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2" r:id="rId24"/>
    <p:sldId id="281" r:id="rId25"/>
    <p:sldId id="283" r:id="rId26"/>
    <p:sldId id="284" r:id="rId27"/>
    <p:sldId id="277" r:id="rId28"/>
    <p:sldId id="278" r:id="rId29"/>
    <p:sldId id="279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285" r:id="rId98"/>
    <p:sldId id="286" r:id="rId99"/>
    <p:sldId id="287" r:id="rId100"/>
    <p:sldId id="288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0041120"/>
        <c:axId val="200041512"/>
        <c:axId val="466661576"/>
      </c:bar3DChart>
      <c:catAx>
        <c:axId val="20004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41512"/>
        <c:crosses val="autoZero"/>
        <c:auto val="1"/>
        <c:lblAlgn val="ctr"/>
        <c:lblOffset val="100"/>
        <c:noMultiLvlLbl val="0"/>
      </c:catAx>
      <c:valAx>
        <c:axId val="200041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41120"/>
        <c:crosses val="autoZero"/>
        <c:crossBetween val="between"/>
      </c:valAx>
      <c:serAx>
        <c:axId val="466661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41512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2487616"/>
        <c:axId val="242488008"/>
        <c:axId val="350494192"/>
      </c:bar3DChart>
      <c:catAx>
        <c:axId val="24248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88008"/>
        <c:crosses val="autoZero"/>
        <c:auto val="1"/>
        <c:lblAlgn val="ctr"/>
        <c:lblOffset val="100"/>
        <c:noMultiLvlLbl val="0"/>
      </c:catAx>
      <c:valAx>
        <c:axId val="24248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87616"/>
        <c:crosses val="autoZero"/>
        <c:crossBetween val="between"/>
      </c:valAx>
      <c:serAx>
        <c:axId val="350494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88008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2488792"/>
        <c:axId val="242489184"/>
        <c:axId val="366307216"/>
      </c:bar3DChart>
      <c:catAx>
        <c:axId val="242488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89184"/>
        <c:crosses val="autoZero"/>
        <c:auto val="1"/>
        <c:lblAlgn val="ctr"/>
        <c:lblOffset val="100"/>
        <c:noMultiLvlLbl val="0"/>
      </c:catAx>
      <c:valAx>
        <c:axId val="24248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88792"/>
        <c:crosses val="autoZero"/>
        <c:crossBetween val="between"/>
      </c:valAx>
      <c:serAx>
        <c:axId val="3663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89184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2489576"/>
        <c:axId val="351327104"/>
        <c:axId val="366308912"/>
      </c:bar3DChart>
      <c:catAx>
        <c:axId val="242489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327104"/>
        <c:crosses val="autoZero"/>
        <c:auto val="1"/>
        <c:lblAlgn val="ctr"/>
        <c:lblOffset val="100"/>
        <c:noMultiLvlLbl val="0"/>
      </c:catAx>
      <c:valAx>
        <c:axId val="35132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89576"/>
        <c:crosses val="autoZero"/>
        <c:crossBetween val="between"/>
      </c:valAx>
      <c:serAx>
        <c:axId val="3663089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327104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182056788356"/>
          <c:y val="0.1034722505118795"/>
          <c:w val="0.96666666666666667"/>
          <c:h val="0.8119397451716275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65"/>
            <c:spPr>
              <a:solidFill>
                <a:schemeClr val="accent1"/>
              </a:solidFill>
              <a:ln w="76200">
                <a:noFill/>
              </a:ln>
            </c:spPr>
          </c:marker>
          <c:dPt>
            <c:idx val="0"/>
            <c:marker>
              <c:spPr>
                <a:solidFill>
                  <a:schemeClr val="accent4"/>
                </a:solidFill>
                <a:ln w="76200">
                  <a:noFill/>
                </a:ln>
              </c:spPr>
            </c:marker>
            <c:bubble3D val="0"/>
            <c:spPr>
              <a:ln>
                <a:noFill/>
              </a:ln>
            </c:spPr>
          </c:dPt>
          <c:dPt>
            <c:idx val="1"/>
            <c:marker>
              <c:spPr>
                <a:solidFill>
                  <a:schemeClr val="accent5"/>
                </a:solidFill>
                <a:ln w="76200">
                  <a:noFill/>
                </a:ln>
              </c:spPr>
            </c:marker>
            <c:bubble3D val="0"/>
          </c:dPt>
          <c:dPt>
            <c:idx val="2"/>
            <c:marker>
              <c:spPr>
                <a:solidFill>
                  <a:schemeClr val="accent3"/>
                </a:solidFill>
                <a:ln w="76200">
                  <a:noFill/>
                </a:ln>
              </c:spPr>
            </c:marker>
            <c:bubble3D val="0"/>
          </c:dPt>
          <c:dPt>
            <c:idx val="3"/>
            <c:marker>
              <c:spPr>
                <a:solidFill>
                  <a:schemeClr val="accent2"/>
                </a:solidFill>
                <a:ln w="76200">
                  <a:noFill/>
                </a:ln>
              </c:spPr>
            </c:marker>
            <c:bubble3D val="0"/>
          </c:dPt>
          <c:dPt>
            <c:idx val="4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  <a:latin typeface="+mn-lt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Sheet1!$B$2:$B$6</c:f>
              <c:numCache>
                <c:formatCode>[$$-C09]#,##0</c:formatCode>
                <c:ptCount val="5"/>
                <c:pt idx="0">
                  <c:v>27</c:v>
                </c:pt>
                <c:pt idx="1">
                  <c:v>23</c:v>
                </c:pt>
                <c:pt idx="2">
                  <c:v>25</c:v>
                </c:pt>
                <c:pt idx="3">
                  <c:v>37</c:v>
                </c:pt>
                <c:pt idx="4">
                  <c:v>57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0042296"/>
        <c:axId val="237674544"/>
      </c:lineChart>
      <c:catAx>
        <c:axId val="200042296"/>
        <c:scaling>
          <c:orientation val="minMax"/>
        </c:scaling>
        <c:delete val="0"/>
        <c:axPos val="b"/>
        <c:majorGridlines>
          <c:spPr>
            <a:ln>
              <a:solidFill>
                <a:schemeClr val="bg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 anchor="b" anchorCtr="0"/>
          <a:lstStyle/>
          <a:p>
            <a:pPr>
              <a:lnSpc>
                <a:spcPct val="80000"/>
              </a:lnSpc>
              <a:defRPr sz="120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237674544"/>
        <c:crosses val="autoZero"/>
        <c:auto val="1"/>
        <c:lblAlgn val="ctr"/>
        <c:lblOffset val="100"/>
        <c:noMultiLvlLbl val="0"/>
      </c:catAx>
      <c:valAx>
        <c:axId val="237674544"/>
        <c:scaling>
          <c:orientation val="minMax"/>
        </c:scaling>
        <c:delete val="0"/>
        <c:axPos val="l"/>
        <c:numFmt formatCode="[$$-C09]#,##0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20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2000422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60"/>
      <c:rAngAx val="0"/>
      <c:perspective val="10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4989518628232E-2"/>
          <c:y val="5.1251556153279899E-2"/>
          <c:w val="0.77951244066535597"/>
          <c:h val="0.8331047643279689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2.5</c:v>
                </c:pt>
                <c:pt idx="2">
                  <c:v>3.2</c:v>
                </c:pt>
                <c:pt idx="3">
                  <c:v>3.7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4.2</c:v>
                </c:pt>
                <c:pt idx="2">
                  <c:v>1.6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37675328"/>
        <c:axId val="237675720"/>
        <c:axId val="0"/>
      </c:bar3DChart>
      <c:catAx>
        <c:axId val="2376753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675720"/>
        <c:crosses val="autoZero"/>
        <c:auto val="1"/>
        <c:lblAlgn val="ctr"/>
        <c:lblOffset val="100"/>
        <c:noMultiLvlLbl val="0"/>
      </c:catAx>
      <c:valAx>
        <c:axId val="23767572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675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395288"/>
        <c:axId val="298395680"/>
        <c:axId val="239492176"/>
      </c:area3DChart>
      <c:dateAx>
        <c:axId val="2983952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395680"/>
        <c:crosses val="autoZero"/>
        <c:auto val="1"/>
        <c:lblOffset val="100"/>
        <c:baseTimeUnit val="days"/>
      </c:dateAx>
      <c:valAx>
        <c:axId val="29839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395288"/>
        <c:crosses val="autoZero"/>
        <c:crossBetween val="midCat"/>
      </c:valAx>
      <c:serAx>
        <c:axId val="2394921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395680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Graphic Design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55</c:v>
                </c:pt>
                <c:pt idx="2">
                  <c:v>55</c:v>
                </c:pt>
                <c:pt idx="3">
                  <c:v>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SEO Analysis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Developer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15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8396072"/>
        <c:axId val="298396856"/>
      </c:barChart>
      <c:catAx>
        <c:axId val="298396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2">
                <a:alpha val="15000"/>
              </a:schemeClr>
            </a:solidFill>
          </a:ln>
        </c:spPr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298396856"/>
        <c:crosses val="autoZero"/>
        <c:auto val="1"/>
        <c:lblAlgn val="ctr"/>
        <c:lblOffset val="100"/>
        <c:noMultiLvlLbl val="0"/>
      </c:catAx>
      <c:valAx>
        <c:axId val="298396856"/>
        <c:scaling>
          <c:orientation val="minMax"/>
        </c:scaling>
        <c:delete val="0"/>
        <c:axPos val="l"/>
        <c:majorGridlines>
          <c:spPr>
            <a:ln w="12700">
              <a:solidFill>
                <a:schemeClr val="bg2">
                  <a:alpha val="8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>
            <a:solidFill>
              <a:schemeClr val="tx2">
                <a:alpha val="15000"/>
              </a:schemeClr>
            </a:solidFill>
          </a:ln>
        </c:spPr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298396072"/>
        <c:crosses val="autoZero"/>
        <c:crossBetween val="between"/>
      </c:valAx>
    </c:plotArea>
    <c:legend>
      <c:legendPos val="b"/>
      <c:legendEntry>
        <c:idx val="0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layout/>
      <c:overlay val="0"/>
      <c:txPr>
        <a:bodyPr/>
        <a:lstStyle/>
        <a:p>
          <a:pPr>
            <a:defRPr sz="1400" baseline="0">
              <a:solidFill>
                <a:schemeClr val="tx1"/>
              </a:solidFill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20107872"/>
        <c:axId val="320108264"/>
        <c:axId val="239333568"/>
      </c:bar3DChart>
      <c:catAx>
        <c:axId val="32010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108264"/>
        <c:crosses val="autoZero"/>
        <c:auto val="1"/>
        <c:lblAlgn val="ctr"/>
        <c:lblOffset val="100"/>
        <c:noMultiLvlLbl val="0"/>
      </c:catAx>
      <c:valAx>
        <c:axId val="320108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107872"/>
        <c:crosses val="autoZero"/>
        <c:crossBetween val="between"/>
      </c:valAx>
      <c:serAx>
        <c:axId val="2393335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108264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20109048"/>
        <c:axId val="320109440"/>
        <c:axId val="376683504"/>
      </c:bar3DChart>
      <c:catAx>
        <c:axId val="32010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109440"/>
        <c:crosses val="autoZero"/>
        <c:auto val="1"/>
        <c:lblAlgn val="ctr"/>
        <c:lblOffset val="100"/>
        <c:noMultiLvlLbl val="0"/>
      </c:catAx>
      <c:valAx>
        <c:axId val="32010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109048"/>
        <c:crosses val="autoZero"/>
        <c:crossBetween val="between"/>
      </c:valAx>
      <c:serAx>
        <c:axId val="3766835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109440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20110224"/>
        <c:axId val="320110616"/>
        <c:axId val="376685200"/>
      </c:bar3DChart>
      <c:catAx>
        <c:axId val="32011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110616"/>
        <c:crosses val="autoZero"/>
        <c:auto val="1"/>
        <c:lblAlgn val="ctr"/>
        <c:lblOffset val="100"/>
        <c:noMultiLvlLbl val="0"/>
      </c:catAx>
      <c:valAx>
        <c:axId val="320110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110224"/>
        <c:crosses val="autoZero"/>
        <c:crossBetween val="between"/>
      </c:valAx>
      <c:serAx>
        <c:axId val="3766852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110616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2486440"/>
        <c:axId val="242486832"/>
        <c:axId val="350492496"/>
      </c:bar3DChart>
      <c:catAx>
        <c:axId val="24248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86832"/>
        <c:crosses val="autoZero"/>
        <c:auto val="1"/>
        <c:lblAlgn val="ctr"/>
        <c:lblOffset val="100"/>
        <c:noMultiLvlLbl val="0"/>
      </c:catAx>
      <c:valAx>
        <c:axId val="24248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86440"/>
        <c:crosses val="autoZero"/>
        <c:crossBetween val="between"/>
      </c:valAx>
      <c:serAx>
        <c:axId val="3504924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86832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7694-B71C-457F-8BE5-16E72F05436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D3F5-7A76-43CD-B6FF-1ECB5559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7694-B71C-457F-8BE5-16E72F05436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D3F5-7A76-43CD-B6FF-1ECB5559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9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7694-B71C-457F-8BE5-16E72F05436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D3F5-7A76-43CD-B6FF-1ECB5559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7694-B71C-457F-8BE5-16E72F05436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D3F5-7A76-43CD-B6FF-1ECB5559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7694-B71C-457F-8BE5-16E72F05436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D3F5-7A76-43CD-B6FF-1ECB5559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7694-B71C-457F-8BE5-16E72F05436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D3F5-7A76-43CD-B6FF-1ECB5559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7694-B71C-457F-8BE5-16E72F05436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D3F5-7A76-43CD-B6FF-1ECB5559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7694-B71C-457F-8BE5-16E72F05436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D3F5-7A76-43CD-B6FF-1ECB5559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3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7694-B71C-457F-8BE5-16E72F05436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D3F5-7A76-43CD-B6FF-1ECB5559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7694-B71C-457F-8BE5-16E72F05436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D3F5-7A76-43CD-B6FF-1ECB5559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7694-B71C-457F-8BE5-16E72F05436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D3F5-7A76-43CD-B6FF-1ECB5559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7694-B71C-457F-8BE5-16E72F05436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7D3F5-7A76-43CD-B6FF-1ECB5559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6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6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7.png"/><Relationship Id="rId12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5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5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4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1.png"/><Relationship Id="rId4" Type="http://schemas.openxmlformats.org/officeDocument/2006/relationships/image" Target="../media/image59.png"/></Relationships>
</file>

<file path=ppt/slides/_rels/slide9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1.png"/><Relationship Id="rId21" Type="http://schemas.openxmlformats.org/officeDocument/2006/relationships/image" Target="../media/image68.png"/><Relationship Id="rId34" Type="http://schemas.openxmlformats.org/officeDocument/2006/relationships/image" Target="../media/image59.png"/><Relationship Id="rId42" Type="http://schemas.openxmlformats.org/officeDocument/2006/relationships/image" Target="../media/image82.png"/><Relationship Id="rId47" Type="http://schemas.openxmlformats.org/officeDocument/2006/relationships/image" Target="../media/image86.png"/><Relationship Id="rId50" Type="http://schemas.openxmlformats.org/officeDocument/2006/relationships/image" Target="../media/image89.png"/><Relationship Id="rId55" Type="http://schemas.openxmlformats.org/officeDocument/2006/relationships/image" Target="../media/image91.png"/><Relationship Id="rId63" Type="http://schemas.openxmlformats.org/officeDocument/2006/relationships/image" Target="../media/image98.png"/><Relationship Id="rId68" Type="http://schemas.openxmlformats.org/officeDocument/2006/relationships/image" Target="../media/image103.png"/><Relationship Id="rId76" Type="http://schemas.openxmlformats.org/officeDocument/2006/relationships/image" Target="../media/image109.png"/><Relationship Id="rId84" Type="http://schemas.openxmlformats.org/officeDocument/2006/relationships/image" Target="../media/image116.png"/><Relationship Id="rId89" Type="http://schemas.openxmlformats.org/officeDocument/2006/relationships/image" Target="../media/image27.png"/><Relationship Id="rId97" Type="http://schemas.openxmlformats.org/officeDocument/2006/relationships/image" Target="../media/image125.png"/><Relationship Id="rId7" Type="http://schemas.openxmlformats.org/officeDocument/2006/relationships/image" Target="../media/image41.png"/><Relationship Id="rId71" Type="http://schemas.openxmlformats.org/officeDocument/2006/relationships/image" Target="../media/image106.png"/><Relationship Id="rId92" Type="http://schemas.openxmlformats.org/officeDocument/2006/relationships/image" Target="../media/image31.png"/><Relationship Id="rId2" Type="http://schemas.openxmlformats.org/officeDocument/2006/relationships/image" Target="../media/image40.png"/><Relationship Id="rId16" Type="http://schemas.openxmlformats.org/officeDocument/2006/relationships/image" Target="../media/image65.png"/><Relationship Id="rId29" Type="http://schemas.openxmlformats.org/officeDocument/2006/relationships/image" Target="../media/image3.png"/><Relationship Id="rId11" Type="http://schemas.openxmlformats.org/officeDocument/2006/relationships/image" Target="../media/image63.png"/><Relationship Id="rId24" Type="http://schemas.openxmlformats.org/officeDocument/2006/relationships/image" Target="../media/image69.png"/><Relationship Id="rId32" Type="http://schemas.openxmlformats.org/officeDocument/2006/relationships/image" Target="../media/image75.png"/><Relationship Id="rId37" Type="http://schemas.openxmlformats.org/officeDocument/2006/relationships/image" Target="../media/image78.png"/><Relationship Id="rId40" Type="http://schemas.openxmlformats.org/officeDocument/2006/relationships/image" Target="../media/image80.png"/><Relationship Id="rId45" Type="http://schemas.openxmlformats.org/officeDocument/2006/relationships/image" Target="../media/image85.png"/><Relationship Id="rId53" Type="http://schemas.openxmlformats.org/officeDocument/2006/relationships/image" Target="../media/image53.png"/><Relationship Id="rId58" Type="http://schemas.openxmlformats.org/officeDocument/2006/relationships/image" Target="../media/image94.png"/><Relationship Id="rId66" Type="http://schemas.openxmlformats.org/officeDocument/2006/relationships/image" Target="../media/image101.png"/><Relationship Id="rId74" Type="http://schemas.openxmlformats.org/officeDocument/2006/relationships/image" Target="../media/image5.png"/><Relationship Id="rId79" Type="http://schemas.openxmlformats.org/officeDocument/2006/relationships/image" Target="../media/image112.png"/><Relationship Id="rId87" Type="http://schemas.openxmlformats.org/officeDocument/2006/relationships/image" Target="../media/image118.png"/><Relationship Id="rId5" Type="http://schemas.openxmlformats.org/officeDocument/2006/relationships/image" Target="../media/image9.png"/><Relationship Id="rId61" Type="http://schemas.openxmlformats.org/officeDocument/2006/relationships/image" Target="../media/image97.png"/><Relationship Id="rId82" Type="http://schemas.openxmlformats.org/officeDocument/2006/relationships/image" Target="../media/image114.png"/><Relationship Id="rId90" Type="http://schemas.openxmlformats.org/officeDocument/2006/relationships/image" Target="../media/image119.png"/><Relationship Id="rId95" Type="http://schemas.openxmlformats.org/officeDocument/2006/relationships/image" Target="../media/image123.png"/><Relationship Id="rId19" Type="http://schemas.openxmlformats.org/officeDocument/2006/relationships/image" Target="../media/image32.png"/><Relationship Id="rId14" Type="http://schemas.openxmlformats.org/officeDocument/2006/relationships/image" Target="../media/image26.png"/><Relationship Id="rId22" Type="http://schemas.openxmlformats.org/officeDocument/2006/relationships/image" Target="../media/image51.png"/><Relationship Id="rId27" Type="http://schemas.openxmlformats.org/officeDocument/2006/relationships/image" Target="../media/image72.png"/><Relationship Id="rId30" Type="http://schemas.openxmlformats.org/officeDocument/2006/relationships/image" Target="../media/image74.png"/><Relationship Id="rId35" Type="http://schemas.openxmlformats.org/officeDocument/2006/relationships/image" Target="../media/image42.png"/><Relationship Id="rId43" Type="http://schemas.openxmlformats.org/officeDocument/2006/relationships/image" Target="../media/image83.png"/><Relationship Id="rId48" Type="http://schemas.openxmlformats.org/officeDocument/2006/relationships/image" Target="../media/image87.png"/><Relationship Id="rId56" Type="http://schemas.openxmlformats.org/officeDocument/2006/relationships/image" Target="../media/image92.png"/><Relationship Id="rId64" Type="http://schemas.openxmlformats.org/officeDocument/2006/relationships/image" Target="../media/image99.png"/><Relationship Id="rId69" Type="http://schemas.openxmlformats.org/officeDocument/2006/relationships/image" Target="../media/image104.png"/><Relationship Id="rId77" Type="http://schemas.openxmlformats.org/officeDocument/2006/relationships/image" Target="../media/image110.png"/><Relationship Id="rId100" Type="http://schemas.openxmlformats.org/officeDocument/2006/relationships/image" Target="../media/image128.png"/><Relationship Id="rId8" Type="http://schemas.openxmlformats.org/officeDocument/2006/relationships/image" Target="../media/image62.png"/><Relationship Id="rId51" Type="http://schemas.openxmlformats.org/officeDocument/2006/relationships/image" Target="../media/image90.png"/><Relationship Id="rId72" Type="http://schemas.openxmlformats.org/officeDocument/2006/relationships/image" Target="../media/image107.png"/><Relationship Id="rId80" Type="http://schemas.openxmlformats.org/officeDocument/2006/relationships/image" Target="../media/image6.png"/><Relationship Id="rId85" Type="http://schemas.openxmlformats.org/officeDocument/2006/relationships/image" Target="../media/image54.png"/><Relationship Id="rId93" Type="http://schemas.openxmlformats.org/officeDocument/2006/relationships/image" Target="../media/image121.png"/><Relationship Id="rId98" Type="http://schemas.openxmlformats.org/officeDocument/2006/relationships/image" Target="../media/image126.png"/><Relationship Id="rId3" Type="http://schemas.openxmlformats.org/officeDocument/2006/relationships/image" Target="../media/image34.png"/><Relationship Id="rId12" Type="http://schemas.openxmlformats.org/officeDocument/2006/relationships/image" Target="../media/image60.png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33" Type="http://schemas.openxmlformats.org/officeDocument/2006/relationships/image" Target="../media/image76.png"/><Relationship Id="rId38" Type="http://schemas.openxmlformats.org/officeDocument/2006/relationships/image" Target="../media/image79.png"/><Relationship Id="rId46" Type="http://schemas.openxmlformats.org/officeDocument/2006/relationships/image" Target="../media/image23.png"/><Relationship Id="rId59" Type="http://schemas.openxmlformats.org/officeDocument/2006/relationships/image" Target="../media/image95.png"/><Relationship Id="rId67" Type="http://schemas.openxmlformats.org/officeDocument/2006/relationships/image" Target="../media/image102.png"/><Relationship Id="rId20" Type="http://schemas.openxmlformats.org/officeDocument/2006/relationships/image" Target="../media/image67.png"/><Relationship Id="rId41" Type="http://schemas.openxmlformats.org/officeDocument/2006/relationships/image" Target="../media/image81.png"/><Relationship Id="rId54" Type="http://schemas.openxmlformats.org/officeDocument/2006/relationships/image" Target="../media/image35.png"/><Relationship Id="rId62" Type="http://schemas.openxmlformats.org/officeDocument/2006/relationships/image" Target="../media/image61.png"/><Relationship Id="rId70" Type="http://schemas.openxmlformats.org/officeDocument/2006/relationships/image" Target="../media/image105.png"/><Relationship Id="rId75" Type="http://schemas.openxmlformats.org/officeDocument/2006/relationships/image" Target="../media/image55.png"/><Relationship Id="rId83" Type="http://schemas.openxmlformats.org/officeDocument/2006/relationships/image" Target="../media/image115.png"/><Relationship Id="rId88" Type="http://schemas.openxmlformats.org/officeDocument/2006/relationships/image" Target="../media/image30.png"/><Relationship Id="rId91" Type="http://schemas.openxmlformats.org/officeDocument/2006/relationships/image" Target="../media/image120.png"/><Relationship Id="rId96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5" Type="http://schemas.openxmlformats.org/officeDocument/2006/relationships/image" Target="../media/image29.png"/><Relationship Id="rId23" Type="http://schemas.openxmlformats.org/officeDocument/2006/relationships/image" Target="../media/image8.png"/><Relationship Id="rId28" Type="http://schemas.openxmlformats.org/officeDocument/2006/relationships/image" Target="../media/image73.png"/><Relationship Id="rId36" Type="http://schemas.openxmlformats.org/officeDocument/2006/relationships/image" Target="../media/image77.png"/><Relationship Id="rId49" Type="http://schemas.openxmlformats.org/officeDocument/2006/relationships/image" Target="../media/image88.png"/><Relationship Id="rId57" Type="http://schemas.openxmlformats.org/officeDocument/2006/relationships/image" Target="../media/image93.png"/><Relationship Id="rId10" Type="http://schemas.openxmlformats.org/officeDocument/2006/relationships/image" Target="../media/image4.png"/><Relationship Id="rId31" Type="http://schemas.openxmlformats.org/officeDocument/2006/relationships/image" Target="../media/image24.png"/><Relationship Id="rId44" Type="http://schemas.openxmlformats.org/officeDocument/2006/relationships/image" Target="../media/image84.png"/><Relationship Id="rId52" Type="http://schemas.openxmlformats.org/officeDocument/2006/relationships/image" Target="../media/image25.png"/><Relationship Id="rId60" Type="http://schemas.openxmlformats.org/officeDocument/2006/relationships/image" Target="../media/image96.png"/><Relationship Id="rId65" Type="http://schemas.openxmlformats.org/officeDocument/2006/relationships/image" Target="../media/image100.png"/><Relationship Id="rId73" Type="http://schemas.openxmlformats.org/officeDocument/2006/relationships/image" Target="../media/image108.png"/><Relationship Id="rId78" Type="http://schemas.openxmlformats.org/officeDocument/2006/relationships/image" Target="../media/image111.png"/><Relationship Id="rId81" Type="http://schemas.openxmlformats.org/officeDocument/2006/relationships/image" Target="../media/image113.png"/><Relationship Id="rId86" Type="http://schemas.openxmlformats.org/officeDocument/2006/relationships/image" Target="../media/image117.png"/><Relationship Id="rId94" Type="http://schemas.openxmlformats.org/officeDocument/2006/relationships/image" Target="../media/image122.png"/><Relationship Id="rId99" Type="http://schemas.openxmlformats.org/officeDocument/2006/relationships/image" Target="../media/image127.png"/><Relationship Id="rId101" Type="http://schemas.openxmlformats.org/officeDocument/2006/relationships/image" Target="../media/image129.png"/><Relationship Id="rId4" Type="http://schemas.openxmlformats.org/officeDocument/2006/relationships/image" Target="../media/image28.png"/><Relationship Id="rId9" Type="http://schemas.openxmlformats.org/officeDocument/2006/relationships/image" Target="../media/image21.png"/><Relationship Id="rId13" Type="http://schemas.openxmlformats.org/officeDocument/2006/relationships/image" Target="../media/image64.png"/><Relationship Id="rId18" Type="http://schemas.openxmlformats.org/officeDocument/2006/relationships/image" Target="../media/image33.png"/><Relationship Id="rId39" Type="http://schemas.openxmlformats.org/officeDocument/2006/relationships/image" Target="../media/image52.png"/></Relationships>
</file>

<file path=ppt/slides/_rels/slide9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png"/><Relationship Id="rId18" Type="http://schemas.openxmlformats.org/officeDocument/2006/relationships/image" Target="../media/image10.png"/><Relationship Id="rId26" Type="http://schemas.openxmlformats.org/officeDocument/2006/relationships/image" Target="../media/image147.png"/><Relationship Id="rId39" Type="http://schemas.openxmlformats.org/officeDocument/2006/relationships/image" Target="../media/image48.png"/><Relationship Id="rId3" Type="http://schemas.openxmlformats.org/officeDocument/2006/relationships/image" Target="../media/image130.png"/><Relationship Id="rId21" Type="http://schemas.openxmlformats.org/officeDocument/2006/relationships/image" Target="../media/image15.png"/><Relationship Id="rId34" Type="http://schemas.openxmlformats.org/officeDocument/2006/relationships/image" Target="../media/image154.png"/><Relationship Id="rId42" Type="http://schemas.openxmlformats.org/officeDocument/2006/relationships/image" Target="../media/image160.png"/><Relationship Id="rId47" Type="http://schemas.openxmlformats.org/officeDocument/2006/relationships/image" Target="../media/image164.png"/><Relationship Id="rId50" Type="http://schemas.openxmlformats.org/officeDocument/2006/relationships/image" Target="../media/image167.png"/><Relationship Id="rId7" Type="http://schemas.openxmlformats.org/officeDocument/2006/relationships/image" Target="../media/image132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5" Type="http://schemas.openxmlformats.org/officeDocument/2006/relationships/image" Target="../media/image146.png"/><Relationship Id="rId33" Type="http://schemas.openxmlformats.org/officeDocument/2006/relationships/image" Target="../media/image153.png"/><Relationship Id="rId38" Type="http://schemas.openxmlformats.org/officeDocument/2006/relationships/image" Target="../media/image47.png"/><Relationship Id="rId46" Type="http://schemas.openxmlformats.org/officeDocument/2006/relationships/image" Target="../media/image163.png"/><Relationship Id="rId2" Type="http://schemas.openxmlformats.org/officeDocument/2006/relationships/image" Target="../media/image44.png"/><Relationship Id="rId16" Type="http://schemas.openxmlformats.org/officeDocument/2006/relationships/image" Target="../media/image139.png"/><Relationship Id="rId20" Type="http://schemas.openxmlformats.org/officeDocument/2006/relationships/image" Target="../media/image142.png"/><Relationship Id="rId29" Type="http://schemas.openxmlformats.org/officeDocument/2006/relationships/image" Target="../media/image16.png"/><Relationship Id="rId41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4.png"/><Relationship Id="rId24" Type="http://schemas.openxmlformats.org/officeDocument/2006/relationships/image" Target="../media/image145.png"/><Relationship Id="rId32" Type="http://schemas.openxmlformats.org/officeDocument/2006/relationships/image" Target="../media/image152.png"/><Relationship Id="rId37" Type="http://schemas.openxmlformats.org/officeDocument/2006/relationships/image" Target="../media/image157.png"/><Relationship Id="rId40" Type="http://schemas.openxmlformats.org/officeDocument/2006/relationships/image" Target="../media/image158.png"/><Relationship Id="rId45" Type="http://schemas.openxmlformats.org/officeDocument/2006/relationships/image" Target="../media/image162.png"/><Relationship Id="rId5" Type="http://schemas.openxmlformats.org/officeDocument/2006/relationships/image" Target="../media/image45.png"/><Relationship Id="rId15" Type="http://schemas.openxmlformats.org/officeDocument/2006/relationships/image" Target="../media/image138.png"/><Relationship Id="rId23" Type="http://schemas.openxmlformats.org/officeDocument/2006/relationships/image" Target="../media/image144.png"/><Relationship Id="rId28" Type="http://schemas.openxmlformats.org/officeDocument/2006/relationships/image" Target="../media/image149.png"/><Relationship Id="rId36" Type="http://schemas.openxmlformats.org/officeDocument/2006/relationships/image" Target="../media/image156.png"/><Relationship Id="rId49" Type="http://schemas.openxmlformats.org/officeDocument/2006/relationships/image" Target="../media/image166.png"/><Relationship Id="rId10" Type="http://schemas.openxmlformats.org/officeDocument/2006/relationships/image" Target="../media/image56.png"/><Relationship Id="rId19" Type="http://schemas.openxmlformats.org/officeDocument/2006/relationships/image" Target="../media/image141.png"/><Relationship Id="rId31" Type="http://schemas.openxmlformats.org/officeDocument/2006/relationships/image" Target="../media/image151.png"/><Relationship Id="rId44" Type="http://schemas.openxmlformats.org/officeDocument/2006/relationships/image" Target="../media/image58.png"/><Relationship Id="rId4" Type="http://schemas.openxmlformats.org/officeDocument/2006/relationships/image" Target="../media/image11.png"/><Relationship Id="rId9" Type="http://schemas.openxmlformats.org/officeDocument/2006/relationships/image" Target="../media/image57.png"/><Relationship Id="rId14" Type="http://schemas.openxmlformats.org/officeDocument/2006/relationships/image" Target="../media/image137.png"/><Relationship Id="rId22" Type="http://schemas.openxmlformats.org/officeDocument/2006/relationships/image" Target="../media/image143.png"/><Relationship Id="rId27" Type="http://schemas.openxmlformats.org/officeDocument/2006/relationships/image" Target="../media/image148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43" Type="http://schemas.openxmlformats.org/officeDocument/2006/relationships/image" Target="../media/image161.png"/><Relationship Id="rId48" Type="http://schemas.openxmlformats.org/officeDocument/2006/relationships/image" Target="../media/image165.png"/><Relationship Id="rId8" Type="http://schemas.openxmlformats.org/officeDocument/2006/relationships/image" Target="../media/image133.png"/><Relationship Id="rId51" Type="http://schemas.openxmlformats.org/officeDocument/2006/relationships/image" Target="../media/image46.png"/></Relationships>
</file>

<file path=ppt/slides/_rels/slide9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80.png"/><Relationship Id="rId26" Type="http://schemas.openxmlformats.org/officeDocument/2006/relationships/image" Target="../media/image188.png"/><Relationship Id="rId39" Type="http://schemas.openxmlformats.org/officeDocument/2006/relationships/image" Target="../media/image13.png"/><Relationship Id="rId3" Type="http://schemas.openxmlformats.org/officeDocument/2006/relationships/image" Target="../media/image17.png"/><Relationship Id="rId21" Type="http://schemas.openxmlformats.org/officeDocument/2006/relationships/image" Target="../media/image183.png"/><Relationship Id="rId34" Type="http://schemas.openxmlformats.org/officeDocument/2006/relationships/image" Target="../media/image195.png"/><Relationship Id="rId42" Type="http://schemas.openxmlformats.org/officeDocument/2006/relationships/image" Target="../media/image201.png"/><Relationship Id="rId47" Type="http://schemas.openxmlformats.org/officeDocument/2006/relationships/image" Target="../media/image205.png"/><Relationship Id="rId50" Type="http://schemas.openxmlformats.org/officeDocument/2006/relationships/image" Target="../media/image208.png"/><Relationship Id="rId7" Type="http://schemas.openxmlformats.org/officeDocument/2006/relationships/image" Target="../media/image172.png"/><Relationship Id="rId12" Type="http://schemas.openxmlformats.org/officeDocument/2006/relationships/image" Target="../media/image176.png"/><Relationship Id="rId17" Type="http://schemas.openxmlformats.org/officeDocument/2006/relationships/image" Target="../media/image179.png"/><Relationship Id="rId25" Type="http://schemas.openxmlformats.org/officeDocument/2006/relationships/image" Target="../media/image187.png"/><Relationship Id="rId33" Type="http://schemas.openxmlformats.org/officeDocument/2006/relationships/image" Target="../media/image194.png"/><Relationship Id="rId38" Type="http://schemas.openxmlformats.org/officeDocument/2006/relationships/image" Target="../media/image19.png"/><Relationship Id="rId46" Type="http://schemas.openxmlformats.org/officeDocument/2006/relationships/image" Target="../media/image50.png"/><Relationship Id="rId2" Type="http://schemas.openxmlformats.org/officeDocument/2006/relationships/image" Target="../media/image168.png"/><Relationship Id="rId16" Type="http://schemas.openxmlformats.org/officeDocument/2006/relationships/image" Target="../media/image178.png"/><Relationship Id="rId20" Type="http://schemas.openxmlformats.org/officeDocument/2006/relationships/image" Target="../media/image182.png"/><Relationship Id="rId29" Type="http://schemas.openxmlformats.org/officeDocument/2006/relationships/image" Target="../media/image191.png"/><Relationship Id="rId41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2.png"/><Relationship Id="rId24" Type="http://schemas.openxmlformats.org/officeDocument/2006/relationships/image" Target="../media/image186.png"/><Relationship Id="rId32" Type="http://schemas.openxmlformats.org/officeDocument/2006/relationships/image" Target="../media/image193.png"/><Relationship Id="rId37" Type="http://schemas.openxmlformats.org/officeDocument/2006/relationships/image" Target="../media/image198.png"/><Relationship Id="rId40" Type="http://schemas.openxmlformats.org/officeDocument/2006/relationships/image" Target="../media/image199.png"/><Relationship Id="rId45" Type="http://schemas.openxmlformats.org/officeDocument/2006/relationships/image" Target="../media/image204.png"/><Relationship Id="rId5" Type="http://schemas.openxmlformats.org/officeDocument/2006/relationships/image" Target="../media/image170.png"/><Relationship Id="rId15" Type="http://schemas.openxmlformats.org/officeDocument/2006/relationships/image" Target="../media/image177.png"/><Relationship Id="rId23" Type="http://schemas.openxmlformats.org/officeDocument/2006/relationships/image" Target="../media/image185.png"/><Relationship Id="rId28" Type="http://schemas.openxmlformats.org/officeDocument/2006/relationships/image" Target="../media/image190.png"/><Relationship Id="rId36" Type="http://schemas.openxmlformats.org/officeDocument/2006/relationships/image" Target="../media/image197.png"/><Relationship Id="rId49" Type="http://schemas.openxmlformats.org/officeDocument/2006/relationships/image" Target="../media/image207.png"/><Relationship Id="rId10" Type="http://schemas.openxmlformats.org/officeDocument/2006/relationships/image" Target="../media/image175.png"/><Relationship Id="rId19" Type="http://schemas.openxmlformats.org/officeDocument/2006/relationships/image" Target="../media/image181.png"/><Relationship Id="rId31" Type="http://schemas.openxmlformats.org/officeDocument/2006/relationships/image" Target="../media/image192.png"/><Relationship Id="rId44" Type="http://schemas.openxmlformats.org/officeDocument/2006/relationships/image" Target="../media/image203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43.png"/><Relationship Id="rId22" Type="http://schemas.openxmlformats.org/officeDocument/2006/relationships/image" Target="../media/image184.png"/><Relationship Id="rId27" Type="http://schemas.openxmlformats.org/officeDocument/2006/relationships/image" Target="../media/image189.png"/><Relationship Id="rId30" Type="http://schemas.openxmlformats.org/officeDocument/2006/relationships/image" Target="../media/image18.png"/><Relationship Id="rId35" Type="http://schemas.openxmlformats.org/officeDocument/2006/relationships/image" Target="../media/image196.png"/><Relationship Id="rId43" Type="http://schemas.openxmlformats.org/officeDocument/2006/relationships/image" Target="../media/image202.png"/><Relationship Id="rId48" Type="http://schemas.openxmlformats.org/officeDocument/2006/relationships/image" Target="../media/image206.png"/><Relationship Id="rId8" Type="http://schemas.openxmlformats.org/officeDocument/2006/relationships/image" Target="../media/image173.png"/><Relationship Id="rId51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900576"/>
            <a:ext cx="12192000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Market analysis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953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661464" y="1490710"/>
            <a:ext cx="6691086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WELCOME MESSAGE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916652" y="4059682"/>
            <a:ext cx="5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doe, managing director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16652" y="4521347"/>
            <a:ext cx="5545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0" y="0"/>
            <a:ext cx="6096000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64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2">
              <a:lumMod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2944038"/>
            <a:ext cx="12192000" cy="794076"/>
            <a:chOff x="0" y="2944038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2944038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The end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3430337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208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/>
        </p:nvSpPr>
        <p:spPr>
          <a:xfrm>
            <a:off x="6096000" y="0"/>
            <a:ext cx="6096000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158765" y="1447168"/>
            <a:ext cx="6691086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WELCOME MESSAGE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0915" y="3718625"/>
            <a:ext cx="5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doe, managing director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0915" y="4180290"/>
            <a:ext cx="5545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91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82851"/>
            <a:ext cx="12192000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MEET THE TEAM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12455" y="1753925"/>
            <a:ext cx="2583545" cy="4128650"/>
            <a:chOff x="4804227" y="1663536"/>
            <a:chExt cx="2583545" cy="4128650"/>
          </a:xfrm>
        </p:grpSpPr>
        <p:grpSp>
          <p:nvGrpSpPr>
            <p:cNvPr id="27" name="Group 26"/>
            <p:cNvGrpSpPr/>
            <p:nvPr/>
          </p:nvGrpSpPr>
          <p:grpSpPr>
            <a:xfrm>
              <a:off x="4804227" y="4207139"/>
              <a:ext cx="2583545" cy="1585047"/>
              <a:chOff x="547968" y="4590859"/>
              <a:chExt cx="2651761" cy="158504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47969" y="5344909"/>
                <a:ext cx="26517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Lorem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ipsum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amet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,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consectetur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adipiscing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elit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.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Nunc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bibendum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eleifend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tortor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, non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porta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justo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gravida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posuere</a:t>
                </a:r>
                <a:r>
                  <a:rPr lang="en-US" sz="1200" dirty="0">
                    <a:solidFill>
                      <a:schemeClr val="tx2">
                        <a:lumMod val="50000"/>
                      </a:schemeClr>
                    </a:solidFill>
                  </a:rPr>
                  <a:t>.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47968" y="4590859"/>
                <a:ext cx="265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7969" y="5060217"/>
                <a:ext cx="2651759" cy="284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25" name="Parallelogram 24"/>
            <p:cNvSpPr/>
            <p:nvPr/>
          </p:nvSpPr>
          <p:spPr>
            <a:xfrm>
              <a:off x="4804228" y="1663536"/>
              <a:ext cx="2583544" cy="2407749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28909" y="1753925"/>
            <a:ext cx="2583545" cy="4128650"/>
            <a:chOff x="4804227" y="1663536"/>
            <a:chExt cx="2583545" cy="4128650"/>
          </a:xfrm>
        </p:grpSpPr>
        <p:grpSp>
          <p:nvGrpSpPr>
            <p:cNvPr id="43" name="Group 42"/>
            <p:cNvGrpSpPr/>
            <p:nvPr/>
          </p:nvGrpSpPr>
          <p:grpSpPr>
            <a:xfrm>
              <a:off x="4804227" y="4207139"/>
              <a:ext cx="2583545" cy="1585047"/>
              <a:chOff x="547968" y="4590859"/>
              <a:chExt cx="2651761" cy="158504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47969" y="5344909"/>
                <a:ext cx="26517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Lorem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ipsum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amet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,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consectetur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adipiscing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elit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.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Nunc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bibendum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eleifend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tortor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, non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porta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justo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gravida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posuere</a:t>
                </a:r>
                <a:r>
                  <a:rPr lang="en-US" sz="1200" dirty="0">
                    <a:solidFill>
                      <a:schemeClr val="tx2">
                        <a:lumMod val="50000"/>
                      </a:schemeClr>
                    </a:solidFill>
                  </a:rPr>
                  <a:t>.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47968" y="4590859"/>
                <a:ext cx="265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7969" y="5060217"/>
                <a:ext cx="2651759" cy="284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44" name="Parallelogram 43"/>
            <p:cNvSpPr/>
            <p:nvPr/>
          </p:nvSpPr>
          <p:spPr>
            <a:xfrm>
              <a:off x="4804228" y="1663536"/>
              <a:ext cx="2583544" cy="2407749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095999" y="1753925"/>
            <a:ext cx="2583545" cy="4128650"/>
            <a:chOff x="4804227" y="1663536"/>
            <a:chExt cx="2583545" cy="4128650"/>
          </a:xfrm>
        </p:grpSpPr>
        <p:grpSp>
          <p:nvGrpSpPr>
            <p:cNvPr id="49" name="Group 48"/>
            <p:cNvGrpSpPr/>
            <p:nvPr/>
          </p:nvGrpSpPr>
          <p:grpSpPr>
            <a:xfrm>
              <a:off x="4804227" y="4207139"/>
              <a:ext cx="2583545" cy="1585047"/>
              <a:chOff x="547968" y="4590859"/>
              <a:chExt cx="2651761" cy="15850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47969" y="5344909"/>
                <a:ext cx="26517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Lorem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ipsum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amet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,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consectetur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adipiscing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elit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.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Nunc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bibendum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eleifend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tortor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, non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porta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justo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gravida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posuere</a:t>
                </a:r>
                <a:r>
                  <a:rPr lang="en-US" sz="1200" dirty="0">
                    <a:solidFill>
                      <a:schemeClr val="tx2">
                        <a:lumMod val="50000"/>
                      </a:schemeClr>
                    </a:solidFill>
                  </a:rPr>
                  <a:t>.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47968" y="4590859"/>
                <a:ext cx="265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47969" y="5060217"/>
                <a:ext cx="2651759" cy="284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50" name="Parallelogram 49"/>
            <p:cNvSpPr/>
            <p:nvPr/>
          </p:nvSpPr>
          <p:spPr>
            <a:xfrm>
              <a:off x="4804228" y="1663536"/>
              <a:ext cx="2583544" cy="2407749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635999" y="1753925"/>
            <a:ext cx="2583545" cy="4128650"/>
            <a:chOff x="4804227" y="1663536"/>
            <a:chExt cx="2583545" cy="4128650"/>
          </a:xfrm>
        </p:grpSpPr>
        <p:grpSp>
          <p:nvGrpSpPr>
            <p:cNvPr id="55" name="Group 54"/>
            <p:cNvGrpSpPr/>
            <p:nvPr/>
          </p:nvGrpSpPr>
          <p:grpSpPr>
            <a:xfrm>
              <a:off x="4804227" y="4207139"/>
              <a:ext cx="2583545" cy="1585047"/>
              <a:chOff x="547968" y="4590859"/>
              <a:chExt cx="2651761" cy="1585047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547969" y="5344909"/>
                <a:ext cx="26517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Lorem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ipsum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amet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,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consectetur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adipiscing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elit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.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Nunc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bibendum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eleifend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tortor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, non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porta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justo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gravida</a:t>
                </a: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posuere</a:t>
                </a:r>
                <a:r>
                  <a:rPr lang="en-US" sz="1200" dirty="0">
                    <a:solidFill>
                      <a:schemeClr val="tx2">
                        <a:lumMod val="50000"/>
                      </a:schemeClr>
                    </a:solidFill>
                  </a:rPr>
                  <a:t>.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7968" y="4590859"/>
                <a:ext cx="265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7969" y="5060217"/>
                <a:ext cx="2651759" cy="284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56" name="Parallelogram 55"/>
            <p:cNvSpPr/>
            <p:nvPr/>
          </p:nvSpPr>
          <p:spPr>
            <a:xfrm>
              <a:off x="4804228" y="1663536"/>
              <a:ext cx="2583544" cy="2407749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3663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79651"/>
            <a:ext cx="12192000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MEET THE TEAM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31" name="Parallelogram 30"/>
          <p:cNvSpPr/>
          <p:nvPr/>
        </p:nvSpPr>
        <p:spPr>
          <a:xfrm>
            <a:off x="1045029" y="1382655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3142343" y="1382655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13658" y="3880475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/>
          <p:cNvSpPr/>
          <p:nvPr/>
        </p:nvSpPr>
        <p:spPr>
          <a:xfrm>
            <a:off x="2510972" y="3880475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095999" y="2384882"/>
            <a:ext cx="534657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813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79651"/>
            <a:ext cx="12192000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MEET THE TEAM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31" name="Parallelogram 30"/>
          <p:cNvSpPr/>
          <p:nvPr/>
        </p:nvSpPr>
        <p:spPr>
          <a:xfrm>
            <a:off x="6887474" y="1391071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8984788" y="1391071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6256103" y="3888891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/>
          <p:cNvSpPr/>
          <p:nvPr/>
        </p:nvSpPr>
        <p:spPr>
          <a:xfrm>
            <a:off x="8353417" y="3888891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23667" y="2378512"/>
            <a:ext cx="534657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848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79651"/>
            <a:ext cx="12192000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MEET THE TEAM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31" name="Parallelogram 30"/>
          <p:cNvSpPr/>
          <p:nvPr/>
        </p:nvSpPr>
        <p:spPr>
          <a:xfrm>
            <a:off x="1908628" y="1397170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4005942" y="1397170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1277257" y="3894990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/>
          <p:cNvSpPr/>
          <p:nvPr/>
        </p:nvSpPr>
        <p:spPr>
          <a:xfrm>
            <a:off x="3374571" y="3894990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6096000" y="1397170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>
            <a:off x="8193314" y="1397170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>
            <a:off x="5464629" y="3894990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>
            <a:off x="7561943" y="3894990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91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324600" y="1627020"/>
            <a:ext cx="5867400" cy="794076"/>
            <a:chOff x="6324600" y="633031"/>
            <a:chExt cx="5867400" cy="794076"/>
          </a:xfrm>
        </p:grpSpPr>
        <p:sp>
          <p:nvSpPr>
            <p:cNvPr id="18" name="TextBox 17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SIGNLE TEAM MEMBER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324600" y="2588081"/>
            <a:ext cx="534657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" name="Parallelogram 8"/>
          <p:cNvSpPr/>
          <p:nvPr/>
        </p:nvSpPr>
        <p:spPr>
          <a:xfrm>
            <a:off x="0" y="0"/>
            <a:ext cx="6096000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0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62428" y="1496392"/>
            <a:ext cx="5867400" cy="794076"/>
            <a:chOff x="6324600" y="633031"/>
            <a:chExt cx="5867400" cy="794076"/>
          </a:xfrm>
        </p:grpSpPr>
        <p:sp>
          <p:nvSpPr>
            <p:cNvPr id="18" name="TextBox 17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SIGNLE TEAM MEMBER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62428" y="2457453"/>
            <a:ext cx="534657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" name="Parallelogram 8"/>
          <p:cNvSpPr/>
          <p:nvPr/>
        </p:nvSpPr>
        <p:spPr>
          <a:xfrm>
            <a:off x="6096000" y="0"/>
            <a:ext cx="6096000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6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583936"/>
            <a:ext cx="12192000" cy="794076"/>
            <a:chOff x="0" y="633031"/>
            <a:chExt cx="12192000" cy="794076"/>
          </a:xfrm>
        </p:grpSpPr>
        <p:sp>
          <p:nvSpPr>
            <p:cNvPr id="33" name="TextBox 32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004666" y="441841"/>
            <a:ext cx="3530889" cy="6455889"/>
            <a:chOff x="4365784" y="723532"/>
            <a:chExt cx="3530889" cy="6455889"/>
          </a:xfrm>
        </p:grpSpPr>
        <p:grpSp>
          <p:nvGrpSpPr>
            <p:cNvPr id="3" name="Group 2"/>
            <p:cNvGrpSpPr/>
            <p:nvPr/>
          </p:nvGrpSpPr>
          <p:grpSpPr>
            <a:xfrm>
              <a:off x="4365784" y="723532"/>
              <a:ext cx="3530889" cy="6455889"/>
              <a:chOff x="4365784" y="723532"/>
              <a:chExt cx="3530889" cy="6455889"/>
            </a:xfrm>
          </p:grpSpPr>
          <p:sp>
            <p:nvSpPr>
              <p:cNvPr id="21" name="Parallelogram 20"/>
              <p:cNvSpPr/>
              <p:nvPr/>
            </p:nvSpPr>
            <p:spPr>
              <a:xfrm rot="1964166">
                <a:off x="5871930" y="1561355"/>
                <a:ext cx="2024743" cy="5618066"/>
              </a:xfrm>
              <a:prstGeom prst="parallelogram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/>
              <p:cNvSpPr/>
              <p:nvPr/>
            </p:nvSpPr>
            <p:spPr>
              <a:xfrm rot="1964166">
                <a:off x="4557734" y="723532"/>
                <a:ext cx="2024743" cy="5618066"/>
              </a:xfrm>
              <a:prstGeom prst="parallelogram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5784" y="1581118"/>
                <a:ext cx="3429000" cy="5000625"/>
              </a:xfrm>
              <a:prstGeom prst="rect">
                <a:avLst/>
              </a:prstGeom>
            </p:spPr>
          </p:pic>
        </p:grpSp>
        <p:sp>
          <p:nvSpPr>
            <p:cNvPr id="35" name="Rectangle 34"/>
            <p:cNvSpPr/>
            <p:nvPr/>
          </p:nvSpPr>
          <p:spPr>
            <a:xfrm>
              <a:off x="4516114" y="2107783"/>
              <a:ext cx="1287418" cy="3206908"/>
            </a:xfrm>
            <a:custGeom>
              <a:avLst/>
              <a:gdLst>
                <a:gd name="connsiteX0" fmla="*/ 0 w 2651760"/>
                <a:gd name="connsiteY0" fmla="*/ 0 h 2669878"/>
                <a:gd name="connsiteX1" fmla="*/ 2651760 w 2651760"/>
                <a:gd name="connsiteY1" fmla="*/ 0 h 2669878"/>
                <a:gd name="connsiteX2" fmla="*/ 2651760 w 2651760"/>
                <a:gd name="connsiteY2" fmla="*/ 2669878 h 2669878"/>
                <a:gd name="connsiteX3" fmla="*/ 0 w 2651760"/>
                <a:gd name="connsiteY3" fmla="*/ 2669878 h 2669878"/>
                <a:gd name="connsiteX4" fmla="*/ 0 w 2651760"/>
                <a:gd name="connsiteY4" fmla="*/ 0 h 2669878"/>
                <a:gd name="connsiteX0" fmla="*/ 14515 w 2666275"/>
                <a:gd name="connsiteY0" fmla="*/ 0 h 2974678"/>
                <a:gd name="connsiteX1" fmla="*/ 2666275 w 2666275"/>
                <a:gd name="connsiteY1" fmla="*/ 0 h 2974678"/>
                <a:gd name="connsiteX2" fmla="*/ 2666275 w 2666275"/>
                <a:gd name="connsiteY2" fmla="*/ 2669878 h 2974678"/>
                <a:gd name="connsiteX3" fmla="*/ 0 w 2666275"/>
                <a:gd name="connsiteY3" fmla="*/ 2974678 h 2974678"/>
                <a:gd name="connsiteX4" fmla="*/ 14515 w 2666275"/>
                <a:gd name="connsiteY4" fmla="*/ 0 h 2974678"/>
                <a:gd name="connsiteX0" fmla="*/ 14515 w 2666275"/>
                <a:gd name="connsiteY0" fmla="*/ 217715 h 3192393"/>
                <a:gd name="connsiteX1" fmla="*/ 1229360 w 2666275"/>
                <a:gd name="connsiteY1" fmla="*/ 0 h 3192393"/>
                <a:gd name="connsiteX2" fmla="*/ 2666275 w 2666275"/>
                <a:gd name="connsiteY2" fmla="*/ 2887593 h 3192393"/>
                <a:gd name="connsiteX3" fmla="*/ 0 w 2666275"/>
                <a:gd name="connsiteY3" fmla="*/ 3192393 h 3192393"/>
                <a:gd name="connsiteX4" fmla="*/ 14515 w 2666275"/>
                <a:gd name="connsiteY4" fmla="*/ 217715 h 3192393"/>
                <a:gd name="connsiteX0" fmla="*/ 14515 w 1316447"/>
                <a:gd name="connsiteY0" fmla="*/ 217715 h 3192393"/>
                <a:gd name="connsiteX1" fmla="*/ 1229360 w 1316447"/>
                <a:gd name="connsiteY1" fmla="*/ 0 h 3192393"/>
                <a:gd name="connsiteX2" fmla="*/ 1316447 w 1316447"/>
                <a:gd name="connsiteY2" fmla="*/ 3090793 h 3192393"/>
                <a:gd name="connsiteX3" fmla="*/ 0 w 1316447"/>
                <a:gd name="connsiteY3" fmla="*/ 3192393 h 3192393"/>
                <a:gd name="connsiteX4" fmla="*/ 14515 w 1316447"/>
                <a:gd name="connsiteY4" fmla="*/ 217715 h 3192393"/>
                <a:gd name="connsiteX0" fmla="*/ 14515 w 1345475"/>
                <a:gd name="connsiteY0" fmla="*/ 217715 h 3192393"/>
                <a:gd name="connsiteX1" fmla="*/ 1229360 w 1345475"/>
                <a:gd name="connsiteY1" fmla="*/ 0 h 3192393"/>
                <a:gd name="connsiteX2" fmla="*/ 1345475 w 1345475"/>
                <a:gd name="connsiteY2" fmla="*/ 2916622 h 3192393"/>
                <a:gd name="connsiteX3" fmla="*/ 0 w 1345475"/>
                <a:gd name="connsiteY3" fmla="*/ 3192393 h 3192393"/>
                <a:gd name="connsiteX4" fmla="*/ 14515 w 1345475"/>
                <a:gd name="connsiteY4" fmla="*/ 217715 h 3192393"/>
                <a:gd name="connsiteX0" fmla="*/ 14515 w 1287418"/>
                <a:gd name="connsiteY0" fmla="*/ 217715 h 3192393"/>
                <a:gd name="connsiteX1" fmla="*/ 1229360 w 1287418"/>
                <a:gd name="connsiteY1" fmla="*/ 0 h 3192393"/>
                <a:gd name="connsiteX2" fmla="*/ 1287418 w 1287418"/>
                <a:gd name="connsiteY2" fmla="*/ 3134336 h 3192393"/>
                <a:gd name="connsiteX3" fmla="*/ 0 w 1287418"/>
                <a:gd name="connsiteY3" fmla="*/ 3192393 h 3192393"/>
                <a:gd name="connsiteX4" fmla="*/ 14515 w 1287418"/>
                <a:gd name="connsiteY4" fmla="*/ 217715 h 3192393"/>
                <a:gd name="connsiteX0" fmla="*/ 14515 w 1287418"/>
                <a:gd name="connsiteY0" fmla="*/ 232230 h 3206908"/>
                <a:gd name="connsiteX1" fmla="*/ 1272903 w 1287418"/>
                <a:gd name="connsiteY1" fmla="*/ 0 h 3206908"/>
                <a:gd name="connsiteX2" fmla="*/ 1287418 w 1287418"/>
                <a:gd name="connsiteY2" fmla="*/ 3148851 h 3206908"/>
                <a:gd name="connsiteX3" fmla="*/ 0 w 1287418"/>
                <a:gd name="connsiteY3" fmla="*/ 3206908 h 3206908"/>
                <a:gd name="connsiteX4" fmla="*/ 14515 w 1287418"/>
                <a:gd name="connsiteY4" fmla="*/ 232230 h 320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18" h="3206908">
                  <a:moveTo>
                    <a:pt x="14515" y="232230"/>
                  </a:moveTo>
                  <a:lnTo>
                    <a:pt x="1272903" y="0"/>
                  </a:lnTo>
                  <a:cubicBezTo>
                    <a:pt x="1277741" y="1049617"/>
                    <a:pt x="1282580" y="2099234"/>
                    <a:pt x="1287418" y="3148851"/>
                  </a:cubicBezTo>
                  <a:lnTo>
                    <a:pt x="0" y="3206908"/>
                  </a:lnTo>
                  <a:cubicBezTo>
                    <a:pt x="4838" y="2215349"/>
                    <a:pt x="9677" y="1223789"/>
                    <a:pt x="14515" y="23223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4"/>
            <p:cNvSpPr/>
            <p:nvPr/>
          </p:nvSpPr>
          <p:spPr>
            <a:xfrm>
              <a:off x="6183082" y="2434138"/>
              <a:ext cx="1449114" cy="3511706"/>
            </a:xfrm>
            <a:custGeom>
              <a:avLst/>
              <a:gdLst>
                <a:gd name="connsiteX0" fmla="*/ 0 w 2651760"/>
                <a:gd name="connsiteY0" fmla="*/ 0 h 2669878"/>
                <a:gd name="connsiteX1" fmla="*/ 2651760 w 2651760"/>
                <a:gd name="connsiteY1" fmla="*/ 0 h 2669878"/>
                <a:gd name="connsiteX2" fmla="*/ 2651760 w 2651760"/>
                <a:gd name="connsiteY2" fmla="*/ 2669878 h 2669878"/>
                <a:gd name="connsiteX3" fmla="*/ 0 w 2651760"/>
                <a:gd name="connsiteY3" fmla="*/ 2669878 h 2669878"/>
                <a:gd name="connsiteX4" fmla="*/ 0 w 2651760"/>
                <a:gd name="connsiteY4" fmla="*/ 0 h 2669878"/>
                <a:gd name="connsiteX0" fmla="*/ 14515 w 2666275"/>
                <a:gd name="connsiteY0" fmla="*/ 0 h 2974678"/>
                <a:gd name="connsiteX1" fmla="*/ 2666275 w 2666275"/>
                <a:gd name="connsiteY1" fmla="*/ 0 h 2974678"/>
                <a:gd name="connsiteX2" fmla="*/ 2666275 w 2666275"/>
                <a:gd name="connsiteY2" fmla="*/ 2669878 h 2974678"/>
                <a:gd name="connsiteX3" fmla="*/ 0 w 2666275"/>
                <a:gd name="connsiteY3" fmla="*/ 2974678 h 2974678"/>
                <a:gd name="connsiteX4" fmla="*/ 14515 w 2666275"/>
                <a:gd name="connsiteY4" fmla="*/ 0 h 2974678"/>
                <a:gd name="connsiteX0" fmla="*/ 14515 w 2666275"/>
                <a:gd name="connsiteY0" fmla="*/ 217715 h 3192393"/>
                <a:gd name="connsiteX1" fmla="*/ 1229360 w 2666275"/>
                <a:gd name="connsiteY1" fmla="*/ 0 h 3192393"/>
                <a:gd name="connsiteX2" fmla="*/ 2666275 w 2666275"/>
                <a:gd name="connsiteY2" fmla="*/ 2887593 h 3192393"/>
                <a:gd name="connsiteX3" fmla="*/ 0 w 2666275"/>
                <a:gd name="connsiteY3" fmla="*/ 3192393 h 3192393"/>
                <a:gd name="connsiteX4" fmla="*/ 14515 w 2666275"/>
                <a:gd name="connsiteY4" fmla="*/ 217715 h 3192393"/>
                <a:gd name="connsiteX0" fmla="*/ 14515 w 1316447"/>
                <a:gd name="connsiteY0" fmla="*/ 217715 h 3192393"/>
                <a:gd name="connsiteX1" fmla="*/ 1229360 w 1316447"/>
                <a:gd name="connsiteY1" fmla="*/ 0 h 3192393"/>
                <a:gd name="connsiteX2" fmla="*/ 1316447 w 1316447"/>
                <a:gd name="connsiteY2" fmla="*/ 3090793 h 3192393"/>
                <a:gd name="connsiteX3" fmla="*/ 0 w 1316447"/>
                <a:gd name="connsiteY3" fmla="*/ 3192393 h 3192393"/>
                <a:gd name="connsiteX4" fmla="*/ 14515 w 1316447"/>
                <a:gd name="connsiteY4" fmla="*/ 217715 h 3192393"/>
                <a:gd name="connsiteX0" fmla="*/ 14515 w 1345475"/>
                <a:gd name="connsiteY0" fmla="*/ 217715 h 3192393"/>
                <a:gd name="connsiteX1" fmla="*/ 1229360 w 1345475"/>
                <a:gd name="connsiteY1" fmla="*/ 0 h 3192393"/>
                <a:gd name="connsiteX2" fmla="*/ 1345475 w 1345475"/>
                <a:gd name="connsiteY2" fmla="*/ 2916622 h 3192393"/>
                <a:gd name="connsiteX3" fmla="*/ 0 w 1345475"/>
                <a:gd name="connsiteY3" fmla="*/ 3192393 h 3192393"/>
                <a:gd name="connsiteX4" fmla="*/ 14515 w 1345475"/>
                <a:gd name="connsiteY4" fmla="*/ 217715 h 3192393"/>
                <a:gd name="connsiteX0" fmla="*/ 14515 w 1287418"/>
                <a:gd name="connsiteY0" fmla="*/ 217715 h 3192393"/>
                <a:gd name="connsiteX1" fmla="*/ 1229360 w 1287418"/>
                <a:gd name="connsiteY1" fmla="*/ 0 h 3192393"/>
                <a:gd name="connsiteX2" fmla="*/ 1287418 w 1287418"/>
                <a:gd name="connsiteY2" fmla="*/ 3134336 h 3192393"/>
                <a:gd name="connsiteX3" fmla="*/ 0 w 1287418"/>
                <a:gd name="connsiteY3" fmla="*/ 3192393 h 3192393"/>
                <a:gd name="connsiteX4" fmla="*/ 14515 w 1287418"/>
                <a:gd name="connsiteY4" fmla="*/ 217715 h 3192393"/>
                <a:gd name="connsiteX0" fmla="*/ 14515 w 1287418"/>
                <a:gd name="connsiteY0" fmla="*/ 232230 h 3206908"/>
                <a:gd name="connsiteX1" fmla="*/ 1272903 w 1287418"/>
                <a:gd name="connsiteY1" fmla="*/ 0 h 3206908"/>
                <a:gd name="connsiteX2" fmla="*/ 1287418 w 1287418"/>
                <a:gd name="connsiteY2" fmla="*/ 3148851 h 3206908"/>
                <a:gd name="connsiteX3" fmla="*/ 0 w 1287418"/>
                <a:gd name="connsiteY3" fmla="*/ 3206908 h 3206908"/>
                <a:gd name="connsiteX4" fmla="*/ 14515 w 1287418"/>
                <a:gd name="connsiteY4" fmla="*/ 232230 h 3206908"/>
                <a:gd name="connsiteX0" fmla="*/ 1397 w 1274300"/>
                <a:gd name="connsiteY0" fmla="*/ 232230 h 3685879"/>
                <a:gd name="connsiteX1" fmla="*/ 1259785 w 1274300"/>
                <a:gd name="connsiteY1" fmla="*/ 0 h 3685879"/>
                <a:gd name="connsiteX2" fmla="*/ 1274300 w 1274300"/>
                <a:gd name="connsiteY2" fmla="*/ 3148851 h 3685879"/>
                <a:gd name="connsiteX3" fmla="*/ 1396 w 1274300"/>
                <a:gd name="connsiteY3" fmla="*/ 3685879 h 3685879"/>
                <a:gd name="connsiteX4" fmla="*/ 1397 w 1274300"/>
                <a:gd name="connsiteY4" fmla="*/ 232230 h 3685879"/>
                <a:gd name="connsiteX0" fmla="*/ 1397 w 1433957"/>
                <a:gd name="connsiteY0" fmla="*/ 232230 h 3743936"/>
                <a:gd name="connsiteX1" fmla="*/ 1259785 w 1433957"/>
                <a:gd name="connsiteY1" fmla="*/ 0 h 3743936"/>
                <a:gd name="connsiteX2" fmla="*/ 1433957 w 1433957"/>
                <a:gd name="connsiteY2" fmla="*/ 3743936 h 3743936"/>
                <a:gd name="connsiteX3" fmla="*/ 1396 w 1433957"/>
                <a:gd name="connsiteY3" fmla="*/ 3685879 h 3743936"/>
                <a:gd name="connsiteX4" fmla="*/ 1397 w 1433957"/>
                <a:gd name="connsiteY4" fmla="*/ 232230 h 3743936"/>
                <a:gd name="connsiteX0" fmla="*/ 1397 w 1449114"/>
                <a:gd name="connsiteY0" fmla="*/ 0 h 3511706"/>
                <a:gd name="connsiteX1" fmla="*/ 1448471 w 1449114"/>
                <a:gd name="connsiteY1" fmla="*/ 203199 h 3511706"/>
                <a:gd name="connsiteX2" fmla="*/ 1433957 w 1449114"/>
                <a:gd name="connsiteY2" fmla="*/ 3511706 h 3511706"/>
                <a:gd name="connsiteX3" fmla="*/ 1396 w 1449114"/>
                <a:gd name="connsiteY3" fmla="*/ 3453649 h 3511706"/>
                <a:gd name="connsiteX4" fmla="*/ 1397 w 1449114"/>
                <a:gd name="connsiteY4" fmla="*/ 0 h 3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114" h="3511706">
                  <a:moveTo>
                    <a:pt x="1397" y="0"/>
                  </a:moveTo>
                  <a:lnTo>
                    <a:pt x="1448471" y="203199"/>
                  </a:lnTo>
                  <a:cubicBezTo>
                    <a:pt x="1453309" y="1252816"/>
                    <a:pt x="1429119" y="2462089"/>
                    <a:pt x="1433957" y="3511706"/>
                  </a:cubicBezTo>
                  <a:lnTo>
                    <a:pt x="1396" y="3453649"/>
                  </a:lnTo>
                  <a:cubicBezTo>
                    <a:pt x="6234" y="2462090"/>
                    <a:pt x="-3441" y="991559"/>
                    <a:pt x="1397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393079" y="243009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93080" y="209633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7753" y="2096335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24" y="2309695"/>
            <a:ext cx="304800" cy="3048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393079" y="341815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93080" y="308439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67753" y="308439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93079" y="440673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3080" y="407296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67753" y="4072968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393079" y="539232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93080" y="505856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67753" y="505856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24" y="3297752"/>
            <a:ext cx="304800" cy="304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13" y="4286328"/>
            <a:ext cx="304800" cy="304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13" y="528939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27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6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583936"/>
            <a:ext cx="12192000" cy="794076"/>
            <a:chOff x="0" y="633031"/>
            <a:chExt cx="12192000" cy="794076"/>
          </a:xfrm>
        </p:grpSpPr>
        <p:sp>
          <p:nvSpPr>
            <p:cNvPr id="33" name="TextBox 32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20444" y="421042"/>
            <a:ext cx="3530889" cy="6455889"/>
            <a:chOff x="4365784" y="723532"/>
            <a:chExt cx="3530889" cy="6455889"/>
          </a:xfrm>
        </p:grpSpPr>
        <p:grpSp>
          <p:nvGrpSpPr>
            <p:cNvPr id="3" name="Group 2"/>
            <p:cNvGrpSpPr/>
            <p:nvPr/>
          </p:nvGrpSpPr>
          <p:grpSpPr>
            <a:xfrm>
              <a:off x="4365784" y="723532"/>
              <a:ext cx="3530889" cy="6455889"/>
              <a:chOff x="4365784" y="723532"/>
              <a:chExt cx="3530889" cy="6455889"/>
            </a:xfrm>
          </p:grpSpPr>
          <p:sp>
            <p:nvSpPr>
              <p:cNvPr id="21" name="Parallelogram 20"/>
              <p:cNvSpPr/>
              <p:nvPr/>
            </p:nvSpPr>
            <p:spPr>
              <a:xfrm rot="1964166">
                <a:off x="5871930" y="1561355"/>
                <a:ext cx="2024743" cy="5618066"/>
              </a:xfrm>
              <a:prstGeom prst="parallelogram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/>
              <p:cNvSpPr/>
              <p:nvPr/>
            </p:nvSpPr>
            <p:spPr>
              <a:xfrm rot="1964166">
                <a:off x="4557734" y="723532"/>
                <a:ext cx="2024743" cy="5618066"/>
              </a:xfrm>
              <a:prstGeom prst="parallelogram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5784" y="1581118"/>
                <a:ext cx="3429000" cy="5000625"/>
              </a:xfrm>
              <a:prstGeom prst="rect">
                <a:avLst/>
              </a:prstGeom>
            </p:spPr>
          </p:pic>
        </p:grpSp>
        <p:sp>
          <p:nvSpPr>
            <p:cNvPr id="35" name="Rectangle 34"/>
            <p:cNvSpPr/>
            <p:nvPr/>
          </p:nvSpPr>
          <p:spPr>
            <a:xfrm>
              <a:off x="4516114" y="2107783"/>
              <a:ext cx="1287418" cy="3206908"/>
            </a:xfrm>
            <a:custGeom>
              <a:avLst/>
              <a:gdLst>
                <a:gd name="connsiteX0" fmla="*/ 0 w 2651760"/>
                <a:gd name="connsiteY0" fmla="*/ 0 h 2669878"/>
                <a:gd name="connsiteX1" fmla="*/ 2651760 w 2651760"/>
                <a:gd name="connsiteY1" fmla="*/ 0 h 2669878"/>
                <a:gd name="connsiteX2" fmla="*/ 2651760 w 2651760"/>
                <a:gd name="connsiteY2" fmla="*/ 2669878 h 2669878"/>
                <a:gd name="connsiteX3" fmla="*/ 0 w 2651760"/>
                <a:gd name="connsiteY3" fmla="*/ 2669878 h 2669878"/>
                <a:gd name="connsiteX4" fmla="*/ 0 w 2651760"/>
                <a:gd name="connsiteY4" fmla="*/ 0 h 2669878"/>
                <a:gd name="connsiteX0" fmla="*/ 14515 w 2666275"/>
                <a:gd name="connsiteY0" fmla="*/ 0 h 2974678"/>
                <a:gd name="connsiteX1" fmla="*/ 2666275 w 2666275"/>
                <a:gd name="connsiteY1" fmla="*/ 0 h 2974678"/>
                <a:gd name="connsiteX2" fmla="*/ 2666275 w 2666275"/>
                <a:gd name="connsiteY2" fmla="*/ 2669878 h 2974678"/>
                <a:gd name="connsiteX3" fmla="*/ 0 w 2666275"/>
                <a:gd name="connsiteY3" fmla="*/ 2974678 h 2974678"/>
                <a:gd name="connsiteX4" fmla="*/ 14515 w 2666275"/>
                <a:gd name="connsiteY4" fmla="*/ 0 h 2974678"/>
                <a:gd name="connsiteX0" fmla="*/ 14515 w 2666275"/>
                <a:gd name="connsiteY0" fmla="*/ 217715 h 3192393"/>
                <a:gd name="connsiteX1" fmla="*/ 1229360 w 2666275"/>
                <a:gd name="connsiteY1" fmla="*/ 0 h 3192393"/>
                <a:gd name="connsiteX2" fmla="*/ 2666275 w 2666275"/>
                <a:gd name="connsiteY2" fmla="*/ 2887593 h 3192393"/>
                <a:gd name="connsiteX3" fmla="*/ 0 w 2666275"/>
                <a:gd name="connsiteY3" fmla="*/ 3192393 h 3192393"/>
                <a:gd name="connsiteX4" fmla="*/ 14515 w 2666275"/>
                <a:gd name="connsiteY4" fmla="*/ 217715 h 3192393"/>
                <a:gd name="connsiteX0" fmla="*/ 14515 w 1316447"/>
                <a:gd name="connsiteY0" fmla="*/ 217715 h 3192393"/>
                <a:gd name="connsiteX1" fmla="*/ 1229360 w 1316447"/>
                <a:gd name="connsiteY1" fmla="*/ 0 h 3192393"/>
                <a:gd name="connsiteX2" fmla="*/ 1316447 w 1316447"/>
                <a:gd name="connsiteY2" fmla="*/ 3090793 h 3192393"/>
                <a:gd name="connsiteX3" fmla="*/ 0 w 1316447"/>
                <a:gd name="connsiteY3" fmla="*/ 3192393 h 3192393"/>
                <a:gd name="connsiteX4" fmla="*/ 14515 w 1316447"/>
                <a:gd name="connsiteY4" fmla="*/ 217715 h 3192393"/>
                <a:gd name="connsiteX0" fmla="*/ 14515 w 1345475"/>
                <a:gd name="connsiteY0" fmla="*/ 217715 h 3192393"/>
                <a:gd name="connsiteX1" fmla="*/ 1229360 w 1345475"/>
                <a:gd name="connsiteY1" fmla="*/ 0 h 3192393"/>
                <a:gd name="connsiteX2" fmla="*/ 1345475 w 1345475"/>
                <a:gd name="connsiteY2" fmla="*/ 2916622 h 3192393"/>
                <a:gd name="connsiteX3" fmla="*/ 0 w 1345475"/>
                <a:gd name="connsiteY3" fmla="*/ 3192393 h 3192393"/>
                <a:gd name="connsiteX4" fmla="*/ 14515 w 1345475"/>
                <a:gd name="connsiteY4" fmla="*/ 217715 h 3192393"/>
                <a:gd name="connsiteX0" fmla="*/ 14515 w 1287418"/>
                <a:gd name="connsiteY0" fmla="*/ 217715 h 3192393"/>
                <a:gd name="connsiteX1" fmla="*/ 1229360 w 1287418"/>
                <a:gd name="connsiteY1" fmla="*/ 0 h 3192393"/>
                <a:gd name="connsiteX2" fmla="*/ 1287418 w 1287418"/>
                <a:gd name="connsiteY2" fmla="*/ 3134336 h 3192393"/>
                <a:gd name="connsiteX3" fmla="*/ 0 w 1287418"/>
                <a:gd name="connsiteY3" fmla="*/ 3192393 h 3192393"/>
                <a:gd name="connsiteX4" fmla="*/ 14515 w 1287418"/>
                <a:gd name="connsiteY4" fmla="*/ 217715 h 3192393"/>
                <a:gd name="connsiteX0" fmla="*/ 14515 w 1287418"/>
                <a:gd name="connsiteY0" fmla="*/ 232230 h 3206908"/>
                <a:gd name="connsiteX1" fmla="*/ 1272903 w 1287418"/>
                <a:gd name="connsiteY1" fmla="*/ 0 h 3206908"/>
                <a:gd name="connsiteX2" fmla="*/ 1287418 w 1287418"/>
                <a:gd name="connsiteY2" fmla="*/ 3148851 h 3206908"/>
                <a:gd name="connsiteX3" fmla="*/ 0 w 1287418"/>
                <a:gd name="connsiteY3" fmla="*/ 3206908 h 3206908"/>
                <a:gd name="connsiteX4" fmla="*/ 14515 w 1287418"/>
                <a:gd name="connsiteY4" fmla="*/ 232230 h 320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18" h="3206908">
                  <a:moveTo>
                    <a:pt x="14515" y="232230"/>
                  </a:moveTo>
                  <a:lnTo>
                    <a:pt x="1272903" y="0"/>
                  </a:lnTo>
                  <a:cubicBezTo>
                    <a:pt x="1277741" y="1049617"/>
                    <a:pt x="1282580" y="2099234"/>
                    <a:pt x="1287418" y="3148851"/>
                  </a:cubicBezTo>
                  <a:lnTo>
                    <a:pt x="0" y="3206908"/>
                  </a:lnTo>
                  <a:cubicBezTo>
                    <a:pt x="4838" y="2215349"/>
                    <a:pt x="9677" y="1223789"/>
                    <a:pt x="14515" y="23223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4"/>
            <p:cNvSpPr/>
            <p:nvPr/>
          </p:nvSpPr>
          <p:spPr>
            <a:xfrm>
              <a:off x="6183082" y="2434138"/>
              <a:ext cx="1449114" cy="3511706"/>
            </a:xfrm>
            <a:custGeom>
              <a:avLst/>
              <a:gdLst>
                <a:gd name="connsiteX0" fmla="*/ 0 w 2651760"/>
                <a:gd name="connsiteY0" fmla="*/ 0 h 2669878"/>
                <a:gd name="connsiteX1" fmla="*/ 2651760 w 2651760"/>
                <a:gd name="connsiteY1" fmla="*/ 0 h 2669878"/>
                <a:gd name="connsiteX2" fmla="*/ 2651760 w 2651760"/>
                <a:gd name="connsiteY2" fmla="*/ 2669878 h 2669878"/>
                <a:gd name="connsiteX3" fmla="*/ 0 w 2651760"/>
                <a:gd name="connsiteY3" fmla="*/ 2669878 h 2669878"/>
                <a:gd name="connsiteX4" fmla="*/ 0 w 2651760"/>
                <a:gd name="connsiteY4" fmla="*/ 0 h 2669878"/>
                <a:gd name="connsiteX0" fmla="*/ 14515 w 2666275"/>
                <a:gd name="connsiteY0" fmla="*/ 0 h 2974678"/>
                <a:gd name="connsiteX1" fmla="*/ 2666275 w 2666275"/>
                <a:gd name="connsiteY1" fmla="*/ 0 h 2974678"/>
                <a:gd name="connsiteX2" fmla="*/ 2666275 w 2666275"/>
                <a:gd name="connsiteY2" fmla="*/ 2669878 h 2974678"/>
                <a:gd name="connsiteX3" fmla="*/ 0 w 2666275"/>
                <a:gd name="connsiteY3" fmla="*/ 2974678 h 2974678"/>
                <a:gd name="connsiteX4" fmla="*/ 14515 w 2666275"/>
                <a:gd name="connsiteY4" fmla="*/ 0 h 2974678"/>
                <a:gd name="connsiteX0" fmla="*/ 14515 w 2666275"/>
                <a:gd name="connsiteY0" fmla="*/ 217715 h 3192393"/>
                <a:gd name="connsiteX1" fmla="*/ 1229360 w 2666275"/>
                <a:gd name="connsiteY1" fmla="*/ 0 h 3192393"/>
                <a:gd name="connsiteX2" fmla="*/ 2666275 w 2666275"/>
                <a:gd name="connsiteY2" fmla="*/ 2887593 h 3192393"/>
                <a:gd name="connsiteX3" fmla="*/ 0 w 2666275"/>
                <a:gd name="connsiteY3" fmla="*/ 3192393 h 3192393"/>
                <a:gd name="connsiteX4" fmla="*/ 14515 w 2666275"/>
                <a:gd name="connsiteY4" fmla="*/ 217715 h 3192393"/>
                <a:gd name="connsiteX0" fmla="*/ 14515 w 1316447"/>
                <a:gd name="connsiteY0" fmla="*/ 217715 h 3192393"/>
                <a:gd name="connsiteX1" fmla="*/ 1229360 w 1316447"/>
                <a:gd name="connsiteY1" fmla="*/ 0 h 3192393"/>
                <a:gd name="connsiteX2" fmla="*/ 1316447 w 1316447"/>
                <a:gd name="connsiteY2" fmla="*/ 3090793 h 3192393"/>
                <a:gd name="connsiteX3" fmla="*/ 0 w 1316447"/>
                <a:gd name="connsiteY3" fmla="*/ 3192393 h 3192393"/>
                <a:gd name="connsiteX4" fmla="*/ 14515 w 1316447"/>
                <a:gd name="connsiteY4" fmla="*/ 217715 h 3192393"/>
                <a:gd name="connsiteX0" fmla="*/ 14515 w 1345475"/>
                <a:gd name="connsiteY0" fmla="*/ 217715 h 3192393"/>
                <a:gd name="connsiteX1" fmla="*/ 1229360 w 1345475"/>
                <a:gd name="connsiteY1" fmla="*/ 0 h 3192393"/>
                <a:gd name="connsiteX2" fmla="*/ 1345475 w 1345475"/>
                <a:gd name="connsiteY2" fmla="*/ 2916622 h 3192393"/>
                <a:gd name="connsiteX3" fmla="*/ 0 w 1345475"/>
                <a:gd name="connsiteY3" fmla="*/ 3192393 h 3192393"/>
                <a:gd name="connsiteX4" fmla="*/ 14515 w 1345475"/>
                <a:gd name="connsiteY4" fmla="*/ 217715 h 3192393"/>
                <a:gd name="connsiteX0" fmla="*/ 14515 w 1287418"/>
                <a:gd name="connsiteY0" fmla="*/ 217715 h 3192393"/>
                <a:gd name="connsiteX1" fmla="*/ 1229360 w 1287418"/>
                <a:gd name="connsiteY1" fmla="*/ 0 h 3192393"/>
                <a:gd name="connsiteX2" fmla="*/ 1287418 w 1287418"/>
                <a:gd name="connsiteY2" fmla="*/ 3134336 h 3192393"/>
                <a:gd name="connsiteX3" fmla="*/ 0 w 1287418"/>
                <a:gd name="connsiteY3" fmla="*/ 3192393 h 3192393"/>
                <a:gd name="connsiteX4" fmla="*/ 14515 w 1287418"/>
                <a:gd name="connsiteY4" fmla="*/ 217715 h 3192393"/>
                <a:gd name="connsiteX0" fmla="*/ 14515 w 1287418"/>
                <a:gd name="connsiteY0" fmla="*/ 232230 h 3206908"/>
                <a:gd name="connsiteX1" fmla="*/ 1272903 w 1287418"/>
                <a:gd name="connsiteY1" fmla="*/ 0 h 3206908"/>
                <a:gd name="connsiteX2" fmla="*/ 1287418 w 1287418"/>
                <a:gd name="connsiteY2" fmla="*/ 3148851 h 3206908"/>
                <a:gd name="connsiteX3" fmla="*/ 0 w 1287418"/>
                <a:gd name="connsiteY3" fmla="*/ 3206908 h 3206908"/>
                <a:gd name="connsiteX4" fmla="*/ 14515 w 1287418"/>
                <a:gd name="connsiteY4" fmla="*/ 232230 h 3206908"/>
                <a:gd name="connsiteX0" fmla="*/ 1397 w 1274300"/>
                <a:gd name="connsiteY0" fmla="*/ 232230 h 3685879"/>
                <a:gd name="connsiteX1" fmla="*/ 1259785 w 1274300"/>
                <a:gd name="connsiteY1" fmla="*/ 0 h 3685879"/>
                <a:gd name="connsiteX2" fmla="*/ 1274300 w 1274300"/>
                <a:gd name="connsiteY2" fmla="*/ 3148851 h 3685879"/>
                <a:gd name="connsiteX3" fmla="*/ 1396 w 1274300"/>
                <a:gd name="connsiteY3" fmla="*/ 3685879 h 3685879"/>
                <a:gd name="connsiteX4" fmla="*/ 1397 w 1274300"/>
                <a:gd name="connsiteY4" fmla="*/ 232230 h 3685879"/>
                <a:gd name="connsiteX0" fmla="*/ 1397 w 1433957"/>
                <a:gd name="connsiteY0" fmla="*/ 232230 h 3743936"/>
                <a:gd name="connsiteX1" fmla="*/ 1259785 w 1433957"/>
                <a:gd name="connsiteY1" fmla="*/ 0 h 3743936"/>
                <a:gd name="connsiteX2" fmla="*/ 1433957 w 1433957"/>
                <a:gd name="connsiteY2" fmla="*/ 3743936 h 3743936"/>
                <a:gd name="connsiteX3" fmla="*/ 1396 w 1433957"/>
                <a:gd name="connsiteY3" fmla="*/ 3685879 h 3743936"/>
                <a:gd name="connsiteX4" fmla="*/ 1397 w 1433957"/>
                <a:gd name="connsiteY4" fmla="*/ 232230 h 3743936"/>
                <a:gd name="connsiteX0" fmla="*/ 1397 w 1449114"/>
                <a:gd name="connsiteY0" fmla="*/ 0 h 3511706"/>
                <a:gd name="connsiteX1" fmla="*/ 1448471 w 1449114"/>
                <a:gd name="connsiteY1" fmla="*/ 203199 h 3511706"/>
                <a:gd name="connsiteX2" fmla="*/ 1433957 w 1449114"/>
                <a:gd name="connsiteY2" fmla="*/ 3511706 h 3511706"/>
                <a:gd name="connsiteX3" fmla="*/ 1396 w 1449114"/>
                <a:gd name="connsiteY3" fmla="*/ 3453649 h 3511706"/>
                <a:gd name="connsiteX4" fmla="*/ 1397 w 1449114"/>
                <a:gd name="connsiteY4" fmla="*/ 0 h 3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114" h="3511706">
                  <a:moveTo>
                    <a:pt x="1397" y="0"/>
                  </a:moveTo>
                  <a:lnTo>
                    <a:pt x="1448471" y="203199"/>
                  </a:lnTo>
                  <a:cubicBezTo>
                    <a:pt x="1453309" y="1252816"/>
                    <a:pt x="1429119" y="2462089"/>
                    <a:pt x="1433957" y="3511706"/>
                  </a:cubicBezTo>
                  <a:lnTo>
                    <a:pt x="1396" y="3453649"/>
                  </a:lnTo>
                  <a:cubicBezTo>
                    <a:pt x="6234" y="2462090"/>
                    <a:pt x="-3441" y="991559"/>
                    <a:pt x="1397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7087009" y="291927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87010" y="258550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61683" y="258550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54" y="2798867"/>
            <a:ext cx="304800" cy="3048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7087009" y="390732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7010" y="357356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161683" y="357356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087009" y="48959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87010" y="45621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61683" y="456214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087009" y="588149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7010" y="554773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61683" y="554773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54" y="3786924"/>
            <a:ext cx="304800" cy="304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43" y="4775500"/>
            <a:ext cx="304800" cy="304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43" y="577856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6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6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8142514" y="0"/>
            <a:ext cx="4049486" cy="6858000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621485" y="3031962"/>
            <a:ext cx="3091543" cy="794076"/>
            <a:chOff x="0" y="633031"/>
            <a:chExt cx="12192000" cy="794076"/>
          </a:xfrm>
        </p:grpSpPr>
        <p:sp>
          <p:nvSpPr>
            <p:cNvPr id="6" name="TextBox 5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Market analysis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898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31428" y="489329"/>
            <a:ext cx="4628851" cy="6455889"/>
            <a:chOff x="902932" y="421042"/>
            <a:chExt cx="4628851" cy="6455889"/>
          </a:xfrm>
        </p:grpSpPr>
        <p:grpSp>
          <p:nvGrpSpPr>
            <p:cNvPr id="3" name="Group 2"/>
            <p:cNvGrpSpPr/>
            <p:nvPr/>
          </p:nvGrpSpPr>
          <p:grpSpPr>
            <a:xfrm>
              <a:off x="1612394" y="421042"/>
              <a:ext cx="3338939" cy="6455889"/>
              <a:chOff x="4557734" y="723532"/>
              <a:chExt cx="3338939" cy="6455889"/>
            </a:xfrm>
          </p:grpSpPr>
          <p:sp>
            <p:nvSpPr>
              <p:cNvPr id="21" name="Parallelogram 20"/>
              <p:cNvSpPr/>
              <p:nvPr/>
            </p:nvSpPr>
            <p:spPr>
              <a:xfrm rot="1964166">
                <a:off x="5871930" y="1561355"/>
                <a:ext cx="2024743" cy="5618066"/>
              </a:xfrm>
              <a:prstGeom prst="parallelogram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/>
              <p:cNvSpPr/>
              <p:nvPr/>
            </p:nvSpPr>
            <p:spPr>
              <a:xfrm rot="1964166">
                <a:off x="4557734" y="723532"/>
                <a:ext cx="2024743" cy="5618066"/>
              </a:xfrm>
              <a:prstGeom prst="parallelogram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32" y="2017351"/>
              <a:ext cx="4628851" cy="375991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35424" y="2124635"/>
              <a:ext cx="4356847" cy="2554941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0" y="583936"/>
            <a:ext cx="12192000" cy="794076"/>
            <a:chOff x="0" y="633031"/>
            <a:chExt cx="12192000" cy="794076"/>
          </a:xfrm>
        </p:grpSpPr>
        <p:sp>
          <p:nvSpPr>
            <p:cNvPr id="33" name="TextBox 32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1292222" y="246311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92223" y="212934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66896" y="212934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7" y="2342707"/>
            <a:ext cx="304800" cy="3048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292222" y="345116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92223" y="311740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66896" y="311740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92222" y="443974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92223" y="410598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6896" y="410598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2222" y="542533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92223" y="509157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66896" y="509157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7" y="3330764"/>
            <a:ext cx="304800" cy="304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6" y="4319340"/>
            <a:ext cx="304800" cy="304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6" y="532240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53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6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583936"/>
            <a:ext cx="12192000" cy="794076"/>
            <a:chOff x="0" y="633031"/>
            <a:chExt cx="12192000" cy="794076"/>
          </a:xfrm>
        </p:grpSpPr>
        <p:sp>
          <p:nvSpPr>
            <p:cNvPr id="33" name="TextBox 32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2394" y="421042"/>
            <a:ext cx="3338939" cy="6455889"/>
            <a:chOff x="4557734" y="723532"/>
            <a:chExt cx="3338939" cy="6455889"/>
          </a:xfrm>
        </p:grpSpPr>
        <p:sp>
          <p:nvSpPr>
            <p:cNvPr id="21" name="Parallelogram 20"/>
            <p:cNvSpPr/>
            <p:nvPr/>
          </p:nvSpPr>
          <p:spPr>
            <a:xfrm rot="1964166">
              <a:off x="5871930" y="1561355"/>
              <a:ext cx="2024743" cy="5618066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19"/>
            <p:cNvSpPr/>
            <p:nvPr/>
          </p:nvSpPr>
          <p:spPr>
            <a:xfrm rot="1964166">
              <a:off x="4557734" y="723532"/>
              <a:ext cx="2024743" cy="5618066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7087009" y="291927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87010" y="258550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61683" y="258550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54" y="2798867"/>
            <a:ext cx="304800" cy="3048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7087009" y="390732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7010" y="357356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161683" y="357356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087009" y="48959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87010" y="45621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61683" y="456214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087009" y="588149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7010" y="554773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61683" y="554773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54" y="3786924"/>
            <a:ext cx="304800" cy="304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43" y="4775500"/>
            <a:ext cx="304800" cy="304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43" y="5778565"/>
            <a:ext cx="3048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32" y="2017351"/>
            <a:ext cx="4628851" cy="37599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5424" y="2124635"/>
            <a:ext cx="4356847" cy="255494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22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6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1274005"/>
            <a:ext cx="12192000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2140" y="3429000"/>
            <a:ext cx="11647717" cy="3429000"/>
            <a:chOff x="290285" y="0"/>
            <a:chExt cx="11647717" cy="3429000"/>
          </a:xfrm>
          <a:blipFill>
            <a:blip r:embed="rId2"/>
            <a:stretch>
              <a:fillRect/>
            </a:stretch>
          </a:blipFill>
        </p:grpSpPr>
        <p:sp>
          <p:nvSpPr>
            <p:cNvPr id="8" name="Parallelogram 7"/>
            <p:cNvSpPr/>
            <p:nvPr/>
          </p:nvSpPr>
          <p:spPr>
            <a:xfrm>
              <a:off x="290285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1894114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>
              <a:off x="3497943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5101772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6705601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>
              <a:off x="8309430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>
              <a:off x="9913259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65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" y="4684862"/>
            <a:ext cx="12192000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2141" y="0"/>
            <a:ext cx="11647717" cy="3429000"/>
            <a:chOff x="290285" y="0"/>
            <a:chExt cx="11647717" cy="3429000"/>
          </a:xfrm>
          <a:blipFill>
            <a:blip r:embed="rId2"/>
            <a:stretch>
              <a:fillRect/>
            </a:stretch>
          </a:blipFill>
        </p:grpSpPr>
        <p:sp>
          <p:nvSpPr>
            <p:cNvPr id="8" name="Parallelogram 7"/>
            <p:cNvSpPr/>
            <p:nvPr/>
          </p:nvSpPr>
          <p:spPr>
            <a:xfrm>
              <a:off x="290285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1894114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>
              <a:off x="3497943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5101772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6705601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>
              <a:off x="8309430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>
              <a:off x="9913259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1793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1274005"/>
            <a:ext cx="12192000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2140" y="3429000"/>
            <a:ext cx="11647717" cy="3429000"/>
            <a:chOff x="272140" y="3429000"/>
            <a:chExt cx="11647717" cy="3429000"/>
          </a:xfrm>
        </p:grpSpPr>
        <p:sp>
          <p:nvSpPr>
            <p:cNvPr id="8" name="Parallelogram 7"/>
            <p:cNvSpPr/>
            <p:nvPr/>
          </p:nvSpPr>
          <p:spPr>
            <a:xfrm>
              <a:off x="272140" y="3429000"/>
              <a:ext cx="2024743" cy="3429000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1875969" y="3429000"/>
              <a:ext cx="2024743" cy="3429000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>
              <a:off x="3479798" y="3429000"/>
              <a:ext cx="2024743" cy="3429000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5083627" y="3429000"/>
              <a:ext cx="2024743" cy="3429000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6687456" y="3429000"/>
              <a:ext cx="2024743" cy="3429000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>
              <a:off x="8291285" y="3429000"/>
              <a:ext cx="2024743" cy="3429000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>
              <a:off x="9895114" y="3429000"/>
              <a:ext cx="2024743" cy="3429000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780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496176"/>
            <a:ext cx="12192000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2140" y="0"/>
            <a:ext cx="11647717" cy="3429000"/>
            <a:chOff x="272140" y="0"/>
            <a:chExt cx="11647717" cy="3429000"/>
          </a:xfrm>
        </p:grpSpPr>
        <p:sp>
          <p:nvSpPr>
            <p:cNvPr id="8" name="Parallelogram 7"/>
            <p:cNvSpPr/>
            <p:nvPr/>
          </p:nvSpPr>
          <p:spPr>
            <a:xfrm>
              <a:off x="272140" y="0"/>
              <a:ext cx="2024743" cy="3429000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1875969" y="0"/>
              <a:ext cx="2024743" cy="3429000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>
              <a:off x="3479798" y="0"/>
              <a:ext cx="2024743" cy="3429000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5083627" y="0"/>
              <a:ext cx="2024743" cy="3429000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6687456" y="0"/>
              <a:ext cx="2024743" cy="3429000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>
              <a:off x="8291285" y="0"/>
              <a:ext cx="2024743" cy="3429000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>
              <a:off x="9895114" y="0"/>
              <a:ext cx="2024743" cy="3429000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5762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925661"/>
            <a:ext cx="12192000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7" name="Parallelogram 6"/>
          <p:cNvSpPr/>
          <p:nvPr/>
        </p:nvSpPr>
        <p:spPr>
          <a:xfrm>
            <a:off x="881740" y="2156393"/>
            <a:ext cx="3095174" cy="3429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3356426" y="2156393"/>
            <a:ext cx="3095174" cy="3429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5831112" y="2156393"/>
            <a:ext cx="3095174" cy="3429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8284472" y="2156393"/>
            <a:ext cx="3095174" cy="3429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6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172405"/>
            <a:ext cx="12192000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Single column text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67057" y="2243479"/>
            <a:ext cx="1105788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7057" y="3893889"/>
            <a:ext cx="1105788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799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54014"/>
            <a:ext cx="12192000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two column text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26863" y="1609189"/>
            <a:ext cx="541673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50069" y="1609188"/>
            <a:ext cx="541673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26863" y="4255610"/>
            <a:ext cx="54167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250069" y="4255609"/>
            <a:ext cx="54167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mus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47038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54014"/>
            <a:ext cx="12192000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three column text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911716" y="1653913"/>
            <a:ext cx="325031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70842" y="1653914"/>
            <a:ext cx="325031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8029968" y="1653913"/>
            <a:ext cx="325031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86868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2900576"/>
            <a:ext cx="12192000" cy="794076"/>
            <a:chOff x="0" y="633031"/>
            <a:chExt cx="12192000" cy="794076"/>
          </a:xfrm>
        </p:grpSpPr>
        <p:sp>
          <p:nvSpPr>
            <p:cNvPr id="9" name="TextBox 8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Market analysis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59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7" name="Freeform 631"/>
          <p:cNvSpPr>
            <a:spLocks/>
          </p:cNvSpPr>
          <p:nvPr/>
        </p:nvSpPr>
        <p:spPr bwMode="auto">
          <a:xfrm>
            <a:off x="4965701" y="3811588"/>
            <a:ext cx="2181225" cy="3046413"/>
          </a:xfrm>
          <a:custGeom>
            <a:avLst/>
            <a:gdLst>
              <a:gd name="T0" fmla="*/ 793 w 1374"/>
              <a:gd name="T1" fmla="*/ 27 h 1919"/>
              <a:gd name="T2" fmla="*/ 809 w 1374"/>
              <a:gd name="T3" fmla="*/ 190 h 1919"/>
              <a:gd name="T4" fmla="*/ 818 w 1374"/>
              <a:gd name="T5" fmla="*/ 471 h 1919"/>
              <a:gd name="T6" fmla="*/ 844 w 1374"/>
              <a:gd name="T7" fmla="*/ 573 h 1919"/>
              <a:gd name="T8" fmla="*/ 921 w 1374"/>
              <a:gd name="T9" fmla="*/ 491 h 1919"/>
              <a:gd name="T10" fmla="*/ 982 w 1374"/>
              <a:gd name="T11" fmla="*/ 317 h 1919"/>
              <a:gd name="T12" fmla="*/ 1034 w 1374"/>
              <a:gd name="T13" fmla="*/ 157 h 1919"/>
              <a:gd name="T14" fmla="*/ 1109 w 1374"/>
              <a:gd name="T15" fmla="*/ 93 h 1919"/>
              <a:gd name="T16" fmla="*/ 1140 w 1374"/>
              <a:gd name="T17" fmla="*/ 174 h 1919"/>
              <a:gd name="T18" fmla="*/ 1080 w 1374"/>
              <a:gd name="T19" fmla="*/ 394 h 1919"/>
              <a:gd name="T20" fmla="*/ 1033 w 1374"/>
              <a:gd name="T21" fmla="*/ 552 h 1919"/>
              <a:gd name="T22" fmla="*/ 1016 w 1374"/>
              <a:gd name="T23" fmla="*/ 648 h 1919"/>
              <a:gd name="T24" fmla="*/ 1081 w 1374"/>
              <a:gd name="T25" fmla="*/ 620 h 1919"/>
              <a:gd name="T26" fmla="*/ 1190 w 1374"/>
              <a:gd name="T27" fmla="*/ 495 h 1919"/>
              <a:gd name="T28" fmla="*/ 1271 w 1374"/>
              <a:gd name="T29" fmla="*/ 378 h 1919"/>
              <a:gd name="T30" fmla="*/ 1343 w 1374"/>
              <a:gd name="T31" fmla="*/ 309 h 1919"/>
              <a:gd name="T32" fmla="*/ 1372 w 1374"/>
              <a:gd name="T33" fmla="*/ 355 h 1919"/>
              <a:gd name="T34" fmla="*/ 1321 w 1374"/>
              <a:gd name="T35" fmla="*/ 470 h 1919"/>
              <a:gd name="T36" fmla="*/ 1253 w 1374"/>
              <a:gd name="T37" fmla="*/ 577 h 1919"/>
              <a:gd name="T38" fmla="*/ 1165 w 1374"/>
              <a:gd name="T39" fmla="*/ 750 h 1919"/>
              <a:gd name="T40" fmla="*/ 1128 w 1374"/>
              <a:gd name="T41" fmla="*/ 945 h 1919"/>
              <a:gd name="T42" fmla="*/ 1092 w 1374"/>
              <a:gd name="T43" fmla="*/ 1162 h 1919"/>
              <a:gd name="T44" fmla="*/ 1026 w 1374"/>
              <a:gd name="T45" fmla="*/ 1347 h 1919"/>
              <a:gd name="T46" fmla="*/ 1014 w 1374"/>
              <a:gd name="T47" fmla="*/ 1543 h 1919"/>
              <a:gd name="T48" fmla="*/ 996 w 1374"/>
              <a:gd name="T49" fmla="*/ 1919 h 1919"/>
              <a:gd name="T50" fmla="*/ 615 w 1374"/>
              <a:gd name="T51" fmla="*/ 1632 h 1919"/>
              <a:gd name="T52" fmla="*/ 613 w 1374"/>
              <a:gd name="T53" fmla="*/ 1494 h 1919"/>
              <a:gd name="T54" fmla="*/ 594 w 1374"/>
              <a:gd name="T55" fmla="*/ 1334 h 1919"/>
              <a:gd name="T56" fmla="*/ 526 w 1374"/>
              <a:gd name="T57" fmla="*/ 1212 h 1919"/>
              <a:gd name="T58" fmla="*/ 361 w 1374"/>
              <a:gd name="T59" fmla="*/ 1094 h 1919"/>
              <a:gd name="T60" fmla="*/ 220 w 1374"/>
              <a:gd name="T61" fmla="*/ 962 h 1919"/>
              <a:gd name="T62" fmla="*/ 88 w 1374"/>
              <a:gd name="T63" fmla="*/ 873 h 1919"/>
              <a:gd name="T64" fmla="*/ 17 w 1374"/>
              <a:gd name="T65" fmla="*/ 866 h 1919"/>
              <a:gd name="T66" fmla="*/ 10 w 1374"/>
              <a:gd name="T67" fmla="*/ 794 h 1919"/>
              <a:gd name="T68" fmla="*/ 123 w 1374"/>
              <a:gd name="T69" fmla="*/ 737 h 1919"/>
              <a:gd name="T70" fmla="*/ 287 w 1374"/>
              <a:gd name="T71" fmla="*/ 804 h 1919"/>
              <a:gd name="T72" fmla="*/ 402 w 1374"/>
              <a:gd name="T73" fmla="*/ 864 h 1919"/>
              <a:gd name="T74" fmla="*/ 508 w 1374"/>
              <a:gd name="T75" fmla="*/ 804 h 1919"/>
              <a:gd name="T76" fmla="*/ 512 w 1374"/>
              <a:gd name="T77" fmla="*/ 644 h 1919"/>
              <a:gd name="T78" fmla="*/ 442 w 1374"/>
              <a:gd name="T79" fmla="*/ 448 h 1919"/>
              <a:gd name="T80" fmla="*/ 386 w 1374"/>
              <a:gd name="T81" fmla="*/ 267 h 1919"/>
              <a:gd name="T82" fmla="*/ 373 w 1374"/>
              <a:gd name="T83" fmla="*/ 118 h 1919"/>
              <a:gd name="T84" fmla="*/ 434 w 1374"/>
              <a:gd name="T85" fmla="*/ 65 h 1919"/>
              <a:gd name="T86" fmla="*/ 495 w 1374"/>
              <a:gd name="T87" fmla="*/ 152 h 1919"/>
              <a:gd name="T88" fmla="*/ 548 w 1374"/>
              <a:gd name="T89" fmla="*/ 297 h 1919"/>
              <a:gd name="T90" fmla="*/ 609 w 1374"/>
              <a:gd name="T91" fmla="*/ 470 h 1919"/>
              <a:gd name="T92" fmla="*/ 669 w 1374"/>
              <a:gd name="T93" fmla="*/ 565 h 1919"/>
              <a:gd name="T94" fmla="*/ 686 w 1374"/>
              <a:gd name="T95" fmla="*/ 504 h 1919"/>
              <a:gd name="T96" fmla="*/ 682 w 1374"/>
              <a:gd name="T97" fmla="*/ 330 h 1919"/>
              <a:gd name="T98" fmla="*/ 685 w 1374"/>
              <a:gd name="T99" fmla="*/ 166 h 1919"/>
              <a:gd name="T100" fmla="*/ 704 w 1374"/>
              <a:gd name="T101" fmla="*/ 40 h 1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74" h="1919">
                <a:moveTo>
                  <a:pt x="762" y="0"/>
                </a:moveTo>
                <a:lnTo>
                  <a:pt x="772" y="1"/>
                </a:lnTo>
                <a:lnTo>
                  <a:pt x="780" y="5"/>
                </a:lnTo>
                <a:lnTo>
                  <a:pt x="787" y="14"/>
                </a:lnTo>
                <a:lnTo>
                  <a:pt x="793" y="27"/>
                </a:lnTo>
                <a:lnTo>
                  <a:pt x="797" y="47"/>
                </a:lnTo>
                <a:lnTo>
                  <a:pt x="801" y="72"/>
                </a:lnTo>
                <a:lnTo>
                  <a:pt x="804" y="103"/>
                </a:lnTo>
                <a:lnTo>
                  <a:pt x="806" y="143"/>
                </a:lnTo>
                <a:lnTo>
                  <a:pt x="809" y="190"/>
                </a:lnTo>
                <a:lnTo>
                  <a:pt x="810" y="246"/>
                </a:lnTo>
                <a:lnTo>
                  <a:pt x="811" y="311"/>
                </a:lnTo>
                <a:lnTo>
                  <a:pt x="813" y="373"/>
                </a:lnTo>
                <a:lnTo>
                  <a:pt x="815" y="427"/>
                </a:lnTo>
                <a:lnTo>
                  <a:pt x="818" y="471"/>
                </a:lnTo>
                <a:lnTo>
                  <a:pt x="822" y="508"/>
                </a:lnTo>
                <a:lnTo>
                  <a:pt x="827" y="537"/>
                </a:lnTo>
                <a:lnTo>
                  <a:pt x="831" y="556"/>
                </a:lnTo>
                <a:lnTo>
                  <a:pt x="838" y="568"/>
                </a:lnTo>
                <a:lnTo>
                  <a:pt x="844" y="573"/>
                </a:lnTo>
                <a:lnTo>
                  <a:pt x="861" y="571"/>
                </a:lnTo>
                <a:lnTo>
                  <a:pt x="877" y="561"/>
                </a:lnTo>
                <a:lnTo>
                  <a:pt x="891" y="544"/>
                </a:lnTo>
                <a:lnTo>
                  <a:pt x="906" y="521"/>
                </a:lnTo>
                <a:lnTo>
                  <a:pt x="921" y="491"/>
                </a:lnTo>
                <a:lnTo>
                  <a:pt x="936" y="454"/>
                </a:lnTo>
                <a:lnTo>
                  <a:pt x="953" y="411"/>
                </a:lnTo>
                <a:lnTo>
                  <a:pt x="963" y="382"/>
                </a:lnTo>
                <a:lnTo>
                  <a:pt x="973" y="351"/>
                </a:lnTo>
                <a:lnTo>
                  <a:pt x="982" y="317"/>
                </a:lnTo>
                <a:lnTo>
                  <a:pt x="992" y="283"/>
                </a:lnTo>
                <a:lnTo>
                  <a:pt x="1001" y="250"/>
                </a:lnTo>
                <a:lnTo>
                  <a:pt x="1012" y="216"/>
                </a:lnTo>
                <a:lnTo>
                  <a:pt x="1024" y="186"/>
                </a:lnTo>
                <a:lnTo>
                  <a:pt x="1034" y="157"/>
                </a:lnTo>
                <a:lnTo>
                  <a:pt x="1047" y="133"/>
                </a:lnTo>
                <a:lnTo>
                  <a:pt x="1060" y="114"/>
                </a:lnTo>
                <a:lnTo>
                  <a:pt x="1075" y="99"/>
                </a:lnTo>
                <a:lnTo>
                  <a:pt x="1090" y="92"/>
                </a:lnTo>
                <a:lnTo>
                  <a:pt x="1109" y="93"/>
                </a:lnTo>
                <a:lnTo>
                  <a:pt x="1124" y="99"/>
                </a:lnTo>
                <a:lnTo>
                  <a:pt x="1135" y="110"/>
                </a:lnTo>
                <a:lnTo>
                  <a:pt x="1141" y="126"/>
                </a:lnTo>
                <a:lnTo>
                  <a:pt x="1143" y="146"/>
                </a:lnTo>
                <a:lnTo>
                  <a:pt x="1140" y="174"/>
                </a:lnTo>
                <a:lnTo>
                  <a:pt x="1134" y="205"/>
                </a:lnTo>
                <a:lnTo>
                  <a:pt x="1124" y="243"/>
                </a:lnTo>
                <a:lnTo>
                  <a:pt x="1111" y="287"/>
                </a:lnTo>
                <a:lnTo>
                  <a:pt x="1097" y="338"/>
                </a:lnTo>
                <a:lnTo>
                  <a:pt x="1080" y="394"/>
                </a:lnTo>
                <a:lnTo>
                  <a:pt x="1071" y="427"/>
                </a:lnTo>
                <a:lnTo>
                  <a:pt x="1060" y="459"/>
                </a:lnTo>
                <a:lnTo>
                  <a:pt x="1050" y="492"/>
                </a:lnTo>
                <a:lnTo>
                  <a:pt x="1041" y="524"/>
                </a:lnTo>
                <a:lnTo>
                  <a:pt x="1033" y="552"/>
                </a:lnTo>
                <a:lnTo>
                  <a:pt x="1025" y="580"/>
                </a:lnTo>
                <a:lnTo>
                  <a:pt x="1020" y="603"/>
                </a:lnTo>
                <a:lnTo>
                  <a:pt x="1016" y="623"/>
                </a:lnTo>
                <a:lnTo>
                  <a:pt x="1014" y="637"/>
                </a:lnTo>
                <a:lnTo>
                  <a:pt x="1016" y="648"/>
                </a:lnTo>
                <a:lnTo>
                  <a:pt x="1021" y="652"/>
                </a:lnTo>
                <a:lnTo>
                  <a:pt x="1031" y="652"/>
                </a:lnTo>
                <a:lnTo>
                  <a:pt x="1045" y="647"/>
                </a:lnTo>
                <a:lnTo>
                  <a:pt x="1062" y="636"/>
                </a:lnTo>
                <a:lnTo>
                  <a:pt x="1081" y="620"/>
                </a:lnTo>
                <a:lnTo>
                  <a:pt x="1102" y="601"/>
                </a:lnTo>
                <a:lnTo>
                  <a:pt x="1126" y="577"/>
                </a:lnTo>
                <a:lnTo>
                  <a:pt x="1151" y="548"/>
                </a:lnTo>
                <a:lnTo>
                  <a:pt x="1175" y="516"/>
                </a:lnTo>
                <a:lnTo>
                  <a:pt x="1190" y="495"/>
                </a:lnTo>
                <a:lnTo>
                  <a:pt x="1206" y="472"/>
                </a:lnTo>
                <a:lnTo>
                  <a:pt x="1221" y="449"/>
                </a:lnTo>
                <a:lnTo>
                  <a:pt x="1238" y="424"/>
                </a:lnTo>
                <a:lnTo>
                  <a:pt x="1255" y="400"/>
                </a:lnTo>
                <a:lnTo>
                  <a:pt x="1271" y="378"/>
                </a:lnTo>
                <a:lnTo>
                  <a:pt x="1287" y="359"/>
                </a:lnTo>
                <a:lnTo>
                  <a:pt x="1302" y="340"/>
                </a:lnTo>
                <a:lnTo>
                  <a:pt x="1317" y="325"/>
                </a:lnTo>
                <a:lnTo>
                  <a:pt x="1331" y="314"/>
                </a:lnTo>
                <a:lnTo>
                  <a:pt x="1343" y="309"/>
                </a:lnTo>
                <a:lnTo>
                  <a:pt x="1355" y="308"/>
                </a:lnTo>
                <a:lnTo>
                  <a:pt x="1364" y="313"/>
                </a:lnTo>
                <a:lnTo>
                  <a:pt x="1372" y="326"/>
                </a:lnTo>
                <a:lnTo>
                  <a:pt x="1374" y="338"/>
                </a:lnTo>
                <a:lnTo>
                  <a:pt x="1372" y="355"/>
                </a:lnTo>
                <a:lnTo>
                  <a:pt x="1367" y="374"/>
                </a:lnTo>
                <a:lnTo>
                  <a:pt x="1359" y="397"/>
                </a:lnTo>
                <a:lnTo>
                  <a:pt x="1347" y="420"/>
                </a:lnTo>
                <a:lnTo>
                  <a:pt x="1335" y="445"/>
                </a:lnTo>
                <a:lnTo>
                  <a:pt x="1321" y="470"/>
                </a:lnTo>
                <a:lnTo>
                  <a:pt x="1308" y="493"/>
                </a:lnTo>
                <a:lnTo>
                  <a:pt x="1293" y="517"/>
                </a:lnTo>
                <a:lnTo>
                  <a:pt x="1279" y="538"/>
                </a:lnTo>
                <a:lnTo>
                  <a:pt x="1267" y="556"/>
                </a:lnTo>
                <a:lnTo>
                  <a:pt x="1253" y="577"/>
                </a:lnTo>
                <a:lnTo>
                  <a:pt x="1236" y="605"/>
                </a:lnTo>
                <a:lnTo>
                  <a:pt x="1217" y="635"/>
                </a:lnTo>
                <a:lnTo>
                  <a:pt x="1199" y="670"/>
                </a:lnTo>
                <a:lnTo>
                  <a:pt x="1182" y="708"/>
                </a:lnTo>
                <a:lnTo>
                  <a:pt x="1165" y="750"/>
                </a:lnTo>
                <a:lnTo>
                  <a:pt x="1152" y="793"/>
                </a:lnTo>
                <a:lnTo>
                  <a:pt x="1140" y="839"/>
                </a:lnTo>
                <a:lnTo>
                  <a:pt x="1135" y="873"/>
                </a:lnTo>
                <a:lnTo>
                  <a:pt x="1131" y="908"/>
                </a:lnTo>
                <a:lnTo>
                  <a:pt x="1128" y="945"/>
                </a:lnTo>
                <a:lnTo>
                  <a:pt x="1124" y="984"/>
                </a:lnTo>
                <a:lnTo>
                  <a:pt x="1119" y="1025"/>
                </a:lnTo>
                <a:lnTo>
                  <a:pt x="1113" y="1068"/>
                </a:lnTo>
                <a:lnTo>
                  <a:pt x="1103" y="1114"/>
                </a:lnTo>
                <a:lnTo>
                  <a:pt x="1092" y="1162"/>
                </a:lnTo>
                <a:lnTo>
                  <a:pt x="1075" y="1215"/>
                </a:lnTo>
                <a:lnTo>
                  <a:pt x="1054" y="1270"/>
                </a:lnTo>
                <a:lnTo>
                  <a:pt x="1027" y="1329"/>
                </a:lnTo>
                <a:lnTo>
                  <a:pt x="1027" y="1333"/>
                </a:lnTo>
                <a:lnTo>
                  <a:pt x="1026" y="1347"/>
                </a:lnTo>
                <a:lnTo>
                  <a:pt x="1025" y="1370"/>
                </a:lnTo>
                <a:lnTo>
                  <a:pt x="1022" y="1402"/>
                </a:lnTo>
                <a:lnTo>
                  <a:pt x="1020" y="1441"/>
                </a:lnTo>
                <a:lnTo>
                  <a:pt x="1017" y="1488"/>
                </a:lnTo>
                <a:lnTo>
                  <a:pt x="1014" y="1543"/>
                </a:lnTo>
                <a:lnTo>
                  <a:pt x="1010" y="1606"/>
                </a:lnTo>
                <a:lnTo>
                  <a:pt x="1007" y="1676"/>
                </a:lnTo>
                <a:lnTo>
                  <a:pt x="1004" y="1750"/>
                </a:lnTo>
                <a:lnTo>
                  <a:pt x="1000" y="1831"/>
                </a:lnTo>
                <a:lnTo>
                  <a:pt x="996" y="1919"/>
                </a:lnTo>
                <a:lnTo>
                  <a:pt x="614" y="1919"/>
                </a:lnTo>
                <a:lnTo>
                  <a:pt x="615" y="1784"/>
                </a:lnTo>
                <a:lnTo>
                  <a:pt x="615" y="1649"/>
                </a:lnTo>
                <a:lnTo>
                  <a:pt x="615" y="1644"/>
                </a:lnTo>
                <a:lnTo>
                  <a:pt x="615" y="1632"/>
                </a:lnTo>
                <a:lnTo>
                  <a:pt x="615" y="1614"/>
                </a:lnTo>
                <a:lnTo>
                  <a:pt x="615" y="1589"/>
                </a:lnTo>
                <a:lnTo>
                  <a:pt x="615" y="1560"/>
                </a:lnTo>
                <a:lnTo>
                  <a:pt x="614" y="1528"/>
                </a:lnTo>
                <a:lnTo>
                  <a:pt x="613" y="1494"/>
                </a:lnTo>
                <a:lnTo>
                  <a:pt x="610" y="1460"/>
                </a:lnTo>
                <a:lnTo>
                  <a:pt x="607" y="1424"/>
                </a:lnTo>
                <a:lnTo>
                  <a:pt x="605" y="1391"/>
                </a:lnTo>
                <a:lnTo>
                  <a:pt x="599" y="1361"/>
                </a:lnTo>
                <a:lnTo>
                  <a:pt x="594" y="1334"/>
                </a:lnTo>
                <a:lnTo>
                  <a:pt x="586" y="1313"/>
                </a:lnTo>
                <a:lnTo>
                  <a:pt x="575" y="1283"/>
                </a:lnTo>
                <a:lnTo>
                  <a:pt x="561" y="1258"/>
                </a:lnTo>
                <a:lnTo>
                  <a:pt x="546" y="1234"/>
                </a:lnTo>
                <a:lnTo>
                  <a:pt x="526" y="1212"/>
                </a:lnTo>
                <a:lnTo>
                  <a:pt x="504" y="1190"/>
                </a:lnTo>
                <a:lnTo>
                  <a:pt x="476" y="1168"/>
                </a:lnTo>
                <a:lnTo>
                  <a:pt x="442" y="1145"/>
                </a:lnTo>
                <a:lnTo>
                  <a:pt x="402" y="1120"/>
                </a:lnTo>
                <a:lnTo>
                  <a:pt x="361" y="1094"/>
                </a:lnTo>
                <a:lnTo>
                  <a:pt x="327" y="1068"/>
                </a:lnTo>
                <a:lnTo>
                  <a:pt x="297" y="1041"/>
                </a:lnTo>
                <a:lnTo>
                  <a:pt x="270" y="1013"/>
                </a:lnTo>
                <a:lnTo>
                  <a:pt x="245" y="987"/>
                </a:lnTo>
                <a:lnTo>
                  <a:pt x="220" y="962"/>
                </a:lnTo>
                <a:lnTo>
                  <a:pt x="195" y="938"/>
                </a:lnTo>
                <a:lnTo>
                  <a:pt x="166" y="918"/>
                </a:lnTo>
                <a:lnTo>
                  <a:pt x="136" y="898"/>
                </a:lnTo>
                <a:lnTo>
                  <a:pt x="110" y="884"/>
                </a:lnTo>
                <a:lnTo>
                  <a:pt x="88" y="873"/>
                </a:lnTo>
                <a:lnTo>
                  <a:pt x="68" y="866"/>
                </a:lnTo>
                <a:lnTo>
                  <a:pt x="52" y="863"/>
                </a:lnTo>
                <a:lnTo>
                  <a:pt x="39" y="863"/>
                </a:lnTo>
                <a:lnTo>
                  <a:pt x="27" y="865"/>
                </a:lnTo>
                <a:lnTo>
                  <a:pt x="17" y="866"/>
                </a:lnTo>
                <a:lnTo>
                  <a:pt x="8" y="860"/>
                </a:lnTo>
                <a:lnTo>
                  <a:pt x="1" y="849"/>
                </a:lnTo>
                <a:lnTo>
                  <a:pt x="0" y="834"/>
                </a:lnTo>
                <a:lnTo>
                  <a:pt x="1" y="815"/>
                </a:lnTo>
                <a:lnTo>
                  <a:pt x="10" y="794"/>
                </a:lnTo>
                <a:lnTo>
                  <a:pt x="26" y="772"/>
                </a:lnTo>
                <a:lnTo>
                  <a:pt x="44" y="757"/>
                </a:lnTo>
                <a:lnTo>
                  <a:pt x="68" y="745"/>
                </a:lnTo>
                <a:lnTo>
                  <a:pt x="94" y="738"/>
                </a:lnTo>
                <a:lnTo>
                  <a:pt x="123" y="737"/>
                </a:lnTo>
                <a:lnTo>
                  <a:pt x="154" y="741"/>
                </a:lnTo>
                <a:lnTo>
                  <a:pt x="188" y="750"/>
                </a:lnTo>
                <a:lnTo>
                  <a:pt x="222" y="766"/>
                </a:lnTo>
                <a:lnTo>
                  <a:pt x="259" y="785"/>
                </a:lnTo>
                <a:lnTo>
                  <a:pt x="287" y="804"/>
                </a:lnTo>
                <a:lnTo>
                  <a:pt x="311" y="821"/>
                </a:lnTo>
                <a:lnTo>
                  <a:pt x="336" y="836"/>
                </a:lnTo>
                <a:lnTo>
                  <a:pt x="359" y="848"/>
                </a:lnTo>
                <a:lnTo>
                  <a:pt x="381" y="859"/>
                </a:lnTo>
                <a:lnTo>
                  <a:pt x="402" y="864"/>
                </a:lnTo>
                <a:lnTo>
                  <a:pt x="423" y="864"/>
                </a:lnTo>
                <a:lnTo>
                  <a:pt x="445" y="857"/>
                </a:lnTo>
                <a:lnTo>
                  <a:pt x="467" y="846"/>
                </a:lnTo>
                <a:lnTo>
                  <a:pt x="491" y="826"/>
                </a:lnTo>
                <a:lnTo>
                  <a:pt x="508" y="804"/>
                </a:lnTo>
                <a:lnTo>
                  <a:pt x="518" y="779"/>
                </a:lnTo>
                <a:lnTo>
                  <a:pt x="523" y="750"/>
                </a:lnTo>
                <a:lnTo>
                  <a:pt x="525" y="717"/>
                </a:lnTo>
                <a:lnTo>
                  <a:pt x="521" y="682"/>
                </a:lnTo>
                <a:lnTo>
                  <a:pt x="512" y="644"/>
                </a:lnTo>
                <a:lnTo>
                  <a:pt x="500" y="602"/>
                </a:lnTo>
                <a:lnTo>
                  <a:pt x="486" y="559"/>
                </a:lnTo>
                <a:lnTo>
                  <a:pt x="467" y="512"/>
                </a:lnTo>
                <a:lnTo>
                  <a:pt x="455" y="480"/>
                </a:lnTo>
                <a:lnTo>
                  <a:pt x="442" y="448"/>
                </a:lnTo>
                <a:lnTo>
                  <a:pt x="429" y="412"/>
                </a:lnTo>
                <a:lnTo>
                  <a:pt x="417" y="376"/>
                </a:lnTo>
                <a:lnTo>
                  <a:pt x="406" y="339"/>
                </a:lnTo>
                <a:lnTo>
                  <a:pt x="395" y="302"/>
                </a:lnTo>
                <a:lnTo>
                  <a:pt x="386" y="267"/>
                </a:lnTo>
                <a:lnTo>
                  <a:pt x="379" y="232"/>
                </a:lnTo>
                <a:lnTo>
                  <a:pt x="374" y="199"/>
                </a:lnTo>
                <a:lnTo>
                  <a:pt x="372" y="169"/>
                </a:lnTo>
                <a:lnTo>
                  <a:pt x="370" y="141"/>
                </a:lnTo>
                <a:lnTo>
                  <a:pt x="373" y="118"/>
                </a:lnTo>
                <a:lnTo>
                  <a:pt x="379" y="98"/>
                </a:lnTo>
                <a:lnTo>
                  <a:pt x="389" y="84"/>
                </a:lnTo>
                <a:lnTo>
                  <a:pt x="406" y="69"/>
                </a:lnTo>
                <a:lnTo>
                  <a:pt x="421" y="64"/>
                </a:lnTo>
                <a:lnTo>
                  <a:pt x="434" y="65"/>
                </a:lnTo>
                <a:lnTo>
                  <a:pt x="449" y="72"/>
                </a:lnTo>
                <a:lnTo>
                  <a:pt x="461" y="86"/>
                </a:lnTo>
                <a:lnTo>
                  <a:pt x="472" y="105"/>
                </a:lnTo>
                <a:lnTo>
                  <a:pt x="483" y="127"/>
                </a:lnTo>
                <a:lnTo>
                  <a:pt x="495" y="152"/>
                </a:lnTo>
                <a:lnTo>
                  <a:pt x="505" y="179"/>
                </a:lnTo>
                <a:lnTo>
                  <a:pt x="516" y="208"/>
                </a:lnTo>
                <a:lnTo>
                  <a:pt x="526" y="238"/>
                </a:lnTo>
                <a:lnTo>
                  <a:pt x="537" y="268"/>
                </a:lnTo>
                <a:lnTo>
                  <a:pt x="548" y="297"/>
                </a:lnTo>
                <a:lnTo>
                  <a:pt x="560" y="331"/>
                </a:lnTo>
                <a:lnTo>
                  <a:pt x="573" y="366"/>
                </a:lnTo>
                <a:lnTo>
                  <a:pt x="585" y="402"/>
                </a:lnTo>
                <a:lnTo>
                  <a:pt x="597" y="437"/>
                </a:lnTo>
                <a:lnTo>
                  <a:pt x="609" y="470"/>
                </a:lnTo>
                <a:lnTo>
                  <a:pt x="620" y="499"/>
                </a:lnTo>
                <a:lnTo>
                  <a:pt x="632" y="525"/>
                </a:lnTo>
                <a:lnTo>
                  <a:pt x="644" y="544"/>
                </a:lnTo>
                <a:lnTo>
                  <a:pt x="656" y="559"/>
                </a:lnTo>
                <a:lnTo>
                  <a:pt x="669" y="565"/>
                </a:lnTo>
                <a:lnTo>
                  <a:pt x="682" y="564"/>
                </a:lnTo>
                <a:lnTo>
                  <a:pt x="685" y="559"/>
                </a:lnTo>
                <a:lnTo>
                  <a:pt x="686" y="546"/>
                </a:lnTo>
                <a:lnTo>
                  <a:pt x="686" y="527"/>
                </a:lnTo>
                <a:lnTo>
                  <a:pt x="686" y="504"/>
                </a:lnTo>
                <a:lnTo>
                  <a:pt x="685" y="475"/>
                </a:lnTo>
                <a:lnTo>
                  <a:pt x="683" y="442"/>
                </a:lnTo>
                <a:lnTo>
                  <a:pt x="683" y="407"/>
                </a:lnTo>
                <a:lnTo>
                  <a:pt x="682" y="369"/>
                </a:lnTo>
                <a:lnTo>
                  <a:pt x="682" y="330"/>
                </a:lnTo>
                <a:lnTo>
                  <a:pt x="683" y="289"/>
                </a:lnTo>
                <a:lnTo>
                  <a:pt x="683" y="259"/>
                </a:lnTo>
                <a:lnTo>
                  <a:pt x="685" y="228"/>
                </a:lnTo>
                <a:lnTo>
                  <a:pt x="685" y="196"/>
                </a:lnTo>
                <a:lnTo>
                  <a:pt x="685" y="166"/>
                </a:lnTo>
                <a:lnTo>
                  <a:pt x="686" y="137"/>
                </a:lnTo>
                <a:lnTo>
                  <a:pt x="688" y="110"/>
                </a:lnTo>
                <a:lnTo>
                  <a:pt x="692" y="84"/>
                </a:lnTo>
                <a:lnTo>
                  <a:pt x="698" y="61"/>
                </a:lnTo>
                <a:lnTo>
                  <a:pt x="704" y="40"/>
                </a:lnTo>
                <a:lnTo>
                  <a:pt x="715" y="25"/>
                </a:lnTo>
                <a:lnTo>
                  <a:pt x="728" y="12"/>
                </a:lnTo>
                <a:lnTo>
                  <a:pt x="743" y="4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058" name="Group 10057"/>
          <p:cNvGrpSpPr/>
          <p:nvPr/>
        </p:nvGrpSpPr>
        <p:grpSpPr>
          <a:xfrm>
            <a:off x="807756" y="424731"/>
            <a:ext cx="10576488" cy="738664"/>
            <a:chOff x="592428" y="600007"/>
            <a:chExt cx="3940935" cy="738664"/>
          </a:xfrm>
        </p:grpSpPr>
        <p:sp>
          <p:nvSpPr>
            <p:cNvPr id="10059" name="TextBox 10058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0060" name="Rectangle 10059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65097" name="Oval Callout 65096"/>
          <p:cNvSpPr/>
          <p:nvPr/>
        </p:nvSpPr>
        <p:spPr>
          <a:xfrm rot="2869722">
            <a:off x="7527688" y="3535165"/>
            <a:ext cx="2483771" cy="2374491"/>
          </a:xfrm>
          <a:prstGeom prst="wedgeEllipse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2" name="Oval Callout 10061"/>
          <p:cNvSpPr/>
          <p:nvPr/>
        </p:nvSpPr>
        <p:spPr>
          <a:xfrm>
            <a:off x="6278458" y="1146357"/>
            <a:ext cx="2483771" cy="2374491"/>
          </a:xfrm>
          <a:prstGeom prst="wedgeEllipse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3" name="Oval Callout 10062"/>
          <p:cNvSpPr/>
          <p:nvPr/>
        </p:nvSpPr>
        <p:spPr>
          <a:xfrm rot="18020495">
            <a:off x="3514757" y="1339896"/>
            <a:ext cx="2483771" cy="2374491"/>
          </a:xfrm>
          <a:prstGeom prst="wedgeEllipseCallo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4" name="Oval Callout 10063"/>
          <p:cNvSpPr/>
          <p:nvPr/>
        </p:nvSpPr>
        <p:spPr>
          <a:xfrm rot="15900440">
            <a:off x="2047712" y="3582252"/>
            <a:ext cx="2483771" cy="2374491"/>
          </a:xfrm>
          <a:prstGeom prst="wedgeEllipse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5" name="Rectangle 10064"/>
          <p:cNvSpPr/>
          <p:nvPr/>
        </p:nvSpPr>
        <p:spPr>
          <a:xfrm>
            <a:off x="3904889" y="2234023"/>
            <a:ext cx="2039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066" name="TextBox 10065"/>
          <p:cNvSpPr txBox="1"/>
          <p:nvPr/>
        </p:nvSpPr>
        <p:spPr>
          <a:xfrm>
            <a:off x="3904889" y="1900260"/>
            <a:ext cx="203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067" name="Rectangle 10066"/>
          <p:cNvSpPr/>
          <p:nvPr/>
        </p:nvSpPr>
        <p:spPr>
          <a:xfrm>
            <a:off x="6661731" y="1985229"/>
            <a:ext cx="2039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068" name="TextBox 10067"/>
          <p:cNvSpPr txBox="1"/>
          <p:nvPr/>
        </p:nvSpPr>
        <p:spPr>
          <a:xfrm>
            <a:off x="6661731" y="1651466"/>
            <a:ext cx="203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069" name="Rectangle 10068"/>
          <p:cNvSpPr/>
          <p:nvPr/>
        </p:nvSpPr>
        <p:spPr>
          <a:xfrm>
            <a:off x="2435329" y="4419691"/>
            <a:ext cx="2039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070" name="TextBox 10069"/>
          <p:cNvSpPr txBox="1"/>
          <p:nvPr/>
        </p:nvSpPr>
        <p:spPr>
          <a:xfrm>
            <a:off x="2435329" y="4085928"/>
            <a:ext cx="203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071" name="Rectangle 10070"/>
          <p:cNvSpPr/>
          <p:nvPr/>
        </p:nvSpPr>
        <p:spPr>
          <a:xfrm>
            <a:off x="7923213" y="4419691"/>
            <a:ext cx="2039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072" name="TextBox 10071"/>
          <p:cNvSpPr txBox="1"/>
          <p:nvPr/>
        </p:nvSpPr>
        <p:spPr>
          <a:xfrm>
            <a:off x="7923213" y="4085928"/>
            <a:ext cx="203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904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7" grpId="0" animBg="1"/>
      <p:bldP spid="65097" grpId="0" animBg="1"/>
      <p:bldP spid="10062" grpId="0" animBg="1"/>
      <p:bldP spid="10063" grpId="0" animBg="1"/>
      <p:bldP spid="100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02076" y="1696641"/>
            <a:ext cx="4417559" cy="4154610"/>
            <a:chOff x="4960938" y="3508375"/>
            <a:chExt cx="2533650" cy="2382838"/>
          </a:xfrm>
        </p:grpSpPr>
        <p:sp>
          <p:nvSpPr>
            <p:cNvPr id="4" name="Freeform 63"/>
            <p:cNvSpPr>
              <a:spLocks/>
            </p:cNvSpPr>
            <p:nvPr/>
          </p:nvSpPr>
          <p:spPr bwMode="auto">
            <a:xfrm>
              <a:off x="5037138" y="5473700"/>
              <a:ext cx="414338" cy="417513"/>
            </a:xfrm>
            <a:custGeom>
              <a:avLst/>
              <a:gdLst>
                <a:gd name="T0" fmla="*/ 22 w 261"/>
                <a:gd name="T1" fmla="*/ 0 h 263"/>
                <a:gd name="T2" fmla="*/ 237 w 261"/>
                <a:gd name="T3" fmla="*/ 0 h 263"/>
                <a:gd name="T4" fmla="*/ 244 w 261"/>
                <a:gd name="T5" fmla="*/ 2 h 263"/>
                <a:gd name="T6" fmla="*/ 251 w 261"/>
                <a:gd name="T7" fmla="*/ 5 h 263"/>
                <a:gd name="T8" fmla="*/ 255 w 261"/>
                <a:gd name="T9" fmla="*/ 9 h 263"/>
                <a:gd name="T10" fmla="*/ 259 w 261"/>
                <a:gd name="T11" fmla="*/ 16 h 263"/>
                <a:gd name="T12" fmla="*/ 261 w 261"/>
                <a:gd name="T13" fmla="*/ 24 h 263"/>
                <a:gd name="T14" fmla="*/ 261 w 261"/>
                <a:gd name="T15" fmla="*/ 263 h 263"/>
                <a:gd name="T16" fmla="*/ 0 w 261"/>
                <a:gd name="T17" fmla="*/ 263 h 263"/>
                <a:gd name="T18" fmla="*/ 0 w 261"/>
                <a:gd name="T19" fmla="*/ 24 h 263"/>
                <a:gd name="T20" fmla="*/ 1 w 261"/>
                <a:gd name="T21" fmla="*/ 16 h 263"/>
                <a:gd name="T22" fmla="*/ 5 w 261"/>
                <a:gd name="T23" fmla="*/ 9 h 263"/>
                <a:gd name="T24" fmla="*/ 9 w 261"/>
                <a:gd name="T25" fmla="*/ 5 h 263"/>
                <a:gd name="T26" fmla="*/ 16 w 261"/>
                <a:gd name="T27" fmla="*/ 2 h 263"/>
                <a:gd name="T28" fmla="*/ 22 w 261"/>
                <a:gd name="T2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" h="263">
                  <a:moveTo>
                    <a:pt x="22" y="0"/>
                  </a:moveTo>
                  <a:lnTo>
                    <a:pt x="237" y="0"/>
                  </a:lnTo>
                  <a:lnTo>
                    <a:pt x="244" y="2"/>
                  </a:lnTo>
                  <a:lnTo>
                    <a:pt x="251" y="5"/>
                  </a:lnTo>
                  <a:lnTo>
                    <a:pt x="255" y="9"/>
                  </a:lnTo>
                  <a:lnTo>
                    <a:pt x="259" y="16"/>
                  </a:lnTo>
                  <a:lnTo>
                    <a:pt x="261" y="24"/>
                  </a:lnTo>
                  <a:lnTo>
                    <a:pt x="261" y="263"/>
                  </a:lnTo>
                  <a:lnTo>
                    <a:pt x="0" y="263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5" y="9"/>
                  </a:lnTo>
                  <a:lnTo>
                    <a:pt x="9" y="5"/>
                  </a:lnTo>
                  <a:lnTo>
                    <a:pt x="16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4"/>
            <p:cNvSpPr>
              <a:spLocks/>
            </p:cNvSpPr>
            <p:nvPr/>
          </p:nvSpPr>
          <p:spPr bwMode="auto">
            <a:xfrm>
              <a:off x="5072063" y="5087938"/>
              <a:ext cx="341313" cy="341313"/>
            </a:xfrm>
            <a:custGeom>
              <a:avLst/>
              <a:gdLst>
                <a:gd name="T0" fmla="*/ 108 w 215"/>
                <a:gd name="T1" fmla="*/ 0 h 215"/>
                <a:gd name="T2" fmla="*/ 141 w 215"/>
                <a:gd name="T3" fmla="*/ 6 h 215"/>
                <a:gd name="T4" fmla="*/ 171 w 215"/>
                <a:gd name="T5" fmla="*/ 22 h 215"/>
                <a:gd name="T6" fmla="*/ 194 w 215"/>
                <a:gd name="T7" fmla="*/ 44 h 215"/>
                <a:gd name="T8" fmla="*/ 209 w 215"/>
                <a:gd name="T9" fmla="*/ 74 h 215"/>
                <a:gd name="T10" fmla="*/ 215 w 215"/>
                <a:gd name="T11" fmla="*/ 109 h 215"/>
                <a:gd name="T12" fmla="*/ 209 w 215"/>
                <a:gd name="T13" fmla="*/ 142 h 215"/>
                <a:gd name="T14" fmla="*/ 194 w 215"/>
                <a:gd name="T15" fmla="*/ 171 h 215"/>
                <a:gd name="T16" fmla="*/ 171 w 215"/>
                <a:gd name="T17" fmla="*/ 195 h 215"/>
                <a:gd name="T18" fmla="*/ 141 w 215"/>
                <a:gd name="T19" fmla="*/ 210 h 215"/>
                <a:gd name="T20" fmla="*/ 108 w 215"/>
                <a:gd name="T21" fmla="*/ 215 h 215"/>
                <a:gd name="T22" fmla="*/ 73 w 215"/>
                <a:gd name="T23" fmla="*/ 210 h 215"/>
                <a:gd name="T24" fmla="*/ 44 w 215"/>
                <a:gd name="T25" fmla="*/ 195 h 215"/>
                <a:gd name="T26" fmla="*/ 22 w 215"/>
                <a:gd name="T27" fmla="*/ 171 h 215"/>
                <a:gd name="T28" fmla="*/ 5 w 215"/>
                <a:gd name="T29" fmla="*/ 142 h 215"/>
                <a:gd name="T30" fmla="*/ 0 w 215"/>
                <a:gd name="T31" fmla="*/ 109 h 215"/>
                <a:gd name="T32" fmla="*/ 5 w 215"/>
                <a:gd name="T33" fmla="*/ 74 h 215"/>
                <a:gd name="T34" fmla="*/ 22 w 215"/>
                <a:gd name="T35" fmla="*/ 44 h 215"/>
                <a:gd name="T36" fmla="*/ 44 w 215"/>
                <a:gd name="T37" fmla="*/ 22 h 215"/>
                <a:gd name="T38" fmla="*/ 73 w 215"/>
                <a:gd name="T39" fmla="*/ 6 h 215"/>
                <a:gd name="T40" fmla="*/ 108 w 215"/>
                <a:gd name="T4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0"/>
                  </a:moveTo>
                  <a:lnTo>
                    <a:pt x="141" y="6"/>
                  </a:lnTo>
                  <a:lnTo>
                    <a:pt x="171" y="22"/>
                  </a:lnTo>
                  <a:lnTo>
                    <a:pt x="194" y="44"/>
                  </a:lnTo>
                  <a:lnTo>
                    <a:pt x="209" y="74"/>
                  </a:lnTo>
                  <a:lnTo>
                    <a:pt x="215" y="109"/>
                  </a:lnTo>
                  <a:lnTo>
                    <a:pt x="209" y="142"/>
                  </a:lnTo>
                  <a:lnTo>
                    <a:pt x="194" y="171"/>
                  </a:lnTo>
                  <a:lnTo>
                    <a:pt x="171" y="195"/>
                  </a:lnTo>
                  <a:lnTo>
                    <a:pt x="141" y="210"/>
                  </a:lnTo>
                  <a:lnTo>
                    <a:pt x="108" y="215"/>
                  </a:lnTo>
                  <a:lnTo>
                    <a:pt x="73" y="210"/>
                  </a:lnTo>
                  <a:lnTo>
                    <a:pt x="44" y="195"/>
                  </a:lnTo>
                  <a:lnTo>
                    <a:pt x="22" y="171"/>
                  </a:lnTo>
                  <a:lnTo>
                    <a:pt x="5" y="142"/>
                  </a:lnTo>
                  <a:lnTo>
                    <a:pt x="0" y="109"/>
                  </a:lnTo>
                  <a:lnTo>
                    <a:pt x="5" y="74"/>
                  </a:lnTo>
                  <a:lnTo>
                    <a:pt x="22" y="44"/>
                  </a:lnTo>
                  <a:lnTo>
                    <a:pt x="44" y="22"/>
                  </a:lnTo>
                  <a:lnTo>
                    <a:pt x="73" y="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5"/>
            <p:cNvSpPr>
              <a:spLocks/>
            </p:cNvSpPr>
            <p:nvPr/>
          </p:nvSpPr>
          <p:spPr bwMode="auto">
            <a:xfrm>
              <a:off x="4960938" y="5502275"/>
              <a:ext cx="111125" cy="388938"/>
            </a:xfrm>
            <a:custGeom>
              <a:avLst/>
              <a:gdLst>
                <a:gd name="T0" fmla="*/ 33 w 70"/>
                <a:gd name="T1" fmla="*/ 0 h 245"/>
                <a:gd name="T2" fmla="*/ 36 w 70"/>
                <a:gd name="T3" fmla="*/ 0 h 245"/>
                <a:gd name="T4" fmla="*/ 53 w 70"/>
                <a:gd name="T5" fmla="*/ 4 h 245"/>
                <a:gd name="T6" fmla="*/ 66 w 70"/>
                <a:gd name="T7" fmla="*/ 17 h 245"/>
                <a:gd name="T8" fmla="*/ 70 w 70"/>
                <a:gd name="T9" fmla="*/ 33 h 245"/>
                <a:gd name="T10" fmla="*/ 70 w 70"/>
                <a:gd name="T11" fmla="*/ 245 h 245"/>
                <a:gd name="T12" fmla="*/ 0 w 70"/>
                <a:gd name="T13" fmla="*/ 245 h 245"/>
                <a:gd name="T14" fmla="*/ 0 w 70"/>
                <a:gd name="T15" fmla="*/ 33 h 245"/>
                <a:gd name="T16" fmla="*/ 3 w 70"/>
                <a:gd name="T17" fmla="*/ 17 h 245"/>
                <a:gd name="T18" fmla="*/ 16 w 70"/>
                <a:gd name="T19" fmla="*/ 4 h 245"/>
                <a:gd name="T20" fmla="*/ 33 w 70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245">
                  <a:moveTo>
                    <a:pt x="33" y="0"/>
                  </a:moveTo>
                  <a:lnTo>
                    <a:pt x="36" y="0"/>
                  </a:lnTo>
                  <a:lnTo>
                    <a:pt x="53" y="4"/>
                  </a:lnTo>
                  <a:lnTo>
                    <a:pt x="66" y="17"/>
                  </a:lnTo>
                  <a:lnTo>
                    <a:pt x="70" y="33"/>
                  </a:lnTo>
                  <a:lnTo>
                    <a:pt x="70" y="245"/>
                  </a:lnTo>
                  <a:lnTo>
                    <a:pt x="0" y="245"/>
                  </a:lnTo>
                  <a:lnTo>
                    <a:pt x="0" y="33"/>
                  </a:lnTo>
                  <a:lnTo>
                    <a:pt x="3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5413375" y="5502275"/>
              <a:ext cx="112713" cy="388938"/>
            </a:xfrm>
            <a:custGeom>
              <a:avLst/>
              <a:gdLst>
                <a:gd name="T0" fmla="*/ 35 w 71"/>
                <a:gd name="T1" fmla="*/ 0 h 245"/>
                <a:gd name="T2" fmla="*/ 38 w 71"/>
                <a:gd name="T3" fmla="*/ 0 h 245"/>
                <a:gd name="T4" fmla="*/ 55 w 71"/>
                <a:gd name="T5" fmla="*/ 4 h 245"/>
                <a:gd name="T6" fmla="*/ 68 w 71"/>
                <a:gd name="T7" fmla="*/ 17 h 245"/>
                <a:gd name="T8" fmla="*/ 71 w 71"/>
                <a:gd name="T9" fmla="*/ 33 h 245"/>
                <a:gd name="T10" fmla="*/ 71 w 71"/>
                <a:gd name="T11" fmla="*/ 245 h 245"/>
                <a:gd name="T12" fmla="*/ 0 w 71"/>
                <a:gd name="T13" fmla="*/ 245 h 245"/>
                <a:gd name="T14" fmla="*/ 0 w 71"/>
                <a:gd name="T15" fmla="*/ 33 h 245"/>
                <a:gd name="T16" fmla="*/ 5 w 71"/>
                <a:gd name="T17" fmla="*/ 17 h 245"/>
                <a:gd name="T18" fmla="*/ 16 w 71"/>
                <a:gd name="T19" fmla="*/ 4 h 245"/>
                <a:gd name="T20" fmla="*/ 35 w 71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245">
                  <a:moveTo>
                    <a:pt x="35" y="0"/>
                  </a:moveTo>
                  <a:lnTo>
                    <a:pt x="38" y="0"/>
                  </a:lnTo>
                  <a:lnTo>
                    <a:pt x="55" y="4"/>
                  </a:lnTo>
                  <a:lnTo>
                    <a:pt x="68" y="17"/>
                  </a:lnTo>
                  <a:lnTo>
                    <a:pt x="71" y="33"/>
                  </a:lnTo>
                  <a:lnTo>
                    <a:pt x="71" y="245"/>
                  </a:lnTo>
                  <a:lnTo>
                    <a:pt x="0" y="24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8"/>
            <p:cNvSpPr>
              <a:spLocks/>
            </p:cNvSpPr>
            <p:nvPr/>
          </p:nvSpPr>
          <p:spPr bwMode="auto">
            <a:xfrm>
              <a:off x="5211763" y="5473700"/>
              <a:ext cx="58738" cy="107950"/>
            </a:xfrm>
            <a:custGeom>
              <a:avLst/>
              <a:gdLst>
                <a:gd name="T0" fmla="*/ 0 w 37"/>
                <a:gd name="T1" fmla="*/ 0 h 68"/>
                <a:gd name="T2" fmla="*/ 37 w 37"/>
                <a:gd name="T3" fmla="*/ 0 h 68"/>
                <a:gd name="T4" fmla="*/ 18 w 37"/>
                <a:gd name="T5" fmla="*/ 68 h 68"/>
                <a:gd name="T6" fmla="*/ 0 w 3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8">
                  <a:moveTo>
                    <a:pt x="0" y="0"/>
                  </a:moveTo>
                  <a:lnTo>
                    <a:pt x="37" y="0"/>
                  </a:lnTo>
                  <a:lnTo>
                    <a:pt x="18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9"/>
            <p:cNvSpPr>
              <a:spLocks/>
            </p:cNvSpPr>
            <p:nvPr/>
          </p:nvSpPr>
          <p:spPr bwMode="auto">
            <a:xfrm>
              <a:off x="6019800" y="5473700"/>
              <a:ext cx="414338" cy="417513"/>
            </a:xfrm>
            <a:custGeom>
              <a:avLst/>
              <a:gdLst>
                <a:gd name="T0" fmla="*/ 22 w 261"/>
                <a:gd name="T1" fmla="*/ 0 h 263"/>
                <a:gd name="T2" fmla="*/ 237 w 261"/>
                <a:gd name="T3" fmla="*/ 0 h 263"/>
                <a:gd name="T4" fmla="*/ 245 w 261"/>
                <a:gd name="T5" fmla="*/ 2 h 263"/>
                <a:gd name="T6" fmla="*/ 252 w 261"/>
                <a:gd name="T7" fmla="*/ 5 h 263"/>
                <a:gd name="T8" fmla="*/ 256 w 261"/>
                <a:gd name="T9" fmla="*/ 9 h 263"/>
                <a:gd name="T10" fmla="*/ 259 w 261"/>
                <a:gd name="T11" fmla="*/ 16 h 263"/>
                <a:gd name="T12" fmla="*/ 261 w 261"/>
                <a:gd name="T13" fmla="*/ 24 h 263"/>
                <a:gd name="T14" fmla="*/ 261 w 261"/>
                <a:gd name="T15" fmla="*/ 263 h 263"/>
                <a:gd name="T16" fmla="*/ 0 w 261"/>
                <a:gd name="T17" fmla="*/ 263 h 263"/>
                <a:gd name="T18" fmla="*/ 0 w 261"/>
                <a:gd name="T19" fmla="*/ 24 h 263"/>
                <a:gd name="T20" fmla="*/ 2 w 261"/>
                <a:gd name="T21" fmla="*/ 16 h 263"/>
                <a:gd name="T22" fmla="*/ 6 w 261"/>
                <a:gd name="T23" fmla="*/ 9 h 263"/>
                <a:gd name="T24" fmla="*/ 9 w 261"/>
                <a:gd name="T25" fmla="*/ 5 h 263"/>
                <a:gd name="T26" fmla="*/ 17 w 261"/>
                <a:gd name="T27" fmla="*/ 2 h 263"/>
                <a:gd name="T28" fmla="*/ 22 w 261"/>
                <a:gd name="T2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" h="263">
                  <a:moveTo>
                    <a:pt x="22" y="0"/>
                  </a:moveTo>
                  <a:lnTo>
                    <a:pt x="237" y="0"/>
                  </a:lnTo>
                  <a:lnTo>
                    <a:pt x="245" y="2"/>
                  </a:lnTo>
                  <a:lnTo>
                    <a:pt x="252" y="5"/>
                  </a:lnTo>
                  <a:lnTo>
                    <a:pt x="256" y="9"/>
                  </a:lnTo>
                  <a:lnTo>
                    <a:pt x="259" y="16"/>
                  </a:lnTo>
                  <a:lnTo>
                    <a:pt x="261" y="24"/>
                  </a:lnTo>
                  <a:lnTo>
                    <a:pt x="261" y="263"/>
                  </a:lnTo>
                  <a:lnTo>
                    <a:pt x="0" y="263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6" y="9"/>
                  </a:lnTo>
                  <a:lnTo>
                    <a:pt x="9" y="5"/>
                  </a:lnTo>
                  <a:lnTo>
                    <a:pt x="17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6054725" y="5087938"/>
              <a:ext cx="341313" cy="341313"/>
            </a:xfrm>
            <a:custGeom>
              <a:avLst/>
              <a:gdLst>
                <a:gd name="T0" fmla="*/ 109 w 215"/>
                <a:gd name="T1" fmla="*/ 0 h 215"/>
                <a:gd name="T2" fmla="*/ 142 w 215"/>
                <a:gd name="T3" fmla="*/ 6 h 215"/>
                <a:gd name="T4" fmla="*/ 171 w 215"/>
                <a:gd name="T5" fmla="*/ 22 h 215"/>
                <a:gd name="T6" fmla="*/ 195 w 215"/>
                <a:gd name="T7" fmla="*/ 44 h 215"/>
                <a:gd name="T8" fmla="*/ 210 w 215"/>
                <a:gd name="T9" fmla="*/ 74 h 215"/>
                <a:gd name="T10" fmla="*/ 215 w 215"/>
                <a:gd name="T11" fmla="*/ 109 h 215"/>
                <a:gd name="T12" fmla="*/ 210 w 215"/>
                <a:gd name="T13" fmla="*/ 142 h 215"/>
                <a:gd name="T14" fmla="*/ 195 w 215"/>
                <a:gd name="T15" fmla="*/ 171 h 215"/>
                <a:gd name="T16" fmla="*/ 171 w 215"/>
                <a:gd name="T17" fmla="*/ 195 h 215"/>
                <a:gd name="T18" fmla="*/ 142 w 215"/>
                <a:gd name="T19" fmla="*/ 210 h 215"/>
                <a:gd name="T20" fmla="*/ 109 w 215"/>
                <a:gd name="T21" fmla="*/ 215 h 215"/>
                <a:gd name="T22" fmla="*/ 74 w 215"/>
                <a:gd name="T23" fmla="*/ 210 h 215"/>
                <a:gd name="T24" fmla="*/ 44 w 215"/>
                <a:gd name="T25" fmla="*/ 195 h 215"/>
                <a:gd name="T26" fmla="*/ 22 w 215"/>
                <a:gd name="T27" fmla="*/ 171 h 215"/>
                <a:gd name="T28" fmla="*/ 6 w 215"/>
                <a:gd name="T29" fmla="*/ 142 h 215"/>
                <a:gd name="T30" fmla="*/ 0 w 215"/>
                <a:gd name="T31" fmla="*/ 109 h 215"/>
                <a:gd name="T32" fmla="*/ 6 w 215"/>
                <a:gd name="T33" fmla="*/ 74 h 215"/>
                <a:gd name="T34" fmla="*/ 22 w 215"/>
                <a:gd name="T35" fmla="*/ 44 h 215"/>
                <a:gd name="T36" fmla="*/ 44 w 215"/>
                <a:gd name="T37" fmla="*/ 22 h 215"/>
                <a:gd name="T38" fmla="*/ 74 w 215"/>
                <a:gd name="T39" fmla="*/ 6 h 215"/>
                <a:gd name="T40" fmla="*/ 109 w 215"/>
                <a:gd name="T4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9" y="0"/>
                  </a:moveTo>
                  <a:lnTo>
                    <a:pt x="142" y="6"/>
                  </a:lnTo>
                  <a:lnTo>
                    <a:pt x="171" y="22"/>
                  </a:lnTo>
                  <a:lnTo>
                    <a:pt x="195" y="44"/>
                  </a:lnTo>
                  <a:lnTo>
                    <a:pt x="210" y="74"/>
                  </a:lnTo>
                  <a:lnTo>
                    <a:pt x="215" y="109"/>
                  </a:lnTo>
                  <a:lnTo>
                    <a:pt x="210" y="142"/>
                  </a:lnTo>
                  <a:lnTo>
                    <a:pt x="195" y="171"/>
                  </a:lnTo>
                  <a:lnTo>
                    <a:pt x="171" y="195"/>
                  </a:lnTo>
                  <a:lnTo>
                    <a:pt x="142" y="210"/>
                  </a:lnTo>
                  <a:lnTo>
                    <a:pt x="109" y="215"/>
                  </a:lnTo>
                  <a:lnTo>
                    <a:pt x="74" y="210"/>
                  </a:lnTo>
                  <a:lnTo>
                    <a:pt x="44" y="195"/>
                  </a:lnTo>
                  <a:lnTo>
                    <a:pt x="22" y="171"/>
                  </a:lnTo>
                  <a:lnTo>
                    <a:pt x="6" y="142"/>
                  </a:lnTo>
                  <a:lnTo>
                    <a:pt x="0" y="109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5943600" y="5502275"/>
              <a:ext cx="111125" cy="388938"/>
            </a:xfrm>
            <a:custGeom>
              <a:avLst/>
              <a:gdLst>
                <a:gd name="T0" fmla="*/ 33 w 70"/>
                <a:gd name="T1" fmla="*/ 0 h 245"/>
                <a:gd name="T2" fmla="*/ 37 w 70"/>
                <a:gd name="T3" fmla="*/ 0 h 245"/>
                <a:gd name="T4" fmla="*/ 54 w 70"/>
                <a:gd name="T5" fmla="*/ 4 h 245"/>
                <a:gd name="T6" fmla="*/ 67 w 70"/>
                <a:gd name="T7" fmla="*/ 17 h 245"/>
                <a:gd name="T8" fmla="*/ 70 w 70"/>
                <a:gd name="T9" fmla="*/ 33 h 245"/>
                <a:gd name="T10" fmla="*/ 70 w 70"/>
                <a:gd name="T11" fmla="*/ 245 h 245"/>
                <a:gd name="T12" fmla="*/ 0 w 70"/>
                <a:gd name="T13" fmla="*/ 245 h 245"/>
                <a:gd name="T14" fmla="*/ 0 w 70"/>
                <a:gd name="T15" fmla="*/ 33 h 245"/>
                <a:gd name="T16" fmla="*/ 4 w 70"/>
                <a:gd name="T17" fmla="*/ 17 h 245"/>
                <a:gd name="T18" fmla="*/ 17 w 70"/>
                <a:gd name="T19" fmla="*/ 4 h 245"/>
                <a:gd name="T20" fmla="*/ 33 w 70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245">
                  <a:moveTo>
                    <a:pt x="33" y="0"/>
                  </a:moveTo>
                  <a:lnTo>
                    <a:pt x="37" y="0"/>
                  </a:lnTo>
                  <a:lnTo>
                    <a:pt x="54" y="4"/>
                  </a:lnTo>
                  <a:lnTo>
                    <a:pt x="67" y="17"/>
                  </a:lnTo>
                  <a:lnTo>
                    <a:pt x="70" y="33"/>
                  </a:lnTo>
                  <a:lnTo>
                    <a:pt x="70" y="245"/>
                  </a:lnTo>
                  <a:lnTo>
                    <a:pt x="0" y="24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6396038" y="5502275"/>
              <a:ext cx="114300" cy="388938"/>
            </a:xfrm>
            <a:custGeom>
              <a:avLst/>
              <a:gdLst>
                <a:gd name="T0" fmla="*/ 35 w 72"/>
                <a:gd name="T1" fmla="*/ 0 h 245"/>
                <a:gd name="T2" fmla="*/ 39 w 72"/>
                <a:gd name="T3" fmla="*/ 0 h 245"/>
                <a:gd name="T4" fmla="*/ 56 w 72"/>
                <a:gd name="T5" fmla="*/ 4 h 245"/>
                <a:gd name="T6" fmla="*/ 68 w 72"/>
                <a:gd name="T7" fmla="*/ 17 h 245"/>
                <a:gd name="T8" fmla="*/ 72 w 72"/>
                <a:gd name="T9" fmla="*/ 33 h 245"/>
                <a:gd name="T10" fmla="*/ 72 w 72"/>
                <a:gd name="T11" fmla="*/ 245 h 245"/>
                <a:gd name="T12" fmla="*/ 0 w 72"/>
                <a:gd name="T13" fmla="*/ 245 h 245"/>
                <a:gd name="T14" fmla="*/ 0 w 72"/>
                <a:gd name="T15" fmla="*/ 33 h 245"/>
                <a:gd name="T16" fmla="*/ 6 w 72"/>
                <a:gd name="T17" fmla="*/ 17 h 245"/>
                <a:gd name="T18" fmla="*/ 17 w 72"/>
                <a:gd name="T19" fmla="*/ 4 h 245"/>
                <a:gd name="T20" fmla="*/ 35 w 72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245">
                  <a:moveTo>
                    <a:pt x="35" y="0"/>
                  </a:moveTo>
                  <a:lnTo>
                    <a:pt x="39" y="0"/>
                  </a:lnTo>
                  <a:lnTo>
                    <a:pt x="56" y="4"/>
                  </a:lnTo>
                  <a:lnTo>
                    <a:pt x="68" y="17"/>
                  </a:lnTo>
                  <a:lnTo>
                    <a:pt x="72" y="33"/>
                  </a:lnTo>
                  <a:lnTo>
                    <a:pt x="72" y="245"/>
                  </a:lnTo>
                  <a:lnTo>
                    <a:pt x="0" y="245"/>
                  </a:lnTo>
                  <a:lnTo>
                    <a:pt x="0" y="33"/>
                  </a:lnTo>
                  <a:lnTo>
                    <a:pt x="6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6162675" y="5473700"/>
              <a:ext cx="120650" cy="195263"/>
            </a:xfrm>
            <a:custGeom>
              <a:avLst/>
              <a:gdLst>
                <a:gd name="T0" fmla="*/ 0 w 76"/>
                <a:gd name="T1" fmla="*/ 0 h 123"/>
                <a:gd name="T2" fmla="*/ 76 w 76"/>
                <a:gd name="T3" fmla="*/ 0 h 123"/>
                <a:gd name="T4" fmla="*/ 41 w 76"/>
                <a:gd name="T5" fmla="*/ 123 h 123"/>
                <a:gd name="T6" fmla="*/ 0 w 76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23">
                  <a:moveTo>
                    <a:pt x="0" y="0"/>
                  </a:moveTo>
                  <a:lnTo>
                    <a:pt x="76" y="0"/>
                  </a:lnTo>
                  <a:lnTo>
                    <a:pt x="41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5"/>
            <p:cNvSpPr>
              <a:spLocks/>
            </p:cNvSpPr>
            <p:nvPr/>
          </p:nvSpPr>
          <p:spPr bwMode="auto">
            <a:xfrm>
              <a:off x="5949950" y="4024313"/>
              <a:ext cx="552450" cy="555625"/>
            </a:xfrm>
            <a:custGeom>
              <a:avLst/>
              <a:gdLst>
                <a:gd name="T0" fmla="*/ 31 w 348"/>
                <a:gd name="T1" fmla="*/ 0 h 350"/>
                <a:gd name="T2" fmla="*/ 318 w 348"/>
                <a:gd name="T3" fmla="*/ 0 h 350"/>
                <a:gd name="T4" fmla="*/ 333 w 348"/>
                <a:gd name="T5" fmla="*/ 4 h 350"/>
                <a:gd name="T6" fmla="*/ 344 w 348"/>
                <a:gd name="T7" fmla="*/ 15 h 350"/>
                <a:gd name="T8" fmla="*/ 348 w 348"/>
                <a:gd name="T9" fmla="*/ 30 h 350"/>
                <a:gd name="T10" fmla="*/ 348 w 348"/>
                <a:gd name="T11" fmla="*/ 350 h 350"/>
                <a:gd name="T12" fmla="*/ 0 w 348"/>
                <a:gd name="T13" fmla="*/ 350 h 350"/>
                <a:gd name="T14" fmla="*/ 0 w 348"/>
                <a:gd name="T15" fmla="*/ 30 h 350"/>
                <a:gd name="T16" fmla="*/ 6 w 348"/>
                <a:gd name="T17" fmla="*/ 15 h 350"/>
                <a:gd name="T18" fmla="*/ 15 w 348"/>
                <a:gd name="T19" fmla="*/ 4 h 350"/>
                <a:gd name="T20" fmla="*/ 31 w 348"/>
                <a:gd name="T21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50">
                  <a:moveTo>
                    <a:pt x="31" y="0"/>
                  </a:moveTo>
                  <a:lnTo>
                    <a:pt x="318" y="0"/>
                  </a:lnTo>
                  <a:lnTo>
                    <a:pt x="333" y="4"/>
                  </a:lnTo>
                  <a:lnTo>
                    <a:pt x="344" y="15"/>
                  </a:lnTo>
                  <a:lnTo>
                    <a:pt x="348" y="30"/>
                  </a:lnTo>
                  <a:lnTo>
                    <a:pt x="348" y="350"/>
                  </a:lnTo>
                  <a:lnTo>
                    <a:pt x="0" y="350"/>
                  </a:lnTo>
                  <a:lnTo>
                    <a:pt x="0" y="30"/>
                  </a:lnTo>
                  <a:lnTo>
                    <a:pt x="6" y="15"/>
                  </a:lnTo>
                  <a:lnTo>
                    <a:pt x="15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6"/>
            <p:cNvSpPr>
              <a:spLocks/>
            </p:cNvSpPr>
            <p:nvPr/>
          </p:nvSpPr>
          <p:spPr bwMode="auto">
            <a:xfrm>
              <a:off x="5999163" y="3508375"/>
              <a:ext cx="455613" cy="455613"/>
            </a:xfrm>
            <a:custGeom>
              <a:avLst/>
              <a:gdLst>
                <a:gd name="T0" fmla="*/ 144 w 287"/>
                <a:gd name="T1" fmla="*/ 0 h 287"/>
                <a:gd name="T2" fmla="*/ 182 w 287"/>
                <a:gd name="T3" fmla="*/ 5 h 287"/>
                <a:gd name="T4" fmla="*/ 215 w 287"/>
                <a:gd name="T5" fmla="*/ 20 h 287"/>
                <a:gd name="T6" fmla="*/ 245 w 287"/>
                <a:gd name="T7" fmla="*/ 42 h 287"/>
                <a:gd name="T8" fmla="*/ 267 w 287"/>
                <a:gd name="T9" fmla="*/ 71 h 287"/>
                <a:gd name="T10" fmla="*/ 282 w 287"/>
                <a:gd name="T11" fmla="*/ 105 h 287"/>
                <a:gd name="T12" fmla="*/ 287 w 287"/>
                <a:gd name="T13" fmla="*/ 143 h 287"/>
                <a:gd name="T14" fmla="*/ 282 w 287"/>
                <a:gd name="T15" fmla="*/ 182 h 287"/>
                <a:gd name="T16" fmla="*/ 267 w 287"/>
                <a:gd name="T17" fmla="*/ 217 h 287"/>
                <a:gd name="T18" fmla="*/ 245 w 287"/>
                <a:gd name="T19" fmla="*/ 246 h 287"/>
                <a:gd name="T20" fmla="*/ 215 w 287"/>
                <a:gd name="T21" fmla="*/ 268 h 287"/>
                <a:gd name="T22" fmla="*/ 182 w 287"/>
                <a:gd name="T23" fmla="*/ 283 h 287"/>
                <a:gd name="T24" fmla="*/ 144 w 287"/>
                <a:gd name="T25" fmla="*/ 287 h 287"/>
                <a:gd name="T26" fmla="*/ 105 w 287"/>
                <a:gd name="T27" fmla="*/ 283 h 287"/>
                <a:gd name="T28" fmla="*/ 70 w 287"/>
                <a:gd name="T29" fmla="*/ 268 h 287"/>
                <a:gd name="T30" fmla="*/ 43 w 287"/>
                <a:gd name="T31" fmla="*/ 246 h 287"/>
                <a:gd name="T32" fmla="*/ 19 w 287"/>
                <a:gd name="T33" fmla="*/ 217 h 287"/>
                <a:gd name="T34" fmla="*/ 4 w 287"/>
                <a:gd name="T35" fmla="*/ 182 h 287"/>
                <a:gd name="T36" fmla="*/ 0 w 287"/>
                <a:gd name="T37" fmla="*/ 143 h 287"/>
                <a:gd name="T38" fmla="*/ 4 w 287"/>
                <a:gd name="T39" fmla="*/ 105 h 287"/>
                <a:gd name="T40" fmla="*/ 19 w 287"/>
                <a:gd name="T41" fmla="*/ 71 h 287"/>
                <a:gd name="T42" fmla="*/ 43 w 287"/>
                <a:gd name="T43" fmla="*/ 42 h 287"/>
                <a:gd name="T44" fmla="*/ 70 w 287"/>
                <a:gd name="T45" fmla="*/ 20 h 287"/>
                <a:gd name="T46" fmla="*/ 105 w 287"/>
                <a:gd name="T47" fmla="*/ 5 h 287"/>
                <a:gd name="T48" fmla="*/ 144 w 287"/>
                <a:gd name="T4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287">
                  <a:moveTo>
                    <a:pt x="144" y="0"/>
                  </a:moveTo>
                  <a:lnTo>
                    <a:pt x="182" y="5"/>
                  </a:lnTo>
                  <a:lnTo>
                    <a:pt x="215" y="20"/>
                  </a:lnTo>
                  <a:lnTo>
                    <a:pt x="245" y="42"/>
                  </a:lnTo>
                  <a:lnTo>
                    <a:pt x="267" y="71"/>
                  </a:lnTo>
                  <a:lnTo>
                    <a:pt x="282" y="105"/>
                  </a:lnTo>
                  <a:lnTo>
                    <a:pt x="287" y="143"/>
                  </a:lnTo>
                  <a:lnTo>
                    <a:pt x="282" y="182"/>
                  </a:lnTo>
                  <a:lnTo>
                    <a:pt x="267" y="217"/>
                  </a:lnTo>
                  <a:lnTo>
                    <a:pt x="245" y="246"/>
                  </a:lnTo>
                  <a:lnTo>
                    <a:pt x="215" y="268"/>
                  </a:lnTo>
                  <a:lnTo>
                    <a:pt x="182" y="283"/>
                  </a:lnTo>
                  <a:lnTo>
                    <a:pt x="144" y="287"/>
                  </a:lnTo>
                  <a:lnTo>
                    <a:pt x="105" y="283"/>
                  </a:lnTo>
                  <a:lnTo>
                    <a:pt x="70" y="268"/>
                  </a:lnTo>
                  <a:lnTo>
                    <a:pt x="43" y="246"/>
                  </a:lnTo>
                  <a:lnTo>
                    <a:pt x="19" y="217"/>
                  </a:lnTo>
                  <a:lnTo>
                    <a:pt x="4" y="182"/>
                  </a:lnTo>
                  <a:lnTo>
                    <a:pt x="0" y="143"/>
                  </a:lnTo>
                  <a:lnTo>
                    <a:pt x="4" y="105"/>
                  </a:lnTo>
                  <a:lnTo>
                    <a:pt x="19" y="71"/>
                  </a:lnTo>
                  <a:lnTo>
                    <a:pt x="43" y="42"/>
                  </a:lnTo>
                  <a:lnTo>
                    <a:pt x="70" y="20"/>
                  </a:lnTo>
                  <a:lnTo>
                    <a:pt x="105" y="5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7"/>
            <p:cNvSpPr>
              <a:spLocks/>
            </p:cNvSpPr>
            <p:nvPr/>
          </p:nvSpPr>
          <p:spPr bwMode="auto">
            <a:xfrm>
              <a:off x="5848350" y="4059238"/>
              <a:ext cx="150813" cy="520700"/>
            </a:xfrm>
            <a:custGeom>
              <a:avLst/>
              <a:gdLst>
                <a:gd name="T0" fmla="*/ 44 w 95"/>
                <a:gd name="T1" fmla="*/ 0 h 328"/>
                <a:gd name="T2" fmla="*/ 49 w 95"/>
                <a:gd name="T3" fmla="*/ 0 h 328"/>
                <a:gd name="T4" fmla="*/ 68 w 95"/>
                <a:gd name="T5" fmla="*/ 4 h 328"/>
                <a:gd name="T6" fmla="*/ 81 w 95"/>
                <a:gd name="T7" fmla="*/ 13 h 328"/>
                <a:gd name="T8" fmla="*/ 92 w 95"/>
                <a:gd name="T9" fmla="*/ 28 h 328"/>
                <a:gd name="T10" fmla="*/ 95 w 95"/>
                <a:gd name="T11" fmla="*/ 45 h 328"/>
                <a:gd name="T12" fmla="*/ 95 w 95"/>
                <a:gd name="T13" fmla="*/ 328 h 328"/>
                <a:gd name="T14" fmla="*/ 0 w 95"/>
                <a:gd name="T15" fmla="*/ 328 h 328"/>
                <a:gd name="T16" fmla="*/ 0 w 95"/>
                <a:gd name="T17" fmla="*/ 45 h 328"/>
                <a:gd name="T18" fmla="*/ 2 w 95"/>
                <a:gd name="T19" fmla="*/ 28 h 328"/>
                <a:gd name="T20" fmla="*/ 13 w 95"/>
                <a:gd name="T21" fmla="*/ 13 h 328"/>
                <a:gd name="T22" fmla="*/ 25 w 95"/>
                <a:gd name="T23" fmla="*/ 4 h 328"/>
                <a:gd name="T24" fmla="*/ 44 w 95"/>
                <a:gd name="T2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328">
                  <a:moveTo>
                    <a:pt x="44" y="0"/>
                  </a:moveTo>
                  <a:lnTo>
                    <a:pt x="49" y="0"/>
                  </a:lnTo>
                  <a:lnTo>
                    <a:pt x="68" y="4"/>
                  </a:lnTo>
                  <a:lnTo>
                    <a:pt x="81" y="13"/>
                  </a:lnTo>
                  <a:lnTo>
                    <a:pt x="92" y="28"/>
                  </a:lnTo>
                  <a:lnTo>
                    <a:pt x="95" y="45"/>
                  </a:lnTo>
                  <a:lnTo>
                    <a:pt x="95" y="328"/>
                  </a:lnTo>
                  <a:lnTo>
                    <a:pt x="0" y="328"/>
                  </a:lnTo>
                  <a:lnTo>
                    <a:pt x="0" y="45"/>
                  </a:lnTo>
                  <a:lnTo>
                    <a:pt x="2" y="28"/>
                  </a:lnTo>
                  <a:lnTo>
                    <a:pt x="13" y="13"/>
                  </a:lnTo>
                  <a:lnTo>
                    <a:pt x="25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8"/>
            <p:cNvSpPr>
              <a:spLocks/>
            </p:cNvSpPr>
            <p:nvPr/>
          </p:nvSpPr>
          <p:spPr bwMode="auto">
            <a:xfrm>
              <a:off x="6454775" y="4059238"/>
              <a:ext cx="152400" cy="520700"/>
            </a:xfrm>
            <a:custGeom>
              <a:avLst/>
              <a:gdLst>
                <a:gd name="T0" fmla="*/ 44 w 96"/>
                <a:gd name="T1" fmla="*/ 0 h 328"/>
                <a:gd name="T2" fmla="*/ 52 w 96"/>
                <a:gd name="T3" fmla="*/ 0 h 328"/>
                <a:gd name="T4" fmla="*/ 68 w 96"/>
                <a:gd name="T5" fmla="*/ 4 h 328"/>
                <a:gd name="T6" fmla="*/ 83 w 96"/>
                <a:gd name="T7" fmla="*/ 13 h 328"/>
                <a:gd name="T8" fmla="*/ 92 w 96"/>
                <a:gd name="T9" fmla="*/ 28 h 328"/>
                <a:gd name="T10" fmla="*/ 96 w 96"/>
                <a:gd name="T11" fmla="*/ 45 h 328"/>
                <a:gd name="T12" fmla="*/ 96 w 96"/>
                <a:gd name="T13" fmla="*/ 328 h 328"/>
                <a:gd name="T14" fmla="*/ 0 w 96"/>
                <a:gd name="T15" fmla="*/ 328 h 328"/>
                <a:gd name="T16" fmla="*/ 0 w 96"/>
                <a:gd name="T17" fmla="*/ 45 h 328"/>
                <a:gd name="T18" fmla="*/ 4 w 96"/>
                <a:gd name="T19" fmla="*/ 28 h 328"/>
                <a:gd name="T20" fmla="*/ 13 w 96"/>
                <a:gd name="T21" fmla="*/ 13 h 328"/>
                <a:gd name="T22" fmla="*/ 28 w 96"/>
                <a:gd name="T23" fmla="*/ 4 h 328"/>
                <a:gd name="T24" fmla="*/ 44 w 96"/>
                <a:gd name="T2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328">
                  <a:moveTo>
                    <a:pt x="44" y="0"/>
                  </a:moveTo>
                  <a:lnTo>
                    <a:pt x="52" y="0"/>
                  </a:lnTo>
                  <a:lnTo>
                    <a:pt x="68" y="4"/>
                  </a:lnTo>
                  <a:lnTo>
                    <a:pt x="83" y="13"/>
                  </a:lnTo>
                  <a:lnTo>
                    <a:pt x="92" y="28"/>
                  </a:lnTo>
                  <a:lnTo>
                    <a:pt x="96" y="45"/>
                  </a:lnTo>
                  <a:lnTo>
                    <a:pt x="96" y="328"/>
                  </a:lnTo>
                  <a:lnTo>
                    <a:pt x="0" y="328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0"/>
            <p:cNvSpPr>
              <a:spLocks/>
            </p:cNvSpPr>
            <p:nvPr/>
          </p:nvSpPr>
          <p:spPr bwMode="auto">
            <a:xfrm>
              <a:off x="6183313" y="4024313"/>
              <a:ext cx="79375" cy="141288"/>
            </a:xfrm>
            <a:custGeom>
              <a:avLst/>
              <a:gdLst>
                <a:gd name="T0" fmla="*/ 0 w 50"/>
                <a:gd name="T1" fmla="*/ 0 h 89"/>
                <a:gd name="T2" fmla="*/ 50 w 50"/>
                <a:gd name="T3" fmla="*/ 0 h 89"/>
                <a:gd name="T4" fmla="*/ 24 w 50"/>
                <a:gd name="T5" fmla="*/ 89 h 89"/>
                <a:gd name="T6" fmla="*/ 0 w 50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89">
                  <a:moveTo>
                    <a:pt x="0" y="0"/>
                  </a:moveTo>
                  <a:lnTo>
                    <a:pt x="50" y="0"/>
                  </a:lnTo>
                  <a:lnTo>
                    <a:pt x="2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1"/>
            <p:cNvSpPr>
              <a:spLocks/>
            </p:cNvSpPr>
            <p:nvPr/>
          </p:nvSpPr>
          <p:spPr bwMode="auto">
            <a:xfrm>
              <a:off x="7004050" y="5473700"/>
              <a:ext cx="414338" cy="417513"/>
            </a:xfrm>
            <a:custGeom>
              <a:avLst/>
              <a:gdLst>
                <a:gd name="T0" fmla="*/ 22 w 261"/>
                <a:gd name="T1" fmla="*/ 0 h 263"/>
                <a:gd name="T2" fmla="*/ 237 w 261"/>
                <a:gd name="T3" fmla="*/ 0 h 263"/>
                <a:gd name="T4" fmla="*/ 244 w 261"/>
                <a:gd name="T5" fmla="*/ 2 h 263"/>
                <a:gd name="T6" fmla="*/ 252 w 261"/>
                <a:gd name="T7" fmla="*/ 5 h 263"/>
                <a:gd name="T8" fmla="*/ 255 w 261"/>
                <a:gd name="T9" fmla="*/ 9 h 263"/>
                <a:gd name="T10" fmla="*/ 259 w 261"/>
                <a:gd name="T11" fmla="*/ 16 h 263"/>
                <a:gd name="T12" fmla="*/ 261 w 261"/>
                <a:gd name="T13" fmla="*/ 24 h 263"/>
                <a:gd name="T14" fmla="*/ 261 w 261"/>
                <a:gd name="T15" fmla="*/ 263 h 263"/>
                <a:gd name="T16" fmla="*/ 0 w 261"/>
                <a:gd name="T17" fmla="*/ 263 h 263"/>
                <a:gd name="T18" fmla="*/ 0 w 261"/>
                <a:gd name="T19" fmla="*/ 24 h 263"/>
                <a:gd name="T20" fmla="*/ 2 w 261"/>
                <a:gd name="T21" fmla="*/ 16 h 263"/>
                <a:gd name="T22" fmla="*/ 4 w 261"/>
                <a:gd name="T23" fmla="*/ 9 h 263"/>
                <a:gd name="T24" fmla="*/ 9 w 261"/>
                <a:gd name="T25" fmla="*/ 5 h 263"/>
                <a:gd name="T26" fmla="*/ 15 w 261"/>
                <a:gd name="T27" fmla="*/ 2 h 263"/>
                <a:gd name="T28" fmla="*/ 22 w 261"/>
                <a:gd name="T2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" h="263">
                  <a:moveTo>
                    <a:pt x="22" y="0"/>
                  </a:moveTo>
                  <a:lnTo>
                    <a:pt x="237" y="0"/>
                  </a:lnTo>
                  <a:lnTo>
                    <a:pt x="244" y="2"/>
                  </a:lnTo>
                  <a:lnTo>
                    <a:pt x="252" y="5"/>
                  </a:lnTo>
                  <a:lnTo>
                    <a:pt x="255" y="9"/>
                  </a:lnTo>
                  <a:lnTo>
                    <a:pt x="259" y="16"/>
                  </a:lnTo>
                  <a:lnTo>
                    <a:pt x="261" y="24"/>
                  </a:lnTo>
                  <a:lnTo>
                    <a:pt x="261" y="263"/>
                  </a:lnTo>
                  <a:lnTo>
                    <a:pt x="0" y="263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4" y="9"/>
                  </a:lnTo>
                  <a:lnTo>
                    <a:pt x="9" y="5"/>
                  </a:lnTo>
                  <a:lnTo>
                    <a:pt x="15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"/>
            <p:cNvSpPr>
              <a:spLocks/>
            </p:cNvSpPr>
            <p:nvPr/>
          </p:nvSpPr>
          <p:spPr bwMode="auto">
            <a:xfrm>
              <a:off x="7038975" y="5087938"/>
              <a:ext cx="341313" cy="341313"/>
            </a:xfrm>
            <a:custGeom>
              <a:avLst/>
              <a:gdLst>
                <a:gd name="T0" fmla="*/ 108 w 215"/>
                <a:gd name="T1" fmla="*/ 0 h 215"/>
                <a:gd name="T2" fmla="*/ 142 w 215"/>
                <a:gd name="T3" fmla="*/ 6 h 215"/>
                <a:gd name="T4" fmla="*/ 171 w 215"/>
                <a:gd name="T5" fmla="*/ 22 h 215"/>
                <a:gd name="T6" fmla="*/ 195 w 215"/>
                <a:gd name="T7" fmla="*/ 44 h 215"/>
                <a:gd name="T8" fmla="*/ 210 w 215"/>
                <a:gd name="T9" fmla="*/ 74 h 215"/>
                <a:gd name="T10" fmla="*/ 215 w 215"/>
                <a:gd name="T11" fmla="*/ 109 h 215"/>
                <a:gd name="T12" fmla="*/ 210 w 215"/>
                <a:gd name="T13" fmla="*/ 142 h 215"/>
                <a:gd name="T14" fmla="*/ 195 w 215"/>
                <a:gd name="T15" fmla="*/ 171 h 215"/>
                <a:gd name="T16" fmla="*/ 171 w 215"/>
                <a:gd name="T17" fmla="*/ 195 h 215"/>
                <a:gd name="T18" fmla="*/ 142 w 215"/>
                <a:gd name="T19" fmla="*/ 210 h 215"/>
                <a:gd name="T20" fmla="*/ 108 w 215"/>
                <a:gd name="T21" fmla="*/ 215 h 215"/>
                <a:gd name="T22" fmla="*/ 73 w 215"/>
                <a:gd name="T23" fmla="*/ 210 h 215"/>
                <a:gd name="T24" fmla="*/ 44 w 215"/>
                <a:gd name="T25" fmla="*/ 195 h 215"/>
                <a:gd name="T26" fmla="*/ 22 w 215"/>
                <a:gd name="T27" fmla="*/ 171 h 215"/>
                <a:gd name="T28" fmla="*/ 5 w 215"/>
                <a:gd name="T29" fmla="*/ 142 h 215"/>
                <a:gd name="T30" fmla="*/ 0 w 215"/>
                <a:gd name="T31" fmla="*/ 109 h 215"/>
                <a:gd name="T32" fmla="*/ 5 w 215"/>
                <a:gd name="T33" fmla="*/ 74 h 215"/>
                <a:gd name="T34" fmla="*/ 22 w 215"/>
                <a:gd name="T35" fmla="*/ 44 h 215"/>
                <a:gd name="T36" fmla="*/ 44 w 215"/>
                <a:gd name="T37" fmla="*/ 22 h 215"/>
                <a:gd name="T38" fmla="*/ 73 w 215"/>
                <a:gd name="T39" fmla="*/ 6 h 215"/>
                <a:gd name="T40" fmla="*/ 108 w 215"/>
                <a:gd name="T4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0"/>
                  </a:moveTo>
                  <a:lnTo>
                    <a:pt x="142" y="6"/>
                  </a:lnTo>
                  <a:lnTo>
                    <a:pt x="171" y="22"/>
                  </a:lnTo>
                  <a:lnTo>
                    <a:pt x="195" y="44"/>
                  </a:lnTo>
                  <a:lnTo>
                    <a:pt x="210" y="74"/>
                  </a:lnTo>
                  <a:lnTo>
                    <a:pt x="215" y="109"/>
                  </a:lnTo>
                  <a:lnTo>
                    <a:pt x="210" y="142"/>
                  </a:lnTo>
                  <a:lnTo>
                    <a:pt x="195" y="171"/>
                  </a:lnTo>
                  <a:lnTo>
                    <a:pt x="171" y="195"/>
                  </a:lnTo>
                  <a:lnTo>
                    <a:pt x="142" y="210"/>
                  </a:lnTo>
                  <a:lnTo>
                    <a:pt x="108" y="215"/>
                  </a:lnTo>
                  <a:lnTo>
                    <a:pt x="73" y="210"/>
                  </a:lnTo>
                  <a:lnTo>
                    <a:pt x="44" y="195"/>
                  </a:lnTo>
                  <a:lnTo>
                    <a:pt x="22" y="171"/>
                  </a:lnTo>
                  <a:lnTo>
                    <a:pt x="5" y="142"/>
                  </a:lnTo>
                  <a:lnTo>
                    <a:pt x="0" y="109"/>
                  </a:lnTo>
                  <a:lnTo>
                    <a:pt x="5" y="74"/>
                  </a:lnTo>
                  <a:lnTo>
                    <a:pt x="22" y="44"/>
                  </a:lnTo>
                  <a:lnTo>
                    <a:pt x="44" y="22"/>
                  </a:lnTo>
                  <a:lnTo>
                    <a:pt x="73" y="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3"/>
            <p:cNvSpPr>
              <a:spLocks/>
            </p:cNvSpPr>
            <p:nvPr/>
          </p:nvSpPr>
          <p:spPr bwMode="auto">
            <a:xfrm>
              <a:off x="6924675" y="5502275"/>
              <a:ext cx="114300" cy="388938"/>
            </a:xfrm>
            <a:custGeom>
              <a:avLst/>
              <a:gdLst>
                <a:gd name="T0" fmla="*/ 35 w 72"/>
                <a:gd name="T1" fmla="*/ 0 h 245"/>
                <a:gd name="T2" fmla="*/ 39 w 72"/>
                <a:gd name="T3" fmla="*/ 0 h 245"/>
                <a:gd name="T4" fmla="*/ 55 w 72"/>
                <a:gd name="T5" fmla="*/ 4 h 245"/>
                <a:gd name="T6" fmla="*/ 68 w 72"/>
                <a:gd name="T7" fmla="*/ 17 h 245"/>
                <a:gd name="T8" fmla="*/ 72 w 72"/>
                <a:gd name="T9" fmla="*/ 33 h 245"/>
                <a:gd name="T10" fmla="*/ 72 w 72"/>
                <a:gd name="T11" fmla="*/ 245 h 245"/>
                <a:gd name="T12" fmla="*/ 0 w 72"/>
                <a:gd name="T13" fmla="*/ 245 h 245"/>
                <a:gd name="T14" fmla="*/ 0 w 72"/>
                <a:gd name="T15" fmla="*/ 33 h 245"/>
                <a:gd name="T16" fmla="*/ 6 w 72"/>
                <a:gd name="T17" fmla="*/ 17 h 245"/>
                <a:gd name="T18" fmla="*/ 17 w 72"/>
                <a:gd name="T19" fmla="*/ 4 h 245"/>
                <a:gd name="T20" fmla="*/ 35 w 72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245">
                  <a:moveTo>
                    <a:pt x="35" y="0"/>
                  </a:moveTo>
                  <a:lnTo>
                    <a:pt x="39" y="0"/>
                  </a:lnTo>
                  <a:lnTo>
                    <a:pt x="55" y="4"/>
                  </a:lnTo>
                  <a:lnTo>
                    <a:pt x="68" y="17"/>
                  </a:lnTo>
                  <a:lnTo>
                    <a:pt x="72" y="33"/>
                  </a:lnTo>
                  <a:lnTo>
                    <a:pt x="72" y="245"/>
                  </a:lnTo>
                  <a:lnTo>
                    <a:pt x="0" y="245"/>
                  </a:lnTo>
                  <a:lnTo>
                    <a:pt x="0" y="33"/>
                  </a:lnTo>
                  <a:lnTo>
                    <a:pt x="6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4"/>
            <p:cNvSpPr>
              <a:spLocks/>
            </p:cNvSpPr>
            <p:nvPr/>
          </p:nvSpPr>
          <p:spPr bwMode="auto">
            <a:xfrm>
              <a:off x="7380288" y="5502275"/>
              <a:ext cx="114300" cy="388938"/>
            </a:xfrm>
            <a:custGeom>
              <a:avLst/>
              <a:gdLst>
                <a:gd name="T0" fmla="*/ 35 w 72"/>
                <a:gd name="T1" fmla="*/ 0 h 245"/>
                <a:gd name="T2" fmla="*/ 39 w 72"/>
                <a:gd name="T3" fmla="*/ 0 h 245"/>
                <a:gd name="T4" fmla="*/ 55 w 72"/>
                <a:gd name="T5" fmla="*/ 4 h 245"/>
                <a:gd name="T6" fmla="*/ 68 w 72"/>
                <a:gd name="T7" fmla="*/ 17 h 245"/>
                <a:gd name="T8" fmla="*/ 72 w 72"/>
                <a:gd name="T9" fmla="*/ 33 h 245"/>
                <a:gd name="T10" fmla="*/ 72 w 72"/>
                <a:gd name="T11" fmla="*/ 245 h 245"/>
                <a:gd name="T12" fmla="*/ 0 w 72"/>
                <a:gd name="T13" fmla="*/ 245 h 245"/>
                <a:gd name="T14" fmla="*/ 0 w 72"/>
                <a:gd name="T15" fmla="*/ 33 h 245"/>
                <a:gd name="T16" fmla="*/ 6 w 72"/>
                <a:gd name="T17" fmla="*/ 17 h 245"/>
                <a:gd name="T18" fmla="*/ 17 w 72"/>
                <a:gd name="T19" fmla="*/ 4 h 245"/>
                <a:gd name="T20" fmla="*/ 35 w 72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245">
                  <a:moveTo>
                    <a:pt x="35" y="0"/>
                  </a:moveTo>
                  <a:lnTo>
                    <a:pt x="39" y="0"/>
                  </a:lnTo>
                  <a:lnTo>
                    <a:pt x="55" y="4"/>
                  </a:lnTo>
                  <a:lnTo>
                    <a:pt x="68" y="17"/>
                  </a:lnTo>
                  <a:lnTo>
                    <a:pt x="72" y="33"/>
                  </a:lnTo>
                  <a:lnTo>
                    <a:pt x="72" y="245"/>
                  </a:lnTo>
                  <a:lnTo>
                    <a:pt x="0" y="245"/>
                  </a:lnTo>
                  <a:lnTo>
                    <a:pt x="0" y="33"/>
                  </a:lnTo>
                  <a:lnTo>
                    <a:pt x="6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7178675" y="5473700"/>
              <a:ext cx="58738" cy="107950"/>
            </a:xfrm>
            <a:custGeom>
              <a:avLst/>
              <a:gdLst>
                <a:gd name="T0" fmla="*/ 0 w 37"/>
                <a:gd name="T1" fmla="*/ 0 h 68"/>
                <a:gd name="T2" fmla="*/ 37 w 37"/>
                <a:gd name="T3" fmla="*/ 0 h 68"/>
                <a:gd name="T4" fmla="*/ 19 w 37"/>
                <a:gd name="T5" fmla="*/ 68 h 68"/>
                <a:gd name="T6" fmla="*/ 0 w 3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8">
                  <a:moveTo>
                    <a:pt x="0" y="0"/>
                  </a:moveTo>
                  <a:lnTo>
                    <a:pt x="37" y="0"/>
                  </a:lnTo>
                  <a:lnTo>
                    <a:pt x="19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5202238" y="4646613"/>
              <a:ext cx="2041525" cy="371475"/>
            </a:xfrm>
            <a:custGeom>
              <a:avLst/>
              <a:gdLst>
                <a:gd name="T0" fmla="*/ 653 w 1286"/>
                <a:gd name="T1" fmla="*/ 2 h 234"/>
                <a:gd name="T2" fmla="*/ 666 w 1286"/>
                <a:gd name="T3" fmla="*/ 11 h 234"/>
                <a:gd name="T4" fmla="*/ 671 w 1286"/>
                <a:gd name="T5" fmla="*/ 26 h 234"/>
                <a:gd name="T6" fmla="*/ 1153 w 1286"/>
                <a:gd name="T7" fmla="*/ 68 h 234"/>
                <a:gd name="T8" fmla="*/ 1218 w 1286"/>
                <a:gd name="T9" fmla="*/ 77 h 234"/>
                <a:gd name="T10" fmla="*/ 1262 w 1286"/>
                <a:gd name="T11" fmla="*/ 109 h 234"/>
                <a:gd name="T12" fmla="*/ 1284 w 1286"/>
                <a:gd name="T13" fmla="*/ 155 h 234"/>
                <a:gd name="T14" fmla="*/ 1286 w 1286"/>
                <a:gd name="T15" fmla="*/ 186 h 234"/>
                <a:gd name="T16" fmla="*/ 1284 w 1286"/>
                <a:gd name="T17" fmla="*/ 217 h 234"/>
                <a:gd name="T18" fmla="*/ 1275 w 1286"/>
                <a:gd name="T19" fmla="*/ 230 h 234"/>
                <a:gd name="T20" fmla="*/ 1260 w 1286"/>
                <a:gd name="T21" fmla="*/ 234 h 234"/>
                <a:gd name="T22" fmla="*/ 1245 w 1286"/>
                <a:gd name="T23" fmla="*/ 230 h 234"/>
                <a:gd name="T24" fmla="*/ 1236 w 1286"/>
                <a:gd name="T25" fmla="*/ 217 h 234"/>
                <a:gd name="T26" fmla="*/ 1236 w 1286"/>
                <a:gd name="T27" fmla="*/ 182 h 234"/>
                <a:gd name="T28" fmla="*/ 1236 w 1286"/>
                <a:gd name="T29" fmla="*/ 173 h 234"/>
                <a:gd name="T30" fmla="*/ 1225 w 1286"/>
                <a:gd name="T31" fmla="*/ 142 h 234"/>
                <a:gd name="T32" fmla="*/ 1183 w 1286"/>
                <a:gd name="T33" fmla="*/ 122 h 234"/>
                <a:gd name="T34" fmla="*/ 671 w 1286"/>
                <a:gd name="T35" fmla="*/ 118 h 234"/>
                <a:gd name="T36" fmla="*/ 670 w 1286"/>
                <a:gd name="T37" fmla="*/ 168 h 234"/>
                <a:gd name="T38" fmla="*/ 660 w 1286"/>
                <a:gd name="T39" fmla="*/ 181 h 234"/>
                <a:gd name="T40" fmla="*/ 646 w 1286"/>
                <a:gd name="T41" fmla="*/ 186 h 234"/>
                <a:gd name="T42" fmla="*/ 631 w 1286"/>
                <a:gd name="T43" fmla="*/ 181 h 234"/>
                <a:gd name="T44" fmla="*/ 622 w 1286"/>
                <a:gd name="T45" fmla="*/ 168 h 234"/>
                <a:gd name="T46" fmla="*/ 620 w 1286"/>
                <a:gd name="T47" fmla="*/ 118 h 234"/>
                <a:gd name="T48" fmla="*/ 103 w 1286"/>
                <a:gd name="T49" fmla="*/ 122 h 234"/>
                <a:gd name="T50" fmla="*/ 63 w 1286"/>
                <a:gd name="T51" fmla="*/ 142 h 234"/>
                <a:gd name="T52" fmla="*/ 50 w 1286"/>
                <a:gd name="T53" fmla="*/ 173 h 234"/>
                <a:gd name="T54" fmla="*/ 52 w 1286"/>
                <a:gd name="T55" fmla="*/ 182 h 234"/>
                <a:gd name="T56" fmla="*/ 52 w 1286"/>
                <a:gd name="T57" fmla="*/ 210 h 234"/>
                <a:gd name="T58" fmla="*/ 46 w 1286"/>
                <a:gd name="T59" fmla="*/ 225 h 234"/>
                <a:gd name="T60" fmla="*/ 33 w 1286"/>
                <a:gd name="T61" fmla="*/ 234 h 234"/>
                <a:gd name="T62" fmla="*/ 19 w 1286"/>
                <a:gd name="T63" fmla="*/ 234 h 234"/>
                <a:gd name="T64" fmla="*/ 6 w 1286"/>
                <a:gd name="T65" fmla="*/ 225 h 234"/>
                <a:gd name="T66" fmla="*/ 0 w 1286"/>
                <a:gd name="T67" fmla="*/ 210 h 234"/>
                <a:gd name="T68" fmla="*/ 0 w 1286"/>
                <a:gd name="T69" fmla="*/ 173 h 234"/>
                <a:gd name="T70" fmla="*/ 10 w 1286"/>
                <a:gd name="T71" fmla="*/ 133 h 234"/>
                <a:gd name="T72" fmla="*/ 44 w 1286"/>
                <a:gd name="T73" fmla="*/ 90 h 234"/>
                <a:gd name="T74" fmla="*/ 98 w 1286"/>
                <a:gd name="T75" fmla="*/ 70 h 234"/>
                <a:gd name="T76" fmla="*/ 620 w 1286"/>
                <a:gd name="T77" fmla="*/ 68 h 234"/>
                <a:gd name="T78" fmla="*/ 622 w 1286"/>
                <a:gd name="T79" fmla="*/ 19 h 234"/>
                <a:gd name="T80" fmla="*/ 631 w 1286"/>
                <a:gd name="T81" fmla="*/ 6 h 234"/>
                <a:gd name="T82" fmla="*/ 646 w 1286"/>
                <a:gd name="T8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6" h="234">
                  <a:moveTo>
                    <a:pt x="646" y="0"/>
                  </a:moveTo>
                  <a:lnTo>
                    <a:pt x="653" y="2"/>
                  </a:lnTo>
                  <a:lnTo>
                    <a:pt x="660" y="6"/>
                  </a:lnTo>
                  <a:lnTo>
                    <a:pt x="666" y="11"/>
                  </a:lnTo>
                  <a:lnTo>
                    <a:pt x="670" y="19"/>
                  </a:lnTo>
                  <a:lnTo>
                    <a:pt x="671" y="26"/>
                  </a:lnTo>
                  <a:lnTo>
                    <a:pt x="671" y="68"/>
                  </a:lnTo>
                  <a:lnTo>
                    <a:pt x="1153" y="68"/>
                  </a:lnTo>
                  <a:lnTo>
                    <a:pt x="1188" y="70"/>
                  </a:lnTo>
                  <a:lnTo>
                    <a:pt x="1218" y="77"/>
                  </a:lnTo>
                  <a:lnTo>
                    <a:pt x="1243" y="90"/>
                  </a:lnTo>
                  <a:lnTo>
                    <a:pt x="1262" y="109"/>
                  </a:lnTo>
                  <a:lnTo>
                    <a:pt x="1278" y="133"/>
                  </a:lnTo>
                  <a:lnTo>
                    <a:pt x="1284" y="155"/>
                  </a:lnTo>
                  <a:lnTo>
                    <a:pt x="1286" y="173"/>
                  </a:lnTo>
                  <a:lnTo>
                    <a:pt x="1286" y="186"/>
                  </a:lnTo>
                  <a:lnTo>
                    <a:pt x="1286" y="210"/>
                  </a:lnTo>
                  <a:lnTo>
                    <a:pt x="1284" y="217"/>
                  </a:lnTo>
                  <a:lnTo>
                    <a:pt x="1280" y="225"/>
                  </a:lnTo>
                  <a:lnTo>
                    <a:pt x="1275" y="230"/>
                  </a:lnTo>
                  <a:lnTo>
                    <a:pt x="1269" y="234"/>
                  </a:lnTo>
                  <a:lnTo>
                    <a:pt x="1260" y="234"/>
                  </a:lnTo>
                  <a:lnTo>
                    <a:pt x="1253" y="234"/>
                  </a:lnTo>
                  <a:lnTo>
                    <a:pt x="1245" y="230"/>
                  </a:lnTo>
                  <a:lnTo>
                    <a:pt x="1240" y="225"/>
                  </a:lnTo>
                  <a:lnTo>
                    <a:pt x="1236" y="217"/>
                  </a:lnTo>
                  <a:lnTo>
                    <a:pt x="1236" y="210"/>
                  </a:lnTo>
                  <a:lnTo>
                    <a:pt x="1236" y="182"/>
                  </a:lnTo>
                  <a:lnTo>
                    <a:pt x="1236" y="181"/>
                  </a:lnTo>
                  <a:lnTo>
                    <a:pt x="1236" y="173"/>
                  </a:lnTo>
                  <a:lnTo>
                    <a:pt x="1234" y="158"/>
                  </a:lnTo>
                  <a:lnTo>
                    <a:pt x="1225" y="142"/>
                  </a:lnTo>
                  <a:lnTo>
                    <a:pt x="1207" y="129"/>
                  </a:lnTo>
                  <a:lnTo>
                    <a:pt x="1183" y="122"/>
                  </a:lnTo>
                  <a:lnTo>
                    <a:pt x="1153" y="118"/>
                  </a:lnTo>
                  <a:lnTo>
                    <a:pt x="671" y="118"/>
                  </a:lnTo>
                  <a:lnTo>
                    <a:pt x="671" y="160"/>
                  </a:lnTo>
                  <a:lnTo>
                    <a:pt x="670" y="168"/>
                  </a:lnTo>
                  <a:lnTo>
                    <a:pt x="666" y="175"/>
                  </a:lnTo>
                  <a:lnTo>
                    <a:pt x="660" y="181"/>
                  </a:lnTo>
                  <a:lnTo>
                    <a:pt x="653" y="184"/>
                  </a:lnTo>
                  <a:lnTo>
                    <a:pt x="646" y="186"/>
                  </a:lnTo>
                  <a:lnTo>
                    <a:pt x="638" y="184"/>
                  </a:lnTo>
                  <a:lnTo>
                    <a:pt x="631" y="181"/>
                  </a:lnTo>
                  <a:lnTo>
                    <a:pt x="626" y="175"/>
                  </a:lnTo>
                  <a:lnTo>
                    <a:pt x="622" y="168"/>
                  </a:lnTo>
                  <a:lnTo>
                    <a:pt x="620" y="160"/>
                  </a:lnTo>
                  <a:lnTo>
                    <a:pt x="620" y="118"/>
                  </a:lnTo>
                  <a:lnTo>
                    <a:pt x="133" y="118"/>
                  </a:lnTo>
                  <a:lnTo>
                    <a:pt x="103" y="122"/>
                  </a:lnTo>
                  <a:lnTo>
                    <a:pt x="79" y="129"/>
                  </a:lnTo>
                  <a:lnTo>
                    <a:pt x="63" y="142"/>
                  </a:lnTo>
                  <a:lnTo>
                    <a:pt x="54" y="158"/>
                  </a:lnTo>
                  <a:lnTo>
                    <a:pt x="50" y="173"/>
                  </a:lnTo>
                  <a:lnTo>
                    <a:pt x="50" y="181"/>
                  </a:lnTo>
                  <a:lnTo>
                    <a:pt x="52" y="182"/>
                  </a:lnTo>
                  <a:lnTo>
                    <a:pt x="52" y="184"/>
                  </a:lnTo>
                  <a:lnTo>
                    <a:pt x="52" y="210"/>
                  </a:lnTo>
                  <a:lnTo>
                    <a:pt x="50" y="217"/>
                  </a:lnTo>
                  <a:lnTo>
                    <a:pt x="46" y="225"/>
                  </a:lnTo>
                  <a:lnTo>
                    <a:pt x="41" y="230"/>
                  </a:lnTo>
                  <a:lnTo>
                    <a:pt x="33" y="234"/>
                  </a:lnTo>
                  <a:lnTo>
                    <a:pt x="26" y="234"/>
                  </a:lnTo>
                  <a:lnTo>
                    <a:pt x="19" y="234"/>
                  </a:lnTo>
                  <a:lnTo>
                    <a:pt x="11" y="230"/>
                  </a:lnTo>
                  <a:lnTo>
                    <a:pt x="6" y="225"/>
                  </a:lnTo>
                  <a:lnTo>
                    <a:pt x="2" y="217"/>
                  </a:lnTo>
                  <a:lnTo>
                    <a:pt x="0" y="210"/>
                  </a:lnTo>
                  <a:lnTo>
                    <a:pt x="0" y="186"/>
                  </a:lnTo>
                  <a:lnTo>
                    <a:pt x="0" y="173"/>
                  </a:lnTo>
                  <a:lnTo>
                    <a:pt x="2" y="155"/>
                  </a:lnTo>
                  <a:lnTo>
                    <a:pt x="10" y="133"/>
                  </a:lnTo>
                  <a:lnTo>
                    <a:pt x="24" y="109"/>
                  </a:lnTo>
                  <a:lnTo>
                    <a:pt x="44" y="90"/>
                  </a:lnTo>
                  <a:lnTo>
                    <a:pt x="68" y="77"/>
                  </a:lnTo>
                  <a:lnTo>
                    <a:pt x="98" y="70"/>
                  </a:lnTo>
                  <a:lnTo>
                    <a:pt x="133" y="68"/>
                  </a:lnTo>
                  <a:lnTo>
                    <a:pt x="620" y="68"/>
                  </a:lnTo>
                  <a:lnTo>
                    <a:pt x="620" y="26"/>
                  </a:lnTo>
                  <a:lnTo>
                    <a:pt x="622" y="19"/>
                  </a:lnTo>
                  <a:lnTo>
                    <a:pt x="626" y="11"/>
                  </a:lnTo>
                  <a:lnTo>
                    <a:pt x="631" y="6"/>
                  </a:lnTo>
                  <a:lnTo>
                    <a:pt x="638" y="2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6347591" y="2115537"/>
            <a:ext cx="4681607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dolor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consectetur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adipiscing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elit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Nunc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bibendum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eleifend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tortor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non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porta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justo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gravida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posuere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Cum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sociis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natoque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penatibus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et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magnis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dis parturient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montes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nascetur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ridiculus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mus. Nam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nec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eu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elit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pulvinar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rutrum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Quisque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velit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lacinia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rhoncus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pulvinar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ac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congue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eget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ante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sed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hendrerit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Maecenas ligula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tellus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dignissim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interdum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nec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malesuada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at ante.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dignissim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in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odio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eget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pulvinar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Fusce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id magna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blandit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vehicula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Maecenas ligula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tellus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dignissim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interdum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nec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malesuada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at ante.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dignissim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in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odio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eget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pulvinar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Fusce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id magna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blandit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vehicula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Maecenas ligula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tellus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dignissim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interdum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nec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07756" y="852434"/>
            <a:ext cx="10576488" cy="738664"/>
            <a:chOff x="592428" y="600007"/>
            <a:chExt cx="3940935" cy="738664"/>
          </a:xfrm>
        </p:grpSpPr>
        <p:sp>
          <p:nvSpPr>
            <p:cNvPr id="31" name="TextBox 30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6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415497" y="1736045"/>
            <a:ext cx="5361006" cy="4055155"/>
            <a:chOff x="4683125" y="966788"/>
            <a:chExt cx="3030538" cy="2292350"/>
          </a:xfrm>
        </p:grpSpPr>
        <p:sp>
          <p:nvSpPr>
            <p:cNvPr id="4" name="Freeform 31"/>
            <p:cNvSpPr>
              <a:spLocks/>
            </p:cNvSpPr>
            <p:nvPr/>
          </p:nvSpPr>
          <p:spPr bwMode="auto">
            <a:xfrm>
              <a:off x="4995863" y="966788"/>
              <a:ext cx="439738" cy="441325"/>
            </a:xfrm>
            <a:custGeom>
              <a:avLst/>
              <a:gdLst>
                <a:gd name="T0" fmla="*/ 140 w 277"/>
                <a:gd name="T1" fmla="*/ 0 h 278"/>
                <a:gd name="T2" fmla="*/ 176 w 277"/>
                <a:gd name="T3" fmla="*/ 6 h 278"/>
                <a:gd name="T4" fmla="*/ 209 w 277"/>
                <a:gd name="T5" fmla="*/ 18 h 278"/>
                <a:gd name="T6" fmla="*/ 237 w 277"/>
                <a:gd name="T7" fmla="*/ 40 h 278"/>
                <a:gd name="T8" fmla="*/ 259 w 277"/>
                <a:gd name="T9" fmla="*/ 70 h 278"/>
                <a:gd name="T10" fmla="*/ 274 w 277"/>
                <a:gd name="T11" fmla="*/ 103 h 278"/>
                <a:gd name="T12" fmla="*/ 277 w 277"/>
                <a:gd name="T13" fmla="*/ 140 h 278"/>
                <a:gd name="T14" fmla="*/ 274 w 277"/>
                <a:gd name="T15" fmla="*/ 177 h 278"/>
                <a:gd name="T16" fmla="*/ 259 w 277"/>
                <a:gd name="T17" fmla="*/ 210 h 278"/>
                <a:gd name="T18" fmla="*/ 237 w 277"/>
                <a:gd name="T19" fmla="*/ 237 h 278"/>
                <a:gd name="T20" fmla="*/ 209 w 277"/>
                <a:gd name="T21" fmla="*/ 259 h 278"/>
                <a:gd name="T22" fmla="*/ 176 w 277"/>
                <a:gd name="T23" fmla="*/ 272 h 278"/>
                <a:gd name="T24" fmla="*/ 140 w 277"/>
                <a:gd name="T25" fmla="*/ 278 h 278"/>
                <a:gd name="T26" fmla="*/ 103 w 277"/>
                <a:gd name="T27" fmla="*/ 272 h 278"/>
                <a:gd name="T28" fmla="*/ 70 w 277"/>
                <a:gd name="T29" fmla="*/ 259 h 278"/>
                <a:gd name="T30" fmla="*/ 40 w 277"/>
                <a:gd name="T31" fmla="*/ 237 h 278"/>
                <a:gd name="T32" fmla="*/ 20 w 277"/>
                <a:gd name="T33" fmla="*/ 210 h 278"/>
                <a:gd name="T34" fmla="*/ 5 w 277"/>
                <a:gd name="T35" fmla="*/ 177 h 278"/>
                <a:gd name="T36" fmla="*/ 0 w 277"/>
                <a:gd name="T37" fmla="*/ 140 h 278"/>
                <a:gd name="T38" fmla="*/ 5 w 277"/>
                <a:gd name="T39" fmla="*/ 103 h 278"/>
                <a:gd name="T40" fmla="*/ 20 w 277"/>
                <a:gd name="T41" fmla="*/ 70 h 278"/>
                <a:gd name="T42" fmla="*/ 40 w 277"/>
                <a:gd name="T43" fmla="*/ 40 h 278"/>
                <a:gd name="T44" fmla="*/ 70 w 277"/>
                <a:gd name="T45" fmla="*/ 18 h 278"/>
                <a:gd name="T46" fmla="*/ 103 w 277"/>
                <a:gd name="T47" fmla="*/ 6 h 278"/>
                <a:gd name="T48" fmla="*/ 140 w 277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7" h="278">
                  <a:moveTo>
                    <a:pt x="140" y="0"/>
                  </a:moveTo>
                  <a:lnTo>
                    <a:pt x="176" y="6"/>
                  </a:lnTo>
                  <a:lnTo>
                    <a:pt x="209" y="18"/>
                  </a:lnTo>
                  <a:lnTo>
                    <a:pt x="237" y="40"/>
                  </a:lnTo>
                  <a:lnTo>
                    <a:pt x="259" y="70"/>
                  </a:lnTo>
                  <a:lnTo>
                    <a:pt x="274" y="103"/>
                  </a:lnTo>
                  <a:lnTo>
                    <a:pt x="277" y="140"/>
                  </a:lnTo>
                  <a:lnTo>
                    <a:pt x="274" y="177"/>
                  </a:lnTo>
                  <a:lnTo>
                    <a:pt x="259" y="210"/>
                  </a:lnTo>
                  <a:lnTo>
                    <a:pt x="237" y="237"/>
                  </a:lnTo>
                  <a:lnTo>
                    <a:pt x="209" y="259"/>
                  </a:lnTo>
                  <a:lnTo>
                    <a:pt x="176" y="272"/>
                  </a:lnTo>
                  <a:lnTo>
                    <a:pt x="140" y="278"/>
                  </a:lnTo>
                  <a:lnTo>
                    <a:pt x="103" y="272"/>
                  </a:lnTo>
                  <a:lnTo>
                    <a:pt x="70" y="259"/>
                  </a:lnTo>
                  <a:lnTo>
                    <a:pt x="40" y="237"/>
                  </a:lnTo>
                  <a:lnTo>
                    <a:pt x="20" y="210"/>
                  </a:lnTo>
                  <a:lnTo>
                    <a:pt x="5" y="177"/>
                  </a:lnTo>
                  <a:lnTo>
                    <a:pt x="0" y="140"/>
                  </a:lnTo>
                  <a:lnTo>
                    <a:pt x="5" y="103"/>
                  </a:lnTo>
                  <a:lnTo>
                    <a:pt x="20" y="70"/>
                  </a:lnTo>
                  <a:lnTo>
                    <a:pt x="40" y="40"/>
                  </a:lnTo>
                  <a:lnTo>
                    <a:pt x="70" y="18"/>
                  </a:lnTo>
                  <a:lnTo>
                    <a:pt x="103" y="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3"/>
            <p:cNvSpPr>
              <a:spLocks/>
            </p:cNvSpPr>
            <p:nvPr/>
          </p:nvSpPr>
          <p:spPr bwMode="auto">
            <a:xfrm>
              <a:off x="5176838" y="1466850"/>
              <a:ext cx="73025" cy="133350"/>
            </a:xfrm>
            <a:custGeom>
              <a:avLst/>
              <a:gdLst>
                <a:gd name="T0" fmla="*/ 0 w 46"/>
                <a:gd name="T1" fmla="*/ 0 h 84"/>
                <a:gd name="T2" fmla="*/ 46 w 46"/>
                <a:gd name="T3" fmla="*/ 0 h 84"/>
                <a:gd name="T4" fmla="*/ 22 w 46"/>
                <a:gd name="T5" fmla="*/ 84 h 84"/>
                <a:gd name="T6" fmla="*/ 0 w 46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84">
                  <a:moveTo>
                    <a:pt x="0" y="0"/>
                  </a:moveTo>
                  <a:lnTo>
                    <a:pt x="46" y="0"/>
                  </a:lnTo>
                  <a:lnTo>
                    <a:pt x="22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4"/>
            <p:cNvSpPr>
              <a:spLocks/>
            </p:cNvSpPr>
            <p:nvPr/>
          </p:nvSpPr>
          <p:spPr bwMode="auto">
            <a:xfrm>
              <a:off x="4849813" y="1466850"/>
              <a:ext cx="731838" cy="1792288"/>
            </a:xfrm>
            <a:custGeom>
              <a:avLst/>
              <a:gdLst>
                <a:gd name="T0" fmla="*/ 178 w 461"/>
                <a:gd name="T1" fmla="*/ 0 h 1129"/>
                <a:gd name="T2" fmla="*/ 277 w 461"/>
                <a:gd name="T3" fmla="*/ 0 h 1129"/>
                <a:gd name="T4" fmla="*/ 379 w 461"/>
                <a:gd name="T5" fmla="*/ 0 h 1129"/>
                <a:gd name="T6" fmla="*/ 391 w 461"/>
                <a:gd name="T7" fmla="*/ 9 h 1129"/>
                <a:gd name="T8" fmla="*/ 399 w 461"/>
                <a:gd name="T9" fmla="*/ 24 h 1129"/>
                <a:gd name="T10" fmla="*/ 414 w 461"/>
                <a:gd name="T11" fmla="*/ 22 h 1129"/>
                <a:gd name="T12" fmla="*/ 436 w 461"/>
                <a:gd name="T13" fmla="*/ 24 h 1129"/>
                <a:gd name="T14" fmla="*/ 460 w 461"/>
                <a:gd name="T15" fmla="*/ 47 h 1129"/>
                <a:gd name="T16" fmla="*/ 461 w 461"/>
                <a:gd name="T17" fmla="*/ 412 h 1129"/>
                <a:gd name="T18" fmla="*/ 450 w 461"/>
                <a:gd name="T19" fmla="*/ 443 h 1129"/>
                <a:gd name="T20" fmla="*/ 419 w 461"/>
                <a:gd name="T21" fmla="*/ 456 h 1129"/>
                <a:gd name="T22" fmla="*/ 406 w 461"/>
                <a:gd name="T23" fmla="*/ 454 h 1129"/>
                <a:gd name="T24" fmla="*/ 399 w 461"/>
                <a:gd name="T25" fmla="*/ 1054 h 1129"/>
                <a:gd name="T26" fmla="*/ 384 w 461"/>
                <a:gd name="T27" fmla="*/ 1098 h 1129"/>
                <a:gd name="T28" fmla="*/ 347 w 461"/>
                <a:gd name="T29" fmla="*/ 1126 h 1129"/>
                <a:gd name="T30" fmla="*/ 300 w 461"/>
                <a:gd name="T31" fmla="*/ 1126 h 1129"/>
                <a:gd name="T32" fmla="*/ 263 w 461"/>
                <a:gd name="T33" fmla="*/ 1098 h 1129"/>
                <a:gd name="T34" fmla="*/ 248 w 461"/>
                <a:gd name="T35" fmla="*/ 1054 h 1129"/>
                <a:gd name="T36" fmla="*/ 213 w 461"/>
                <a:gd name="T37" fmla="*/ 507 h 1129"/>
                <a:gd name="T38" fmla="*/ 209 w 461"/>
                <a:gd name="T39" fmla="*/ 1078 h 1129"/>
                <a:gd name="T40" fmla="*/ 184 w 461"/>
                <a:gd name="T41" fmla="*/ 1115 h 1129"/>
                <a:gd name="T42" fmla="*/ 138 w 461"/>
                <a:gd name="T43" fmla="*/ 1129 h 1129"/>
                <a:gd name="T44" fmla="*/ 94 w 461"/>
                <a:gd name="T45" fmla="*/ 1115 h 1129"/>
                <a:gd name="T46" fmla="*/ 68 w 461"/>
                <a:gd name="T47" fmla="*/ 1078 h 1129"/>
                <a:gd name="T48" fmla="*/ 64 w 461"/>
                <a:gd name="T49" fmla="*/ 640 h 1129"/>
                <a:gd name="T50" fmla="*/ 167 w 461"/>
                <a:gd name="T51" fmla="*/ 432 h 1129"/>
                <a:gd name="T52" fmla="*/ 2 w 461"/>
                <a:gd name="T53" fmla="*/ 423 h 1129"/>
                <a:gd name="T54" fmla="*/ 0 w 461"/>
                <a:gd name="T55" fmla="*/ 64 h 1129"/>
                <a:gd name="T56" fmla="*/ 13 w 461"/>
                <a:gd name="T57" fmla="*/ 35 h 1129"/>
                <a:gd name="T58" fmla="*/ 44 w 461"/>
                <a:gd name="T59" fmla="*/ 22 h 1129"/>
                <a:gd name="T60" fmla="*/ 57 w 461"/>
                <a:gd name="T61" fmla="*/ 22 h 1129"/>
                <a:gd name="T62" fmla="*/ 66 w 461"/>
                <a:gd name="T63" fmla="*/ 16 h 1129"/>
                <a:gd name="T64" fmla="*/ 77 w 461"/>
                <a:gd name="T65" fmla="*/ 3 h 1129"/>
                <a:gd name="T66" fmla="*/ 92 w 461"/>
                <a:gd name="T67" fmla="*/ 0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1" h="1129">
                  <a:moveTo>
                    <a:pt x="92" y="0"/>
                  </a:moveTo>
                  <a:lnTo>
                    <a:pt x="178" y="0"/>
                  </a:lnTo>
                  <a:lnTo>
                    <a:pt x="232" y="158"/>
                  </a:lnTo>
                  <a:lnTo>
                    <a:pt x="277" y="0"/>
                  </a:lnTo>
                  <a:lnTo>
                    <a:pt x="369" y="0"/>
                  </a:lnTo>
                  <a:lnTo>
                    <a:pt x="379" y="0"/>
                  </a:lnTo>
                  <a:lnTo>
                    <a:pt x="386" y="3"/>
                  </a:lnTo>
                  <a:lnTo>
                    <a:pt x="391" y="9"/>
                  </a:lnTo>
                  <a:lnTo>
                    <a:pt x="395" y="16"/>
                  </a:lnTo>
                  <a:lnTo>
                    <a:pt x="399" y="24"/>
                  </a:lnTo>
                  <a:lnTo>
                    <a:pt x="406" y="22"/>
                  </a:lnTo>
                  <a:lnTo>
                    <a:pt x="414" y="22"/>
                  </a:lnTo>
                  <a:lnTo>
                    <a:pt x="419" y="22"/>
                  </a:lnTo>
                  <a:lnTo>
                    <a:pt x="436" y="24"/>
                  </a:lnTo>
                  <a:lnTo>
                    <a:pt x="450" y="35"/>
                  </a:lnTo>
                  <a:lnTo>
                    <a:pt x="460" y="47"/>
                  </a:lnTo>
                  <a:lnTo>
                    <a:pt x="461" y="64"/>
                  </a:lnTo>
                  <a:lnTo>
                    <a:pt x="461" y="412"/>
                  </a:lnTo>
                  <a:lnTo>
                    <a:pt x="460" y="428"/>
                  </a:lnTo>
                  <a:lnTo>
                    <a:pt x="450" y="443"/>
                  </a:lnTo>
                  <a:lnTo>
                    <a:pt x="436" y="452"/>
                  </a:lnTo>
                  <a:lnTo>
                    <a:pt x="419" y="456"/>
                  </a:lnTo>
                  <a:lnTo>
                    <a:pt x="414" y="456"/>
                  </a:lnTo>
                  <a:lnTo>
                    <a:pt x="406" y="454"/>
                  </a:lnTo>
                  <a:lnTo>
                    <a:pt x="399" y="452"/>
                  </a:lnTo>
                  <a:lnTo>
                    <a:pt x="399" y="1054"/>
                  </a:lnTo>
                  <a:lnTo>
                    <a:pt x="395" y="1078"/>
                  </a:lnTo>
                  <a:lnTo>
                    <a:pt x="384" y="1098"/>
                  </a:lnTo>
                  <a:lnTo>
                    <a:pt x="368" y="1115"/>
                  </a:lnTo>
                  <a:lnTo>
                    <a:pt x="347" y="1126"/>
                  </a:lnTo>
                  <a:lnTo>
                    <a:pt x="323" y="1129"/>
                  </a:lnTo>
                  <a:lnTo>
                    <a:pt x="300" y="1126"/>
                  </a:lnTo>
                  <a:lnTo>
                    <a:pt x="279" y="1115"/>
                  </a:lnTo>
                  <a:lnTo>
                    <a:pt x="263" y="1098"/>
                  </a:lnTo>
                  <a:lnTo>
                    <a:pt x="252" y="1078"/>
                  </a:lnTo>
                  <a:lnTo>
                    <a:pt x="248" y="1054"/>
                  </a:lnTo>
                  <a:lnTo>
                    <a:pt x="248" y="507"/>
                  </a:lnTo>
                  <a:lnTo>
                    <a:pt x="213" y="507"/>
                  </a:lnTo>
                  <a:lnTo>
                    <a:pt x="213" y="1054"/>
                  </a:lnTo>
                  <a:lnTo>
                    <a:pt x="209" y="1078"/>
                  </a:lnTo>
                  <a:lnTo>
                    <a:pt x="198" y="1098"/>
                  </a:lnTo>
                  <a:lnTo>
                    <a:pt x="184" y="1115"/>
                  </a:lnTo>
                  <a:lnTo>
                    <a:pt x="162" y="1126"/>
                  </a:lnTo>
                  <a:lnTo>
                    <a:pt x="138" y="1129"/>
                  </a:lnTo>
                  <a:lnTo>
                    <a:pt x="114" y="1126"/>
                  </a:lnTo>
                  <a:lnTo>
                    <a:pt x="94" y="1115"/>
                  </a:lnTo>
                  <a:lnTo>
                    <a:pt x="77" y="1098"/>
                  </a:lnTo>
                  <a:lnTo>
                    <a:pt x="68" y="1078"/>
                  </a:lnTo>
                  <a:lnTo>
                    <a:pt x="64" y="1054"/>
                  </a:lnTo>
                  <a:lnTo>
                    <a:pt x="64" y="640"/>
                  </a:lnTo>
                  <a:lnTo>
                    <a:pt x="167" y="640"/>
                  </a:lnTo>
                  <a:lnTo>
                    <a:pt x="167" y="432"/>
                  </a:lnTo>
                  <a:lnTo>
                    <a:pt x="5" y="432"/>
                  </a:lnTo>
                  <a:lnTo>
                    <a:pt x="2" y="423"/>
                  </a:lnTo>
                  <a:lnTo>
                    <a:pt x="0" y="412"/>
                  </a:lnTo>
                  <a:lnTo>
                    <a:pt x="0" y="64"/>
                  </a:lnTo>
                  <a:lnTo>
                    <a:pt x="4" y="47"/>
                  </a:lnTo>
                  <a:lnTo>
                    <a:pt x="13" y="35"/>
                  </a:lnTo>
                  <a:lnTo>
                    <a:pt x="26" y="24"/>
                  </a:lnTo>
                  <a:lnTo>
                    <a:pt x="44" y="22"/>
                  </a:lnTo>
                  <a:lnTo>
                    <a:pt x="49" y="22"/>
                  </a:lnTo>
                  <a:lnTo>
                    <a:pt x="57" y="22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70" y="9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5"/>
            <p:cNvSpPr>
              <a:spLocks noChangeArrowheads="1"/>
            </p:cNvSpPr>
            <p:nvPr/>
          </p:nvSpPr>
          <p:spPr bwMode="auto">
            <a:xfrm>
              <a:off x="4683125" y="2181225"/>
              <a:ext cx="407988" cy="27463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6"/>
            <p:cNvSpPr>
              <a:spLocks/>
            </p:cNvSpPr>
            <p:nvPr/>
          </p:nvSpPr>
          <p:spPr bwMode="auto">
            <a:xfrm>
              <a:off x="6959600" y="966788"/>
              <a:ext cx="441325" cy="441325"/>
            </a:xfrm>
            <a:custGeom>
              <a:avLst/>
              <a:gdLst>
                <a:gd name="T0" fmla="*/ 140 w 278"/>
                <a:gd name="T1" fmla="*/ 0 h 278"/>
                <a:gd name="T2" fmla="*/ 177 w 278"/>
                <a:gd name="T3" fmla="*/ 6 h 278"/>
                <a:gd name="T4" fmla="*/ 210 w 278"/>
                <a:gd name="T5" fmla="*/ 18 h 278"/>
                <a:gd name="T6" fmla="*/ 237 w 278"/>
                <a:gd name="T7" fmla="*/ 40 h 278"/>
                <a:gd name="T8" fmla="*/ 260 w 278"/>
                <a:gd name="T9" fmla="*/ 70 h 278"/>
                <a:gd name="T10" fmla="*/ 272 w 278"/>
                <a:gd name="T11" fmla="*/ 103 h 278"/>
                <a:gd name="T12" fmla="*/ 278 w 278"/>
                <a:gd name="T13" fmla="*/ 140 h 278"/>
                <a:gd name="T14" fmla="*/ 272 w 278"/>
                <a:gd name="T15" fmla="*/ 177 h 278"/>
                <a:gd name="T16" fmla="*/ 260 w 278"/>
                <a:gd name="T17" fmla="*/ 210 h 278"/>
                <a:gd name="T18" fmla="*/ 237 w 278"/>
                <a:gd name="T19" fmla="*/ 237 h 278"/>
                <a:gd name="T20" fmla="*/ 210 w 278"/>
                <a:gd name="T21" fmla="*/ 259 h 278"/>
                <a:gd name="T22" fmla="*/ 177 w 278"/>
                <a:gd name="T23" fmla="*/ 272 h 278"/>
                <a:gd name="T24" fmla="*/ 140 w 278"/>
                <a:gd name="T25" fmla="*/ 278 h 278"/>
                <a:gd name="T26" fmla="*/ 103 w 278"/>
                <a:gd name="T27" fmla="*/ 272 h 278"/>
                <a:gd name="T28" fmla="*/ 68 w 278"/>
                <a:gd name="T29" fmla="*/ 259 h 278"/>
                <a:gd name="T30" fmla="*/ 41 w 278"/>
                <a:gd name="T31" fmla="*/ 237 h 278"/>
                <a:gd name="T32" fmla="*/ 19 w 278"/>
                <a:gd name="T33" fmla="*/ 210 h 278"/>
                <a:gd name="T34" fmla="*/ 6 w 278"/>
                <a:gd name="T35" fmla="*/ 177 h 278"/>
                <a:gd name="T36" fmla="*/ 0 w 278"/>
                <a:gd name="T37" fmla="*/ 140 h 278"/>
                <a:gd name="T38" fmla="*/ 6 w 278"/>
                <a:gd name="T39" fmla="*/ 103 h 278"/>
                <a:gd name="T40" fmla="*/ 19 w 278"/>
                <a:gd name="T41" fmla="*/ 70 h 278"/>
                <a:gd name="T42" fmla="*/ 41 w 278"/>
                <a:gd name="T43" fmla="*/ 40 h 278"/>
                <a:gd name="T44" fmla="*/ 68 w 278"/>
                <a:gd name="T45" fmla="*/ 18 h 278"/>
                <a:gd name="T46" fmla="*/ 103 w 278"/>
                <a:gd name="T47" fmla="*/ 6 h 278"/>
                <a:gd name="T48" fmla="*/ 140 w 278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8" h="278">
                  <a:moveTo>
                    <a:pt x="140" y="0"/>
                  </a:moveTo>
                  <a:lnTo>
                    <a:pt x="177" y="6"/>
                  </a:lnTo>
                  <a:lnTo>
                    <a:pt x="210" y="18"/>
                  </a:lnTo>
                  <a:lnTo>
                    <a:pt x="237" y="40"/>
                  </a:lnTo>
                  <a:lnTo>
                    <a:pt x="260" y="70"/>
                  </a:lnTo>
                  <a:lnTo>
                    <a:pt x="272" y="103"/>
                  </a:lnTo>
                  <a:lnTo>
                    <a:pt x="278" y="140"/>
                  </a:lnTo>
                  <a:lnTo>
                    <a:pt x="272" y="177"/>
                  </a:lnTo>
                  <a:lnTo>
                    <a:pt x="260" y="210"/>
                  </a:lnTo>
                  <a:lnTo>
                    <a:pt x="237" y="237"/>
                  </a:lnTo>
                  <a:lnTo>
                    <a:pt x="210" y="259"/>
                  </a:lnTo>
                  <a:lnTo>
                    <a:pt x="177" y="272"/>
                  </a:lnTo>
                  <a:lnTo>
                    <a:pt x="140" y="278"/>
                  </a:lnTo>
                  <a:lnTo>
                    <a:pt x="103" y="272"/>
                  </a:lnTo>
                  <a:lnTo>
                    <a:pt x="68" y="259"/>
                  </a:lnTo>
                  <a:lnTo>
                    <a:pt x="41" y="237"/>
                  </a:lnTo>
                  <a:lnTo>
                    <a:pt x="19" y="210"/>
                  </a:lnTo>
                  <a:lnTo>
                    <a:pt x="6" y="177"/>
                  </a:lnTo>
                  <a:lnTo>
                    <a:pt x="0" y="140"/>
                  </a:lnTo>
                  <a:lnTo>
                    <a:pt x="6" y="103"/>
                  </a:lnTo>
                  <a:lnTo>
                    <a:pt x="19" y="70"/>
                  </a:lnTo>
                  <a:lnTo>
                    <a:pt x="41" y="40"/>
                  </a:lnTo>
                  <a:lnTo>
                    <a:pt x="68" y="18"/>
                  </a:lnTo>
                  <a:lnTo>
                    <a:pt x="103" y="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>
              <a:off x="7146925" y="1466850"/>
              <a:ext cx="76200" cy="133350"/>
            </a:xfrm>
            <a:custGeom>
              <a:avLst/>
              <a:gdLst>
                <a:gd name="T0" fmla="*/ 0 w 48"/>
                <a:gd name="T1" fmla="*/ 0 h 84"/>
                <a:gd name="T2" fmla="*/ 48 w 48"/>
                <a:gd name="T3" fmla="*/ 0 h 84"/>
                <a:gd name="T4" fmla="*/ 24 w 48"/>
                <a:gd name="T5" fmla="*/ 84 h 84"/>
                <a:gd name="T6" fmla="*/ 0 w 48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84">
                  <a:moveTo>
                    <a:pt x="0" y="0"/>
                  </a:moveTo>
                  <a:lnTo>
                    <a:pt x="48" y="0"/>
                  </a:lnTo>
                  <a:lnTo>
                    <a:pt x="24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6813550" y="1466850"/>
              <a:ext cx="733425" cy="1792288"/>
            </a:xfrm>
            <a:custGeom>
              <a:avLst/>
              <a:gdLst>
                <a:gd name="T0" fmla="*/ 184 w 462"/>
                <a:gd name="T1" fmla="*/ 0 h 1129"/>
                <a:gd name="T2" fmla="*/ 284 w 462"/>
                <a:gd name="T3" fmla="*/ 0 h 1129"/>
                <a:gd name="T4" fmla="*/ 379 w 462"/>
                <a:gd name="T5" fmla="*/ 0 h 1129"/>
                <a:gd name="T6" fmla="*/ 392 w 462"/>
                <a:gd name="T7" fmla="*/ 9 h 1129"/>
                <a:gd name="T8" fmla="*/ 399 w 462"/>
                <a:gd name="T9" fmla="*/ 24 h 1129"/>
                <a:gd name="T10" fmla="*/ 414 w 462"/>
                <a:gd name="T11" fmla="*/ 22 h 1129"/>
                <a:gd name="T12" fmla="*/ 436 w 462"/>
                <a:gd name="T13" fmla="*/ 24 h 1129"/>
                <a:gd name="T14" fmla="*/ 458 w 462"/>
                <a:gd name="T15" fmla="*/ 47 h 1129"/>
                <a:gd name="T16" fmla="*/ 462 w 462"/>
                <a:gd name="T17" fmla="*/ 412 h 1129"/>
                <a:gd name="T18" fmla="*/ 456 w 462"/>
                <a:gd name="T19" fmla="*/ 432 h 1129"/>
                <a:gd name="T20" fmla="*/ 295 w 462"/>
                <a:gd name="T21" fmla="*/ 640 h 1129"/>
                <a:gd name="T22" fmla="*/ 399 w 462"/>
                <a:gd name="T23" fmla="*/ 1054 h 1129"/>
                <a:gd name="T24" fmla="*/ 385 w 462"/>
                <a:gd name="T25" fmla="*/ 1098 h 1129"/>
                <a:gd name="T26" fmla="*/ 348 w 462"/>
                <a:gd name="T27" fmla="*/ 1126 h 1129"/>
                <a:gd name="T28" fmla="*/ 300 w 462"/>
                <a:gd name="T29" fmla="*/ 1126 h 1129"/>
                <a:gd name="T30" fmla="*/ 263 w 462"/>
                <a:gd name="T31" fmla="*/ 1098 h 1129"/>
                <a:gd name="T32" fmla="*/ 249 w 462"/>
                <a:gd name="T33" fmla="*/ 1054 h 1129"/>
                <a:gd name="T34" fmla="*/ 214 w 462"/>
                <a:gd name="T35" fmla="*/ 507 h 1129"/>
                <a:gd name="T36" fmla="*/ 210 w 462"/>
                <a:gd name="T37" fmla="*/ 1078 h 1129"/>
                <a:gd name="T38" fmla="*/ 182 w 462"/>
                <a:gd name="T39" fmla="*/ 1115 h 1129"/>
                <a:gd name="T40" fmla="*/ 138 w 462"/>
                <a:gd name="T41" fmla="*/ 1129 h 1129"/>
                <a:gd name="T42" fmla="*/ 94 w 462"/>
                <a:gd name="T43" fmla="*/ 1115 h 1129"/>
                <a:gd name="T44" fmla="*/ 67 w 462"/>
                <a:gd name="T45" fmla="*/ 1078 h 1129"/>
                <a:gd name="T46" fmla="*/ 63 w 462"/>
                <a:gd name="T47" fmla="*/ 452 h 1129"/>
                <a:gd name="T48" fmla="*/ 50 w 462"/>
                <a:gd name="T49" fmla="*/ 456 h 1129"/>
                <a:gd name="T50" fmla="*/ 26 w 462"/>
                <a:gd name="T51" fmla="*/ 452 h 1129"/>
                <a:gd name="T52" fmla="*/ 4 w 462"/>
                <a:gd name="T53" fmla="*/ 428 h 1129"/>
                <a:gd name="T54" fmla="*/ 0 w 462"/>
                <a:gd name="T55" fmla="*/ 64 h 1129"/>
                <a:gd name="T56" fmla="*/ 13 w 462"/>
                <a:gd name="T57" fmla="*/ 35 h 1129"/>
                <a:gd name="T58" fmla="*/ 43 w 462"/>
                <a:gd name="T59" fmla="*/ 22 h 1129"/>
                <a:gd name="T60" fmla="*/ 57 w 462"/>
                <a:gd name="T61" fmla="*/ 22 h 1129"/>
                <a:gd name="T62" fmla="*/ 67 w 462"/>
                <a:gd name="T63" fmla="*/ 16 h 1129"/>
                <a:gd name="T64" fmla="*/ 78 w 462"/>
                <a:gd name="T65" fmla="*/ 3 h 1129"/>
                <a:gd name="T66" fmla="*/ 92 w 462"/>
                <a:gd name="T67" fmla="*/ 0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2" h="1129">
                  <a:moveTo>
                    <a:pt x="92" y="0"/>
                  </a:moveTo>
                  <a:lnTo>
                    <a:pt x="184" y="0"/>
                  </a:lnTo>
                  <a:lnTo>
                    <a:pt x="232" y="158"/>
                  </a:lnTo>
                  <a:lnTo>
                    <a:pt x="284" y="0"/>
                  </a:lnTo>
                  <a:lnTo>
                    <a:pt x="370" y="0"/>
                  </a:lnTo>
                  <a:lnTo>
                    <a:pt x="379" y="0"/>
                  </a:lnTo>
                  <a:lnTo>
                    <a:pt x="386" y="3"/>
                  </a:lnTo>
                  <a:lnTo>
                    <a:pt x="392" y="9"/>
                  </a:lnTo>
                  <a:lnTo>
                    <a:pt x="396" y="16"/>
                  </a:lnTo>
                  <a:lnTo>
                    <a:pt x="399" y="24"/>
                  </a:lnTo>
                  <a:lnTo>
                    <a:pt x="405" y="22"/>
                  </a:lnTo>
                  <a:lnTo>
                    <a:pt x="414" y="22"/>
                  </a:lnTo>
                  <a:lnTo>
                    <a:pt x="420" y="22"/>
                  </a:lnTo>
                  <a:lnTo>
                    <a:pt x="436" y="24"/>
                  </a:lnTo>
                  <a:lnTo>
                    <a:pt x="449" y="35"/>
                  </a:lnTo>
                  <a:lnTo>
                    <a:pt x="458" y="47"/>
                  </a:lnTo>
                  <a:lnTo>
                    <a:pt x="462" y="64"/>
                  </a:lnTo>
                  <a:lnTo>
                    <a:pt x="462" y="412"/>
                  </a:lnTo>
                  <a:lnTo>
                    <a:pt x="462" y="423"/>
                  </a:lnTo>
                  <a:lnTo>
                    <a:pt x="456" y="432"/>
                  </a:lnTo>
                  <a:lnTo>
                    <a:pt x="295" y="432"/>
                  </a:lnTo>
                  <a:lnTo>
                    <a:pt x="295" y="640"/>
                  </a:lnTo>
                  <a:lnTo>
                    <a:pt x="399" y="640"/>
                  </a:lnTo>
                  <a:lnTo>
                    <a:pt x="399" y="1054"/>
                  </a:lnTo>
                  <a:lnTo>
                    <a:pt x="396" y="1078"/>
                  </a:lnTo>
                  <a:lnTo>
                    <a:pt x="385" y="1098"/>
                  </a:lnTo>
                  <a:lnTo>
                    <a:pt x="368" y="1115"/>
                  </a:lnTo>
                  <a:lnTo>
                    <a:pt x="348" y="1126"/>
                  </a:lnTo>
                  <a:lnTo>
                    <a:pt x="324" y="1129"/>
                  </a:lnTo>
                  <a:lnTo>
                    <a:pt x="300" y="1126"/>
                  </a:lnTo>
                  <a:lnTo>
                    <a:pt x="280" y="1115"/>
                  </a:lnTo>
                  <a:lnTo>
                    <a:pt x="263" y="1098"/>
                  </a:lnTo>
                  <a:lnTo>
                    <a:pt x="252" y="1078"/>
                  </a:lnTo>
                  <a:lnTo>
                    <a:pt x="249" y="1054"/>
                  </a:lnTo>
                  <a:lnTo>
                    <a:pt x="249" y="507"/>
                  </a:lnTo>
                  <a:lnTo>
                    <a:pt x="214" y="507"/>
                  </a:lnTo>
                  <a:lnTo>
                    <a:pt x="214" y="1054"/>
                  </a:lnTo>
                  <a:lnTo>
                    <a:pt x="210" y="1078"/>
                  </a:lnTo>
                  <a:lnTo>
                    <a:pt x="199" y="1098"/>
                  </a:lnTo>
                  <a:lnTo>
                    <a:pt x="182" y="1115"/>
                  </a:lnTo>
                  <a:lnTo>
                    <a:pt x="162" y="1126"/>
                  </a:lnTo>
                  <a:lnTo>
                    <a:pt x="138" y="1129"/>
                  </a:lnTo>
                  <a:lnTo>
                    <a:pt x="114" y="1126"/>
                  </a:lnTo>
                  <a:lnTo>
                    <a:pt x="94" y="1115"/>
                  </a:lnTo>
                  <a:lnTo>
                    <a:pt x="78" y="1098"/>
                  </a:lnTo>
                  <a:lnTo>
                    <a:pt x="67" y="1078"/>
                  </a:lnTo>
                  <a:lnTo>
                    <a:pt x="63" y="1054"/>
                  </a:lnTo>
                  <a:lnTo>
                    <a:pt x="63" y="452"/>
                  </a:lnTo>
                  <a:lnTo>
                    <a:pt x="57" y="454"/>
                  </a:lnTo>
                  <a:lnTo>
                    <a:pt x="50" y="456"/>
                  </a:lnTo>
                  <a:lnTo>
                    <a:pt x="43" y="456"/>
                  </a:lnTo>
                  <a:lnTo>
                    <a:pt x="26" y="452"/>
                  </a:lnTo>
                  <a:lnTo>
                    <a:pt x="13" y="443"/>
                  </a:lnTo>
                  <a:lnTo>
                    <a:pt x="4" y="428"/>
                  </a:lnTo>
                  <a:lnTo>
                    <a:pt x="0" y="412"/>
                  </a:lnTo>
                  <a:lnTo>
                    <a:pt x="0" y="64"/>
                  </a:lnTo>
                  <a:lnTo>
                    <a:pt x="4" y="47"/>
                  </a:lnTo>
                  <a:lnTo>
                    <a:pt x="13" y="35"/>
                  </a:lnTo>
                  <a:lnTo>
                    <a:pt x="26" y="24"/>
                  </a:lnTo>
                  <a:lnTo>
                    <a:pt x="43" y="22"/>
                  </a:lnTo>
                  <a:lnTo>
                    <a:pt x="50" y="22"/>
                  </a:lnTo>
                  <a:lnTo>
                    <a:pt x="57" y="22"/>
                  </a:lnTo>
                  <a:lnTo>
                    <a:pt x="65" y="24"/>
                  </a:lnTo>
                  <a:lnTo>
                    <a:pt x="67" y="16"/>
                  </a:lnTo>
                  <a:lnTo>
                    <a:pt x="70" y="9"/>
                  </a:lnTo>
                  <a:lnTo>
                    <a:pt x="78" y="3"/>
                  </a:lnTo>
                  <a:lnTo>
                    <a:pt x="85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7304088" y="2181225"/>
              <a:ext cx="409575" cy="27463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5772150" y="1606550"/>
              <a:ext cx="911225" cy="427038"/>
            </a:xfrm>
            <a:custGeom>
              <a:avLst/>
              <a:gdLst>
                <a:gd name="T0" fmla="*/ 342 w 574"/>
                <a:gd name="T1" fmla="*/ 0 h 269"/>
                <a:gd name="T2" fmla="*/ 574 w 574"/>
                <a:gd name="T3" fmla="*/ 134 h 269"/>
                <a:gd name="T4" fmla="*/ 342 w 574"/>
                <a:gd name="T5" fmla="*/ 269 h 269"/>
                <a:gd name="T6" fmla="*/ 342 w 574"/>
                <a:gd name="T7" fmla="*/ 224 h 269"/>
                <a:gd name="T8" fmla="*/ 0 w 574"/>
                <a:gd name="T9" fmla="*/ 224 h 269"/>
                <a:gd name="T10" fmla="*/ 0 w 574"/>
                <a:gd name="T11" fmla="*/ 46 h 269"/>
                <a:gd name="T12" fmla="*/ 342 w 574"/>
                <a:gd name="T13" fmla="*/ 46 h 269"/>
                <a:gd name="T14" fmla="*/ 342 w 574"/>
                <a:gd name="T1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" h="269">
                  <a:moveTo>
                    <a:pt x="342" y="0"/>
                  </a:moveTo>
                  <a:lnTo>
                    <a:pt x="574" y="134"/>
                  </a:lnTo>
                  <a:lnTo>
                    <a:pt x="342" y="269"/>
                  </a:lnTo>
                  <a:lnTo>
                    <a:pt x="342" y="224"/>
                  </a:lnTo>
                  <a:lnTo>
                    <a:pt x="0" y="224"/>
                  </a:lnTo>
                  <a:lnTo>
                    <a:pt x="0" y="46"/>
                  </a:lnTo>
                  <a:lnTo>
                    <a:pt x="342" y="46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5772150" y="2219325"/>
              <a:ext cx="911225" cy="423863"/>
            </a:xfrm>
            <a:custGeom>
              <a:avLst/>
              <a:gdLst>
                <a:gd name="T0" fmla="*/ 232 w 574"/>
                <a:gd name="T1" fmla="*/ 0 h 267"/>
                <a:gd name="T2" fmla="*/ 232 w 574"/>
                <a:gd name="T3" fmla="*/ 44 h 267"/>
                <a:gd name="T4" fmla="*/ 574 w 574"/>
                <a:gd name="T5" fmla="*/ 44 h 267"/>
                <a:gd name="T6" fmla="*/ 574 w 574"/>
                <a:gd name="T7" fmla="*/ 223 h 267"/>
                <a:gd name="T8" fmla="*/ 232 w 574"/>
                <a:gd name="T9" fmla="*/ 223 h 267"/>
                <a:gd name="T10" fmla="*/ 232 w 574"/>
                <a:gd name="T11" fmla="*/ 267 h 267"/>
                <a:gd name="T12" fmla="*/ 0 w 574"/>
                <a:gd name="T13" fmla="*/ 135 h 267"/>
                <a:gd name="T14" fmla="*/ 232 w 574"/>
                <a:gd name="T1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" h="267">
                  <a:moveTo>
                    <a:pt x="232" y="0"/>
                  </a:moveTo>
                  <a:lnTo>
                    <a:pt x="232" y="44"/>
                  </a:lnTo>
                  <a:lnTo>
                    <a:pt x="574" y="44"/>
                  </a:lnTo>
                  <a:lnTo>
                    <a:pt x="574" y="223"/>
                  </a:lnTo>
                  <a:lnTo>
                    <a:pt x="232" y="223"/>
                  </a:lnTo>
                  <a:lnTo>
                    <a:pt x="232" y="267"/>
                  </a:lnTo>
                  <a:lnTo>
                    <a:pt x="0" y="135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07756" y="818487"/>
            <a:ext cx="10576488" cy="738664"/>
            <a:chOff x="592428" y="600007"/>
            <a:chExt cx="3940935" cy="738664"/>
          </a:xfrm>
        </p:grpSpPr>
        <p:sp>
          <p:nvSpPr>
            <p:cNvPr id="23" name="TextBox 2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8351055" y="543246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51056" y="509870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2680" y="543246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681" y="509870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82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45910" y="1808208"/>
            <a:ext cx="5016939" cy="3264580"/>
            <a:chOff x="4891088" y="1147763"/>
            <a:chExt cx="2454275" cy="1597025"/>
          </a:xfrm>
        </p:grpSpPr>
        <p:sp>
          <p:nvSpPr>
            <p:cNvPr id="4" name="Freeform 360"/>
            <p:cNvSpPr>
              <a:spLocks noEditPoints="1"/>
            </p:cNvSpPr>
            <p:nvPr/>
          </p:nvSpPr>
          <p:spPr bwMode="auto">
            <a:xfrm>
              <a:off x="4891088" y="1147763"/>
              <a:ext cx="2454275" cy="1597025"/>
            </a:xfrm>
            <a:custGeom>
              <a:avLst/>
              <a:gdLst>
                <a:gd name="T0" fmla="*/ 443 w 1546"/>
                <a:gd name="T1" fmla="*/ 357 h 1006"/>
                <a:gd name="T2" fmla="*/ 432 w 1546"/>
                <a:gd name="T3" fmla="*/ 366 h 1006"/>
                <a:gd name="T4" fmla="*/ 428 w 1546"/>
                <a:gd name="T5" fmla="*/ 379 h 1006"/>
                <a:gd name="T6" fmla="*/ 428 w 1546"/>
                <a:gd name="T7" fmla="*/ 765 h 1006"/>
                <a:gd name="T8" fmla="*/ 437 w 1546"/>
                <a:gd name="T9" fmla="*/ 776 h 1006"/>
                <a:gd name="T10" fmla="*/ 450 w 1546"/>
                <a:gd name="T11" fmla="*/ 780 h 1006"/>
                <a:gd name="T12" fmla="*/ 1072 w 1546"/>
                <a:gd name="T13" fmla="*/ 780 h 1006"/>
                <a:gd name="T14" fmla="*/ 1083 w 1546"/>
                <a:gd name="T15" fmla="*/ 771 h 1006"/>
                <a:gd name="T16" fmla="*/ 1086 w 1546"/>
                <a:gd name="T17" fmla="*/ 758 h 1006"/>
                <a:gd name="T18" fmla="*/ 1086 w 1546"/>
                <a:gd name="T19" fmla="*/ 372 h 1006"/>
                <a:gd name="T20" fmla="*/ 1077 w 1546"/>
                <a:gd name="T21" fmla="*/ 361 h 1006"/>
                <a:gd name="T22" fmla="*/ 1064 w 1546"/>
                <a:gd name="T23" fmla="*/ 355 h 1006"/>
                <a:gd name="T24" fmla="*/ 759 w 1546"/>
                <a:gd name="T25" fmla="*/ 0 h 1006"/>
                <a:gd name="T26" fmla="*/ 862 w 1546"/>
                <a:gd name="T27" fmla="*/ 18 h 1006"/>
                <a:gd name="T28" fmla="*/ 948 w 1546"/>
                <a:gd name="T29" fmla="*/ 66 h 1006"/>
                <a:gd name="T30" fmla="*/ 1013 w 1546"/>
                <a:gd name="T31" fmla="*/ 142 h 1006"/>
                <a:gd name="T32" fmla="*/ 1050 w 1546"/>
                <a:gd name="T33" fmla="*/ 236 h 1006"/>
                <a:gd name="T34" fmla="*/ 1125 w 1546"/>
                <a:gd name="T35" fmla="*/ 256 h 1006"/>
                <a:gd name="T36" fmla="*/ 1184 w 1546"/>
                <a:gd name="T37" fmla="*/ 304 h 1006"/>
                <a:gd name="T38" fmla="*/ 1219 w 1546"/>
                <a:gd name="T39" fmla="*/ 370 h 1006"/>
                <a:gd name="T40" fmla="*/ 1285 w 1546"/>
                <a:gd name="T41" fmla="*/ 361 h 1006"/>
                <a:gd name="T42" fmla="*/ 1386 w 1546"/>
                <a:gd name="T43" fmla="*/ 381 h 1006"/>
                <a:gd name="T44" fmla="*/ 1469 w 1546"/>
                <a:gd name="T45" fmla="*/ 438 h 1006"/>
                <a:gd name="T46" fmla="*/ 1526 w 1546"/>
                <a:gd name="T47" fmla="*/ 521 h 1006"/>
                <a:gd name="T48" fmla="*/ 1546 w 1546"/>
                <a:gd name="T49" fmla="*/ 622 h 1006"/>
                <a:gd name="T50" fmla="*/ 1526 w 1546"/>
                <a:gd name="T51" fmla="*/ 723 h 1006"/>
                <a:gd name="T52" fmla="*/ 1469 w 1546"/>
                <a:gd name="T53" fmla="*/ 806 h 1006"/>
                <a:gd name="T54" fmla="*/ 1386 w 1546"/>
                <a:gd name="T55" fmla="*/ 861 h 1006"/>
                <a:gd name="T56" fmla="*/ 1285 w 1546"/>
                <a:gd name="T57" fmla="*/ 881 h 1006"/>
                <a:gd name="T58" fmla="*/ 1195 w 1546"/>
                <a:gd name="T59" fmla="*/ 865 h 1006"/>
                <a:gd name="T60" fmla="*/ 1134 w 1546"/>
                <a:gd name="T61" fmla="*/ 885 h 1006"/>
                <a:gd name="T62" fmla="*/ 1068 w 1546"/>
                <a:gd name="T63" fmla="*/ 942 h 1006"/>
                <a:gd name="T64" fmla="*/ 980 w 1546"/>
                <a:gd name="T65" fmla="*/ 964 h 1006"/>
                <a:gd name="T66" fmla="*/ 893 w 1546"/>
                <a:gd name="T67" fmla="*/ 944 h 1006"/>
                <a:gd name="T68" fmla="*/ 818 w 1546"/>
                <a:gd name="T69" fmla="*/ 949 h 1006"/>
                <a:gd name="T70" fmla="*/ 728 w 1546"/>
                <a:gd name="T71" fmla="*/ 992 h 1006"/>
                <a:gd name="T72" fmla="*/ 627 w 1546"/>
                <a:gd name="T73" fmla="*/ 1006 h 1006"/>
                <a:gd name="T74" fmla="*/ 514 w 1546"/>
                <a:gd name="T75" fmla="*/ 988 h 1006"/>
                <a:gd name="T76" fmla="*/ 417 w 1546"/>
                <a:gd name="T77" fmla="*/ 938 h 1006"/>
                <a:gd name="T78" fmla="*/ 342 w 1546"/>
                <a:gd name="T79" fmla="*/ 861 h 1006"/>
                <a:gd name="T80" fmla="*/ 255 w 1546"/>
                <a:gd name="T81" fmla="*/ 876 h 1006"/>
                <a:gd name="T82" fmla="*/ 156 w 1546"/>
                <a:gd name="T83" fmla="*/ 857 h 1006"/>
                <a:gd name="T84" fmla="*/ 75 w 1546"/>
                <a:gd name="T85" fmla="*/ 802 h 1006"/>
                <a:gd name="T86" fmla="*/ 20 w 1546"/>
                <a:gd name="T87" fmla="*/ 721 h 1006"/>
                <a:gd name="T88" fmla="*/ 0 w 1546"/>
                <a:gd name="T89" fmla="*/ 622 h 1006"/>
                <a:gd name="T90" fmla="*/ 20 w 1546"/>
                <a:gd name="T91" fmla="*/ 523 h 1006"/>
                <a:gd name="T92" fmla="*/ 75 w 1546"/>
                <a:gd name="T93" fmla="*/ 442 h 1006"/>
                <a:gd name="T94" fmla="*/ 156 w 1546"/>
                <a:gd name="T95" fmla="*/ 386 h 1006"/>
                <a:gd name="T96" fmla="*/ 255 w 1546"/>
                <a:gd name="T97" fmla="*/ 366 h 1006"/>
                <a:gd name="T98" fmla="*/ 277 w 1546"/>
                <a:gd name="T99" fmla="*/ 326 h 1006"/>
                <a:gd name="T100" fmla="*/ 320 w 1546"/>
                <a:gd name="T101" fmla="*/ 256 h 1006"/>
                <a:gd name="T102" fmla="*/ 386 w 1546"/>
                <a:gd name="T103" fmla="*/ 208 h 1006"/>
                <a:gd name="T104" fmla="*/ 467 w 1546"/>
                <a:gd name="T105" fmla="*/ 191 h 1006"/>
                <a:gd name="T106" fmla="*/ 503 w 1546"/>
                <a:gd name="T107" fmla="*/ 145 h 1006"/>
                <a:gd name="T108" fmla="*/ 570 w 1546"/>
                <a:gd name="T109" fmla="*/ 70 h 1006"/>
                <a:gd name="T110" fmla="*/ 656 w 1546"/>
                <a:gd name="T111" fmla="*/ 18 h 1006"/>
                <a:gd name="T112" fmla="*/ 759 w 1546"/>
                <a:gd name="T1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46" h="1006">
                  <a:moveTo>
                    <a:pt x="450" y="355"/>
                  </a:moveTo>
                  <a:lnTo>
                    <a:pt x="443" y="357"/>
                  </a:lnTo>
                  <a:lnTo>
                    <a:pt x="437" y="361"/>
                  </a:lnTo>
                  <a:lnTo>
                    <a:pt x="432" y="366"/>
                  </a:lnTo>
                  <a:lnTo>
                    <a:pt x="428" y="372"/>
                  </a:lnTo>
                  <a:lnTo>
                    <a:pt x="428" y="379"/>
                  </a:lnTo>
                  <a:lnTo>
                    <a:pt x="428" y="758"/>
                  </a:lnTo>
                  <a:lnTo>
                    <a:pt x="428" y="765"/>
                  </a:lnTo>
                  <a:lnTo>
                    <a:pt x="432" y="771"/>
                  </a:lnTo>
                  <a:lnTo>
                    <a:pt x="437" y="776"/>
                  </a:lnTo>
                  <a:lnTo>
                    <a:pt x="443" y="780"/>
                  </a:lnTo>
                  <a:lnTo>
                    <a:pt x="450" y="780"/>
                  </a:lnTo>
                  <a:lnTo>
                    <a:pt x="1064" y="780"/>
                  </a:lnTo>
                  <a:lnTo>
                    <a:pt x="1072" y="780"/>
                  </a:lnTo>
                  <a:lnTo>
                    <a:pt x="1077" y="776"/>
                  </a:lnTo>
                  <a:lnTo>
                    <a:pt x="1083" y="771"/>
                  </a:lnTo>
                  <a:lnTo>
                    <a:pt x="1086" y="765"/>
                  </a:lnTo>
                  <a:lnTo>
                    <a:pt x="1086" y="758"/>
                  </a:lnTo>
                  <a:lnTo>
                    <a:pt x="1086" y="379"/>
                  </a:lnTo>
                  <a:lnTo>
                    <a:pt x="1086" y="372"/>
                  </a:lnTo>
                  <a:lnTo>
                    <a:pt x="1083" y="366"/>
                  </a:lnTo>
                  <a:lnTo>
                    <a:pt x="1077" y="361"/>
                  </a:lnTo>
                  <a:lnTo>
                    <a:pt x="1072" y="357"/>
                  </a:lnTo>
                  <a:lnTo>
                    <a:pt x="1064" y="355"/>
                  </a:lnTo>
                  <a:lnTo>
                    <a:pt x="450" y="355"/>
                  </a:lnTo>
                  <a:close/>
                  <a:moveTo>
                    <a:pt x="759" y="0"/>
                  </a:moveTo>
                  <a:lnTo>
                    <a:pt x="812" y="4"/>
                  </a:lnTo>
                  <a:lnTo>
                    <a:pt x="862" y="18"/>
                  </a:lnTo>
                  <a:lnTo>
                    <a:pt x="906" y="39"/>
                  </a:lnTo>
                  <a:lnTo>
                    <a:pt x="948" y="66"/>
                  </a:lnTo>
                  <a:lnTo>
                    <a:pt x="983" y="101"/>
                  </a:lnTo>
                  <a:lnTo>
                    <a:pt x="1013" y="142"/>
                  </a:lnTo>
                  <a:lnTo>
                    <a:pt x="1035" y="186"/>
                  </a:lnTo>
                  <a:lnTo>
                    <a:pt x="1050" y="236"/>
                  </a:lnTo>
                  <a:lnTo>
                    <a:pt x="1090" y="241"/>
                  </a:lnTo>
                  <a:lnTo>
                    <a:pt x="1125" y="256"/>
                  </a:lnTo>
                  <a:lnTo>
                    <a:pt x="1156" y="276"/>
                  </a:lnTo>
                  <a:lnTo>
                    <a:pt x="1184" y="304"/>
                  </a:lnTo>
                  <a:lnTo>
                    <a:pt x="1204" y="335"/>
                  </a:lnTo>
                  <a:lnTo>
                    <a:pt x="1219" y="370"/>
                  </a:lnTo>
                  <a:lnTo>
                    <a:pt x="1252" y="364"/>
                  </a:lnTo>
                  <a:lnTo>
                    <a:pt x="1285" y="361"/>
                  </a:lnTo>
                  <a:lnTo>
                    <a:pt x="1338" y="366"/>
                  </a:lnTo>
                  <a:lnTo>
                    <a:pt x="1386" y="381"/>
                  </a:lnTo>
                  <a:lnTo>
                    <a:pt x="1430" y="405"/>
                  </a:lnTo>
                  <a:lnTo>
                    <a:pt x="1469" y="438"/>
                  </a:lnTo>
                  <a:lnTo>
                    <a:pt x="1502" y="477"/>
                  </a:lnTo>
                  <a:lnTo>
                    <a:pt x="1526" y="521"/>
                  </a:lnTo>
                  <a:lnTo>
                    <a:pt x="1540" y="569"/>
                  </a:lnTo>
                  <a:lnTo>
                    <a:pt x="1546" y="622"/>
                  </a:lnTo>
                  <a:lnTo>
                    <a:pt x="1540" y="673"/>
                  </a:lnTo>
                  <a:lnTo>
                    <a:pt x="1526" y="723"/>
                  </a:lnTo>
                  <a:lnTo>
                    <a:pt x="1502" y="767"/>
                  </a:lnTo>
                  <a:lnTo>
                    <a:pt x="1469" y="806"/>
                  </a:lnTo>
                  <a:lnTo>
                    <a:pt x="1430" y="837"/>
                  </a:lnTo>
                  <a:lnTo>
                    <a:pt x="1386" y="861"/>
                  </a:lnTo>
                  <a:lnTo>
                    <a:pt x="1338" y="876"/>
                  </a:lnTo>
                  <a:lnTo>
                    <a:pt x="1285" y="881"/>
                  </a:lnTo>
                  <a:lnTo>
                    <a:pt x="1239" y="878"/>
                  </a:lnTo>
                  <a:lnTo>
                    <a:pt x="1195" y="865"/>
                  </a:lnTo>
                  <a:lnTo>
                    <a:pt x="1154" y="846"/>
                  </a:lnTo>
                  <a:lnTo>
                    <a:pt x="1134" y="885"/>
                  </a:lnTo>
                  <a:lnTo>
                    <a:pt x="1103" y="918"/>
                  </a:lnTo>
                  <a:lnTo>
                    <a:pt x="1068" y="942"/>
                  </a:lnTo>
                  <a:lnTo>
                    <a:pt x="1026" y="959"/>
                  </a:lnTo>
                  <a:lnTo>
                    <a:pt x="980" y="964"/>
                  </a:lnTo>
                  <a:lnTo>
                    <a:pt x="936" y="959"/>
                  </a:lnTo>
                  <a:lnTo>
                    <a:pt x="893" y="944"/>
                  </a:lnTo>
                  <a:lnTo>
                    <a:pt x="858" y="920"/>
                  </a:lnTo>
                  <a:lnTo>
                    <a:pt x="818" y="949"/>
                  </a:lnTo>
                  <a:lnTo>
                    <a:pt x="776" y="973"/>
                  </a:lnTo>
                  <a:lnTo>
                    <a:pt x="728" y="992"/>
                  </a:lnTo>
                  <a:lnTo>
                    <a:pt x="678" y="1003"/>
                  </a:lnTo>
                  <a:lnTo>
                    <a:pt x="627" y="1006"/>
                  </a:lnTo>
                  <a:lnTo>
                    <a:pt x="570" y="1003"/>
                  </a:lnTo>
                  <a:lnTo>
                    <a:pt x="514" y="988"/>
                  </a:lnTo>
                  <a:lnTo>
                    <a:pt x="465" y="968"/>
                  </a:lnTo>
                  <a:lnTo>
                    <a:pt x="417" y="938"/>
                  </a:lnTo>
                  <a:lnTo>
                    <a:pt x="377" y="903"/>
                  </a:lnTo>
                  <a:lnTo>
                    <a:pt x="342" y="861"/>
                  </a:lnTo>
                  <a:lnTo>
                    <a:pt x="299" y="872"/>
                  </a:lnTo>
                  <a:lnTo>
                    <a:pt x="255" y="876"/>
                  </a:lnTo>
                  <a:lnTo>
                    <a:pt x="204" y="872"/>
                  </a:lnTo>
                  <a:lnTo>
                    <a:pt x="156" y="857"/>
                  </a:lnTo>
                  <a:lnTo>
                    <a:pt x="112" y="834"/>
                  </a:lnTo>
                  <a:lnTo>
                    <a:pt x="75" y="802"/>
                  </a:lnTo>
                  <a:lnTo>
                    <a:pt x="44" y="764"/>
                  </a:lnTo>
                  <a:lnTo>
                    <a:pt x="20" y="721"/>
                  </a:lnTo>
                  <a:lnTo>
                    <a:pt x="5" y="673"/>
                  </a:lnTo>
                  <a:lnTo>
                    <a:pt x="0" y="622"/>
                  </a:lnTo>
                  <a:lnTo>
                    <a:pt x="5" y="570"/>
                  </a:lnTo>
                  <a:lnTo>
                    <a:pt x="20" y="523"/>
                  </a:lnTo>
                  <a:lnTo>
                    <a:pt x="44" y="478"/>
                  </a:lnTo>
                  <a:lnTo>
                    <a:pt x="75" y="442"/>
                  </a:lnTo>
                  <a:lnTo>
                    <a:pt x="112" y="410"/>
                  </a:lnTo>
                  <a:lnTo>
                    <a:pt x="156" y="386"/>
                  </a:lnTo>
                  <a:lnTo>
                    <a:pt x="204" y="372"/>
                  </a:lnTo>
                  <a:lnTo>
                    <a:pt x="255" y="366"/>
                  </a:lnTo>
                  <a:lnTo>
                    <a:pt x="268" y="366"/>
                  </a:lnTo>
                  <a:lnTo>
                    <a:pt x="277" y="326"/>
                  </a:lnTo>
                  <a:lnTo>
                    <a:pt x="294" y="289"/>
                  </a:lnTo>
                  <a:lnTo>
                    <a:pt x="320" y="256"/>
                  </a:lnTo>
                  <a:lnTo>
                    <a:pt x="349" y="228"/>
                  </a:lnTo>
                  <a:lnTo>
                    <a:pt x="386" y="208"/>
                  </a:lnTo>
                  <a:lnTo>
                    <a:pt x="424" y="195"/>
                  </a:lnTo>
                  <a:lnTo>
                    <a:pt x="467" y="191"/>
                  </a:lnTo>
                  <a:lnTo>
                    <a:pt x="481" y="191"/>
                  </a:lnTo>
                  <a:lnTo>
                    <a:pt x="503" y="145"/>
                  </a:lnTo>
                  <a:lnTo>
                    <a:pt x="533" y="105"/>
                  </a:lnTo>
                  <a:lnTo>
                    <a:pt x="570" y="70"/>
                  </a:lnTo>
                  <a:lnTo>
                    <a:pt x="610" y="41"/>
                  </a:lnTo>
                  <a:lnTo>
                    <a:pt x="656" y="18"/>
                  </a:lnTo>
                  <a:lnTo>
                    <a:pt x="706" y="4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61"/>
            <p:cNvSpPr>
              <a:spLocks noEditPoints="1"/>
            </p:cNvSpPr>
            <p:nvPr/>
          </p:nvSpPr>
          <p:spPr bwMode="auto">
            <a:xfrm>
              <a:off x="5570538" y="1711325"/>
              <a:ext cx="1044575" cy="674688"/>
            </a:xfrm>
            <a:custGeom>
              <a:avLst/>
              <a:gdLst>
                <a:gd name="T0" fmla="*/ 493 w 658"/>
                <a:gd name="T1" fmla="*/ 88 h 425"/>
                <a:gd name="T2" fmla="*/ 493 w 658"/>
                <a:gd name="T3" fmla="*/ 337 h 425"/>
                <a:gd name="T4" fmla="*/ 581 w 658"/>
                <a:gd name="T5" fmla="*/ 337 h 425"/>
                <a:gd name="T6" fmla="*/ 581 w 658"/>
                <a:gd name="T7" fmla="*/ 88 h 425"/>
                <a:gd name="T8" fmla="*/ 493 w 658"/>
                <a:gd name="T9" fmla="*/ 88 h 425"/>
                <a:gd name="T10" fmla="*/ 224 w 658"/>
                <a:gd name="T11" fmla="*/ 54 h 425"/>
                <a:gd name="T12" fmla="*/ 182 w 658"/>
                <a:gd name="T13" fmla="*/ 59 h 425"/>
                <a:gd name="T14" fmla="*/ 145 w 658"/>
                <a:gd name="T15" fmla="*/ 76 h 425"/>
                <a:gd name="T16" fmla="*/ 112 w 658"/>
                <a:gd name="T17" fmla="*/ 101 h 425"/>
                <a:gd name="T18" fmla="*/ 88 w 658"/>
                <a:gd name="T19" fmla="*/ 133 h 425"/>
                <a:gd name="T20" fmla="*/ 72 w 658"/>
                <a:gd name="T21" fmla="*/ 171 h 425"/>
                <a:gd name="T22" fmla="*/ 66 w 658"/>
                <a:gd name="T23" fmla="*/ 214 h 425"/>
                <a:gd name="T24" fmla="*/ 72 w 658"/>
                <a:gd name="T25" fmla="*/ 256 h 425"/>
                <a:gd name="T26" fmla="*/ 88 w 658"/>
                <a:gd name="T27" fmla="*/ 295 h 425"/>
                <a:gd name="T28" fmla="*/ 112 w 658"/>
                <a:gd name="T29" fmla="*/ 326 h 425"/>
                <a:gd name="T30" fmla="*/ 145 w 658"/>
                <a:gd name="T31" fmla="*/ 352 h 425"/>
                <a:gd name="T32" fmla="*/ 182 w 658"/>
                <a:gd name="T33" fmla="*/ 368 h 425"/>
                <a:gd name="T34" fmla="*/ 224 w 658"/>
                <a:gd name="T35" fmla="*/ 374 h 425"/>
                <a:gd name="T36" fmla="*/ 268 w 658"/>
                <a:gd name="T37" fmla="*/ 368 h 425"/>
                <a:gd name="T38" fmla="*/ 305 w 658"/>
                <a:gd name="T39" fmla="*/ 352 h 425"/>
                <a:gd name="T40" fmla="*/ 338 w 658"/>
                <a:gd name="T41" fmla="*/ 326 h 425"/>
                <a:gd name="T42" fmla="*/ 362 w 658"/>
                <a:gd name="T43" fmla="*/ 295 h 425"/>
                <a:gd name="T44" fmla="*/ 379 w 658"/>
                <a:gd name="T45" fmla="*/ 256 h 425"/>
                <a:gd name="T46" fmla="*/ 384 w 658"/>
                <a:gd name="T47" fmla="*/ 214 h 425"/>
                <a:gd name="T48" fmla="*/ 382 w 658"/>
                <a:gd name="T49" fmla="*/ 184 h 425"/>
                <a:gd name="T50" fmla="*/ 373 w 658"/>
                <a:gd name="T51" fmla="*/ 155 h 425"/>
                <a:gd name="T52" fmla="*/ 360 w 658"/>
                <a:gd name="T53" fmla="*/ 129 h 425"/>
                <a:gd name="T54" fmla="*/ 289 w 658"/>
                <a:gd name="T55" fmla="*/ 160 h 425"/>
                <a:gd name="T56" fmla="*/ 337 w 658"/>
                <a:gd name="T57" fmla="*/ 100 h 425"/>
                <a:gd name="T58" fmla="*/ 305 w 658"/>
                <a:gd name="T59" fmla="*/ 76 h 425"/>
                <a:gd name="T60" fmla="*/ 267 w 658"/>
                <a:gd name="T61" fmla="*/ 59 h 425"/>
                <a:gd name="T62" fmla="*/ 224 w 658"/>
                <a:gd name="T63" fmla="*/ 54 h 425"/>
                <a:gd name="T64" fmla="*/ 22 w 658"/>
                <a:gd name="T65" fmla="*/ 0 h 425"/>
                <a:gd name="T66" fmla="*/ 636 w 658"/>
                <a:gd name="T67" fmla="*/ 0 h 425"/>
                <a:gd name="T68" fmla="*/ 644 w 658"/>
                <a:gd name="T69" fmla="*/ 2 h 425"/>
                <a:gd name="T70" fmla="*/ 649 w 658"/>
                <a:gd name="T71" fmla="*/ 6 h 425"/>
                <a:gd name="T72" fmla="*/ 655 w 658"/>
                <a:gd name="T73" fmla="*/ 11 h 425"/>
                <a:gd name="T74" fmla="*/ 658 w 658"/>
                <a:gd name="T75" fmla="*/ 17 h 425"/>
                <a:gd name="T76" fmla="*/ 658 w 658"/>
                <a:gd name="T77" fmla="*/ 24 h 425"/>
                <a:gd name="T78" fmla="*/ 658 w 658"/>
                <a:gd name="T79" fmla="*/ 403 h 425"/>
                <a:gd name="T80" fmla="*/ 658 w 658"/>
                <a:gd name="T81" fmla="*/ 410 h 425"/>
                <a:gd name="T82" fmla="*/ 655 w 658"/>
                <a:gd name="T83" fmla="*/ 416 h 425"/>
                <a:gd name="T84" fmla="*/ 649 w 658"/>
                <a:gd name="T85" fmla="*/ 421 h 425"/>
                <a:gd name="T86" fmla="*/ 644 w 658"/>
                <a:gd name="T87" fmla="*/ 425 h 425"/>
                <a:gd name="T88" fmla="*/ 636 w 658"/>
                <a:gd name="T89" fmla="*/ 425 h 425"/>
                <a:gd name="T90" fmla="*/ 22 w 658"/>
                <a:gd name="T91" fmla="*/ 425 h 425"/>
                <a:gd name="T92" fmla="*/ 15 w 658"/>
                <a:gd name="T93" fmla="*/ 425 h 425"/>
                <a:gd name="T94" fmla="*/ 9 w 658"/>
                <a:gd name="T95" fmla="*/ 421 h 425"/>
                <a:gd name="T96" fmla="*/ 4 w 658"/>
                <a:gd name="T97" fmla="*/ 416 h 425"/>
                <a:gd name="T98" fmla="*/ 0 w 658"/>
                <a:gd name="T99" fmla="*/ 410 h 425"/>
                <a:gd name="T100" fmla="*/ 0 w 658"/>
                <a:gd name="T101" fmla="*/ 403 h 425"/>
                <a:gd name="T102" fmla="*/ 0 w 658"/>
                <a:gd name="T103" fmla="*/ 24 h 425"/>
                <a:gd name="T104" fmla="*/ 0 w 658"/>
                <a:gd name="T105" fmla="*/ 17 h 425"/>
                <a:gd name="T106" fmla="*/ 4 w 658"/>
                <a:gd name="T107" fmla="*/ 11 h 425"/>
                <a:gd name="T108" fmla="*/ 9 w 658"/>
                <a:gd name="T109" fmla="*/ 6 h 425"/>
                <a:gd name="T110" fmla="*/ 15 w 658"/>
                <a:gd name="T111" fmla="*/ 2 h 425"/>
                <a:gd name="T112" fmla="*/ 22 w 658"/>
                <a:gd name="T113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58" h="425">
                  <a:moveTo>
                    <a:pt x="493" y="88"/>
                  </a:moveTo>
                  <a:lnTo>
                    <a:pt x="493" y="337"/>
                  </a:lnTo>
                  <a:lnTo>
                    <a:pt x="581" y="337"/>
                  </a:lnTo>
                  <a:lnTo>
                    <a:pt x="581" y="88"/>
                  </a:lnTo>
                  <a:lnTo>
                    <a:pt x="493" y="88"/>
                  </a:lnTo>
                  <a:close/>
                  <a:moveTo>
                    <a:pt x="224" y="54"/>
                  </a:moveTo>
                  <a:lnTo>
                    <a:pt x="182" y="59"/>
                  </a:lnTo>
                  <a:lnTo>
                    <a:pt x="145" y="76"/>
                  </a:lnTo>
                  <a:lnTo>
                    <a:pt x="112" y="101"/>
                  </a:lnTo>
                  <a:lnTo>
                    <a:pt x="88" y="133"/>
                  </a:lnTo>
                  <a:lnTo>
                    <a:pt x="72" y="171"/>
                  </a:lnTo>
                  <a:lnTo>
                    <a:pt x="66" y="214"/>
                  </a:lnTo>
                  <a:lnTo>
                    <a:pt x="72" y="256"/>
                  </a:lnTo>
                  <a:lnTo>
                    <a:pt x="88" y="295"/>
                  </a:lnTo>
                  <a:lnTo>
                    <a:pt x="112" y="326"/>
                  </a:lnTo>
                  <a:lnTo>
                    <a:pt x="145" y="352"/>
                  </a:lnTo>
                  <a:lnTo>
                    <a:pt x="182" y="368"/>
                  </a:lnTo>
                  <a:lnTo>
                    <a:pt x="224" y="374"/>
                  </a:lnTo>
                  <a:lnTo>
                    <a:pt x="268" y="368"/>
                  </a:lnTo>
                  <a:lnTo>
                    <a:pt x="305" y="352"/>
                  </a:lnTo>
                  <a:lnTo>
                    <a:pt x="338" y="326"/>
                  </a:lnTo>
                  <a:lnTo>
                    <a:pt x="362" y="295"/>
                  </a:lnTo>
                  <a:lnTo>
                    <a:pt x="379" y="256"/>
                  </a:lnTo>
                  <a:lnTo>
                    <a:pt x="384" y="214"/>
                  </a:lnTo>
                  <a:lnTo>
                    <a:pt x="382" y="184"/>
                  </a:lnTo>
                  <a:lnTo>
                    <a:pt x="373" y="155"/>
                  </a:lnTo>
                  <a:lnTo>
                    <a:pt x="360" y="129"/>
                  </a:lnTo>
                  <a:lnTo>
                    <a:pt x="289" y="160"/>
                  </a:lnTo>
                  <a:lnTo>
                    <a:pt x="337" y="100"/>
                  </a:lnTo>
                  <a:lnTo>
                    <a:pt x="305" y="76"/>
                  </a:lnTo>
                  <a:lnTo>
                    <a:pt x="267" y="59"/>
                  </a:lnTo>
                  <a:lnTo>
                    <a:pt x="224" y="54"/>
                  </a:lnTo>
                  <a:close/>
                  <a:moveTo>
                    <a:pt x="22" y="0"/>
                  </a:moveTo>
                  <a:lnTo>
                    <a:pt x="636" y="0"/>
                  </a:lnTo>
                  <a:lnTo>
                    <a:pt x="644" y="2"/>
                  </a:lnTo>
                  <a:lnTo>
                    <a:pt x="649" y="6"/>
                  </a:lnTo>
                  <a:lnTo>
                    <a:pt x="655" y="11"/>
                  </a:lnTo>
                  <a:lnTo>
                    <a:pt x="658" y="17"/>
                  </a:lnTo>
                  <a:lnTo>
                    <a:pt x="658" y="24"/>
                  </a:lnTo>
                  <a:lnTo>
                    <a:pt x="658" y="403"/>
                  </a:lnTo>
                  <a:lnTo>
                    <a:pt x="658" y="410"/>
                  </a:lnTo>
                  <a:lnTo>
                    <a:pt x="655" y="416"/>
                  </a:lnTo>
                  <a:lnTo>
                    <a:pt x="649" y="421"/>
                  </a:lnTo>
                  <a:lnTo>
                    <a:pt x="644" y="425"/>
                  </a:lnTo>
                  <a:lnTo>
                    <a:pt x="636" y="425"/>
                  </a:lnTo>
                  <a:lnTo>
                    <a:pt x="22" y="425"/>
                  </a:lnTo>
                  <a:lnTo>
                    <a:pt x="15" y="425"/>
                  </a:lnTo>
                  <a:lnTo>
                    <a:pt x="9" y="421"/>
                  </a:lnTo>
                  <a:lnTo>
                    <a:pt x="4" y="416"/>
                  </a:lnTo>
                  <a:lnTo>
                    <a:pt x="0" y="410"/>
                  </a:lnTo>
                  <a:lnTo>
                    <a:pt x="0" y="403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9" y="6"/>
                  </a:lnTo>
                  <a:lnTo>
                    <a:pt x="15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62"/>
            <p:cNvSpPr>
              <a:spLocks noEditPoints="1"/>
            </p:cNvSpPr>
            <p:nvPr/>
          </p:nvSpPr>
          <p:spPr bwMode="auto">
            <a:xfrm>
              <a:off x="5675313" y="1797050"/>
              <a:ext cx="504825" cy="508000"/>
            </a:xfrm>
            <a:custGeom>
              <a:avLst/>
              <a:gdLst>
                <a:gd name="T0" fmla="*/ 158 w 318"/>
                <a:gd name="T1" fmla="*/ 132 h 320"/>
                <a:gd name="T2" fmla="*/ 151 w 318"/>
                <a:gd name="T3" fmla="*/ 134 h 320"/>
                <a:gd name="T4" fmla="*/ 144 w 318"/>
                <a:gd name="T5" fmla="*/ 138 h 320"/>
                <a:gd name="T6" fmla="*/ 138 w 318"/>
                <a:gd name="T7" fmla="*/ 143 h 320"/>
                <a:gd name="T8" fmla="*/ 134 w 318"/>
                <a:gd name="T9" fmla="*/ 150 h 320"/>
                <a:gd name="T10" fmla="*/ 133 w 318"/>
                <a:gd name="T11" fmla="*/ 160 h 320"/>
                <a:gd name="T12" fmla="*/ 134 w 318"/>
                <a:gd name="T13" fmla="*/ 167 h 320"/>
                <a:gd name="T14" fmla="*/ 138 w 318"/>
                <a:gd name="T15" fmla="*/ 174 h 320"/>
                <a:gd name="T16" fmla="*/ 144 w 318"/>
                <a:gd name="T17" fmla="*/ 182 h 320"/>
                <a:gd name="T18" fmla="*/ 151 w 318"/>
                <a:gd name="T19" fmla="*/ 185 h 320"/>
                <a:gd name="T20" fmla="*/ 158 w 318"/>
                <a:gd name="T21" fmla="*/ 185 h 320"/>
                <a:gd name="T22" fmla="*/ 168 w 318"/>
                <a:gd name="T23" fmla="*/ 185 h 320"/>
                <a:gd name="T24" fmla="*/ 175 w 318"/>
                <a:gd name="T25" fmla="*/ 182 h 320"/>
                <a:gd name="T26" fmla="*/ 180 w 318"/>
                <a:gd name="T27" fmla="*/ 174 h 320"/>
                <a:gd name="T28" fmla="*/ 184 w 318"/>
                <a:gd name="T29" fmla="*/ 167 h 320"/>
                <a:gd name="T30" fmla="*/ 186 w 318"/>
                <a:gd name="T31" fmla="*/ 160 h 320"/>
                <a:gd name="T32" fmla="*/ 184 w 318"/>
                <a:gd name="T33" fmla="*/ 150 h 320"/>
                <a:gd name="T34" fmla="*/ 180 w 318"/>
                <a:gd name="T35" fmla="*/ 143 h 320"/>
                <a:gd name="T36" fmla="*/ 175 w 318"/>
                <a:gd name="T37" fmla="*/ 138 h 320"/>
                <a:gd name="T38" fmla="*/ 168 w 318"/>
                <a:gd name="T39" fmla="*/ 134 h 320"/>
                <a:gd name="T40" fmla="*/ 158 w 318"/>
                <a:gd name="T41" fmla="*/ 132 h 320"/>
                <a:gd name="T42" fmla="*/ 158 w 318"/>
                <a:gd name="T43" fmla="*/ 0 h 320"/>
                <a:gd name="T44" fmla="*/ 201 w 318"/>
                <a:gd name="T45" fmla="*/ 5 h 320"/>
                <a:gd name="T46" fmla="*/ 239 w 318"/>
                <a:gd name="T47" fmla="*/ 22 h 320"/>
                <a:gd name="T48" fmla="*/ 271 w 318"/>
                <a:gd name="T49" fmla="*/ 46 h 320"/>
                <a:gd name="T50" fmla="*/ 223 w 318"/>
                <a:gd name="T51" fmla="*/ 106 h 320"/>
                <a:gd name="T52" fmla="*/ 294 w 318"/>
                <a:gd name="T53" fmla="*/ 75 h 320"/>
                <a:gd name="T54" fmla="*/ 307 w 318"/>
                <a:gd name="T55" fmla="*/ 101 h 320"/>
                <a:gd name="T56" fmla="*/ 316 w 318"/>
                <a:gd name="T57" fmla="*/ 130 h 320"/>
                <a:gd name="T58" fmla="*/ 318 w 318"/>
                <a:gd name="T59" fmla="*/ 160 h 320"/>
                <a:gd name="T60" fmla="*/ 313 w 318"/>
                <a:gd name="T61" fmla="*/ 202 h 320"/>
                <a:gd name="T62" fmla="*/ 296 w 318"/>
                <a:gd name="T63" fmla="*/ 241 h 320"/>
                <a:gd name="T64" fmla="*/ 272 w 318"/>
                <a:gd name="T65" fmla="*/ 272 h 320"/>
                <a:gd name="T66" fmla="*/ 239 w 318"/>
                <a:gd name="T67" fmla="*/ 298 h 320"/>
                <a:gd name="T68" fmla="*/ 202 w 318"/>
                <a:gd name="T69" fmla="*/ 314 h 320"/>
                <a:gd name="T70" fmla="*/ 158 w 318"/>
                <a:gd name="T71" fmla="*/ 320 h 320"/>
                <a:gd name="T72" fmla="*/ 116 w 318"/>
                <a:gd name="T73" fmla="*/ 314 h 320"/>
                <a:gd name="T74" fmla="*/ 79 w 318"/>
                <a:gd name="T75" fmla="*/ 298 h 320"/>
                <a:gd name="T76" fmla="*/ 46 w 318"/>
                <a:gd name="T77" fmla="*/ 272 h 320"/>
                <a:gd name="T78" fmla="*/ 22 w 318"/>
                <a:gd name="T79" fmla="*/ 241 h 320"/>
                <a:gd name="T80" fmla="*/ 6 w 318"/>
                <a:gd name="T81" fmla="*/ 202 h 320"/>
                <a:gd name="T82" fmla="*/ 0 w 318"/>
                <a:gd name="T83" fmla="*/ 160 h 320"/>
                <a:gd name="T84" fmla="*/ 6 w 318"/>
                <a:gd name="T85" fmla="*/ 117 h 320"/>
                <a:gd name="T86" fmla="*/ 22 w 318"/>
                <a:gd name="T87" fmla="*/ 79 h 320"/>
                <a:gd name="T88" fmla="*/ 46 w 318"/>
                <a:gd name="T89" fmla="*/ 47 h 320"/>
                <a:gd name="T90" fmla="*/ 79 w 318"/>
                <a:gd name="T91" fmla="*/ 22 h 320"/>
                <a:gd name="T92" fmla="*/ 116 w 318"/>
                <a:gd name="T93" fmla="*/ 5 h 320"/>
                <a:gd name="T94" fmla="*/ 158 w 318"/>
                <a:gd name="T9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8" h="320">
                  <a:moveTo>
                    <a:pt x="158" y="132"/>
                  </a:moveTo>
                  <a:lnTo>
                    <a:pt x="151" y="134"/>
                  </a:lnTo>
                  <a:lnTo>
                    <a:pt x="144" y="138"/>
                  </a:lnTo>
                  <a:lnTo>
                    <a:pt x="138" y="143"/>
                  </a:lnTo>
                  <a:lnTo>
                    <a:pt x="134" y="150"/>
                  </a:lnTo>
                  <a:lnTo>
                    <a:pt x="133" y="160"/>
                  </a:lnTo>
                  <a:lnTo>
                    <a:pt x="134" y="167"/>
                  </a:lnTo>
                  <a:lnTo>
                    <a:pt x="138" y="174"/>
                  </a:lnTo>
                  <a:lnTo>
                    <a:pt x="144" y="182"/>
                  </a:lnTo>
                  <a:lnTo>
                    <a:pt x="151" y="185"/>
                  </a:lnTo>
                  <a:lnTo>
                    <a:pt x="158" y="185"/>
                  </a:lnTo>
                  <a:lnTo>
                    <a:pt x="168" y="185"/>
                  </a:lnTo>
                  <a:lnTo>
                    <a:pt x="175" y="182"/>
                  </a:lnTo>
                  <a:lnTo>
                    <a:pt x="180" y="174"/>
                  </a:lnTo>
                  <a:lnTo>
                    <a:pt x="184" y="167"/>
                  </a:lnTo>
                  <a:lnTo>
                    <a:pt x="186" y="160"/>
                  </a:lnTo>
                  <a:lnTo>
                    <a:pt x="184" y="150"/>
                  </a:lnTo>
                  <a:lnTo>
                    <a:pt x="180" y="143"/>
                  </a:lnTo>
                  <a:lnTo>
                    <a:pt x="175" y="138"/>
                  </a:lnTo>
                  <a:lnTo>
                    <a:pt x="168" y="134"/>
                  </a:lnTo>
                  <a:lnTo>
                    <a:pt x="158" y="132"/>
                  </a:lnTo>
                  <a:close/>
                  <a:moveTo>
                    <a:pt x="158" y="0"/>
                  </a:moveTo>
                  <a:lnTo>
                    <a:pt x="201" y="5"/>
                  </a:lnTo>
                  <a:lnTo>
                    <a:pt x="239" y="22"/>
                  </a:lnTo>
                  <a:lnTo>
                    <a:pt x="271" y="46"/>
                  </a:lnTo>
                  <a:lnTo>
                    <a:pt x="223" y="106"/>
                  </a:lnTo>
                  <a:lnTo>
                    <a:pt x="294" y="75"/>
                  </a:lnTo>
                  <a:lnTo>
                    <a:pt x="307" y="101"/>
                  </a:lnTo>
                  <a:lnTo>
                    <a:pt x="316" y="130"/>
                  </a:lnTo>
                  <a:lnTo>
                    <a:pt x="318" y="160"/>
                  </a:lnTo>
                  <a:lnTo>
                    <a:pt x="313" y="202"/>
                  </a:lnTo>
                  <a:lnTo>
                    <a:pt x="296" y="241"/>
                  </a:lnTo>
                  <a:lnTo>
                    <a:pt x="272" y="272"/>
                  </a:lnTo>
                  <a:lnTo>
                    <a:pt x="239" y="298"/>
                  </a:lnTo>
                  <a:lnTo>
                    <a:pt x="202" y="314"/>
                  </a:lnTo>
                  <a:lnTo>
                    <a:pt x="158" y="320"/>
                  </a:lnTo>
                  <a:lnTo>
                    <a:pt x="116" y="314"/>
                  </a:lnTo>
                  <a:lnTo>
                    <a:pt x="79" y="298"/>
                  </a:lnTo>
                  <a:lnTo>
                    <a:pt x="46" y="272"/>
                  </a:lnTo>
                  <a:lnTo>
                    <a:pt x="22" y="241"/>
                  </a:lnTo>
                  <a:lnTo>
                    <a:pt x="6" y="202"/>
                  </a:lnTo>
                  <a:lnTo>
                    <a:pt x="0" y="160"/>
                  </a:lnTo>
                  <a:lnTo>
                    <a:pt x="6" y="117"/>
                  </a:lnTo>
                  <a:lnTo>
                    <a:pt x="22" y="79"/>
                  </a:lnTo>
                  <a:lnTo>
                    <a:pt x="46" y="47"/>
                  </a:lnTo>
                  <a:lnTo>
                    <a:pt x="79" y="22"/>
                  </a:lnTo>
                  <a:lnTo>
                    <a:pt x="116" y="5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63"/>
            <p:cNvSpPr>
              <a:spLocks noChangeArrowheads="1"/>
            </p:cNvSpPr>
            <p:nvPr/>
          </p:nvSpPr>
          <p:spPr bwMode="auto">
            <a:xfrm>
              <a:off x="6353175" y="1851025"/>
              <a:ext cx="139700" cy="395288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64"/>
            <p:cNvSpPr>
              <a:spLocks/>
            </p:cNvSpPr>
            <p:nvPr/>
          </p:nvSpPr>
          <p:spPr bwMode="auto">
            <a:xfrm>
              <a:off x="5886450" y="2006600"/>
              <a:ext cx="84138" cy="84138"/>
            </a:xfrm>
            <a:custGeom>
              <a:avLst/>
              <a:gdLst>
                <a:gd name="T0" fmla="*/ 25 w 53"/>
                <a:gd name="T1" fmla="*/ 0 h 53"/>
                <a:gd name="T2" fmla="*/ 35 w 53"/>
                <a:gd name="T3" fmla="*/ 2 h 53"/>
                <a:gd name="T4" fmla="*/ 42 w 53"/>
                <a:gd name="T5" fmla="*/ 6 h 53"/>
                <a:gd name="T6" fmla="*/ 47 w 53"/>
                <a:gd name="T7" fmla="*/ 11 h 53"/>
                <a:gd name="T8" fmla="*/ 51 w 53"/>
                <a:gd name="T9" fmla="*/ 18 h 53"/>
                <a:gd name="T10" fmla="*/ 53 w 53"/>
                <a:gd name="T11" fmla="*/ 28 h 53"/>
                <a:gd name="T12" fmla="*/ 51 w 53"/>
                <a:gd name="T13" fmla="*/ 35 h 53"/>
                <a:gd name="T14" fmla="*/ 47 w 53"/>
                <a:gd name="T15" fmla="*/ 42 h 53"/>
                <a:gd name="T16" fmla="*/ 42 w 53"/>
                <a:gd name="T17" fmla="*/ 50 h 53"/>
                <a:gd name="T18" fmla="*/ 35 w 53"/>
                <a:gd name="T19" fmla="*/ 53 h 53"/>
                <a:gd name="T20" fmla="*/ 25 w 53"/>
                <a:gd name="T21" fmla="*/ 53 h 53"/>
                <a:gd name="T22" fmla="*/ 18 w 53"/>
                <a:gd name="T23" fmla="*/ 53 h 53"/>
                <a:gd name="T24" fmla="*/ 11 w 53"/>
                <a:gd name="T25" fmla="*/ 50 h 53"/>
                <a:gd name="T26" fmla="*/ 5 w 53"/>
                <a:gd name="T27" fmla="*/ 42 h 53"/>
                <a:gd name="T28" fmla="*/ 1 w 53"/>
                <a:gd name="T29" fmla="*/ 35 h 53"/>
                <a:gd name="T30" fmla="*/ 0 w 53"/>
                <a:gd name="T31" fmla="*/ 28 h 53"/>
                <a:gd name="T32" fmla="*/ 1 w 53"/>
                <a:gd name="T33" fmla="*/ 18 h 53"/>
                <a:gd name="T34" fmla="*/ 5 w 53"/>
                <a:gd name="T35" fmla="*/ 11 h 53"/>
                <a:gd name="T36" fmla="*/ 11 w 53"/>
                <a:gd name="T37" fmla="*/ 6 h 53"/>
                <a:gd name="T38" fmla="*/ 18 w 53"/>
                <a:gd name="T39" fmla="*/ 2 h 53"/>
                <a:gd name="T40" fmla="*/ 25 w 53"/>
                <a:gd name="T4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53">
                  <a:moveTo>
                    <a:pt x="25" y="0"/>
                  </a:moveTo>
                  <a:lnTo>
                    <a:pt x="35" y="2"/>
                  </a:lnTo>
                  <a:lnTo>
                    <a:pt x="42" y="6"/>
                  </a:lnTo>
                  <a:lnTo>
                    <a:pt x="47" y="11"/>
                  </a:lnTo>
                  <a:lnTo>
                    <a:pt x="51" y="18"/>
                  </a:lnTo>
                  <a:lnTo>
                    <a:pt x="53" y="28"/>
                  </a:lnTo>
                  <a:lnTo>
                    <a:pt x="51" y="35"/>
                  </a:lnTo>
                  <a:lnTo>
                    <a:pt x="47" y="42"/>
                  </a:lnTo>
                  <a:lnTo>
                    <a:pt x="42" y="50"/>
                  </a:lnTo>
                  <a:lnTo>
                    <a:pt x="35" y="53"/>
                  </a:lnTo>
                  <a:lnTo>
                    <a:pt x="25" y="53"/>
                  </a:lnTo>
                  <a:lnTo>
                    <a:pt x="18" y="53"/>
                  </a:lnTo>
                  <a:lnTo>
                    <a:pt x="11" y="50"/>
                  </a:lnTo>
                  <a:lnTo>
                    <a:pt x="5" y="42"/>
                  </a:lnTo>
                  <a:lnTo>
                    <a:pt x="1" y="35"/>
                  </a:lnTo>
                  <a:lnTo>
                    <a:pt x="0" y="28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5931939" y="181813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94" y="2029034"/>
            <a:ext cx="304800" cy="3048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167518" y="323485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30" y="3430582"/>
            <a:ext cx="304800" cy="3048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5898525" y="484417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57536"/>
            <a:ext cx="304800" cy="3048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07756" y="822703"/>
            <a:ext cx="10576488" cy="738664"/>
            <a:chOff x="592428" y="600007"/>
            <a:chExt cx="3940935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7935943" y="3526809"/>
            <a:ext cx="4126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35943" y="3193046"/>
            <a:ext cx="412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62849" y="5140609"/>
            <a:ext cx="4126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2849" y="4806846"/>
            <a:ext cx="412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62849" y="2143841"/>
            <a:ext cx="4126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2849" y="1810078"/>
            <a:ext cx="412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90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471194" y="2330677"/>
            <a:ext cx="3249612" cy="3214256"/>
            <a:chOff x="2135188" y="995363"/>
            <a:chExt cx="1751013" cy="1731962"/>
          </a:xfrm>
        </p:grpSpPr>
        <p:sp>
          <p:nvSpPr>
            <p:cNvPr id="4" name="Rectangle 275"/>
            <p:cNvSpPr>
              <a:spLocks noChangeArrowheads="1"/>
            </p:cNvSpPr>
            <p:nvPr/>
          </p:nvSpPr>
          <p:spPr bwMode="auto">
            <a:xfrm>
              <a:off x="2647950" y="2479675"/>
              <a:ext cx="723900" cy="66675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276"/>
            <p:cNvSpPr>
              <a:spLocks noChangeArrowheads="1"/>
            </p:cNvSpPr>
            <p:nvPr/>
          </p:nvSpPr>
          <p:spPr bwMode="auto">
            <a:xfrm>
              <a:off x="2578100" y="2570163"/>
              <a:ext cx="865188" cy="66675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77"/>
            <p:cNvSpPr>
              <a:spLocks noChangeArrowheads="1"/>
            </p:cNvSpPr>
            <p:nvPr/>
          </p:nvSpPr>
          <p:spPr bwMode="auto">
            <a:xfrm>
              <a:off x="2459038" y="2660650"/>
              <a:ext cx="1103313" cy="66675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78"/>
            <p:cNvSpPr>
              <a:spLocks noEditPoints="1"/>
            </p:cNvSpPr>
            <p:nvPr/>
          </p:nvSpPr>
          <p:spPr bwMode="auto">
            <a:xfrm>
              <a:off x="2135188" y="995363"/>
              <a:ext cx="1751013" cy="1463675"/>
            </a:xfrm>
            <a:custGeom>
              <a:avLst/>
              <a:gdLst>
                <a:gd name="T0" fmla="*/ 540 w 1103"/>
                <a:gd name="T1" fmla="*/ 863 h 922"/>
                <a:gd name="T2" fmla="*/ 533 w 1103"/>
                <a:gd name="T3" fmla="*/ 863 h 922"/>
                <a:gd name="T4" fmla="*/ 526 w 1103"/>
                <a:gd name="T5" fmla="*/ 867 h 922"/>
                <a:gd name="T6" fmla="*/ 520 w 1103"/>
                <a:gd name="T7" fmla="*/ 872 h 922"/>
                <a:gd name="T8" fmla="*/ 518 w 1103"/>
                <a:gd name="T9" fmla="*/ 880 h 922"/>
                <a:gd name="T10" fmla="*/ 516 w 1103"/>
                <a:gd name="T11" fmla="*/ 887 h 922"/>
                <a:gd name="T12" fmla="*/ 518 w 1103"/>
                <a:gd name="T13" fmla="*/ 895 h 922"/>
                <a:gd name="T14" fmla="*/ 520 w 1103"/>
                <a:gd name="T15" fmla="*/ 900 h 922"/>
                <a:gd name="T16" fmla="*/ 526 w 1103"/>
                <a:gd name="T17" fmla="*/ 906 h 922"/>
                <a:gd name="T18" fmla="*/ 533 w 1103"/>
                <a:gd name="T19" fmla="*/ 909 h 922"/>
                <a:gd name="T20" fmla="*/ 540 w 1103"/>
                <a:gd name="T21" fmla="*/ 909 h 922"/>
                <a:gd name="T22" fmla="*/ 548 w 1103"/>
                <a:gd name="T23" fmla="*/ 909 h 922"/>
                <a:gd name="T24" fmla="*/ 553 w 1103"/>
                <a:gd name="T25" fmla="*/ 906 h 922"/>
                <a:gd name="T26" fmla="*/ 559 w 1103"/>
                <a:gd name="T27" fmla="*/ 900 h 922"/>
                <a:gd name="T28" fmla="*/ 562 w 1103"/>
                <a:gd name="T29" fmla="*/ 895 h 922"/>
                <a:gd name="T30" fmla="*/ 564 w 1103"/>
                <a:gd name="T31" fmla="*/ 887 h 922"/>
                <a:gd name="T32" fmla="*/ 562 w 1103"/>
                <a:gd name="T33" fmla="*/ 880 h 922"/>
                <a:gd name="T34" fmla="*/ 559 w 1103"/>
                <a:gd name="T35" fmla="*/ 872 h 922"/>
                <a:gd name="T36" fmla="*/ 553 w 1103"/>
                <a:gd name="T37" fmla="*/ 867 h 922"/>
                <a:gd name="T38" fmla="*/ 548 w 1103"/>
                <a:gd name="T39" fmla="*/ 863 h 922"/>
                <a:gd name="T40" fmla="*/ 540 w 1103"/>
                <a:gd name="T41" fmla="*/ 863 h 922"/>
                <a:gd name="T42" fmla="*/ 88 w 1103"/>
                <a:gd name="T43" fmla="*/ 74 h 922"/>
                <a:gd name="T44" fmla="*/ 88 w 1103"/>
                <a:gd name="T45" fmla="*/ 849 h 922"/>
                <a:gd name="T46" fmla="*/ 1015 w 1103"/>
                <a:gd name="T47" fmla="*/ 849 h 922"/>
                <a:gd name="T48" fmla="*/ 1015 w 1103"/>
                <a:gd name="T49" fmla="*/ 74 h 922"/>
                <a:gd name="T50" fmla="*/ 88 w 1103"/>
                <a:gd name="T51" fmla="*/ 74 h 922"/>
                <a:gd name="T52" fmla="*/ 0 w 1103"/>
                <a:gd name="T53" fmla="*/ 0 h 922"/>
                <a:gd name="T54" fmla="*/ 1103 w 1103"/>
                <a:gd name="T55" fmla="*/ 0 h 922"/>
                <a:gd name="T56" fmla="*/ 1103 w 1103"/>
                <a:gd name="T57" fmla="*/ 922 h 922"/>
                <a:gd name="T58" fmla="*/ 0 w 1103"/>
                <a:gd name="T59" fmla="*/ 922 h 922"/>
                <a:gd name="T60" fmla="*/ 0 w 1103"/>
                <a:gd name="T61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922">
                  <a:moveTo>
                    <a:pt x="540" y="863"/>
                  </a:moveTo>
                  <a:lnTo>
                    <a:pt x="533" y="863"/>
                  </a:lnTo>
                  <a:lnTo>
                    <a:pt x="526" y="867"/>
                  </a:lnTo>
                  <a:lnTo>
                    <a:pt x="520" y="872"/>
                  </a:lnTo>
                  <a:lnTo>
                    <a:pt x="518" y="880"/>
                  </a:lnTo>
                  <a:lnTo>
                    <a:pt x="516" y="887"/>
                  </a:lnTo>
                  <a:lnTo>
                    <a:pt x="518" y="895"/>
                  </a:lnTo>
                  <a:lnTo>
                    <a:pt x="520" y="900"/>
                  </a:lnTo>
                  <a:lnTo>
                    <a:pt x="526" y="906"/>
                  </a:lnTo>
                  <a:lnTo>
                    <a:pt x="533" y="909"/>
                  </a:lnTo>
                  <a:lnTo>
                    <a:pt x="540" y="909"/>
                  </a:lnTo>
                  <a:lnTo>
                    <a:pt x="548" y="909"/>
                  </a:lnTo>
                  <a:lnTo>
                    <a:pt x="553" y="906"/>
                  </a:lnTo>
                  <a:lnTo>
                    <a:pt x="559" y="900"/>
                  </a:lnTo>
                  <a:lnTo>
                    <a:pt x="562" y="895"/>
                  </a:lnTo>
                  <a:lnTo>
                    <a:pt x="564" y="887"/>
                  </a:lnTo>
                  <a:lnTo>
                    <a:pt x="562" y="880"/>
                  </a:lnTo>
                  <a:lnTo>
                    <a:pt x="559" y="872"/>
                  </a:lnTo>
                  <a:lnTo>
                    <a:pt x="553" y="867"/>
                  </a:lnTo>
                  <a:lnTo>
                    <a:pt x="548" y="863"/>
                  </a:lnTo>
                  <a:lnTo>
                    <a:pt x="540" y="863"/>
                  </a:lnTo>
                  <a:close/>
                  <a:moveTo>
                    <a:pt x="88" y="74"/>
                  </a:moveTo>
                  <a:lnTo>
                    <a:pt x="88" y="849"/>
                  </a:lnTo>
                  <a:lnTo>
                    <a:pt x="1015" y="849"/>
                  </a:lnTo>
                  <a:lnTo>
                    <a:pt x="1015" y="74"/>
                  </a:lnTo>
                  <a:lnTo>
                    <a:pt x="88" y="74"/>
                  </a:lnTo>
                  <a:close/>
                  <a:moveTo>
                    <a:pt x="0" y="0"/>
                  </a:moveTo>
                  <a:lnTo>
                    <a:pt x="1103" y="0"/>
                  </a:lnTo>
                  <a:lnTo>
                    <a:pt x="1103" y="922"/>
                  </a:lnTo>
                  <a:lnTo>
                    <a:pt x="0" y="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79"/>
            <p:cNvSpPr>
              <a:spLocks/>
            </p:cNvSpPr>
            <p:nvPr/>
          </p:nvSpPr>
          <p:spPr bwMode="auto">
            <a:xfrm>
              <a:off x="2974975" y="1343025"/>
              <a:ext cx="395288" cy="385763"/>
            </a:xfrm>
            <a:custGeom>
              <a:avLst/>
              <a:gdLst>
                <a:gd name="T0" fmla="*/ 98 w 249"/>
                <a:gd name="T1" fmla="*/ 0 h 243"/>
                <a:gd name="T2" fmla="*/ 140 w 249"/>
                <a:gd name="T3" fmla="*/ 21 h 243"/>
                <a:gd name="T4" fmla="*/ 175 w 249"/>
                <a:gd name="T5" fmla="*/ 48 h 243"/>
                <a:gd name="T6" fmla="*/ 206 w 249"/>
                <a:gd name="T7" fmla="*/ 83 h 243"/>
                <a:gd name="T8" fmla="*/ 232 w 249"/>
                <a:gd name="T9" fmla="*/ 122 h 243"/>
                <a:gd name="T10" fmla="*/ 249 w 249"/>
                <a:gd name="T11" fmla="*/ 164 h 243"/>
                <a:gd name="T12" fmla="*/ 0 w 249"/>
                <a:gd name="T13" fmla="*/ 243 h 243"/>
                <a:gd name="T14" fmla="*/ 2 w 249"/>
                <a:gd name="T15" fmla="*/ 238 h 243"/>
                <a:gd name="T16" fmla="*/ 8 w 249"/>
                <a:gd name="T17" fmla="*/ 225 h 243"/>
                <a:gd name="T18" fmla="*/ 15 w 249"/>
                <a:gd name="T19" fmla="*/ 206 h 243"/>
                <a:gd name="T20" fmla="*/ 26 w 249"/>
                <a:gd name="T21" fmla="*/ 182 h 243"/>
                <a:gd name="T22" fmla="*/ 37 w 249"/>
                <a:gd name="T23" fmla="*/ 157 h 243"/>
                <a:gd name="T24" fmla="*/ 48 w 249"/>
                <a:gd name="T25" fmla="*/ 127 h 243"/>
                <a:gd name="T26" fmla="*/ 61 w 249"/>
                <a:gd name="T27" fmla="*/ 98 h 243"/>
                <a:gd name="T28" fmla="*/ 72 w 249"/>
                <a:gd name="T29" fmla="*/ 68 h 243"/>
                <a:gd name="T30" fmla="*/ 83 w 249"/>
                <a:gd name="T31" fmla="*/ 41 h 243"/>
                <a:gd name="T32" fmla="*/ 92 w 249"/>
                <a:gd name="T33" fmla="*/ 19 h 243"/>
                <a:gd name="T34" fmla="*/ 98 w 249"/>
                <a:gd name="T3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243">
                  <a:moveTo>
                    <a:pt x="98" y="0"/>
                  </a:moveTo>
                  <a:lnTo>
                    <a:pt x="140" y="21"/>
                  </a:lnTo>
                  <a:lnTo>
                    <a:pt x="175" y="48"/>
                  </a:lnTo>
                  <a:lnTo>
                    <a:pt x="206" y="83"/>
                  </a:lnTo>
                  <a:lnTo>
                    <a:pt x="232" y="122"/>
                  </a:lnTo>
                  <a:lnTo>
                    <a:pt x="249" y="164"/>
                  </a:lnTo>
                  <a:lnTo>
                    <a:pt x="0" y="243"/>
                  </a:lnTo>
                  <a:lnTo>
                    <a:pt x="2" y="238"/>
                  </a:lnTo>
                  <a:lnTo>
                    <a:pt x="8" y="225"/>
                  </a:lnTo>
                  <a:lnTo>
                    <a:pt x="15" y="206"/>
                  </a:lnTo>
                  <a:lnTo>
                    <a:pt x="26" y="182"/>
                  </a:lnTo>
                  <a:lnTo>
                    <a:pt x="37" y="157"/>
                  </a:lnTo>
                  <a:lnTo>
                    <a:pt x="48" y="127"/>
                  </a:lnTo>
                  <a:lnTo>
                    <a:pt x="61" y="98"/>
                  </a:lnTo>
                  <a:lnTo>
                    <a:pt x="72" y="68"/>
                  </a:lnTo>
                  <a:lnTo>
                    <a:pt x="83" y="41"/>
                  </a:lnTo>
                  <a:lnTo>
                    <a:pt x="92" y="1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81"/>
            <p:cNvSpPr>
              <a:spLocks/>
            </p:cNvSpPr>
            <p:nvPr/>
          </p:nvSpPr>
          <p:spPr bwMode="auto">
            <a:xfrm>
              <a:off x="2560638" y="1314450"/>
              <a:ext cx="828675" cy="828675"/>
            </a:xfrm>
            <a:custGeom>
              <a:avLst/>
              <a:gdLst>
                <a:gd name="T0" fmla="*/ 274 w 522"/>
                <a:gd name="T1" fmla="*/ 0 h 522"/>
                <a:gd name="T2" fmla="*/ 287 w 522"/>
                <a:gd name="T3" fmla="*/ 0 h 522"/>
                <a:gd name="T4" fmla="*/ 300 w 522"/>
                <a:gd name="T5" fmla="*/ 2 h 522"/>
                <a:gd name="T6" fmla="*/ 313 w 522"/>
                <a:gd name="T7" fmla="*/ 4 h 522"/>
                <a:gd name="T8" fmla="*/ 324 w 522"/>
                <a:gd name="T9" fmla="*/ 7 h 522"/>
                <a:gd name="T10" fmla="*/ 337 w 522"/>
                <a:gd name="T11" fmla="*/ 11 h 522"/>
                <a:gd name="T12" fmla="*/ 359 w 522"/>
                <a:gd name="T13" fmla="*/ 18 h 522"/>
                <a:gd name="T14" fmla="*/ 344 w 522"/>
                <a:gd name="T15" fmla="*/ 59 h 522"/>
                <a:gd name="T16" fmla="*/ 322 w 522"/>
                <a:gd name="T17" fmla="*/ 116 h 522"/>
                <a:gd name="T18" fmla="*/ 298 w 522"/>
                <a:gd name="T19" fmla="*/ 175 h 522"/>
                <a:gd name="T20" fmla="*/ 276 w 522"/>
                <a:gd name="T21" fmla="*/ 224 h 522"/>
                <a:gd name="T22" fmla="*/ 263 w 522"/>
                <a:gd name="T23" fmla="*/ 256 h 522"/>
                <a:gd name="T24" fmla="*/ 510 w 522"/>
                <a:gd name="T25" fmla="*/ 182 h 522"/>
                <a:gd name="T26" fmla="*/ 511 w 522"/>
                <a:gd name="T27" fmla="*/ 188 h 522"/>
                <a:gd name="T28" fmla="*/ 515 w 522"/>
                <a:gd name="T29" fmla="*/ 199 h 522"/>
                <a:gd name="T30" fmla="*/ 517 w 522"/>
                <a:gd name="T31" fmla="*/ 210 h 522"/>
                <a:gd name="T32" fmla="*/ 521 w 522"/>
                <a:gd name="T33" fmla="*/ 223 h 522"/>
                <a:gd name="T34" fmla="*/ 521 w 522"/>
                <a:gd name="T35" fmla="*/ 235 h 522"/>
                <a:gd name="T36" fmla="*/ 522 w 522"/>
                <a:gd name="T37" fmla="*/ 248 h 522"/>
                <a:gd name="T38" fmla="*/ 522 w 522"/>
                <a:gd name="T39" fmla="*/ 261 h 522"/>
                <a:gd name="T40" fmla="*/ 502 w 522"/>
                <a:gd name="T41" fmla="*/ 362 h 522"/>
                <a:gd name="T42" fmla="*/ 445 w 522"/>
                <a:gd name="T43" fmla="*/ 445 h 522"/>
                <a:gd name="T44" fmla="*/ 362 w 522"/>
                <a:gd name="T45" fmla="*/ 500 h 522"/>
                <a:gd name="T46" fmla="*/ 261 w 522"/>
                <a:gd name="T47" fmla="*/ 522 h 522"/>
                <a:gd name="T48" fmla="*/ 157 w 522"/>
                <a:gd name="T49" fmla="*/ 499 h 522"/>
                <a:gd name="T50" fmla="*/ 70 w 522"/>
                <a:gd name="T51" fmla="*/ 440 h 522"/>
                <a:gd name="T52" fmla="*/ 17 w 522"/>
                <a:gd name="T53" fmla="*/ 350 h 522"/>
                <a:gd name="T54" fmla="*/ 0 w 522"/>
                <a:gd name="T55" fmla="*/ 261 h 522"/>
                <a:gd name="T56" fmla="*/ 9 w 522"/>
                <a:gd name="T57" fmla="*/ 195 h 522"/>
                <a:gd name="T58" fmla="*/ 31 w 522"/>
                <a:gd name="T59" fmla="*/ 136 h 522"/>
                <a:gd name="T60" fmla="*/ 77 w 522"/>
                <a:gd name="T61" fmla="*/ 75 h 522"/>
                <a:gd name="T62" fmla="*/ 105 w 522"/>
                <a:gd name="T63" fmla="*/ 51 h 522"/>
                <a:gd name="T64" fmla="*/ 160 w 522"/>
                <a:gd name="T65" fmla="*/ 20 h 522"/>
                <a:gd name="T66" fmla="*/ 261 w 522"/>
                <a:gd name="T6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2" h="522">
                  <a:moveTo>
                    <a:pt x="261" y="0"/>
                  </a:moveTo>
                  <a:lnTo>
                    <a:pt x="274" y="0"/>
                  </a:lnTo>
                  <a:lnTo>
                    <a:pt x="282" y="0"/>
                  </a:lnTo>
                  <a:lnTo>
                    <a:pt x="287" y="0"/>
                  </a:lnTo>
                  <a:lnTo>
                    <a:pt x="296" y="2"/>
                  </a:lnTo>
                  <a:lnTo>
                    <a:pt x="300" y="2"/>
                  </a:lnTo>
                  <a:lnTo>
                    <a:pt x="311" y="4"/>
                  </a:lnTo>
                  <a:lnTo>
                    <a:pt x="313" y="4"/>
                  </a:lnTo>
                  <a:lnTo>
                    <a:pt x="324" y="7"/>
                  </a:lnTo>
                  <a:lnTo>
                    <a:pt x="324" y="7"/>
                  </a:lnTo>
                  <a:lnTo>
                    <a:pt x="337" y="11"/>
                  </a:lnTo>
                  <a:lnTo>
                    <a:pt x="337" y="11"/>
                  </a:lnTo>
                  <a:lnTo>
                    <a:pt x="359" y="18"/>
                  </a:lnTo>
                  <a:lnTo>
                    <a:pt x="359" y="18"/>
                  </a:lnTo>
                  <a:lnTo>
                    <a:pt x="353" y="37"/>
                  </a:lnTo>
                  <a:lnTo>
                    <a:pt x="344" y="59"/>
                  </a:lnTo>
                  <a:lnTo>
                    <a:pt x="333" y="86"/>
                  </a:lnTo>
                  <a:lnTo>
                    <a:pt x="322" y="116"/>
                  </a:lnTo>
                  <a:lnTo>
                    <a:pt x="309" y="145"/>
                  </a:lnTo>
                  <a:lnTo>
                    <a:pt x="298" y="175"/>
                  </a:lnTo>
                  <a:lnTo>
                    <a:pt x="287" y="200"/>
                  </a:lnTo>
                  <a:lnTo>
                    <a:pt x="276" y="224"/>
                  </a:lnTo>
                  <a:lnTo>
                    <a:pt x="269" y="243"/>
                  </a:lnTo>
                  <a:lnTo>
                    <a:pt x="263" y="256"/>
                  </a:lnTo>
                  <a:lnTo>
                    <a:pt x="261" y="261"/>
                  </a:lnTo>
                  <a:lnTo>
                    <a:pt x="510" y="182"/>
                  </a:lnTo>
                  <a:lnTo>
                    <a:pt x="510" y="182"/>
                  </a:lnTo>
                  <a:lnTo>
                    <a:pt x="511" y="188"/>
                  </a:lnTo>
                  <a:lnTo>
                    <a:pt x="513" y="193"/>
                  </a:lnTo>
                  <a:lnTo>
                    <a:pt x="515" y="199"/>
                  </a:lnTo>
                  <a:lnTo>
                    <a:pt x="517" y="204"/>
                  </a:lnTo>
                  <a:lnTo>
                    <a:pt x="517" y="210"/>
                  </a:lnTo>
                  <a:lnTo>
                    <a:pt x="519" y="221"/>
                  </a:lnTo>
                  <a:lnTo>
                    <a:pt x="521" y="223"/>
                  </a:lnTo>
                  <a:lnTo>
                    <a:pt x="521" y="232"/>
                  </a:lnTo>
                  <a:lnTo>
                    <a:pt x="521" y="235"/>
                  </a:lnTo>
                  <a:lnTo>
                    <a:pt x="522" y="245"/>
                  </a:lnTo>
                  <a:lnTo>
                    <a:pt x="522" y="248"/>
                  </a:lnTo>
                  <a:lnTo>
                    <a:pt x="522" y="261"/>
                  </a:lnTo>
                  <a:lnTo>
                    <a:pt x="522" y="261"/>
                  </a:lnTo>
                  <a:lnTo>
                    <a:pt x="517" y="313"/>
                  </a:lnTo>
                  <a:lnTo>
                    <a:pt x="502" y="362"/>
                  </a:lnTo>
                  <a:lnTo>
                    <a:pt x="478" y="407"/>
                  </a:lnTo>
                  <a:lnTo>
                    <a:pt x="445" y="445"/>
                  </a:lnTo>
                  <a:lnTo>
                    <a:pt x="407" y="476"/>
                  </a:lnTo>
                  <a:lnTo>
                    <a:pt x="362" y="500"/>
                  </a:lnTo>
                  <a:lnTo>
                    <a:pt x="315" y="517"/>
                  </a:lnTo>
                  <a:lnTo>
                    <a:pt x="261" y="522"/>
                  </a:lnTo>
                  <a:lnTo>
                    <a:pt x="206" y="515"/>
                  </a:lnTo>
                  <a:lnTo>
                    <a:pt x="157" y="499"/>
                  </a:lnTo>
                  <a:lnTo>
                    <a:pt x="111" y="473"/>
                  </a:lnTo>
                  <a:lnTo>
                    <a:pt x="70" y="440"/>
                  </a:lnTo>
                  <a:lnTo>
                    <a:pt x="39" y="397"/>
                  </a:lnTo>
                  <a:lnTo>
                    <a:pt x="17" y="350"/>
                  </a:lnTo>
                  <a:lnTo>
                    <a:pt x="4" y="307"/>
                  </a:lnTo>
                  <a:lnTo>
                    <a:pt x="0" y="261"/>
                  </a:lnTo>
                  <a:lnTo>
                    <a:pt x="2" y="226"/>
                  </a:lnTo>
                  <a:lnTo>
                    <a:pt x="9" y="195"/>
                  </a:lnTo>
                  <a:lnTo>
                    <a:pt x="17" y="171"/>
                  </a:lnTo>
                  <a:lnTo>
                    <a:pt x="31" y="136"/>
                  </a:lnTo>
                  <a:lnTo>
                    <a:pt x="52" y="105"/>
                  </a:lnTo>
                  <a:lnTo>
                    <a:pt x="77" y="75"/>
                  </a:lnTo>
                  <a:lnTo>
                    <a:pt x="90" y="62"/>
                  </a:lnTo>
                  <a:lnTo>
                    <a:pt x="105" y="51"/>
                  </a:lnTo>
                  <a:lnTo>
                    <a:pt x="116" y="44"/>
                  </a:lnTo>
                  <a:lnTo>
                    <a:pt x="160" y="20"/>
                  </a:lnTo>
                  <a:lnTo>
                    <a:pt x="208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07756" y="950047"/>
            <a:ext cx="10576488" cy="738664"/>
            <a:chOff x="592428" y="600007"/>
            <a:chExt cx="3940935" cy="738664"/>
          </a:xfrm>
        </p:grpSpPr>
        <p:sp>
          <p:nvSpPr>
            <p:cNvPr id="23" name="TextBox 2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843960" y="2299472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3961" y="1965709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7718" y="2299472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719" y="1965709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43960" y="3621190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43961" y="3287427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7718" y="3621190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7719" y="3287427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43959" y="49772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43960" y="46434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7717" y="49772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7718" y="46434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4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279777" y="170617"/>
            <a:ext cx="5074024" cy="6170735"/>
            <a:chOff x="1878013" y="3513138"/>
            <a:chExt cx="2320925" cy="2822575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2528888" y="3513138"/>
              <a:ext cx="1260475" cy="1639888"/>
            </a:xfrm>
            <a:custGeom>
              <a:avLst/>
              <a:gdLst>
                <a:gd name="T0" fmla="*/ 794 w 794"/>
                <a:gd name="T1" fmla="*/ 199 h 1033"/>
                <a:gd name="T2" fmla="*/ 719 w 794"/>
                <a:gd name="T3" fmla="*/ 628 h 1033"/>
                <a:gd name="T4" fmla="*/ 708 w 794"/>
                <a:gd name="T5" fmla="*/ 641 h 1033"/>
                <a:gd name="T6" fmla="*/ 677 w 794"/>
                <a:gd name="T7" fmla="*/ 672 h 1033"/>
                <a:gd name="T8" fmla="*/ 638 w 794"/>
                <a:gd name="T9" fmla="*/ 712 h 1033"/>
                <a:gd name="T10" fmla="*/ 596 w 794"/>
                <a:gd name="T11" fmla="*/ 753 h 1033"/>
                <a:gd name="T12" fmla="*/ 563 w 794"/>
                <a:gd name="T13" fmla="*/ 786 h 1033"/>
                <a:gd name="T14" fmla="*/ 542 w 794"/>
                <a:gd name="T15" fmla="*/ 806 h 1033"/>
                <a:gd name="T16" fmla="*/ 520 w 794"/>
                <a:gd name="T17" fmla="*/ 841 h 1033"/>
                <a:gd name="T18" fmla="*/ 493 w 794"/>
                <a:gd name="T19" fmla="*/ 880 h 1033"/>
                <a:gd name="T20" fmla="*/ 462 w 794"/>
                <a:gd name="T21" fmla="*/ 909 h 1033"/>
                <a:gd name="T22" fmla="*/ 430 w 794"/>
                <a:gd name="T23" fmla="*/ 915 h 1033"/>
                <a:gd name="T24" fmla="*/ 397 w 794"/>
                <a:gd name="T25" fmla="*/ 878 h 1033"/>
                <a:gd name="T26" fmla="*/ 379 w 794"/>
                <a:gd name="T27" fmla="*/ 817 h 1033"/>
                <a:gd name="T28" fmla="*/ 390 w 794"/>
                <a:gd name="T29" fmla="*/ 764 h 1033"/>
                <a:gd name="T30" fmla="*/ 416 w 794"/>
                <a:gd name="T31" fmla="*/ 718 h 1033"/>
                <a:gd name="T32" fmla="*/ 441 w 794"/>
                <a:gd name="T33" fmla="*/ 677 h 1033"/>
                <a:gd name="T34" fmla="*/ 458 w 794"/>
                <a:gd name="T35" fmla="*/ 644 h 1033"/>
                <a:gd name="T36" fmla="*/ 443 w 794"/>
                <a:gd name="T37" fmla="*/ 600 h 1033"/>
                <a:gd name="T38" fmla="*/ 401 w 794"/>
                <a:gd name="T39" fmla="*/ 558 h 1033"/>
                <a:gd name="T40" fmla="*/ 353 w 794"/>
                <a:gd name="T41" fmla="*/ 527 h 1033"/>
                <a:gd name="T42" fmla="*/ 324 w 794"/>
                <a:gd name="T43" fmla="*/ 517 h 1033"/>
                <a:gd name="T44" fmla="*/ 292 w 794"/>
                <a:gd name="T45" fmla="*/ 541 h 1033"/>
                <a:gd name="T46" fmla="*/ 259 w 794"/>
                <a:gd name="T47" fmla="*/ 584 h 1033"/>
                <a:gd name="T48" fmla="*/ 226 w 794"/>
                <a:gd name="T49" fmla="*/ 633 h 1033"/>
                <a:gd name="T50" fmla="*/ 199 w 794"/>
                <a:gd name="T51" fmla="*/ 679 h 1033"/>
                <a:gd name="T52" fmla="*/ 182 w 794"/>
                <a:gd name="T53" fmla="*/ 707 h 1033"/>
                <a:gd name="T54" fmla="*/ 180 w 794"/>
                <a:gd name="T55" fmla="*/ 712 h 1033"/>
                <a:gd name="T56" fmla="*/ 178 w 794"/>
                <a:gd name="T57" fmla="*/ 716 h 1033"/>
                <a:gd name="T58" fmla="*/ 177 w 794"/>
                <a:gd name="T59" fmla="*/ 734 h 1033"/>
                <a:gd name="T60" fmla="*/ 171 w 794"/>
                <a:gd name="T61" fmla="*/ 777 h 1033"/>
                <a:gd name="T62" fmla="*/ 162 w 794"/>
                <a:gd name="T63" fmla="*/ 849 h 1033"/>
                <a:gd name="T64" fmla="*/ 147 w 794"/>
                <a:gd name="T65" fmla="*/ 941 h 1033"/>
                <a:gd name="T66" fmla="*/ 125 w 794"/>
                <a:gd name="T67" fmla="*/ 998 h 1033"/>
                <a:gd name="T68" fmla="*/ 96 w 794"/>
                <a:gd name="T69" fmla="*/ 1025 h 1033"/>
                <a:gd name="T70" fmla="*/ 64 w 794"/>
                <a:gd name="T71" fmla="*/ 1033 h 1033"/>
                <a:gd name="T72" fmla="*/ 35 w 794"/>
                <a:gd name="T73" fmla="*/ 1029 h 1033"/>
                <a:gd name="T74" fmla="*/ 15 w 794"/>
                <a:gd name="T75" fmla="*/ 1020 h 1033"/>
                <a:gd name="T76" fmla="*/ 6 w 794"/>
                <a:gd name="T77" fmla="*/ 1010 h 1033"/>
                <a:gd name="T78" fmla="*/ 2 w 794"/>
                <a:gd name="T79" fmla="*/ 964 h 1033"/>
                <a:gd name="T80" fmla="*/ 0 w 794"/>
                <a:gd name="T81" fmla="*/ 895 h 1033"/>
                <a:gd name="T82" fmla="*/ 0 w 794"/>
                <a:gd name="T83" fmla="*/ 814 h 1033"/>
                <a:gd name="T84" fmla="*/ 4 w 794"/>
                <a:gd name="T85" fmla="*/ 740 h 1033"/>
                <a:gd name="T86" fmla="*/ 7 w 794"/>
                <a:gd name="T87" fmla="*/ 688 h 1033"/>
                <a:gd name="T88" fmla="*/ 11 w 794"/>
                <a:gd name="T89" fmla="*/ 665 h 1033"/>
                <a:gd name="T90" fmla="*/ 24 w 794"/>
                <a:gd name="T91" fmla="*/ 617 h 1033"/>
                <a:gd name="T92" fmla="*/ 40 w 794"/>
                <a:gd name="T93" fmla="*/ 550 h 1033"/>
                <a:gd name="T94" fmla="*/ 57 w 794"/>
                <a:gd name="T95" fmla="*/ 475 h 1033"/>
                <a:gd name="T96" fmla="*/ 74 w 794"/>
                <a:gd name="T97" fmla="*/ 407 h 1033"/>
                <a:gd name="T98" fmla="*/ 85 w 794"/>
                <a:gd name="T99" fmla="*/ 359 h 1033"/>
                <a:gd name="T100" fmla="*/ 96 w 794"/>
                <a:gd name="T101" fmla="*/ 337 h 1033"/>
                <a:gd name="T102" fmla="*/ 132 w 794"/>
                <a:gd name="T103" fmla="*/ 311 h 1033"/>
                <a:gd name="T104" fmla="*/ 191 w 794"/>
                <a:gd name="T105" fmla="*/ 280 h 1033"/>
                <a:gd name="T106" fmla="*/ 252 w 794"/>
                <a:gd name="T107" fmla="*/ 252 h 1033"/>
                <a:gd name="T108" fmla="*/ 303 w 794"/>
                <a:gd name="T109" fmla="*/ 232 h 1033"/>
                <a:gd name="T110" fmla="*/ 331 w 794"/>
                <a:gd name="T111" fmla="*/ 223 h 1033"/>
                <a:gd name="T112" fmla="*/ 342 w 794"/>
                <a:gd name="T113" fmla="*/ 206 h 1033"/>
                <a:gd name="T114" fmla="*/ 360 w 794"/>
                <a:gd name="T115" fmla="*/ 166 h 1033"/>
                <a:gd name="T116" fmla="*/ 382 w 794"/>
                <a:gd name="T117" fmla="*/ 113 h 1033"/>
                <a:gd name="T118" fmla="*/ 401 w 794"/>
                <a:gd name="T119" fmla="*/ 59 h 1033"/>
                <a:gd name="T120" fmla="*/ 416 w 794"/>
                <a:gd name="T121" fmla="*/ 17 h 1033"/>
                <a:gd name="T122" fmla="*/ 421 w 794"/>
                <a:gd name="T123" fmla="*/ 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94" h="1033">
                  <a:moveTo>
                    <a:pt x="421" y="0"/>
                  </a:moveTo>
                  <a:lnTo>
                    <a:pt x="794" y="199"/>
                  </a:lnTo>
                  <a:lnTo>
                    <a:pt x="667" y="350"/>
                  </a:lnTo>
                  <a:lnTo>
                    <a:pt x="719" y="628"/>
                  </a:lnTo>
                  <a:lnTo>
                    <a:pt x="715" y="631"/>
                  </a:lnTo>
                  <a:lnTo>
                    <a:pt x="708" y="641"/>
                  </a:lnTo>
                  <a:lnTo>
                    <a:pt x="693" y="655"/>
                  </a:lnTo>
                  <a:lnTo>
                    <a:pt x="677" y="672"/>
                  </a:lnTo>
                  <a:lnTo>
                    <a:pt x="658" y="690"/>
                  </a:lnTo>
                  <a:lnTo>
                    <a:pt x="638" y="712"/>
                  </a:lnTo>
                  <a:lnTo>
                    <a:pt x="616" y="733"/>
                  </a:lnTo>
                  <a:lnTo>
                    <a:pt x="596" y="753"/>
                  </a:lnTo>
                  <a:lnTo>
                    <a:pt x="579" y="771"/>
                  </a:lnTo>
                  <a:lnTo>
                    <a:pt x="563" y="786"/>
                  </a:lnTo>
                  <a:lnTo>
                    <a:pt x="552" y="795"/>
                  </a:lnTo>
                  <a:lnTo>
                    <a:pt x="542" y="806"/>
                  </a:lnTo>
                  <a:lnTo>
                    <a:pt x="531" y="821"/>
                  </a:lnTo>
                  <a:lnTo>
                    <a:pt x="520" y="841"/>
                  </a:lnTo>
                  <a:lnTo>
                    <a:pt x="508" y="861"/>
                  </a:lnTo>
                  <a:lnTo>
                    <a:pt x="493" y="880"/>
                  </a:lnTo>
                  <a:lnTo>
                    <a:pt x="478" y="896"/>
                  </a:lnTo>
                  <a:lnTo>
                    <a:pt x="462" y="909"/>
                  </a:lnTo>
                  <a:lnTo>
                    <a:pt x="447" y="917"/>
                  </a:lnTo>
                  <a:lnTo>
                    <a:pt x="430" y="915"/>
                  </a:lnTo>
                  <a:lnTo>
                    <a:pt x="414" y="902"/>
                  </a:lnTo>
                  <a:lnTo>
                    <a:pt x="397" y="878"/>
                  </a:lnTo>
                  <a:lnTo>
                    <a:pt x="384" y="847"/>
                  </a:lnTo>
                  <a:lnTo>
                    <a:pt x="379" y="817"/>
                  </a:lnTo>
                  <a:lnTo>
                    <a:pt x="382" y="790"/>
                  </a:lnTo>
                  <a:lnTo>
                    <a:pt x="390" y="764"/>
                  </a:lnTo>
                  <a:lnTo>
                    <a:pt x="401" y="740"/>
                  </a:lnTo>
                  <a:lnTo>
                    <a:pt x="416" y="718"/>
                  </a:lnTo>
                  <a:lnTo>
                    <a:pt x="428" y="696"/>
                  </a:lnTo>
                  <a:lnTo>
                    <a:pt x="441" y="677"/>
                  </a:lnTo>
                  <a:lnTo>
                    <a:pt x="452" y="661"/>
                  </a:lnTo>
                  <a:lnTo>
                    <a:pt x="458" y="644"/>
                  </a:lnTo>
                  <a:lnTo>
                    <a:pt x="454" y="622"/>
                  </a:lnTo>
                  <a:lnTo>
                    <a:pt x="443" y="600"/>
                  </a:lnTo>
                  <a:lnTo>
                    <a:pt x="425" y="578"/>
                  </a:lnTo>
                  <a:lnTo>
                    <a:pt x="401" y="558"/>
                  </a:lnTo>
                  <a:lnTo>
                    <a:pt x="377" y="539"/>
                  </a:lnTo>
                  <a:lnTo>
                    <a:pt x="353" y="527"/>
                  </a:lnTo>
                  <a:lnTo>
                    <a:pt x="335" y="517"/>
                  </a:lnTo>
                  <a:lnTo>
                    <a:pt x="324" y="517"/>
                  </a:lnTo>
                  <a:lnTo>
                    <a:pt x="309" y="527"/>
                  </a:lnTo>
                  <a:lnTo>
                    <a:pt x="292" y="541"/>
                  </a:lnTo>
                  <a:lnTo>
                    <a:pt x="276" y="560"/>
                  </a:lnTo>
                  <a:lnTo>
                    <a:pt x="259" y="584"/>
                  </a:lnTo>
                  <a:lnTo>
                    <a:pt x="243" y="608"/>
                  </a:lnTo>
                  <a:lnTo>
                    <a:pt x="226" y="633"/>
                  </a:lnTo>
                  <a:lnTo>
                    <a:pt x="211" y="657"/>
                  </a:lnTo>
                  <a:lnTo>
                    <a:pt x="199" y="679"/>
                  </a:lnTo>
                  <a:lnTo>
                    <a:pt x="188" y="696"/>
                  </a:lnTo>
                  <a:lnTo>
                    <a:pt x="182" y="707"/>
                  </a:lnTo>
                  <a:lnTo>
                    <a:pt x="180" y="712"/>
                  </a:lnTo>
                  <a:lnTo>
                    <a:pt x="180" y="712"/>
                  </a:lnTo>
                  <a:lnTo>
                    <a:pt x="178" y="714"/>
                  </a:lnTo>
                  <a:lnTo>
                    <a:pt x="178" y="716"/>
                  </a:lnTo>
                  <a:lnTo>
                    <a:pt x="178" y="723"/>
                  </a:lnTo>
                  <a:lnTo>
                    <a:pt x="177" y="734"/>
                  </a:lnTo>
                  <a:lnTo>
                    <a:pt x="175" y="753"/>
                  </a:lnTo>
                  <a:lnTo>
                    <a:pt x="171" y="777"/>
                  </a:lnTo>
                  <a:lnTo>
                    <a:pt x="167" y="808"/>
                  </a:lnTo>
                  <a:lnTo>
                    <a:pt x="162" y="849"/>
                  </a:lnTo>
                  <a:lnTo>
                    <a:pt x="156" y="898"/>
                  </a:lnTo>
                  <a:lnTo>
                    <a:pt x="147" y="941"/>
                  </a:lnTo>
                  <a:lnTo>
                    <a:pt x="138" y="972"/>
                  </a:lnTo>
                  <a:lnTo>
                    <a:pt x="125" y="998"/>
                  </a:lnTo>
                  <a:lnTo>
                    <a:pt x="110" y="1014"/>
                  </a:lnTo>
                  <a:lnTo>
                    <a:pt x="96" y="1025"/>
                  </a:lnTo>
                  <a:lnTo>
                    <a:pt x="79" y="1031"/>
                  </a:lnTo>
                  <a:lnTo>
                    <a:pt x="64" y="1033"/>
                  </a:lnTo>
                  <a:lnTo>
                    <a:pt x="48" y="1033"/>
                  </a:lnTo>
                  <a:lnTo>
                    <a:pt x="35" y="1029"/>
                  </a:lnTo>
                  <a:lnTo>
                    <a:pt x="24" y="1025"/>
                  </a:lnTo>
                  <a:lnTo>
                    <a:pt x="15" y="1020"/>
                  </a:lnTo>
                  <a:lnTo>
                    <a:pt x="9" y="1018"/>
                  </a:lnTo>
                  <a:lnTo>
                    <a:pt x="6" y="1010"/>
                  </a:lnTo>
                  <a:lnTo>
                    <a:pt x="2" y="992"/>
                  </a:lnTo>
                  <a:lnTo>
                    <a:pt x="2" y="964"/>
                  </a:lnTo>
                  <a:lnTo>
                    <a:pt x="0" y="931"/>
                  </a:lnTo>
                  <a:lnTo>
                    <a:pt x="0" y="895"/>
                  </a:lnTo>
                  <a:lnTo>
                    <a:pt x="0" y="854"/>
                  </a:lnTo>
                  <a:lnTo>
                    <a:pt x="0" y="814"/>
                  </a:lnTo>
                  <a:lnTo>
                    <a:pt x="2" y="775"/>
                  </a:lnTo>
                  <a:lnTo>
                    <a:pt x="4" y="740"/>
                  </a:lnTo>
                  <a:lnTo>
                    <a:pt x="6" y="711"/>
                  </a:lnTo>
                  <a:lnTo>
                    <a:pt x="7" y="688"/>
                  </a:lnTo>
                  <a:lnTo>
                    <a:pt x="9" y="676"/>
                  </a:lnTo>
                  <a:lnTo>
                    <a:pt x="11" y="665"/>
                  </a:lnTo>
                  <a:lnTo>
                    <a:pt x="17" y="644"/>
                  </a:lnTo>
                  <a:lnTo>
                    <a:pt x="24" y="617"/>
                  </a:lnTo>
                  <a:lnTo>
                    <a:pt x="31" y="585"/>
                  </a:lnTo>
                  <a:lnTo>
                    <a:pt x="40" y="550"/>
                  </a:lnTo>
                  <a:lnTo>
                    <a:pt x="48" y="514"/>
                  </a:lnTo>
                  <a:lnTo>
                    <a:pt x="57" y="475"/>
                  </a:lnTo>
                  <a:lnTo>
                    <a:pt x="66" y="440"/>
                  </a:lnTo>
                  <a:lnTo>
                    <a:pt x="74" y="407"/>
                  </a:lnTo>
                  <a:lnTo>
                    <a:pt x="81" y="379"/>
                  </a:lnTo>
                  <a:lnTo>
                    <a:pt x="85" y="359"/>
                  </a:lnTo>
                  <a:lnTo>
                    <a:pt x="88" y="346"/>
                  </a:lnTo>
                  <a:lnTo>
                    <a:pt x="96" y="337"/>
                  </a:lnTo>
                  <a:lnTo>
                    <a:pt x="110" y="324"/>
                  </a:lnTo>
                  <a:lnTo>
                    <a:pt x="132" y="311"/>
                  </a:lnTo>
                  <a:lnTo>
                    <a:pt x="160" y="295"/>
                  </a:lnTo>
                  <a:lnTo>
                    <a:pt x="191" y="280"/>
                  </a:lnTo>
                  <a:lnTo>
                    <a:pt x="222" y="265"/>
                  </a:lnTo>
                  <a:lnTo>
                    <a:pt x="252" y="252"/>
                  </a:lnTo>
                  <a:lnTo>
                    <a:pt x="279" y="241"/>
                  </a:lnTo>
                  <a:lnTo>
                    <a:pt x="303" y="232"/>
                  </a:lnTo>
                  <a:lnTo>
                    <a:pt x="322" y="225"/>
                  </a:lnTo>
                  <a:lnTo>
                    <a:pt x="331" y="223"/>
                  </a:lnTo>
                  <a:lnTo>
                    <a:pt x="335" y="219"/>
                  </a:lnTo>
                  <a:lnTo>
                    <a:pt x="342" y="206"/>
                  </a:lnTo>
                  <a:lnTo>
                    <a:pt x="351" y="188"/>
                  </a:lnTo>
                  <a:lnTo>
                    <a:pt x="360" y="166"/>
                  </a:lnTo>
                  <a:lnTo>
                    <a:pt x="371" y="140"/>
                  </a:lnTo>
                  <a:lnTo>
                    <a:pt x="382" y="113"/>
                  </a:lnTo>
                  <a:lnTo>
                    <a:pt x="392" y="85"/>
                  </a:lnTo>
                  <a:lnTo>
                    <a:pt x="401" y="59"/>
                  </a:lnTo>
                  <a:lnTo>
                    <a:pt x="410" y="35"/>
                  </a:lnTo>
                  <a:lnTo>
                    <a:pt x="416" y="17"/>
                  </a:lnTo>
                  <a:lnTo>
                    <a:pt x="419" y="6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/>
          </p:nvSpPr>
          <p:spPr bwMode="auto">
            <a:xfrm>
              <a:off x="1951038" y="4132263"/>
              <a:ext cx="615950" cy="663575"/>
            </a:xfrm>
            <a:custGeom>
              <a:avLst/>
              <a:gdLst>
                <a:gd name="T0" fmla="*/ 388 w 388"/>
                <a:gd name="T1" fmla="*/ 0 h 418"/>
                <a:gd name="T2" fmla="*/ 388 w 388"/>
                <a:gd name="T3" fmla="*/ 6 h 418"/>
                <a:gd name="T4" fmla="*/ 384 w 388"/>
                <a:gd name="T5" fmla="*/ 21 h 418"/>
                <a:gd name="T6" fmla="*/ 381 w 388"/>
                <a:gd name="T7" fmla="*/ 41 h 418"/>
                <a:gd name="T8" fmla="*/ 375 w 388"/>
                <a:gd name="T9" fmla="*/ 68 h 418"/>
                <a:gd name="T10" fmla="*/ 370 w 388"/>
                <a:gd name="T11" fmla="*/ 98 h 418"/>
                <a:gd name="T12" fmla="*/ 364 w 388"/>
                <a:gd name="T13" fmla="*/ 129 h 418"/>
                <a:gd name="T14" fmla="*/ 358 w 388"/>
                <a:gd name="T15" fmla="*/ 159 h 418"/>
                <a:gd name="T16" fmla="*/ 353 w 388"/>
                <a:gd name="T17" fmla="*/ 186 h 418"/>
                <a:gd name="T18" fmla="*/ 347 w 388"/>
                <a:gd name="T19" fmla="*/ 210 h 418"/>
                <a:gd name="T20" fmla="*/ 344 w 388"/>
                <a:gd name="T21" fmla="*/ 225 h 418"/>
                <a:gd name="T22" fmla="*/ 344 w 388"/>
                <a:gd name="T23" fmla="*/ 232 h 418"/>
                <a:gd name="T24" fmla="*/ 338 w 388"/>
                <a:gd name="T25" fmla="*/ 236 h 418"/>
                <a:gd name="T26" fmla="*/ 325 w 388"/>
                <a:gd name="T27" fmla="*/ 238 h 418"/>
                <a:gd name="T28" fmla="*/ 311 w 388"/>
                <a:gd name="T29" fmla="*/ 238 h 418"/>
                <a:gd name="T30" fmla="*/ 294 w 388"/>
                <a:gd name="T31" fmla="*/ 240 h 418"/>
                <a:gd name="T32" fmla="*/ 281 w 388"/>
                <a:gd name="T33" fmla="*/ 247 h 418"/>
                <a:gd name="T34" fmla="*/ 274 w 388"/>
                <a:gd name="T35" fmla="*/ 256 h 418"/>
                <a:gd name="T36" fmla="*/ 259 w 388"/>
                <a:gd name="T37" fmla="*/ 273 h 418"/>
                <a:gd name="T38" fmla="*/ 243 w 388"/>
                <a:gd name="T39" fmla="*/ 295 h 418"/>
                <a:gd name="T40" fmla="*/ 221 w 388"/>
                <a:gd name="T41" fmla="*/ 321 h 418"/>
                <a:gd name="T42" fmla="*/ 193 w 388"/>
                <a:gd name="T43" fmla="*/ 346 h 418"/>
                <a:gd name="T44" fmla="*/ 162 w 388"/>
                <a:gd name="T45" fmla="*/ 372 h 418"/>
                <a:gd name="T46" fmla="*/ 127 w 388"/>
                <a:gd name="T47" fmla="*/ 392 h 418"/>
                <a:gd name="T48" fmla="*/ 86 w 388"/>
                <a:gd name="T49" fmla="*/ 409 h 418"/>
                <a:gd name="T50" fmla="*/ 44 w 388"/>
                <a:gd name="T51" fmla="*/ 418 h 418"/>
                <a:gd name="T52" fmla="*/ 24 w 388"/>
                <a:gd name="T53" fmla="*/ 416 h 418"/>
                <a:gd name="T54" fmla="*/ 9 w 388"/>
                <a:gd name="T55" fmla="*/ 411 h 418"/>
                <a:gd name="T56" fmla="*/ 2 w 388"/>
                <a:gd name="T57" fmla="*/ 403 h 418"/>
                <a:gd name="T58" fmla="*/ 0 w 388"/>
                <a:gd name="T59" fmla="*/ 392 h 418"/>
                <a:gd name="T60" fmla="*/ 4 w 388"/>
                <a:gd name="T61" fmla="*/ 379 h 418"/>
                <a:gd name="T62" fmla="*/ 9 w 388"/>
                <a:gd name="T63" fmla="*/ 365 h 418"/>
                <a:gd name="T64" fmla="*/ 18 w 388"/>
                <a:gd name="T65" fmla="*/ 350 h 418"/>
                <a:gd name="T66" fmla="*/ 29 w 388"/>
                <a:gd name="T67" fmla="*/ 335 h 418"/>
                <a:gd name="T68" fmla="*/ 44 w 388"/>
                <a:gd name="T69" fmla="*/ 322 h 418"/>
                <a:gd name="T70" fmla="*/ 59 w 388"/>
                <a:gd name="T71" fmla="*/ 306 h 418"/>
                <a:gd name="T72" fmla="*/ 77 w 388"/>
                <a:gd name="T73" fmla="*/ 282 h 418"/>
                <a:gd name="T74" fmla="*/ 97 w 388"/>
                <a:gd name="T75" fmla="*/ 254 h 418"/>
                <a:gd name="T76" fmla="*/ 118 w 388"/>
                <a:gd name="T77" fmla="*/ 225 h 418"/>
                <a:gd name="T78" fmla="*/ 138 w 388"/>
                <a:gd name="T79" fmla="*/ 194 h 418"/>
                <a:gd name="T80" fmla="*/ 158 w 388"/>
                <a:gd name="T81" fmla="*/ 166 h 418"/>
                <a:gd name="T82" fmla="*/ 175 w 388"/>
                <a:gd name="T83" fmla="*/ 138 h 418"/>
                <a:gd name="T84" fmla="*/ 186 w 388"/>
                <a:gd name="T85" fmla="*/ 118 h 418"/>
                <a:gd name="T86" fmla="*/ 195 w 388"/>
                <a:gd name="T87" fmla="*/ 103 h 418"/>
                <a:gd name="T88" fmla="*/ 202 w 388"/>
                <a:gd name="T89" fmla="*/ 94 h 418"/>
                <a:gd name="T90" fmla="*/ 217 w 388"/>
                <a:gd name="T91" fmla="*/ 83 h 418"/>
                <a:gd name="T92" fmla="*/ 237 w 388"/>
                <a:gd name="T93" fmla="*/ 68 h 418"/>
                <a:gd name="T94" fmla="*/ 261 w 388"/>
                <a:gd name="T95" fmla="*/ 56 h 418"/>
                <a:gd name="T96" fmla="*/ 287 w 388"/>
                <a:gd name="T97" fmla="*/ 43 h 418"/>
                <a:gd name="T98" fmla="*/ 313 w 388"/>
                <a:gd name="T99" fmla="*/ 30 h 418"/>
                <a:gd name="T100" fmla="*/ 336 w 388"/>
                <a:gd name="T101" fmla="*/ 17 h 418"/>
                <a:gd name="T102" fmla="*/ 358 w 388"/>
                <a:gd name="T103" fmla="*/ 10 h 418"/>
                <a:gd name="T104" fmla="*/ 377 w 388"/>
                <a:gd name="T105" fmla="*/ 2 h 418"/>
                <a:gd name="T106" fmla="*/ 388 w 388"/>
                <a:gd name="T10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8" h="418">
                  <a:moveTo>
                    <a:pt x="388" y="0"/>
                  </a:moveTo>
                  <a:lnTo>
                    <a:pt x="388" y="6"/>
                  </a:lnTo>
                  <a:lnTo>
                    <a:pt x="384" y="21"/>
                  </a:lnTo>
                  <a:lnTo>
                    <a:pt x="381" y="41"/>
                  </a:lnTo>
                  <a:lnTo>
                    <a:pt x="375" y="68"/>
                  </a:lnTo>
                  <a:lnTo>
                    <a:pt x="370" y="98"/>
                  </a:lnTo>
                  <a:lnTo>
                    <a:pt x="364" y="129"/>
                  </a:lnTo>
                  <a:lnTo>
                    <a:pt x="358" y="159"/>
                  </a:lnTo>
                  <a:lnTo>
                    <a:pt x="353" y="186"/>
                  </a:lnTo>
                  <a:lnTo>
                    <a:pt x="347" y="210"/>
                  </a:lnTo>
                  <a:lnTo>
                    <a:pt x="344" y="225"/>
                  </a:lnTo>
                  <a:lnTo>
                    <a:pt x="344" y="232"/>
                  </a:lnTo>
                  <a:lnTo>
                    <a:pt x="338" y="236"/>
                  </a:lnTo>
                  <a:lnTo>
                    <a:pt x="325" y="238"/>
                  </a:lnTo>
                  <a:lnTo>
                    <a:pt x="311" y="238"/>
                  </a:lnTo>
                  <a:lnTo>
                    <a:pt x="294" y="240"/>
                  </a:lnTo>
                  <a:lnTo>
                    <a:pt x="281" y="247"/>
                  </a:lnTo>
                  <a:lnTo>
                    <a:pt x="274" y="256"/>
                  </a:lnTo>
                  <a:lnTo>
                    <a:pt x="259" y="273"/>
                  </a:lnTo>
                  <a:lnTo>
                    <a:pt x="243" y="295"/>
                  </a:lnTo>
                  <a:lnTo>
                    <a:pt x="221" y="321"/>
                  </a:lnTo>
                  <a:lnTo>
                    <a:pt x="193" y="346"/>
                  </a:lnTo>
                  <a:lnTo>
                    <a:pt x="162" y="372"/>
                  </a:lnTo>
                  <a:lnTo>
                    <a:pt x="127" y="392"/>
                  </a:lnTo>
                  <a:lnTo>
                    <a:pt x="86" y="409"/>
                  </a:lnTo>
                  <a:lnTo>
                    <a:pt x="44" y="418"/>
                  </a:lnTo>
                  <a:lnTo>
                    <a:pt x="24" y="416"/>
                  </a:lnTo>
                  <a:lnTo>
                    <a:pt x="9" y="411"/>
                  </a:lnTo>
                  <a:lnTo>
                    <a:pt x="2" y="403"/>
                  </a:lnTo>
                  <a:lnTo>
                    <a:pt x="0" y="392"/>
                  </a:lnTo>
                  <a:lnTo>
                    <a:pt x="4" y="379"/>
                  </a:lnTo>
                  <a:lnTo>
                    <a:pt x="9" y="365"/>
                  </a:lnTo>
                  <a:lnTo>
                    <a:pt x="18" y="350"/>
                  </a:lnTo>
                  <a:lnTo>
                    <a:pt x="29" y="335"/>
                  </a:lnTo>
                  <a:lnTo>
                    <a:pt x="44" y="322"/>
                  </a:lnTo>
                  <a:lnTo>
                    <a:pt x="59" y="306"/>
                  </a:lnTo>
                  <a:lnTo>
                    <a:pt x="77" y="282"/>
                  </a:lnTo>
                  <a:lnTo>
                    <a:pt x="97" y="254"/>
                  </a:lnTo>
                  <a:lnTo>
                    <a:pt x="118" y="225"/>
                  </a:lnTo>
                  <a:lnTo>
                    <a:pt x="138" y="194"/>
                  </a:lnTo>
                  <a:lnTo>
                    <a:pt x="158" y="166"/>
                  </a:lnTo>
                  <a:lnTo>
                    <a:pt x="175" y="138"/>
                  </a:lnTo>
                  <a:lnTo>
                    <a:pt x="186" y="118"/>
                  </a:lnTo>
                  <a:lnTo>
                    <a:pt x="195" y="103"/>
                  </a:lnTo>
                  <a:lnTo>
                    <a:pt x="202" y="94"/>
                  </a:lnTo>
                  <a:lnTo>
                    <a:pt x="217" y="83"/>
                  </a:lnTo>
                  <a:lnTo>
                    <a:pt x="237" y="68"/>
                  </a:lnTo>
                  <a:lnTo>
                    <a:pt x="261" y="56"/>
                  </a:lnTo>
                  <a:lnTo>
                    <a:pt x="287" y="43"/>
                  </a:lnTo>
                  <a:lnTo>
                    <a:pt x="313" y="30"/>
                  </a:lnTo>
                  <a:lnTo>
                    <a:pt x="336" y="17"/>
                  </a:lnTo>
                  <a:lnTo>
                    <a:pt x="358" y="10"/>
                  </a:lnTo>
                  <a:lnTo>
                    <a:pt x="377" y="2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1"/>
            <p:cNvSpPr>
              <a:spLocks/>
            </p:cNvSpPr>
            <p:nvPr/>
          </p:nvSpPr>
          <p:spPr bwMode="auto">
            <a:xfrm>
              <a:off x="2776538" y="4994275"/>
              <a:ext cx="511175" cy="520700"/>
            </a:xfrm>
            <a:custGeom>
              <a:avLst/>
              <a:gdLst>
                <a:gd name="T0" fmla="*/ 160 w 322"/>
                <a:gd name="T1" fmla="*/ 0 h 328"/>
                <a:gd name="T2" fmla="*/ 197 w 322"/>
                <a:gd name="T3" fmla="*/ 4 h 328"/>
                <a:gd name="T4" fmla="*/ 232 w 322"/>
                <a:gd name="T5" fmla="*/ 17 h 328"/>
                <a:gd name="T6" fmla="*/ 261 w 322"/>
                <a:gd name="T7" fmla="*/ 35 h 328"/>
                <a:gd name="T8" fmla="*/ 287 w 322"/>
                <a:gd name="T9" fmla="*/ 61 h 328"/>
                <a:gd name="T10" fmla="*/ 306 w 322"/>
                <a:gd name="T11" fmla="*/ 92 h 328"/>
                <a:gd name="T12" fmla="*/ 318 w 322"/>
                <a:gd name="T13" fmla="*/ 127 h 328"/>
                <a:gd name="T14" fmla="*/ 322 w 322"/>
                <a:gd name="T15" fmla="*/ 164 h 328"/>
                <a:gd name="T16" fmla="*/ 318 w 322"/>
                <a:gd name="T17" fmla="*/ 201 h 328"/>
                <a:gd name="T18" fmla="*/ 306 w 322"/>
                <a:gd name="T19" fmla="*/ 236 h 328"/>
                <a:gd name="T20" fmla="*/ 287 w 322"/>
                <a:gd name="T21" fmla="*/ 267 h 328"/>
                <a:gd name="T22" fmla="*/ 261 w 322"/>
                <a:gd name="T23" fmla="*/ 293 h 328"/>
                <a:gd name="T24" fmla="*/ 232 w 322"/>
                <a:gd name="T25" fmla="*/ 311 h 328"/>
                <a:gd name="T26" fmla="*/ 197 w 322"/>
                <a:gd name="T27" fmla="*/ 324 h 328"/>
                <a:gd name="T28" fmla="*/ 160 w 322"/>
                <a:gd name="T29" fmla="*/ 328 h 328"/>
                <a:gd name="T30" fmla="*/ 123 w 322"/>
                <a:gd name="T31" fmla="*/ 324 h 328"/>
                <a:gd name="T32" fmla="*/ 90 w 322"/>
                <a:gd name="T33" fmla="*/ 311 h 328"/>
                <a:gd name="T34" fmla="*/ 59 w 322"/>
                <a:gd name="T35" fmla="*/ 293 h 328"/>
                <a:gd name="T36" fmla="*/ 35 w 322"/>
                <a:gd name="T37" fmla="*/ 267 h 328"/>
                <a:gd name="T38" fmla="*/ 17 w 322"/>
                <a:gd name="T39" fmla="*/ 236 h 328"/>
                <a:gd name="T40" fmla="*/ 4 w 322"/>
                <a:gd name="T41" fmla="*/ 201 h 328"/>
                <a:gd name="T42" fmla="*/ 0 w 322"/>
                <a:gd name="T43" fmla="*/ 164 h 328"/>
                <a:gd name="T44" fmla="*/ 4 w 322"/>
                <a:gd name="T45" fmla="*/ 127 h 328"/>
                <a:gd name="T46" fmla="*/ 17 w 322"/>
                <a:gd name="T47" fmla="*/ 92 h 328"/>
                <a:gd name="T48" fmla="*/ 35 w 322"/>
                <a:gd name="T49" fmla="*/ 61 h 328"/>
                <a:gd name="T50" fmla="*/ 59 w 322"/>
                <a:gd name="T51" fmla="*/ 35 h 328"/>
                <a:gd name="T52" fmla="*/ 90 w 322"/>
                <a:gd name="T53" fmla="*/ 17 h 328"/>
                <a:gd name="T54" fmla="*/ 123 w 322"/>
                <a:gd name="T55" fmla="*/ 4 h 328"/>
                <a:gd name="T56" fmla="*/ 160 w 322"/>
                <a:gd name="T57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328">
                  <a:moveTo>
                    <a:pt x="160" y="0"/>
                  </a:moveTo>
                  <a:lnTo>
                    <a:pt x="197" y="4"/>
                  </a:lnTo>
                  <a:lnTo>
                    <a:pt x="232" y="17"/>
                  </a:lnTo>
                  <a:lnTo>
                    <a:pt x="261" y="35"/>
                  </a:lnTo>
                  <a:lnTo>
                    <a:pt x="287" y="61"/>
                  </a:lnTo>
                  <a:lnTo>
                    <a:pt x="306" y="92"/>
                  </a:lnTo>
                  <a:lnTo>
                    <a:pt x="318" y="127"/>
                  </a:lnTo>
                  <a:lnTo>
                    <a:pt x="322" y="164"/>
                  </a:lnTo>
                  <a:lnTo>
                    <a:pt x="318" y="201"/>
                  </a:lnTo>
                  <a:lnTo>
                    <a:pt x="306" y="236"/>
                  </a:lnTo>
                  <a:lnTo>
                    <a:pt x="287" y="267"/>
                  </a:lnTo>
                  <a:lnTo>
                    <a:pt x="261" y="293"/>
                  </a:lnTo>
                  <a:lnTo>
                    <a:pt x="232" y="311"/>
                  </a:lnTo>
                  <a:lnTo>
                    <a:pt x="197" y="324"/>
                  </a:lnTo>
                  <a:lnTo>
                    <a:pt x="160" y="328"/>
                  </a:lnTo>
                  <a:lnTo>
                    <a:pt x="123" y="324"/>
                  </a:lnTo>
                  <a:lnTo>
                    <a:pt x="90" y="311"/>
                  </a:lnTo>
                  <a:lnTo>
                    <a:pt x="59" y="293"/>
                  </a:lnTo>
                  <a:lnTo>
                    <a:pt x="35" y="267"/>
                  </a:lnTo>
                  <a:lnTo>
                    <a:pt x="17" y="236"/>
                  </a:lnTo>
                  <a:lnTo>
                    <a:pt x="4" y="201"/>
                  </a:lnTo>
                  <a:lnTo>
                    <a:pt x="0" y="164"/>
                  </a:lnTo>
                  <a:lnTo>
                    <a:pt x="4" y="127"/>
                  </a:lnTo>
                  <a:lnTo>
                    <a:pt x="17" y="92"/>
                  </a:lnTo>
                  <a:lnTo>
                    <a:pt x="35" y="61"/>
                  </a:lnTo>
                  <a:lnTo>
                    <a:pt x="59" y="35"/>
                  </a:lnTo>
                  <a:lnTo>
                    <a:pt x="90" y="17"/>
                  </a:lnTo>
                  <a:lnTo>
                    <a:pt x="123" y="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30300"/>
            </a:solidFill>
            <a:ln w="0">
              <a:solidFill>
                <a:srgbClr val="030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2"/>
            <p:cNvSpPr>
              <a:spLocks noEditPoints="1"/>
            </p:cNvSpPr>
            <p:nvPr/>
          </p:nvSpPr>
          <p:spPr bwMode="auto">
            <a:xfrm>
              <a:off x="2686050" y="5522913"/>
              <a:ext cx="688975" cy="546100"/>
            </a:xfrm>
            <a:custGeom>
              <a:avLst/>
              <a:gdLst>
                <a:gd name="T0" fmla="*/ 201 w 434"/>
                <a:gd name="T1" fmla="*/ 94 h 344"/>
                <a:gd name="T2" fmla="*/ 197 w 434"/>
                <a:gd name="T3" fmla="*/ 100 h 344"/>
                <a:gd name="T4" fmla="*/ 157 w 434"/>
                <a:gd name="T5" fmla="*/ 291 h 344"/>
                <a:gd name="T6" fmla="*/ 160 w 434"/>
                <a:gd name="T7" fmla="*/ 296 h 344"/>
                <a:gd name="T8" fmla="*/ 271 w 434"/>
                <a:gd name="T9" fmla="*/ 298 h 344"/>
                <a:gd name="T10" fmla="*/ 278 w 434"/>
                <a:gd name="T11" fmla="*/ 295 h 344"/>
                <a:gd name="T12" fmla="*/ 280 w 434"/>
                <a:gd name="T13" fmla="*/ 287 h 344"/>
                <a:gd name="T14" fmla="*/ 237 w 434"/>
                <a:gd name="T15" fmla="*/ 96 h 344"/>
                <a:gd name="T16" fmla="*/ 232 w 434"/>
                <a:gd name="T17" fmla="*/ 92 h 344"/>
                <a:gd name="T18" fmla="*/ 190 w 434"/>
                <a:gd name="T19" fmla="*/ 48 h 344"/>
                <a:gd name="T20" fmla="*/ 184 w 434"/>
                <a:gd name="T21" fmla="*/ 50 h 344"/>
                <a:gd name="T22" fmla="*/ 184 w 434"/>
                <a:gd name="T23" fmla="*/ 55 h 344"/>
                <a:gd name="T24" fmla="*/ 195 w 434"/>
                <a:gd name="T25" fmla="*/ 85 h 344"/>
                <a:gd name="T26" fmla="*/ 236 w 434"/>
                <a:gd name="T27" fmla="*/ 87 h 344"/>
                <a:gd name="T28" fmla="*/ 241 w 434"/>
                <a:gd name="T29" fmla="*/ 83 h 344"/>
                <a:gd name="T30" fmla="*/ 252 w 434"/>
                <a:gd name="T31" fmla="*/ 54 h 344"/>
                <a:gd name="T32" fmla="*/ 249 w 434"/>
                <a:gd name="T33" fmla="*/ 48 h 344"/>
                <a:gd name="T34" fmla="*/ 190 w 434"/>
                <a:gd name="T35" fmla="*/ 48 h 344"/>
                <a:gd name="T36" fmla="*/ 335 w 434"/>
                <a:gd name="T37" fmla="*/ 2 h 344"/>
                <a:gd name="T38" fmla="*/ 368 w 434"/>
                <a:gd name="T39" fmla="*/ 26 h 344"/>
                <a:gd name="T40" fmla="*/ 432 w 434"/>
                <a:gd name="T41" fmla="*/ 120 h 344"/>
                <a:gd name="T42" fmla="*/ 434 w 434"/>
                <a:gd name="T43" fmla="*/ 285 h 344"/>
                <a:gd name="T44" fmla="*/ 418 w 434"/>
                <a:gd name="T45" fmla="*/ 328 h 344"/>
                <a:gd name="T46" fmla="*/ 377 w 434"/>
                <a:gd name="T47" fmla="*/ 344 h 344"/>
                <a:gd name="T48" fmla="*/ 37 w 434"/>
                <a:gd name="T49" fmla="*/ 341 h 344"/>
                <a:gd name="T50" fmla="*/ 6 w 434"/>
                <a:gd name="T51" fmla="*/ 309 h 344"/>
                <a:gd name="T52" fmla="*/ 0 w 434"/>
                <a:gd name="T53" fmla="*/ 138 h 344"/>
                <a:gd name="T54" fmla="*/ 11 w 434"/>
                <a:gd name="T55" fmla="*/ 105 h 344"/>
                <a:gd name="T56" fmla="*/ 81 w 434"/>
                <a:gd name="T57" fmla="*/ 11 h 344"/>
                <a:gd name="T58" fmla="*/ 120 w 434"/>
                <a:gd name="T59" fmla="*/ 0 h 344"/>
                <a:gd name="T60" fmla="*/ 162 w 434"/>
                <a:gd name="T61" fmla="*/ 15 h 344"/>
                <a:gd name="T62" fmla="*/ 206 w 434"/>
                <a:gd name="T63" fmla="*/ 30 h 344"/>
                <a:gd name="T64" fmla="*/ 230 w 434"/>
                <a:gd name="T65" fmla="*/ 30 h 344"/>
                <a:gd name="T66" fmla="*/ 274 w 434"/>
                <a:gd name="T67" fmla="*/ 15 h 344"/>
                <a:gd name="T68" fmla="*/ 317 w 434"/>
                <a:gd name="T6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4" h="344">
                  <a:moveTo>
                    <a:pt x="204" y="92"/>
                  </a:moveTo>
                  <a:lnTo>
                    <a:pt x="201" y="94"/>
                  </a:lnTo>
                  <a:lnTo>
                    <a:pt x="199" y="96"/>
                  </a:lnTo>
                  <a:lnTo>
                    <a:pt x="197" y="100"/>
                  </a:lnTo>
                  <a:lnTo>
                    <a:pt x="157" y="287"/>
                  </a:lnTo>
                  <a:lnTo>
                    <a:pt x="157" y="291"/>
                  </a:lnTo>
                  <a:lnTo>
                    <a:pt x="158" y="295"/>
                  </a:lnTo>
                  <a:lnTo>
                    <a:pt x="160" y="296"/>
                  </a:lnTo>
                  <a:lnTo>
                    <a:pt x="164" y="298"/>
                  </a:lnTo>
                  <a:lnTo>
                    <a:pt x="271" y="298"/>
                  </a:lnTo>
                  <a:lnTo>
                    <a:pt x="274" y="296"/>
                  </a:lnTo>
                  <a:lnTo>
                    <a:pt x="278" y="295"/>
                  </a:lnTo>
                  <a:lnTo>
                    <a:pt x="280" y="291"/>
                  </a:lnTo>
                  <a:lnTo>
                    <a:pt x="280" y="287"/>
                  </a:lnTo>
                  <a:lnTo>
                    <a:pt x="239" y="100"/>
                  </a:lnTo>
                  <a:lnTo>
                    <a:pt x="237" y="96"/>
                  </a:lnTo>
                  <a:lnTo>
                    <a:pt x="236" y="94"/>
                  </a:lnTo>
                  <a:lnTo>
                    <a:pt x="232" y="92"/>
                  </a:lnTo>
                  <a:lnTo>
                    <a:pt x="204" y="92"/>
                  </a:lnTo>
                  <a:close/>
                  <a:moveTo>
                    <a:pt x="190" y="48"/>
                  </a:moveTo>
                  <a:lnTo>
                    <a:pt x="186" y="48"/>
                  </a:lnTo>
                  <a:lnTo>
                    <a:pt x="184" y="50"/>
                  </a:lnTo>
                  <a:lnTo>
                    <a:pt x="182" y="54"/>
                  </a:lnTo>
                  <a:lnTo>
                    <a:pt x="184" y="55"/>
                  </a:lnTo>
                  <a:lnTo>
                    <a:pt x="193" y="83"/>
                  </a:lnTo>
                  <a:lnTo>
                    <a:pt x="195" y="85"/>
                  </a:lnTo>
                  <a:lnTo>
                    <a:pt x="199" y="87"/>
                  </a:lnTo>
                  <a:lnTo>
                    <a:pt x="236" y="87"/>
                  </a:lnTo>
                  <a:lnTo>
                    <a:pt x="239" y="87"/>
                  </a:lnTo>
                  <a:lnTo>
                    <a:pt x="241" y="83"/>
                  </a:lnTo>
                  <a:lnTo>
                    <a:pt x="252" y="55"/>
                  </a:lnTo>
                  <a:lnTo>
                    <a:pt x="252" y="54"/>
                  </a:lnTo>
                  <a:lnTo>
                    <a:pt x="252" y="50"/>
                  </a:lnTo>
                  <a:lnTo>
                    <a:pt x="249" y="48"/>
                  </a:lnTo>
                  <a:lnTo>
                    <a:pt x="247" y="48"/>
                  </a:lnTo>
                  <a:lnTo>
                    <a:pt x="190" y="48"/>
                  </a:lnTo>
                  <a:close/>
                  <a:moveTo>
                    <a:pt x="317" y="0"/>
                  </a:moveTo>
                  <a:lnTo>
                    <a:pt x="335" y="2"/>
                  </a:lnTo>
                  <a:lnTo>
                    <a:pt x="353" y="11"/>
                  </a:lnTo>
                  <a:lnTo>
                    <a:pt x="368" y="26"/>
                  </a:lnTo>
                  <a:lnTo>
                    <a:pt x="423" y="105"/>
                  </a:lnTo>
                  <a:lnTo>
                    <a:pt x="432" y="120"/>
                  </a:lnTo>
                  <a:lnTo>
                    <a:pt x="434" y="138"/>
                  </a:lnTo>
                  <a:lnTo>
                    <a:pt x="434" y="285"/>
                  </a:lnTo>
                  <a:lnTo>
                    <a:pt x="431" y="309"/>
                  </a:lnTo>
                  <a:lnTo>
                    <a:pt x="418" y="328"/>
                  </a:lnTo>
                  <a:lnTo>
                    <a:pt x="399" y="341"/>
                  </a:lnTo>
                  <a:lnTo>
                    <a:pt x="377" y="344"/>
                  </a:lnTo>
                  <a:lnTo>
                    <a:pt x="59" y="344"/>
                  </a:lnTo>
                  <a:lnTo>
                    <a:pt x="37" y="341"/>
                  </a:lnTo>
                  <a:lnTo>
                    <a:pt x="19" y="328"/>
                  </a:lnTo>
                  <a:lnTo>
                    <a:pt x="6" y="309"/>
                  </a:lnTo>
                  <a:lnTo>
                    <a:pt x="0" y="285"/>
                  </a:lnTo>
                  <a:lnTo>
                    <a:pt x="0" y="138"/>
                  </a:lnTo>
                  <a:lnTo>
                    <a:pt x="4" y="120"/>
                  </a:lnTo>
                  <a:lnTo>
                    <a:pt x="11" y="105"/>
                  </a:lnTo>
                  <a:lnTo>
                    <a:pt x="68" y="26"/>
                  </a:lnTo>
                  <a:lnTo>
                    <a:pt x="81" y="11"/>
                  </a:lnTo>
                  <a:lnTo>
                    <a:pt x="100" y="2"/>
                  </a:lnTo>
                  <a:lnTo>
                    <a:pt x="120" y="0"/>
                  </a:lnTo>
                  <a:lnTo>
                    <a:pt x="140" y="6"/>
                  </a:lnTo>
                  <a:lnTo>
                    <a:pt x="162" y="15"/>
                  </a:lnTo>
                  <a:lnTo>
                    <a:pt x="184" y="24"/>
                  </a:lnTo>
                  <a:lnTo>
                    <a:pt x="206" y="30"/>
                  </a:lnTo>
                  <a:lnTo>
                    <a:pt x="217" y="31"/>
                  </a:lnTo>
                  <a:lnTo>
                    <a:pt x="230" y="30"/>
                  </a:lnTo>
                  <a:lnTo>
                    <a:pt x="250" y="24"/>
                  </a:lnTo>
                  <a:lnTo>
                    <a:pt x="274" y="15"/>
                  </a:lnTo>
                  <a:lnTo>
                    <a:pt x="296" y="6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030300"/>
            </a:solidFill>
            <a:ln w="0">
              <a:solidFill>
                <a:srgbClr val="030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3"/>
            <p:cNvSpPr>
              <a:spLocks/>
            </p:cNvSpPr>
            <p:nvPr/>
          </p:nvSpPr>
          <p:spPr bwMode="auto">
            <a:xfrm>
              <a:off x="1968500" y="5257800"/>
              <a:ext cx="511175" cy="522288"/>
            </a:xfrm>
            <a:custGeom>
              <a:avLst/>
              <a:gdLst>
                <a:gd name="T0" fmla="*/ 160 w 322"/>
                <a:gd name="T1" fmla="*/ 0 h 329"/>
                <a:gd name="T2" fmla="*/ 199 w 322"/>
                <a:gd name="T3" fmla="*/ 5 h 329"/>
                <a:gd name="T4" fmla="*/ 232 w 322"/>
                <a:gd name="T5" fmla="*/ 18 h 329"/>
                <a:gd name="T6" fmla="*/ 261 w 322"/>
                <a:gd name="T7" fmla="*/ 37 h 329"/>
                <a:gd name="T8" fmla="*/ 287 w 322"/>
                <a:gd name="T9" fmla="*/ 62 h 329"/>
                <a:gd name="T10" fmla="*/ 305 w 322"/>
                <a:gd name="T11" fmla="*/ 92 h 329"/>
                <a:gd name="T12" fmla="*/ 318 w 322"/>
                <a:gd name="T13" fmla="*/ 127 h 329"/>
                <a:gd name="T14" fmla="*/ 322 w 322"/>
                <a:gd name="T15" fmla="*/ 165 h 329"/>
                <a:gd name="T16" fmla="*/ 318 w 322"/>
                <a:gd name="T17" fmla="*/ 202 h 329"/>
                <a:gd name="T18" fmla="*/ 305 w 322"/>
                <a:gd name="T19" fmla="*/ 237 h 329"/>
                <a:gd name="T20" fmla="*/ 287 w 322"/>
                <a:gd name="T21" fmla="*/ 267 h 329"/>
                <a:gd name="T22" fmla="*/ 261 w 322"/>
                <a:gd name="T23" fmla="*/ 292 h 329"/>
                <a:gd name="T24" fmla="*/ 232 w 322"/>
                <a:gd name="T25" fmla="*/ 313 h 329"/>
                <a:gd name="T26" fmla="*/ 199 w 322"/>
                <a:gd name="T27" fmla="*/ 324 h 329"/>
                <a:gd name="T28" fmla="*/ 160 w 322"/>
                <a:gd name="T29" fmla="*/ 329 h 329"/>
                <a:gd name="T30" fmla="*/ 123 w 322"/>
                <a:gd name="T31" fmla="*/ 324 h 329"/>
                <a:gd name="T32" fmla="*/ 90 w 322"/>
                <a:gd name="T33" fmla="*/ 313 h 329"/>
                <a:gd name="T34" fmla="*/ 61 w 322"/>
                <a:gd name="T35" fmla="*/ 292 h 329"/>
                <a:gd name="T36" fmla="*/ 35 w 322"/>
                <a:gd name="T37" fmla="*/ 267 h 329"/>
                <a:gd name="T38" fmla="*/ 17 w 322"/>
                <a:gd name="T39" fmla="*/ 237 h 329"/>
                <a:gd name="T40" fmla="*/ 4 w 322"/>
                <a:gd name="T41" fmla="*/ 202 h 329"/>
                <a:gd name="T42" fmla="*/ 0 w 322"/>
                <a:gd name="T43" fmla="*/ 165 h 329"/>
                <a:gd name="T44" fmla="*/ 4 w 322"/>
                <a:gd name="T45" fmla="*/ 127 h 329"/>
                <a:gd name="T46" fmla="*/ 17 w 322"/>
                <a:gd name="T47" fmla="*/ 92 h 329"/>
                <a:gd name="T48" fmla="*/ 35 w 322"/>
                <a:gd name="T49" fmla="*/ 62 h 329"/>
                <a:gd name="T50" fmla="*/ 61 w 322"/>
                <a:gd name="T51" fmla="*/ 37 h 329"/>
                <a:gd name="T52" fmla="*/ 90 w 322"/>
                <a:gd name="T53" fmla="*/ 18 h 329"/>
                <a:gd name="T54" fmla="*/ 123 w 322"/>
                <a:gd name="T55" fmla="*/ 5 h 329"/>
                <a:gd name="T56" fmla="*/ 160 w 322"/>
                <a:gd name="T5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329">
                  <a:moveTo>
                    <a:pt x="160" y="0"/>
                  </a:moveTo>
                  <a:lnTo>
                    <a:pt x="199" y="5"/>
                  </a:lnTo>
                  <a:lnTo>
                    <a:pt x="232" y="18"/>
                  </a:lnTo>
                  <a:lnTo>
                    <a:pt x="261" y="37"/>
                  </a:lnTo>
                  <a:lnTo>
                    <a:pt x="287" y="62"/>
                  </a:lnTo>
                  <a:lnTo>
                    <a:pt x="305" y="92"/>
                  </a:lnTo>
                  <a:lnTo>
                    <a:pt x="318" y="127"/>
                  </a:lnTo>
                  <a:lnTo>
                    <a:pt x="322" y="165"/>
                  </a:lnTo>
                  <a:lnTo>
                    <a:pt x="318" y="202"/>
                  </a:lnTo>
                  <a:lnTo>
                    <a:pt x="305" y="237"/>
                  </a:lnTo>
                  <a:lnTo>
                    <a:pt x="287" y="267"/>
                  </a:lnTo>
                  <a:lnTo>
                    <a:pt x="261" y="292"/>
                  </a:lnTo>
                  <a:lnTo>
                    <a:pt x="232" y="313"/>
                  </a:lnTo>
                  <a:lnTo>
                    <a:pt x="199" y="324"/>
                  </a:lnTo>
                  <a:lnTo>
                    <a:pt x="160" y="329"/>
                  </a:lnTo>
                  <a:lnTo>
                    <a:pt x="123" y="324"/>
                  </a:lnTo>
                  <a:lnTo>
                    <a:pt x="90" y="313"/>
                  </a:lnTo>
                  <a:lnTo>
                    <a:pt x="61" y="292"/>
                  </a:lnTo>
                  <a:lnTo>
                    <a:pt x="35" y="267"/>
                  </a:lnTo>
                  <a:lnTo>
                    <a:pt x="17" y="237"/>
                  </a:lnTo>
                  <a:lnTo>
                    <a:pt x="4" y="202"/>
                  </a:lnTo>
                  <a:lnTo>
                    <a:pt x="0" y="165"/>
                  </a:lnTo>
                  <a:lnTo>
                    <a:pt x="4" y="127"/>
                  </a:lnTo>
                  <a:lnTo>
                    <a:pt x="17" y="92"/>
                  </a:lnTo>
                  <a:lnTo>
                    <a:pt x="35" y="62"/>
                  </a:lnTo>
                  <a:lnTo>
                    <a:pt x="61" y="37"/>
                  </a:lnTo>
                  <a:lnTo>
                    <a:pt x="90" y="18"/>
                  </a:lnTo>
                  <a:lnTo>
                    <a:pt x="123" y="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30300"/>
            </a:solidFill>
            <a:ln w="0">
              <a:solidFill>
                <a:srgbClr val="030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4"/>
            <p:cNvSpPr>
              <a:spLocks noEditPoints="1"/>
            </p:cNvSpPr>
            <p:nvPr/>
          </p:nvSpPr>
          <p:spPr bwMode="auto">
            <a:xfrm>
              <a:off x="1878013" y="5789613"/>
              <a:ext cx="688975" cy="546100"/>
            </a:xfrm>
            <a:custGeom>
              <a:avLst/>
              <a:gdLst>
                <a:gd name="T0" fmla="*/ 200 w 434"/>
                <a:gd name="T1" fmla="*/ 92 h 344"/>
                <a:gd name="T2" fmla="*/ 197 w 434"/>
                <a:gd name="T3" fmla="*/ 97 h 344"/>
                <a:gd name="T4" fmla="*/ 156 w 434"/>
                <a:gd name="T5" fmla="*/ 290 h 344"/>
                <a:gd name="T6" fmla="*/ 162 w 434"/>
                <a:gd name="T7" fmla="*/ 296 h 344"/>
                <a:gd name="T8" fmla="*/ 270 w 434"/>
                <a:gd name="T9" fmla="*/ 296 h 344"/>
                <a:gd name="T10" fmla="*/ 278 w 434"/>
                <a:gd name="T11" fmla="*/ 294 h 344"/>
                <a:gd name="T12" fmla="*/ 279 w 434"/>
                <a:gd name="T13" fmla="*/ 287 h 344"/>
                <a:gd name="T14" fmla="*/ 237 w 434"/>
                <a:gd name="T15" fmla="*/ 95 h 344"/>
                <a:gd name="T16" fmla="*/ 232 w 434"/>
                <a:gd name="T17" fmla="*/ 92 h 344"/>
                <a:gd name="T18" fmla="*/ 189 w 434"/>
                <a:gd name="T19" fmla="*/ 46 h 344"/>
                <a:gd name="T20" fmla="*/ 184 w 434"/>
                <a:gd name="T21" fmla="*/ 49 h 344"/>
                <a:gd name="T22" fmla="*/ 184 w 434"/>
                <a:gd name="T23" fmla="*/ 55 h 344"/>
                <a:gd name="T24" fmla="*/ 195 w 434"/>
                <a:gd name="T25" fmla="*/ 84 h 344"/>
                <a:gd name="T26" fmla="*/ 235 w 434"/>
                <a:gd name="T27" fmla="*/ 86 h 344"/>
                <a:gd name="T28" fmla="*/ 243 w 434"/>
                <a:gd name="T29" fmla="*/ 82 h 344"/>
                <a:gd name="T30" fmla="*/ 252 w 434"/>
                <a:gd name="T31" fmla="*/ 51 h 344"/>
                <a:gd name="T32" fmla="*/ 250 w 434"/>
                <a:gd name="T33" fmla="*/ 47 h 344"/>
                <a:gd name="T34" fmla="*/ 189 w 434"/>
                <a:gd name="T35" fmla="*/ 46 h 344"/>
                <a:gd name="T36" fmla="*/ 140 w 434"/>
                <a:gd name="T37" fmla="*/ 5 h 344"/>
                <a:gd name="T38" fmla="*/ 184 w 434"/>
                <a:gd name="T39" fmla="*/ 24 h 344"/>
                <a:gd name="T40" fmla="*/ 217 w 434"/>
                <a:gd name="T41" fmla="*/ 31 h 344"/>
                <a:gd name="T42" fmla="*/ 250 w 434"/>
                <a:gd name="T43" fmla="*/ 24 h 344"/>
                <a:gd name="T44" fmla="*/ 296 w 434"/>
                <a:gd name="T45" fmla="*/ 5 h 344"/>
                <a:gd name="T46" fmla="*/ 336 w 434"/>
                <a:gd name="T47" fmla="*/ 1 h 344"/>
                <a:gd name="T48" fmla="*/ 368 w 434"/>
                <a:gd name="T49" fmla="*/ 24 h 344"/>
                <a:gd name="T50" fmla="*/ 432 w 434"/>
                <a:gd name="T51" fmla="*/ 119 h 344"/>
                <a:gd name="T52" fmla="*/ 434 w 434"/>
                <a:gd name="T53" fmla="*/ 285 h 344"/>
                <a:gd name="T54" fmla="*/ 417 w 434"/>
                <a:gd name="T55" fmla="*/ 325 h 344"/>
                <a:gd name="T56" fmla="*/ 377 w 434"/>
                <a:gd name="T57" fmla="*/ 344 h 344"/>
                <a:gd name="T58" fmla="*/ 37 w 434"/>
                <a:gd name="T59" fmla="*/ 338 h 344"/>
                <a:gd name="T60" fmla="*/ 5 w 434"/>
                <a:gd name="T61" fmla="*/ 307 h 344"/>
                <a:gd name="T62" fmla="*/ 0 w 434"/>
                <a:gd name="T63" fmla="*/ 138 h 344"/>
                <a:gd name="T64" fmla="*/ 11 w 434"/>
                <a:gd name="T65" fmla="*/ 103 h 344"/>
                <a:gd name="T66" fmla="*/ 83 w 434"/>
                <a:gd name="T67" fmla="*/ 9 h 344"/>
                <a:gd name="T68" fmla="*/ 119 w 434"/>
                <a:gd name="T6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4" h="344">
                  <a:moveTo>
                    <a:pt x="204" y="92"/>
                  </a:moveTo>
                  <a:lnTo>
                    <a:pt x="200" y="92"/>
                  </a:lnTo>
                  <a:lnTo>
                    <a:pt x="199" y="95"/>
                  </a:lnTo>
                  <a:lnTo>
                    <a:pt x="197" y="97"/>
                  </a:lnTo>
                  <a:lnTo>
                    <a:pt x="156" y="287"/>
                  </a:lnTo>
                  <a:lnTo>
                    <a:pt x="156" y="290"/>
                  </a:lnTo>
                  <a:lnTo>
                    <a:pt x="158" y="294"/>
                  </a:lnTo>
                  <a:lnTo>
                    <a:pt x="162" y="296"/>
                  </a:lnTo>
                  <a:lnTo>
                    <a:pt x="165" y="296"/>
                  </a:lnTo>
                  <a:lnTo>
                    <a:pt x="270" y="296"/>
                  </a:lnTo>
                  <a:lnTo>
                    <a:pt x="274" y="296"/>
                  </a:lnTo>
                  <a:lnTo>
                    <a:pt x="278" y="294"/>
                  </a:lnTo>
                  <a:lnTo>
                    <a:pt x="279" y="290"/>
                  </a:lnTo>
                  <a:lnTo>
                    <a:pt x="279" y="287"/>
                  </a:lnTo>
                  <a:lnTo>
                    <a:pt x="239" y="97"/>
                  </a:lnTo>
                  <a:lnTo>
                    <a:pt x="237" y="95"/>
                  </a:lnTo>
                  <a:lnTo>
                    <a:pt x="235" y="92"/>
                  </a:lnTo>
                  <a:lnTo>
                    <a:pt x="232" y="92"/>
                  </a:lnTo>
                  <a:lnTo>
                    <a:pt x="204" y="92"/>
                  </a:lnTo>
                  <a:close/>
                  <a:moveTo>
                    <a:pt x="189" y="46"/>
                  </a:moveTo>
                  <a:lnTo>
                    <a:pt x="186" y="47"/>
                  </a:lnTo>
                  <a:lnTo>
                    <a:pt x="184" y="49"/>
                  </a:lnTo>
                  <a:lnTo>
                    <a:pt x="184" y="51"/>
                  </a:lnTo>
                  <a:lnTo>
                    <a:pt x="184" y="55"/>
                  </a:lnTo>
                  <a:lnTo>
                    <a:pt x="193" y="81"/>
                  </a:lnTo>
                  <a:lnTo>
                    <a:pt x="195" y="84"/>
                  </a:lnTo>
                  <a:lnTo>
                    <a:pt x="199" y="86"/>
                  </a:lnTo>
                  <a:lnTo>
                    <a:pt x="235" y="86"/>
                  </a:lnTo>
                  <a:lnTo>
                    <a:pt x="239" y="84"/>
                  </a:lnTo>
                  <a:lnTo>
                    <a:pt x="243" y="82"/>
                  </a:lnTo>
                  <a:lnTo>
                    <a:pt x="252" y="55"/>
                  </a:lnTo>
                  <a:lnTo>
                    <a:pt x="252" y="51"/>
                  </a:lnTo>
                  <a:lnTo>
                    <a:pt x="252" y="49"/>
                  </a:lnTo>
                  <a:lnTo>
                    <a:pt x="250" y="47"/>
                  </a:lnTo>
                  <a:lnTo>
                    <a:pt x="246" y="46"/>
                  </a:lnTo>
                  <a:lnTo>
                    <a:pt x="189" y="46"/>
                  </a:lnTo>
                  <a:close/>
                  <a:moveTo>
                    <a:pt x="119" y="0"/>
                  </a:moveTo>
                  <a:lnTo>
                    <a:pt x="140" y="5"/>
                  </a:lnTo>
                  <a:lnTo>
                    <a:pt x="162" y="14"/>
                  </a:lnTo>
                  <a:lnTo>
                    <a:pt x="184" y="24"/>
                  </a:lnTo>
                  <a:lnTo>
                    <a:pt x="206" y="29"/>
                  </a:lnTo>
                  <a:lnTo>
                    <a:pt x="217" y="31"/>
                  </a:lnTo>
                  <a:lnTo>
                    <a:pt x="230" y="29"/>
                  </a:lnTo>
                  <a:lnTo>
                    <a:pt x="250" y="24"/>
                  </a:lnTo>
                  <a:lnTo>
                    <a:pt x="274" y="14"/>
                  </a:lnTo>
                  <a:lnTo>
                    <a:pt x="296" y="5"/>
                  </a:lnTo>
                  <a:lnTo>
                    <a:pt x="316" y="0"/>
                  </a:lnTo>
                  <a:lnTo>
                    <a:pt x="336" y="1"/>
                  </a:lnTo>
                  <a:lnTo>
                    <a:pt x="353" y="9"/>
                  </a:lnTo>
                  <a:lnTo>
                    <a:pt x="368" y="24"/>
                  </a:lnTo>
                  <a:lnTo>
                    <a:pt x="425" y="103"/>
                  </a:lnTo>
                  <a:lnTo>
                    <a:pt x="432" y="119"/>
                  </a:lnTo>
                  <a:lnTo>
                    <a:pt x="434" y="138"/>
                  </a:lnTo>
                  <a:lnTo>
                    <a:pt x="434" y="285"/>
                  </a:lnTo>
                  <a:lnTo>
                    <a:pt x="430" y="307"/>
                  </a:lnTo>
                  <a:lnTo>
                    <a:pt x="417" y="325"/>
                  </a:lnTo>
                  <a:lnTo>
                    <a:pt x="399" y="338"/>
                  </a:lnTo>
                  <a:lnTo>
                    <a:pt x="377" y="344"/>
                  </a:lnTo>
                  <a:lnTo>
                    <a:pt x="59" y="344"/>
                  </a:lnTo>
                  <a:lnTo>
                    <a:pt x="37" y="338"/>
                  </a:lnTo>
                  <a:lnTo>
                    <a:pt x="18" y="325"/>
                  </a:lnTo>
                  <a:lnTo>
                    <a:pt x="5" y="307"/>
                  </a:lnTo>
                  <a:lnTo>
                    <a:pt x="0" y="285"/>
                  </a:lnTo>
                  <a:lnTo>
                    <a:pt x="0" y="138"/>
                  </a:lnTo>
                  <a:lnTo>
                    <a:pt x="4" y="119"/>
                  </a:lnTo>
                  <a:lnTo>
                    <a:pt x="11" y="103"/>
                  </a:lnTo>
                  <a:lnTo>
                    <a:pt x="68" y="24"/>
                  </a:lnTo>
                  <a:lnTo>
                    <a:pt x="83" y="9"/>
                  </a:lnTo>
                  <a:lnTo>
                    <a:pt x="99" y="1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30300"/>
            </a:solidFill>
            <a:ln w="0">
              <a:solidFill>
                <a:srgbClr val="030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5"/>
            <p:cNvSpPr>
              <a:spLocks/>
            </p:cNvSpPr>
            <p:nvPr/>
          </p:nvSpPr>
          <p:spPr bwMode="auto">
            <a:xfrm>
              <a:off x="3597275" y="5251450"/>
              <a:ext cx="511175" cy="520700"/>
            </a:xfrm>
            <a:custGeom>
              <a:avLst/>
              <a:gdLst>
                <a:gd name="T0" fmla="*/ 162 w 322"/>
                <a:gd name="T1" fmla="*/ 0 h 328"/>
                <a:gd name="T2" fmla="*/ 199 w 322"/>
                <a:gd name="T3" fmla="*/ 4 h 328"/>
                <a:gd name="T4" fmla="*/ 232 w 322"/>
                <a:gd name="T5" fmla="*/ 17 h 328"/>
                <a:gd name="T6" fmla="*/ 261 w 322"/>
                <a:gd name="T7" fmla="*/ 35 h 328"/>
                <a:gd name="T8" fmla="*/ 287 w 322"/>
                <a:gd name="T9" fmla="*/ 61 h 328"/>
                <a:gd name="T10" fmla="*/ 305 w 322"/>
                <a:gd name="T11" fmla="*/ 92 h 328"/>
                <a:gd name="T12" fmla="*/ 318 w 322"/>
                <a:gd name="T13" fmla="*/ 125 h 328"/>
                <a:gd name="T14" fmla="*/ 322 w 322"/>
                <a:gd name="T15" fmla="*/ 164 h 328"/>
                <a:gd name="T16" fmla="*/ 318 w 322"/>
                <a:gd name="T17" fmla="*/ 201 h 328"/>
                <a:gd name="T18" fmla="*/ 305 w 322"/>
                <a:gd name="T19" fmla="*/ 236 h 328"/>
                <a:gd name="T20" fmla="*/ 287 w 322"/>
                <a:gd name="T21" fmla="*/ 267 h 328"/>
                <a:gd name="T22" fmla="*/ 261 w 322"/>
                <a:gd name="T23" fmla="*/ 291 h 328"/>
                <a:gd name="T24" fmla="*/ 232 w 322"/>
                <a:gd name="T25" fmla="*/ 311 h 328"/>
                <a:gd name="T26" fmla="*/ 199 w 322"/>
                <a:gd name="T27" fmla="*/ 324 h 328"/>
                <a:gd name="T28" fmla="*/ 162 w 322"/>
                <a:gd name="T29" fmla="*/ 328 h 328"/>
                <a:gd name="T30" fmla="*/ 123 w 322"/>
                <a:gd name="T31" fmla="*/ 324 h 328"/>
                <a:gd name="T32" fmla="*/ 90 w 322"/>
                <a:gd name="T33" fmla="*/ 311 h 328"/>
                <a:gd name="T34" fmla="*/ 61 w 322"/>
                <a:gd name="T35" fmla="*/ 291 h 328"/>
                <a:gd name="T36" fmla="*/ 35 w 322"/>
                <a:gd name="T37" fmla="*/ 267 h 328"/>
                <a:gd name="T38" fmla="*/ 17 w 322"/>
                <a:gd name="T39" fmla="*/ 236 h 328"/>
                <a:gd name="T40" fmla="*/ 4 w 322"/>
                <a:gd name="T41" fmla="*/ 201 h 328"/>
                <a:gd name="T42" fmla="*/ 0 w 322"/>
                <a:gd name="T43" fmla="*/ 164 h 328"/>
                <a:gd name="T44" fmla="*/ 4 w 322"/>
                <a:gd name="T45" fmla="*/ 125 h 328"/>
                <a:gd name="T46" fmla="*/ 17 w 322"/>
                <a:gd name="T47" fmla="*/ 92 h 328"/>
                <a:gd name="T48" fmla="*/ 35 w 322"/>
                <a:gd name="T49" fmla="*/ 61 h 328"/>
                <a:gd name="T50" fmla="*/ 61 w 322"/>
                <a:gd name="T51" fmla="*/ 35 h 328"/>
                <a:gd name="T52" fmla="*/ 90 w 322"/>
                <a:gd name="T53" fmla="*/ 17 h 328"/>
                <a:gd name="T54" fmla="*/ 123 w 322"/>
                <a:gd name="T55" fmla="*/ 4 h 328"/>
                <a:gd name="T56" fmla="*/ 162 w 322"/>
                <a:gd name="T57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328">
                  <a:moveTo>
                    <a:pt x="162" y="0"/>
                  </a:moveTo>
                  <a:lnTo>
                    <a:pt x="199" y="4"/>
                  </a:lnTo>
                  <a:lnTo>
                    <a:pt x="232" y="17"/>
                  </a:lnTo>
                  <a:lnTo>
                    <a:pt x="261" y="35"/>
                  </a:lnTo>
                  <a:lnTo>
                    <a:pt x="287" y="61"/>
                  </a:lnTo>
                  <a:lnTo>
                    <a:pt x="305" y="92"/>
                  </a:lnTo>
                  <a:lnTo>
                    <a:pt x="318" y="125"/>
                  </a:lnTo>
                  <a:lnTo>
                    <a:pt x="322" y="164"/>
                  </a:lnTo>
                  <a:lnTo>
                    <a:pt x="318" y="201"/>
                  </a:lnTo>
                  <a:lnTo>
                    <a:pt x="305" y="236"/>
                  </a:lnTo>
                  <a:lnTo>
                    <a:pt x="287" y="267"/>
                  </a:lnTo>
                  <a:lnTo>
                    <a:pt x="261" y="291"/>
                  </a:lnTo>
                  <a:lnTo>
                    <a:pt x="232" y="311"/>
                  </a:lnTo>
                  <a:lnTo>
                    <a:pt x="199" y="324"/>
                  </a:lnTo>
                  <a:lnTo>
                    <a:pt x="162" y="328"/>
                  </a:lnTo>
                  <a:lnTo>
                    <a:pt x="123" y="324"/>
                  </a:lnTo>
                  <a:lnTo>
                    <a:pt x="90" y="311"/>
                  </a:lnTo>
                  <a:lnTo>
                    <a:pt x="61" y="291"/>
                  </a:lnTo>
                  <a:lnTo>
                    <a:pt x="35" y="267"/>
                  </a:lnTo>
                  <a:lnTo>
                    <a:pt x="17" y="236"/>
                  </a:lnTo>
                  <a:lnTo>
                    <a:pt x="4" y="201"/>
                  </a:lnTo>
                  <a:lnTo>
                    <a:pt x="0" y="164"/>
                  </a:lnTo>
                  <a:lnTo>
                    <a:pt x="4" y="125"/>
                  </a:lnTo>
                  <a:lnTo>
                    <a:pt x="17" y="92"/>
                  </a:lnTo>
                  <a:lnTo>
                    <a:pt x="35" y="61"/>
                  </a:lnTo>
                  <a:lnTo>
                    <a:pt x="61" y="35"/>
                  </a:lnTo>
                  <a:lnTo>
                    <a:pt x="90" y="17"/>
                  </a:lnTo>
                  <a:lnTo>
                    <a:pt x="123" y="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30300"/>
            </a:solidFill>
            <a:ln w="0">
              <a:solidFill>
                <a:srgbClr val="030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6"/>
            <p:cNvSpPr>
              <a:spLocks noEditPoints="1"/>
            </p:cNvSpPr>
            <p:nvPr/>
          </p:nvSpPr>
          <p:spPr bwMode="auto">
            <a:xfrm>
              <a:off x="3509963" y="5780088"/>
              <a:ext cx="688975" cy="546100"/>
            </a:xfrm>
            <a:custGeom>
              <a:avLst/>
              <a:gdLst>
                <a:gd name="T0" fmla="*/ 198 w 434"/>
                <a:gd name="T1" fmla="*/ 92 h 344"/>
                <a:gd name="T2" fmla="*/ 195 w 434"/>
                <a:gd name="T3" fmla="*/ 99 h 344"/>
                <a:gd name="T4" fmla="*/ 154 w 434"/>
                <a:gd name="T5" fmla="*/ 291 h 344"/>
                <a:gd name="T6" fmla="*/ 160 w 434"/>
                <a:gd name="T7" fmla="*/ 296 h 344"/>
                <a:gd name="T8" fmla="*/ 268 w 434"/>
                <a:gd name="T9" fmla="*/ 296 h 344"/>
                <a:gd name="T10" fmla="*/ 276 w 434"/>
                <a:gd name="T11" fmla="*/ 294 h 344"/>
                <a:gd name="T12" fmla="*/ 277 w 434"/>
                <a:gd name="T13" fmla="*/ 287 h 344"/>
                <a:gd name="T14" fmla="*/ 235 w 434"/>
                <a:gd name="T15" fmla="*/ 96 h 344"/>
                <a:gd name="T16" fmla="*/ 230 w 434"/>
                <a:gd name="T17" fmla="*/ 92 h 344"/>
                <a:gd name="T18" fmla="*/ 187 w 434"/>
                <a:gd name="T19" fmla="*/ 46 h 344"/>
                <a:gd name="T20" fmla="*/ 182 w 434"/>
                <a:gd name="T21" fmla="*/ 50 h 344"/>
                <a:gd name="T22" fmla="*/ 182 w 434"/>
                <a:gd name="T23" fmla="*/ 55 h 344"/>
                <a:gd name="T24" fmla="*/ 193 w 434"/>
                <a:gd name="T25" fmla="*/ 85 h 344"/>
                <a:gd name="T26" fmla="*/ 233 w 434"/>
                <a:gd name="T27" fmla="*/ 87 h 344"/>
                <a:gd name="T28" fmla="*/ 241 w 434"/>
                <a:gd name="T29" fmla="*/ 83 h 344"/>
                <a:gd name="T30" fmla="*/ 250 w 434"/>
                <a:gd name="T31" fmla="*/ 52 h 344"/>
                <a:gd name="T32" fmla="*/ 248 w 434"/>
                <a:gd name="T33" fmla="*/ 48 h 344"/>
                <a:gd name="T34" fmla="*/ 187 w 434"/>
                <a:gd name="T35" fmla="*/ 46 h 344"/>
                <a:gd name="T36" fmla="*/ 138 w 434"/>
                <a:gd name="T37" fmla="*/ 6 h 344"/>
                <a:gd name="T38" fmla="*/ 184 w 434"/>
                <a:gd name="T39" fmla="*/ 24 h 344"/>
                <a:gd name="T40" fmla="*/ 217 w 434"/>
                <a:gd name="T41" fmla="*/ 31 h 344"/>
                <a:gd name="T42" fmla="*/ 250 w 434"/>
                <a:gd name="T43" fmla="*/ 24 h 344"/>
                <a:gd name="T44" fmla="*/ 294 w 434"/>
                <a:gd name="T45" fmla="*/ 6 h 344"/>
                <a:gd name="T46" fmla="*/ 334 w 434"/>
                <a:gd name="T47" fmla="*/ 2 h 344"/>
                <a:gd name="T48" fmla="*/ 366 w 434"/>
                <a:gd name="T49" fmla="*/ 24 h 344"/>
                <a:gd name="T50" fmla="*/ 430 w 434"/>
                <a:gd name="T51" fmla="*/ 120 h 344"/>
                <a:gd name="T52" fmla="*/ 434 w 434"/>
                <a:gd name="T53" fmla="*/ 285 h 344"/>
                <a:gd name="T54" fmla="*/ 415 w 434"/>
                <a:gd name="T55" fmla="*/ 328 h 344"/>
                <a:gd name="T56" fmla="*/ 375 w 434"/>
                <a:gd name="T57" fmla="*/ 344 h 344"/>
                <a:gd name="T58" fmla="*/ 35 w 434"/>
                <a:gd name="T59" fmla="*/ 339 h 344"/>
                <a:gd name="T60" fmla="*/ 4 w 434"/>
                <a:gd name="T61" fmla="*/ 307 h 344"/>
                <a:gd name="T62" fmla="*/ 0 w 434"/>
                <a:gd name="T63" fmla="*/ 138 h 344"/>
                <a:gd name="T64" fmla="*/ 9 w 434"/>
                <a:gd name="T65" fmla="*/ 103 h 344"/>
                <a:gd name="T66" fmla="*/ 81 w 434"/>
                <a:gd name="T67" fmla="*/ 11 h 344"/>
                <a:gd name="T68" fmla="*/ 118 w 434"/>
                <a:gd name="T6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4" h="344">
                  <a:moveTo>
                    <a:pt x="202" y="92"/>
                  </a:moveTo>
                  <a:lnTo>
                    <a:pt x="198" y="92"/>
                  </a:lnTo>
                  <a:lnTo>
                    <a:pt x="197" y="96"/>
                  </a:lnTo>
                  <a:lnTo>
                    <a:pt x="195" y="99"/>
                  </a:lnTo>
                  <a:lnTo>
                    <a:pt x="154" y="287"/>
                  </a:lnTo>
                  <a:lnTo>
                    <a:pt x="154" y="291"/>
                  </a:lnTo>
                  <a:lnTo>
                    <a:pt x="156" y="294"/>
                  </a:lnTo>
                  <a:lnTo>
                    <a:pt x="160" y="296"/>
                  </a:lnTo>
                  <a:lnTo>
                    <a:pt x="163" y="296"/>
                  </a:lnTo>
                  <a:lnTo>
                    <a:pt x="268" y="296"/>
                  </a:lnTo>
                  <a:lnTo>
                    <a:pt x="272" y="296"/>
                  </a:lnTo>
                  <a:lnTo>
                    <a:pt x="276" y="294"/>
                  </a:lnTo>
                  <a:lnTo>
                    <a:pt x="277" y="291"/>
                  </a:lnTo>
                  <a:lnTo>
                    <a:pt x="277" y="287"/>
                  </a:lnTo>
                  <a:lnTo>
                    <a:pt x="237" y="99"/>
                  </a:lnTo>
                  <a:lnTo>
                    <a:pt x="235" y="96"/>
                  </a:lnTo>
                  <a:lnTo>
                    <a:pt x="233" y="92"/>
                  </a:lnTo>
                  <a:lnTo>
                    <a:pt x="230" y="92"/>
                  </a:lnTo>
                  <a:lnTo>
                    <a:pt x="202" y="92"/>
                  </a:lnTo>
                  <a:close/>
                  <a:moveTo>
                    <a:pt x="187" y="46"/>
                  </a:moveTo>
                  <a:lnTo>
                    <a:pt x="184" y="48"/>
                  </a:lnTo>
                  <a:lnTo>
                    <a:pt x="182" y="50"/>
                  </a:lnTo>
                  <a:lnTo>
                    <a:pt x="182" y="52"/>
                  </a:lnTo>
                  <a:lnTo>
                    <a:pt x="182" y="55"/>
                  </a:lnTo>
                  <a:lnTo>
                    <a:pt x="191" y="83"/>
                  </a:lnTo>
                  <a:lnTo>
                    <a:pt x="193" y="85"/>
                  </a:lnTo>
                  <a:lnTo>
                    <a:pt x="197" y="87"/>
                  </a:lnTo>
                  <a:lnTo>
                    <a:pt x="233" y="87"/>
                  </a:lnTo>
                  <a:lnTo>
                    <a:pt x="237" y="85"/>
                  </a:lnTo>
                  <a:lnTo>
                    <a:pt x="241" y="83"/>
                  </a:lnTo>
                  <a:lnTo>
                    <a:pt x="250" y="55"/>
                  </a:lnTo>
                  <a:lnTo>
                    <a:pt x="250" y="52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4" y="46"/>
                  </a:lnTo>
                  <a:lnTo>
                    <a:pt x="187" y="46"/>
                  </a:lnTo>
                  <a:close/>
                  <a:moveTo>
                    <a:pt x="118" y="0"/>
                  </a:moveTo>
                  <a:lnTo>
                    <a:pt x="138" y="6"/>
                  </a:lnTo>
                  <a:lnTo>
                    <a:pt x="160" y="15"/>
                  </a:lnTo>
                  <a:lnTo>
                    <a:pt x="184" y="24"/>
                  </a:lnTo>
                  <a:lnTo>
                    <a:pt x="204" y="30"/>
                  </a:lnTo>
                  <a:lnTo>
                    <a:pt x="217" y="31"/>
                  </a:lnTo>
                  <a:lnTo>
                    <a:pt x="228" y="30"/>
                  </a:lnTo>
                  <a:lnTo>
                    <a:pt x="250" y="24"/>
                  </a:lnTo>
                  <a:lnTo>
                    <a:pt x="272" y="15"/>
                  </a:lnTo>
                  <a:lnTo>
                    <a:pt x="294" y="6"/>
                  </a:lnTo>
                  <a:lnTo>
                    <a:pt x="314" y="0"/>
                  </a:lnTo>
                  <a:lnTo>
                    <a:pt x="334" y="2"/>
                  </a:lnTo>
                  <a:lnTo>
                    <a:pt x="351" y="11"/>
                  </a:lnTo>
                  <a:lnTo>
                    <a:pt x="366" y="24"/>
                  </a:lnTo>
                  <a:lnTo>
                    <a:pt x="423" y="103"/>
                  </a:lnTo>
                  <a:lnTo>
                    <a:pt x="430" y="120"/>
                  </a:lnTo>
                  <a:lnTo>
                    <a:pt x="434" y="138"/>
                  </a:lnTo>
                  <a:lnTo>
                    <a:pt x="434" y="285"/>
                  </a:lnTo>
                  <a:lnTo>
                    <a:pt x="428" y="307"/>
                  </a:lnTo>
                  <a:lnTo>
                    <a:pt x="415" y="328"/>
                  </a:lnTo>
                  <a:lnTo>
                    <a:pt x="397" y="339"/>
                  </a:lnTo>
                  <a:lnTo>
                    <a:pt x="375" y="344"/>
                  </a:lnTo>
                  <a:lnTo>
                    <a:pt x="57" y="344"/>
                  </a:lnTo>
                  <a:lnTo>
                    <a:pt x="35" y="339"/>
                  </a:lnTo>
                  <a:lnTo>
                    <a:pt x="16" y="328"/>
                  </a:lnTo>
                  <a:lnTo>
                    <a:pt x="4" y="307"/>
                  </a:lnTo>
                  <a:lnTo>
                    <a:pt x="0" y="285"/>
                  </a:lnTo>
                  <a:lnTo>
                    <a:pt x="0" y="138"/>
                  </a:lnTo>
                  <a:lnTo>
                    <a:pt x="2" y="120"/>
                  </a:lnTo>
                  <a:lnTo>
                    <a:pt x="9" y="103"/>
                  </a:lnTo>
                  <a:lnTo>
                    <a:pt x="66" y="24"/>
                  </a:lnTo>
                  <a:lnTo>
                    <a:pt x="81" y="11"/>
                  </a:lnTo>
                  <a:lnTo>
                    <a:pt x="97" y="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30300"/>
            </a:solidFill>
            <a:ln w="0">
              <a:solidFill>
                <a:srgbClr val="030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660616" y="215034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60617" y="181657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35290" y="181657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61" y="2029938"/>
            <a:ext cx="304800" cy="30480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660616" y="313839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60617" y="280463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5290" y="280463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60616" y="412697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0617" y="379321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35290" y="379321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660616" y="511256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60617" y="477880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35290" y="477880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61" y="3017995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50" y="4006571"/>
            <a:ext cx="304800" cy="304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50" y="5009636"/>
            <a:ext cx="304800" cy="304800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735290" y="795566"/>
            <a:ext cx="10576488" cy="738664"/>
            <a:chOff x="592428" y="600007"/>
            <a:chExt cx="3940935" cy="738664"/>
          </a:xfrm>
        </p:grpSpPr>
        <p:sp>
          <p:nvSpPr>
            <p:cNvPr id="49" name="TextBox 48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566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1" grpId="0" animBg="1"/>
      <p:bldP spid="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90173" y="465355"/>
            <a:ext cx="4193268" cy="5927289"/>
            <a:chOff x="8313738" y="1066800"/>
            <a:chExt cx="1220787" cy="1725613"/>
          </a:xfrm>
        </p:grpSpPr>
        <p:sp>
          <p:nvSpPr>
            <p:cNvPr id="4" name="Freeform 270"/>
            <p:cNvSpPr>
              <a:spLocks/>
            </p:cNvSpPr>
            <p:nvPr/>
          </p:nvSpPr>
          <p:spPr bwMode="auto">
            <a:xfrm>
              <a:off x="8313738" y="1066800"/>
              <a:ext cx="152400" cy="1725613"/>
            </a:xfrm>
            <a:custGeom>
              <a:avLst/>
              <a:gdLst>
                <a:gd name="T0" fmla="*/ 0 w 96"/>
                <a:gd name="T1" fmla="*/ 0 h 1087"/>
                <a:gd name="T2" fmla="*/ 96 w 96"/>
                <a:gd name="T3" fmla="*/ 49 h 1087"/>
                <a:gd name="T4" fmla="*/ 96 w 96"/>
                <a:gd name="T5" fmla="*/ 1037 h 1087"/>
                <a:gd name="T6" fmla="*/ 0 w 96"/>
                <a:gd name="T7" fmla="*/ 1087 h 1087"/>
                <a:gd name="T8" fmla="*/ 0 w 96"/>
                <a:gd name="T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087">
                  <a:moveTo>
                    <a:pt x="0" y="0"/>
                  </a:moveTo>
                  <a:lnTo>
                    <a:pt x="96" y="49"/>
                  </a:lnTo>
                  <a:lnTo>
                    <a:pt x="96" y="1037"/>
                  </a:lnTo>
                  <a:lnTo>
                    <a:pt x="0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71"/>
            <p:cNvSpPr>
              <a:spLocks/>
            </p:cNvSpPr>
            <p:nvPr/>
          </p:nvSpPr>
          <p:spPr bwMode="auto">
            <a:xfrm>
              <a:off x="8466138" y="1066800"/>
              <a:ext cx="149225" cy="1725613"/>
            </a:xfrm>
            <a:custGeom>
              <a:avLst/>
              <a:gdLst>
                <a:gd name="T0" fmla="*/ 0 w 94"/>
                <a:gd name="T1" fmla="*/ 0 h 1087"/>
                <a:gd name="T2" fmla="*/ 94 w 94"/>
                <a:gd name="T3" fmla="*/ 49 h 1087"/>
                <a:gd name="T4" fmla="*/ 94 w 94"/>
                <a:gd name="T5" fmla="*/ 1037 h 1087"/>
                <a:gd name="T6" fmla="*/ 0 w 94"/>
                <a:gd name="T7" fmla="*/ 1087 h 1087"/>
                <a:gd name="T8" fmla="*/ 0 w 94"/>
                <a:gd name="T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87">
                  <a:moveTo>
                    <a:pt x="0" y="0"/>
                  </a:moveTo>
                  <a:lnTo>
                    <a:pt x="94" y="49"/>
                  </a:lnTo>
                  <a:lnTo>
                    <a:pt x="94" y="1037"/>
                  </a:lnTo>
                  <a:lnTo>
                    <a:pt x="0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72"/>
            <p:cNvSpPr>
              <a:spLocks/>
            </p:cNvSpPr>
            <p:nvPr/>
          </p:nvSpPr>
          <p:spPr bwMode="auto">
            <a:xfrm>
              <a:off x="8615363" y="1066800"/>
              <a:ext cx="149225" cy="1725613"/>
            </a:xfrm>
            <a:custGeom>
              <a:avLst/>
              <a:gdLst>
                <a:gd name="T0" fmla="*/ 0 w 94"/>
                <a:gd name="T1" fmla="*/ 0 h 1087"/>
                <a:gd name="T2" fmla="*/ 94 w 94"/>
                <a:gd name="T3" fmla="*/ 49 h 1087"/>
                <a:gd name="T4" fmla="*/ 94 w 94"/>
                <a:gd name="T5" fmla="*/ 1037 h 1087"/>
                <a:gd name="T6" fmla="*/ 0 w 94"/>
                <a:gd name="T7" fmla="*/ 1087 h 1087"/>
                <a:gd name="T8" fmla="*/ 0 w 94"/>
                <a:gd name="T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87">
                  <a:moveTo>
                    <a:pt x="0" y="0"/>
                  </a:moveTo>
                  <a:lnTo>
                    <a:pt x="94" y="49"/>
                  </a:lnTo>
                  <a:lnTo>
                    <a:pt x="94" y="1037"/>
                  </a:lnTo>
                  <a:lnTo>
                    <a:pt x="0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73"/>
            <p:cNvSpPr>
              <a:spLocks/>
            </p:cNvSpPr>
            <p:nvPr/>
          </p:nvSpPr>
          <p:spPr bwMode="auto">
            <a:xfrm>
              <a:off x="8764588" y="1066800"/>
              <a:ext cx="147638" cy="1725613"/>
            </a:xfrm>
            <a:custGeom>
              <a:avLst/>
              <a:gdLst>
                <a:gd name="T0" fmla="*/ 0 w 93"/>
                <a:gd name="T1" fmla="*/ 0 h 1087"/>
                <a:gd name="T2" fmla="*/ 93 w 93"/>
                <a:gd name="T3" fmla="*/ 49 h 1087"/>
                <a:gd name="T4" fmla="*/ 93 w 93"/>
                <a:gd name="T5" fmla="*/ 1037 h 1087"/>
                <a:gd name="T6" fmla="*/ 0 w 93"/>
                <a:gd name="T7" fmla="*/ 1087 h 1087"/>
                <a:gd name="T8" fmla="*/ 0 w 93"/>
                <a:gd name="T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087">
                  <a:moveTo>
                    <a:pt x="0" y="0"/>
                  </a:moveTo>
                  <a:lnTo>
                    <a:pt x="93" y="49"/>
                  </a:lnTo>
                  <a:lnTo>
                    <a:pt x="93" y="1037"/>
                  </a:lnTo>
                  <a:lnTo>
                    <a:pt x="0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74"/>
            <p:cNvSpPr>
              <a:spLocks/>
            </p:cNvSpPr>
            <p:nvPr/>
          </p:nvSpPr>
          <p:spPr bwMode="auto">
            <a:xfrm>
              <a:off x="8912225" y="1066800"/>
              <a:ext cx="149225" cy="1725613"/>
            </a:xfrm>
            <a:custGeom>
              <a:avLst/>
              <a:gdLst>
                <a:gd name="T0" fmla="*/ 0 w 94"/>
                <a:gd name="T1" fmla="*/ 0 h 1087"/>
                <a:gd name="T2" fmla="*/ 94 w 94"/>
                <a:gd name="T3" fmla="*/ 49 h 1087"/>
                <a:gd name="T4" fmla="*/ 94 w 94"/>
                <a:gd name="T5" fmla="*/ 1037 h 1087"/>
                <a:gd name="T6" fmla="*/ 0 w 94"/>
                <a:gd name="T7" fmla="*/ 1087 h 1087"/>
                <a:gd name="T8" fmla="*/ 0 w 94"/>
                <a:gd name="T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87">
                  <a:moveTo>
                    <a:pt x="0" y="0"/>
                  </a:moveTo>
                  <a:lnTo>
                    <a:pt x="94" y="49"/>
                  </a:lnTo>
                  <a:lnTo>
                    <a:pt x="94" y="1037"/>
                  </a:lnTo>
                  <a:lnTo>
                    <a:pt x="0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82"/>
            <p:cNvSpPr>
              <a:spLocks/>
            </p:cNvSpPr>
            <p:nvPr/>
          </p:nvSpPr>
          <p:spPr bwMode="auto">
            <a:xfrm>
              <a:off x="9061450" y="1066800"/>
              <a:ext cx="473075" cy="1725613"/>
            </a:xfrm>
            <a:custGeom>
              <a:avLst/>
              <a:gdLst>
                <a:gd name="T0" fmla="*/ 0 w 298"/>
                <a:gd name="T1" fmla="*/ 0 h 1087"/>
                <a:gd name="T2" fmla="*/ 298 w 298"/>
                <a:gd name="T3" fmla="*/ 156 h 1087"/>
                <a:gd name="T4" fmla="*/ 298 w 298"/>
                <a:gd name="T5" fmla="*/ 929 h 1087"/>
                <a:gd name="T6" fmla="*/ 0 w 298"/>
                <a:gd name="T7" fmla="*/ 1087 h 1087"/>
                <a:gd name="T8" fmla="*/ 0 w 298"/>
                <a:gd name="T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087">
                  <a:moveTo>
                    <a:pt x="0" y="0"/>
                  </a:moveTo>
                  <a:lnTo>
                    <a:pt x="298" y="156"/>
                  </a:lnTo>
                  <a:lnTo>
                    <a:pt x="298" y="929"/>
                  </a:lnTo>
                  <a:lnTo>
                    <a:pt x="0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6800155" y="233465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00156" y="200088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874829" y="200088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4248"/>
            <a:ext cx="304800" cy="3048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6800155" y="332270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0156" y="298894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874829" y="298894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00155" y="431128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00156" y="397752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874829" y="397752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00155" y="529687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00156" y="496311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874829" y="496311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02305"/>
            <a:ext cx="304800" cy="304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4190881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5193946"/>
            <a:ext cx="304800" cy="30480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5874829" y="920632"/>
            <a:ext cx="5509415" cy="738664"/>
            <a:chOff x="592428" y="600007"/>
            <a:chExt cx="3940935" cy="738664"/>
          </a:xfrm>
        </p:grpSpPr>
        <p:sp>
          <p:nvSpPr>
            <p:cNvPr id="47" name="TextBox 46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995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9" grpId="0" animBg="1"/>
      <p:bldP spid="4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155543" y="640965"/>
            <a:ext cx="3568475" cy="5576070"/>
            <a:chOff x="5654675" y="3978275"/>
            <a:chExt cx="1077913" cy="1684338"/>
          </a:xfrm>
        </p:grpSpPr>
        <p:sp>
          <p:nvSpPr>
            <p:cNvPr id="4" name="Rectangle 294"/>
            <p:cNvSpPr>
              <a:spLocks noChangeArrowheads="1"/>
            </p:cNvSpPr>
            <p:nvPr/>
          </p:nvSpPr>
          <p:spPr bwMode="auto">
            <a:xfrm>
              <a:off x="5654675" y="4865688"/>
              <a:ext cx="266700" cy="796925"/>
            </a:xfrm>
            <a:prstGeom prst="rect">
              <a:avLst/>
            </a:pr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295"/>
            <p:cNvSpPr>
              <a:spLocks noChangeArrowheads="1"/>
            </p:cNvSpPr>
            <p:nvPr/>
          </p:nvSpPr>
          <p:spPr bwMode="auto">
            <a:xfrm>
              <a:off x="6061075" y="4559300"/>
              <a:ext cx="265113" cy="1103313"/>
            </a:xfrm>
            <a:prstGeom prst="rect">
              <a:avLst/>
            </a:pr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96"/>
            <p:cNvSpPr>
              <a:spLocks noChangeArrowheads="1"/>
            </p:cNvSpPr>
            <p:nvPr/>
          </p:nvSpPr>
          <p:spPr bwMode="auto">
            <a:xfrm>
              <a:off x="6467475" y="4319588"/>
              <a:ext cx="265113" cy="1343025"/>
            </a:xfrm>
            <a:prstGeom prst="rect">
              <a:avLst/>
            </a:pr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97"/>
            <p:cNvSpPr>
              <a:spLocks/>
            </p:cNvSpPr>
            <p:nvPr/>
          </p:nvSpPr>
          <p:spPr bwMode="auto">
            <a:xfrm>
              <a:off x="5737225" y="3978275"/>
              <a:ext cx="863600" cy="712788"/>
            </a:xfrm>
            <a:custGeom>
              <a:avLst/>
              <a:gdLst>
                <a:gd name="T0" fmla="*/ 544 w 544"/>
                <a:gd name="T1" fmla="*/ 0 h 449"/>
                <a:gd name="T2" fmla="*/ 544 w 544"/>
                <a:gd name="T3" fmla="*/ 110 h 449"/>
                <a:gd name="T4" fmla="*/ 314 w 544"/>
                <a:gd name="T5" fmla="*/ 287 h 449"/>
                <a:gd name="T6" fmla="*/ 230 w 544"/>
                <a:gd name="T7" fmla="*/ 261 h 449"/>
                <a:gd name="T8" fmla="*/ 31 w 544"/>
                <a:gd name="T9" fmla="*/ 449 h 449"/>
                <a:gd name="T10" fmla="*/ 0 w 544"/>
                <a:gd name="T11" fmla="*/ 429 h 449"/>
                <a:gd name="T12" fmla="*/ 224 w 544"/>
                <a:gd name="T13" fmla="*/ 199 h 449"/>
                <a:gd name="T14" fmla="*/ 314 w 544"/>
                <a:gd name="T15" fmla="*/ 215 h 449"/>
                <a:gd name="T16" fmla="*/ 544 w 544"/>
                <a:gd name="T17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449">
                  <a:moveTo>
                    <a:pt x="544" y="0"/>
                  </a:moveTo>
                  <a:lnTo>
                    <a:pt x="544" y="110"/>
                  </a:lnTo>
                  <a:lnTo>
                    <a:pt x="314" y="287"/>
                  </a:lnTo>
                  <a:lnTo>
                    <a:pt x="230" y="261"/>
                  </a:lnTo>
                  <a:lnTo>
                    <a:pt x="31" y="449"/>
                  </a:lnTo>
                  <a:lnTo>
                    <a:pt x="0" y="429"/>
                  </a:lnTo>
                  <a:lnTo>
                    <a:pt x="224" y="199"/>
                  </a:lnTo>
                  <a:lnTo>
                    <a:pt x="314" y="21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964352" y="238007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4353" y="204631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39026" y="204631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97" y="2259672"/>
            <a:ext cx="304800" cy="3048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964352" y="336813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64353" y="303436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39026" y="303436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64352" y="435670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64353" y="402294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39026" y="402294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64352" y="534230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64353" y="500853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39026" y="5008538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97" y="3247729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86" y="4236305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86" y="5239370"/>
            <a:ext cx="304800" cy="30480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1039026" y="935658"/>
            <a:ext cx="10576488" cy="738664"/>
            <a:chOff x="592428" y="600007"/>
            <a:chExt cx="3940935" cy="738664"/>
          </a:xfrm>
        </p:grpSpPr>
        <p:sp>
          <p:nvSpPr>
            <p:cNvPr id="45" name="TextBox 4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38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  <p:bldP spid="4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97919" y="1010990"/>
            <a:ext cx="4675641" cy="4675639"/>
            <a:chOff x="4598988" y="3700463"/>
            <a:chExt cx="2398713" cy="2398712"/>
          </a:xfrm>
        </p:grpSpPr>
        <p:sp>
          <p:nvSpPr>
            <p:cNvPr id="4" name="Freeform 76"/>
            <p:cNvSpPr>
              <a:spLocks/>
            </p:cNvSpPr>
            <p:nvPr/>
          </p:nvSpPr>
          <p:spPr bwMode="auto">
            <a:xfrm>
              <a:off x="6215063" y="3700463"/>
              <a:ext cx="782638" cy="779463"/>
            </a:xfrm>
            <a:custGeom>
              <a:avLst/>
              <a:gdLst>
                <a:gd name="T0" fmla="*/ 179 w 493"/>
                <a:gd name="T1" fmla="*/ 0 h 491"/>
                <a:gd name="T2" fmla="*/ 192 w 493"/>
                <a:gd name="T3" fmla="*/ 2 h 491"/>
                <a:gd name="T4" fmla="*/ 204 w 493"/>
                <a:gd name="T5" fmla="*/ 9 h 491"/>
                <a:gd name="T6" fmla="*/ 482 w 493"/>
                <a:gd name="T7" fmla="*/ 287 h 491"/>
                <a:gd name="T8" fmla="*/ 490 w 493"/>
                <a:gd name="T9" fmla="*/ 300 h 491"/>
                <a:gd name="T10" fmla="*/ 493 w 493"/>
                <a:gd name="T11" fmla="*/ 315 h 491"/>
                <a:gd name="T12" fmla="*/ 490 w 493"/>
                <a:gd name="T13" fmla="*/ 328 h 491"/>
                <a:gd name="T14" fmla="*/ 482 w 493"/>
                <a:gd name="T15" fmla="*/ 340 h 491"/>
                <a:gd name="T16" fmla="*/ 330 w 493"/>
                <a:gd name="T17" fmla="*/ 491 h 491"/>
                <a:gd name="T18" fmla="*/ 330 w 493"/>
                <a:gd name="T19" fmla="*/ 491 h 491"/>
                <a:gd name="T20" fmla="*/ 0 w 493"/>
                <a:gd name="T21" fmla="*/ 162 h 491"/>
                <a:gd name="T22" fmla="*/ 0 w 493"/>
                <a:gd name="T23" fmla="*/ 162 h 491"/>
                <a:gd name="T24" fmla="*/ 151 w 493"/>
                <a:gd name="T25" fmla="*/ 9 h 491"/>
                <a:gd name="T26" fmla="*/ 164 w 493"/>
                <a:gd name="T27" fmla="*/ 2 h 491"/>
                <a:gd name="T28" fmla="*/ 179 w 493"/>
                <a:gd name="T29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3" h="491">
                  <a:moveTo>
                    <a:pt x="179" y="0"/>
                  </a:moveTo>
                  <a:lnTo>
                    <a:pt x="192" y="2"/>
                  </a:lnTo>
                  <a:lnTo>
                    <a:pt x="204" y="9"/>
                  </a:lnTo>
                  <a:lnTo>
                    <a:pt x="482" y="287"/>
                  </a:lnTo>
                  <a:lnTo>
                    <a:pt x="490" y="300"/>
                  </a:lnTo>
                  <a:lnTo>
                    <a:pt x="493" y="315"/>
                  </a:lnTo>
                  <a:lnTo>
                    <a:pt x="490" y="328"/>
                  </a:lnTo>
                  <a:lnTo>
                    <a:pt x="482" y="340"/>
                  </a:lnTo>
                  <a:lnTo>
                    <a:pt x="330" y="491"/>
                  </a:lnTo>
                  <a:lnTo>
                    <a:pt x="330" y="491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151" y="9"/>
                  </a:lnTo>
                  <a:lnTo>
                    <a:pt x="164" y="2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18"/>
            <p:cNvSpPr>
              <a:spLocks/>
            </p:cNvSpPr>
            <p:nvPr/>
          </p:nvSpPr>
          <p:spPr bwMode="auto">
            <a:xfrm>
              <a:off x="4802188" y="4191000"/>
              <a:ext cx="1701800" cy="1703388"/>
            </a:xfrm>
            <a:custGeom>
              <a:avLst/>
              <a:gdLst>
                <a:gd name="T0" fmla="*/ 743 w 1072"/>
                <a:gd name="T1" fmla="*/ 0 h 1073"/>
                <a:gd name="T2" fmla="*/ 743 w 1072"/>
                <a:gd name="T3" fmla="*/ 2 h 1073"/>
                <a:gd name="T4" fmla="*/ 1072 w 1072"/>
                <a:gd name="T5" fmla="*/ 330 h 1073"/>
                <a:gd name="T6" fmla="*/ 1072 w 1072"/>
                <a:gd name="T7" fmla="*/ 331 h 1073"/>
                <a:gd name="T8" fmla="*/ 330 w 1072"/>
                <a:gd name="T9" fmla="*/ 1073 h 1073"/>
                <a:gd name="T10" fmla="*/ 0 w 1072"/>
                <a:gd name="T11" fmla="*/ 744 h 1073"/>
                <a:gd name="T12" fmla="*/ 743 w 1072"/>
                <a:gd name="T13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3">
                  <a:moveTo>
                    <a:pt x="743" y="0"/>
                  </a:moveTo>
                  <a:lnTo>
                    <a:pt x="743" y="2"/>
                  </a:lnTo>
                  <a:lnTo>
                    <a:pt x="1072" y="330"/>
                  </a:lnTo>
                  <a:lnTo>
                    <a:pt x="1072" y="331"/>
                  </a:lnTo>
                  <a:lnTo>
                    <a:pt x="330" y="1073"/>
                  </a:lnTo>
                  <a:lnTo>
                    <a:pt x="0" y="744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19"/>
            <p:cNvSpPr>
              <a:spLocks/>
            </p:cNvSpPr>
            <p:nvPr/>
          </p:nvSpPr>
          <p:spPr bwMode="auto">
            <a:xfrm>
              <a:off x="5967413" y="3946525"/>
              <a:ext cx="782638" cy="782638"/>
            </a:xfrm>
            <a:custGeom>
              <a:avLst/>
              <a:gdLst>
                <a:gd name="T0" fmla="*/ 142 w 493"/>
                <a:gd name="T1" fmla="*/ 0 h 493"/>
                <a:gd name="T2" fmla="*/ 156 w 493"/>
                <a:gd name="T3" fmla="*/ 7 h 493"/>
                <a:gd name="T4" fmla="*/ 156 w 493"/>
                <a:gd name="T5" fmla="*/ 7 h 493"/>
                <a:gd name="T6" fmla="*/ 486 w 493"/>
                <a:gd name="T7" fmla="*/ 336 h 493"/>
                <a:gd name="T8" fmla="*/ 486 w 493"/>
                <a:gd name="T9" fmla="*/ 336 h 493"/>
                <a:gd name="T10" fmla="*/ 493 w 493"/>
                <a:gd name="T11" fmla="*/ 351 h 493"/>
                <a:gd name="T12" fmla="*/ 493 w 493"/>
                <a:gd name="T13" fmla="*/ 368 h 493"/>
                <a:gd name="T14" fmla="*/ 486 w 493"/>
                <a:gd name="T15" fmla="*/ 381 h 493"/>
                <a:gd name="T16" fmla="*/ 383 w 493"/>
                <a:gd name="T17" fmla="*/ 484 h 493"/>
                <a:gd name="T18" fmla="*/ 368 w 493"/>
                <a:gd name="T19" fmla="*/ 493 h 493"/>
                <a:gd name="T20" fmla="*/ 353 w 493"/>
                <a:gd name="T21" fmla="*/ 493 h 493"/>
                <a:gd name="T22" fmla="*/ 338 w 493"/>
                <a:gd name="T23" fmla="*/ 485 h 493"/>
                <a:gd name="T24" fmla="*/ 338 w 493"/>
                <a:gd name="T25" fmla="*/ 484 h 493"/>
                <a:gd name="T26" fmla="*/ 9 w 493"/>
                <a:gd name="T27" fmla="*/ 156 h 493"/>
                <a:gd name="T28" fmla="*/ 9 w 493"/>
                <a:gd name="T29" fmla="*/ 154 h 493"/>
                <a:gd name="T30" fmla="*/ 0 w 493"/>
                <a:gd name="T31" fmla="*/ 141 h 493"/>
                <a:gd name="T32" fmla="*/ 0 w 493"/>
                <a:gd name="T33" fmla="*/ 125 h 493"/>
                <a:gd name="T34" fmla="*/ 9 w 493"/>
                <a:gd name="T35" fmla="*/ 110 h 493"/>
                <a:gd name="T36" fmla="*/ 112 w 493"/>
                <a:gd name="T37" fmla="*/ 7 h 493"/>
                <a:gd name="T38" fmla="*/ 125 w 493"/>
                <a:gd name="T39" fmla="*/ 0 h 493"/>
                <a:gd name="T40" fmla="*/ 142 w 493"/>
                <a:gd name="T41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3" h="493">
                  <a:moveTo>
                    <a:pt x="142" y="0"/>
                  </a:moveTo>
                  <a:lnTo>
                    <a:pt x="156" y="7"/>
                  </a:lnTo>
                  <a:lnTo>
                    <a:pt x="156" y="7"/>
                  </a:lnTo>
                  <a:lnTo>
                    <a:pt x="486" y="336"/>
                  </a:lnTo>
                  <a:lnTo>
                    <a:pt x="486" y="336"/>
                  </a:lnTo>
                  <a:lnTo>
                    <a:pt x="493" y="351"/>
                  </a:lnTo>
                  <a:lnTo>
                    <a:pt x="493" y="368"/>
                  </a:lnTo>
                  <a:lnTo>
                    <a:pt x="486" y="381"/>
                  </a:lnTo>
                  <a:lnTo>
                    <a:pt x="383" y="484"/>
                  </a:lnTo>
                  <a:lnTo>
                    <a:pt x="368" y="493"/>
                  </a:lnTo>
                  <a:lnTo>
                    <a:pt x="353" y="493"/>
                  </a:lnTo>
                  <a:lnTo>
                    <a:pt x="338" y="485"/>
                  </a:lnTo>
                  <a:lnTo>
                    <a:pt x="338" y="484"/>
                  </a:lnTo>
                  <a:lnTo>
                    <a:pt x="9" y="156"/>
                  </a:lnTo>
                  <a:lnTo>
                    <a:pt x="9" y="154"/>
                  </a:lnTo>
                  <a:lnTo>
                    <a:pt x="0" y="141"/>
                  </a:lnTo>
                  <a:lnTo>
                    <a:pt x="0" y="125"/>
                  </a:lnTo>
                  <a:lnTo>
                    <a:pt x="9" y="110"/>
                  </a:lnTo>
                  <a:lnTo>
                    <a:pt x="112" y="7"/>
                  </a:lnTo>
                  <a:lnTo>
                    <a:pt x="125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22"/>
            <p:cNvSpPr>
              <a:spLocks/>
            </p:cNvSpPr>
            <p:nvPr/>
          </p:nvSpPr>
          <p:spPr bwMode="auto">
            <a:xfrm>
              <a:off x="4662488" y="5372100"/>
              <a:ext cx="663575" cy="658813"/>
            </a:xfrm>
            <a:custGeom>
              <a:avLst/>
              <a:gdLst>
                <a:gd name="T0" fmla="*/ 88 w 418"/>
                <a:gd name="T1" fmla="*/ 0 h 415"/>
                <a:gd name="T2" fmla="*/ 418 w 418"/>
                <a:gd name="T3" fmla="*/ 329 h 415"/>
                <a:gd name="T4" fmla="*/ 412 w 418"/>
                <a:gd name="T5" fmla="*/ 331 h 415"/>
                <a:gd name="T6" fmla="*/ 397 w 418"/>
                <a:gd name="T7" fmla="*/ 334 h 415"/>
                <a:gd name="T8" fmla="*/ 373 w 418"/>
                <a:gd name="T9" fmla="*/ 342 h 415"/>
                <a:gd name="T10" fmla="*/ 344 w 418"/>
                <a:gd name="T11" fmla="*/ 349 h 415"/>
                <a:gd name="T12" fmla="*/ 307 w 418"/>
                <a:gd name="T13" fmla="*/ 358 h 415"/>
                <a:gd name="T14" fmla="*/ 269 w 418"/>
                <a:gd name="T15" fmla="*/ 369 h 415"/>
                <a:gd name="T16" fmla="*/ 226 w 418"/>
                <a:gd name="T17" fmla="*/ 380 h 415"/>
                <a:gd name="T18" fmla="*/ 182 w 418"/>
                <a:gd name="T19" fmla="*/ 393 h 415"/>
                <a:gd name="T20" fmla="*/ 138 w 418"/>
                <a:gd name="T21" fmla="*/ 404 h 415"/>
                <a:gd name="T22" fmla="*/ 98 w 418"/>
                <a:gd name="T23" fmla="*/ 415 h 415"/>
                <a:gd name="T24" fmla="*/ 0 w 418"/>
                <a:gd name="T25" fmla="*/ 320 h 415"/>
                <a:gd name="T26" fmla="*/ 11 w 418"/>
                <a:gd name="T27" fmla="*/ 277 h 415"/>
                <a:gd name="T28" fmla="*/ 24 w 418"/>
                <a:gd name="T29" fmla="*/ 235 h 415"/>
                <a:gd name="T30" fmla="*/ 35 w 418"/>
                <a:gd name="T31" fmla="*/ 191 h 415"/>
                <a:gd name="T32" fmla="*/ 48 w 418"/>
                <a:gd name="T33" fmla="*/ 149 h 415"/>
                <a:gd name="T34" fmla="*/ 59 w 418"/>
                <a:gd name="T35" fmla="*/ 108 h 415"/>
                <a:gd name="T36" fmla="*/ 68 w 418"/>
                <a:gd name="T37" fmla="*/ 73 h 415"/>
                <a:gd name="T38" fmla="*/ 76 w 418"/>
                <a:gd name="T39" fmla="*/ 44 h 415"/>
                <a:gd name="T40" fmla="*/ 83 w 418"/>
                <a:gd name="T41" fmla="*/ 20 h 415"/>
                <a:gd name="T42" fmla="*/ 87 w 418"/>
                <a:gd name="T43" fmla="*/ 5 h 415"/>
                <a:gd name="T44" fmla="*/ 88 w 418"/>
                <a:gd name="T45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8" h="415">
                  <a:moveTo>
                    <a:pt x="88" y="0"/>
                  </a:moveTo>
                  <a:lnTo>
                    <a:pt x="418" y="329"/>
                  </a:lnTo>
                  <a:lnTo>
                    <a:pt x="412" y="331"/>
                  </a:lnTo>
                  <a:lnTo>
                    <a:pt x="397" y="334"/>
                  </a:lnTo>
                  <a:lnTo>
                    <a:pt x="373" y="342"/>
                  </a:lnTo>
                  <a:lnTo>
                    <a:pt x="344" y="349"/>
                  </a:lnTo>
                  <a:lnTo>
                    <a:pt x="307" y="358"/>
                  </a:lnTo>
                  <a:lnTo>
                    <a:pt x="269" y="369"/>
                  </a:lnTo>
                  <a:lnTo>
                    <a:pt x="226" y="380"/>
                  </a:lnTo>
                  <a:lnTo>
                    <a:pt x="182" y="393"/>
                  </a:lnTo>
                  <a:lnTo>
                    <a:pt x="138" y="404"/>
                  </a:lnTo>
                  <a:lnTo>
                    <a:pt x="98" y="415"/>
                  </a:lnTo>
                  <a:lnTo>
                    <a:pt x="0" y="320"/>
                  </a:lnTo>
                  <a:lnTo>
                    <a:pt x="11" y="277"/>
                  </a:lnTo>
                  <a:lnTo>
                    <a:pt x="24" y="235"/>
                  </a:lnTo>
                  <a:lnTo>
                    <a:pt x="35" y="191"/>
                  </a:lnTo>
                  <a:lnTo>
                    <a:pt x="48" y="149"/>
                  </a:lnTo>
                  <a:lnTo>
                    <a:pt x="59" y="108"/>
                  </a:lnTo>
                  <a:lnTo>
                    <a:pt x="68" y="73"/>
                  </a:lnTo>
                  <a:lnTo>
                    <a:pt x="76" y="44"/>
                  </a:lnTo>
                  <a:lnTo>
                    <a:pt x="83" y="20"/>
                  </a:lnTo>
                  <a:lnTo>
                    <a:pt x="87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23"/>
            <p:cNvSpPr>
              <a:spLocks/>
            </p:cNvSpPr>
            <p:nvPr/>
          </p:nvSpPr>
          <p:spPr bwMode="auto">
            <a:xfrm>
              <a:off x="4598988" y="5880100"/>
              <a:ext cx="219075" cy="219075"/>
            </a:xfrm>
            <a:custGeom>
              <a:avLst/>
              <a:gdLst>
                <a:gd name="T0" fmla="*/ 40 w 138"/>
                <a:gd name="T1" fmla="*/ 0 h 138"/>
                <a:gd name="T2" fmla="*/ 138 w 138"/>
                <a:gd name="T3" fmla="*/ 95 h 138"/>
                <a:gd name="T4" fmla="*/ 138 w 138"/>
                <a:gd name="T5" fmla="*/ 95 h 138"/>
                <a:gd name="T6" fmla="*/ 93 w 138"/>
                <a:gd name="T7" fmla="*/ 108 h 138"/>
                <a:gd name="T8" fmla="*/ 57 w 138"/>
                <a:gd name="T9" fmla="*/ 119 h 138"/>
                <a:gd name="T10" fmla="*/ 27 w 138"/>
                <a:gd name="T11" fmla="*/ 128 h 138"/>
                <a:gd name="T12" fmla="*/ 25 w 138"/>
                <a:gd name="T13" fmla="*/ 128 h 138"/>
                <a:gd name="T14" fmla="*/ 24 w 138"/>
                <a:gd name="T15" fmla="*/ 128 h 138"/>
                <a:gd name="T16" fmla="*/ 22 w 138"/>
                <a:gd name="T17" fmla="*/ 130 h 138"/>
                <a:gd name="T18" fmla="*/ 18 w 138"/>
                <a:gd name="T19" fmla="*/ 130 h 138"/>
                <a:gd name="T20" fmla="*/ 16 w 138"/>
                <a:gd name="T21" fmla="*/ 132 h 138"/>
                <a:gd name="T22" fmla="*/ 14 w 138"/>
                <a:gd name="T23" fmla="*/ 132 h 138"/>
                <a:gd name="T24" fmla="*/ 13 w 138"/>
                <a:gd name="T25" fmla="*/ 132 h 138"/>
                <a:gd name="T26" fmla="*/ 11 w 138"/>
                <a:gd name="T27" fmla="*/ 134 h 138"/>
                <a:gd name="T28" fmla="*/ 7 w 138"/>
                <a:gd name="T29" fmla="*/ 134 h 138"/>
                <a:gd name="T30" fmla="*/ 7 w 138"/>
                <a:gd name="T31" fmla="*/ 134 h 138"/>
                <a:gd name="T32" fmla="*/ 5 w 138"/>
                <a:gd name="T33" fmla="*/ 136 h 138"/>
                <a:gd name="T34" fmla="*/ 3 w 138"/>
                <a:gd name="T35" fmla="*/ 136 h 138"/>
                <a:gd name="T36" fmla="*/ 3 w 138"/>
                <a:gd name="T37" fmla="*/ 136 h 138"/>
                <a:gd name="T38" fmla="*/ 2 w 138"/>
                <a:gd name="T39" fmla="*/ 136 h 138"/>
                <a:gd name="T40" fmla="*/ 2 w 138"/>
                <a:gd name="T41" fmla="*/ 138 h 138"/>
                <a:gd name="T42" fmla="*/ 2 w 138"/>
                <a:gd name="T43" fmla="*/ 138 h 138"/>
                <a:gd name="T44" fmla="*/ 0 w 138"/>
                <a:gd name="T45" fmla="*/ 138 h 138"/>
                <a:gd name="T46" fmla="*/ 0 w 138"/>
                <a:gd name="T47" fmla="*/ 138 h 138"/>
                <a:gd name="T48" fmla="*/ 0 w 138"/>
                <a:gd name="T49" fmla="*/ 138 h 138"/>
                <a:gd name="T50" fmla="*/ 2 w 138"/>
                <a:gd name="T51" fmla="*/ 136 h 138"/>
                <a:gd name="T52" fmla="*/ 2 w 138"/>
                <a:gd name="T53" fmla="*/ 136 h 138"/>
                <a:gd name="T54" fmla="*/ 2 w 138"/>
                <a:gd name="T55" fmla="*/ 134 h 138"/>
                <a:gd name="T56" fmla="*/ 2 w 138"/>
                <a:gd name="T57" fmla="*/ 134 h 138"/>
                <a:gd name="T58" fmla="*/ 2 w 138"/>
                <a:gd name="T59" fmla="*/ 132 h 138"/>
                <a:gd name="T60" fmla="*/ 3 w 138"/>
                <a:gd name="T61" fmla="*/ 130 h 138"/>
                <a:gd name="T62" fmla="*/ 3 w 138"/>
                <a:gd name="T63" fmla="*/ 128 h 138"/>
                <a:gd name="T64" fmla="*/ 3 w 138"/>
                <a:gd name="T65" fmla="*/ 127 h 138"/>
                <a:gd name="T66" fmla="*/ 5 w 138"/>
                <a:gd name="T67" fmla="*/ 125 h 138"/>
                <a:gd name="T68" fmla="*/ 5 w 138"/>
                <a:gd name="T69" fmla="*/ 123 h 138"/>
                <a:gd name="T70" fmla="*/ 5 w 138"/>
                <a:gd name="T71" fmla="*/ 121 h 138"/>
                <a:gd name="T72" fmla="*/ 7 w 138"/>
                <a:gd name="T73" fmla="*/ 117 h 138"/>
                <a:gd name="T74" fmla="*/ 7 w 138"/>
                <a:gd name="T75" fmla="*/ 116 h 138"/>
                <a:gd name="T76" fmla="*/ 7 w 138"/>
                <a:gd name="T77" fmla="*/ 114 h 138"/>
                <a:gd name="T78" fmla="*/ 9 w 138"/>
                <a:gd name="T79" fmla="*/ 112 h 138"/>
                <a:gd name="T80" fmla="*/ 9 w 138"/>
                <a:gd name="T81" fmla="*/ 108 h 138"/>
                <a:gd name="T82" fmla="*/ 9 w 138"/>
                <a:gd name="T83" fmla="*/ 106 h 138"/>
                <a:gd name="T84" fmla="*/ 13 w 138"/>
                <a:gd name="T85" fmla="*/ 95 h 138"/>
                <a:gd name="T86" fmla="*/ 13 w 138"/>
                <a:gd name="T87" fmla="*/ 93 h 138"/>
                <a:gd name="T88" fmla="*/ 22 w 138"/>
                <a:gd name="T89" fmla="*/ 68 h 138"/>
                <a:gd name="T90" fmla="*/ 31 w 138"/>
                <a:gd name="T91" fmla="*/ 35 h 138"/>
                <a:gd name="T92" fmla="*/ 40 w 138"/>
                <a:gd name="T9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38">
                  <a:moveTo>
                    <a:pt x="40" y="0"/>
                  </a:moveTo>
                  <a:lnTo>
                    <a:pt x="138" y="95"/>
                  </a:lnTo>
                  <a:lnTo>
                    <a:pt x="138" y="95"/>
                  </a:lnTo>
                  <a:lnTo>
                    <a:pt x="93" y="108"/>
                  </a:lnTo>
                  <a:lnTo>
                    <a:pt x="57" y="119"/>
                  </a:lnTo>
                  <a:lnTo>
                    <a:pt x="27" y="128"/>
                  </a:lnTo>
                  <a:lnTo>
                    <a:pt x="25" y="128"/>
                  </a:lnTo>
                  <a:lnTo>
                    <a:pt x="24" y="128"/>
                  </a:lnTo>
                  <a:lnTo>
                    <a:pt x="22" y="130"/>
                  </a:lnTo>
                  <a:lnTo>
                    <a:pt x="18" y="130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3" y="132"/>
                  </a:lnTo>
                  <a:lnTo>
                    <a:pt x="11" y="134"/>
                  </a:lnTo>
                  <a:lnTo>
                    <a:pt x="7" y="134"/>
                  </a:lnTo>
                  <a:lnTo>
                    <a:pt x="7" y="134"/>
                  </a:lnTo>
                  <a:lnTo>
                    <a:pt x="5" y="136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2" y="136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36"/>
                  </a:lnTo>
                  <a:lnTo>
                    <a:pt x="2" y="136"/>
                  </a:lnTo>
                  <a:lnTo>
                    <a:pt x="2" y="134"/>
                  </a:lnTo>
                  <a:lnTo>
                    <a:pt x="2" y="134"/>
                  </a:lnTo>
                  <a:lnTo>
                    <a:pt x="2" y="132"/>
                  </a:lnTo>
                  <a:lnTo>
                    <a:pt x="3" y="130"/>
                  </a:lnTo>
                  <a:lnTo>
                    <a:pt x="3" y="128"/>
                  </a:lnTo>
                  <a:lnTo>
                    <a:pt x="3" y="127"/>
                  </a:lnTo>
                  <a:lnTo>
                    <a:pt x="5" y="125"/>
                  </a:lnTo>
                  <a:lnTo>
                    <a:pt x="5" y="123"/>
                  </a:lnTo>
                  <a:lnTo>
                    <a:pt x="5" y="121"/>
                  </a:lnTo>
                  <a:lnTo>
                    <a:pt x="7" y="117"/>
                  </a:lnTo>
                  <a:lnTo>
                    <a:pt x="7" y="116"/>
                  </a:lnTo>
                  <a:lnTo>
                    <a:pt x="7" y="114"/>
                  </a:lnTo>
                  <a:lnTo>
                    <a:pt x="9" y="112"/>
                  </a:lnTo>
                  <a:lnTo>
                    <a:pt x="9" y="108"/>
                  </a:lnTo>
                  <a:lnTo>
                    <a:pt x="9" y="106"/>
                  </a:lnTo>
                  <a:lnTo>
                    <a:pt x="13" y="95"/>
                  </a:lnTo>
                  <a:lnTo>
                    <a:pt x="13" y="93"/>
                  </a:lnTo>
                  <a:lnTo>
                    <a:pt x="22" y="68"/>
                  </a:lnTo>
                  <a:lnTo>
                    <a:pt x="31" y="35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108626" y="305816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08627" y="272440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83300" y="272440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71" y="2937763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108626" y="404622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08627" y="371246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183300" y="371246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108626" y="503479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08627" y="470103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83300" y="470103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108626" y="60203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8627" y="56866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183300" y="568662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71" y="3925820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60" y="4914396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60" y="5917461"/>
            <a:ext cx="304800" cy="3048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713627" y="815102"/>
            <a:ext cx="10576488" cy="738664"/>
            <a:chOff x="592428" y="600007"/>
            <a:chExt cx="3940935" cy="738664"/>
          </a:xfrm>
        </p:grpSpPr>
        <p:sp>
          <p:nvSpPr>
            <p:cNvPr id="42" name="TextBox 41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889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31055" y="1561106"/>
            <a:ext cx="5929889" cy="3688670"/>
            <a:chOff x="3197225" y="1957387"/>
            <a:chExt cx="3427413" cy="2132012"/>
          </a:xfrm>
        </p:grpSpPr>
        <p:sp>
          <p:nvSpPr>
            <p:cNvPr id="4" name="Freeform 27"/>
            <p:cNvSpPr>
              <a:spLocks/>
            </p:cNvSpPr>
            <p:nvPr/>
          </p:nvSpPr>
          <p:spPr bwMode="auto">
            <a:xfrm>
              <a:off x="5778500" y="1957387"/>
              <a:ext cx="846138" cy="1339850"/>
            </a:xfrm>
            <a:custGeom>
              <a:avLst/>
              <a:gdLst>
                <a:gd name="T0" fmla="*/ 257 w 533"/>
                <a:gd name="T1" fmla="*/ 0 h 844"/>
                <a:gd name="T2" fmla="*/ 533 w 533"/>
                <a:gd name="T3" fmla="*/ 726 h 844"/>
                <a:gd name="T4" fmla="*/ 283 w 533"/>
                <a:gd name="T5" fmla="*/ 844 h 844"/>
                <a:gd name="T6" fmla="*/ 0 w 533"/>
                <a:gd name="T7" fmla="*/ 108 h 844"/>
                <a:gd name="T8" fmla="*/ 257 w 533"/>
                <a:gd name="T9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844">
                  <a:moveTo>
                    <a:pt x="257" y="0"/>
                  </a:moveTo>
                  <a:lnTo>
                    <a:pt x="533" y="726"/>
                  </a:lnTo>
                  <a:lnTo>
                    <a:pt x="283" y="844"/>
                  </a:lnTo>
                  <a:lnTo>
                    <a:pt x="0" y="108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8"/>
            <p:cNvSpPr>
              <a:spLocks/>
            </p:cNvSpPr>
            <p:nvPr/>
          </p:nvSpPr>
          <p:spPr bwMode="auto">
            <a:xfrm>
              <a:off x="3197225" y="1979612"/>
              <a:ext cx="873125" cy="1296988"/>
            </a:xfrm>
            <a:custGeom>
              <a:avLst/>
              <a:gdLst>
                <a:gd name="T0" fmla="*/ 285 w 550"/>
                <a:gd name="T1" fmla="*/ 0 h 817"/>
                <a:gd name="T2" fmla="*/ 550 w 550"/>
                <a:gd name="T3" fmla="*/ 83 h 817"/>
                <a:gd name="T4" fmla="*/ 263 w 550"/>
                <a:gd name="T5" fmla="*/ 817 h 817"/>
                <a:gd name="T6" fmla="*/ 0 w 550"/>
                <a:gd name="T7" fmla="*/ 722 h 817"/>
                <a:gd name="T8" fmla="*/ 285 w 550"/>
                <a:gd name="T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817">
                  <a:moveTo>
                    <a:pt x="285" y="0"/>
                  </a:moveTo>
                  <a:lnTo>
                    <a:pt x="550" y="83"/>
                  </a:lnTo>
                  <a:lnTo>
                    <a:pt x="263" y="817"/>
                  </a:lnTo>
                  <a:lnTo>
                    <a:pt x="0" y="72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9"/>
            <p:cNvSpPr>
              <a:spLocks/>
            </p:cNvSpPr>
            <p:nvPr/>
          </p:nvSpPr>
          <p:spPr bwMode="auto">
            <a:xfrm>
              <a:off x="3749675" y="2257424"/>
              <a:ext cx="2116138" cy="1808163"/>
            </a:xfrm>
            <a:custGeom>
              <a:avLst/>
              <a:gdLst>
                <a:gd name="T0" fmla="*/ 513 w 1333"/>
                <a:gd name="T1" fmla="*/ 15 h 1139"/>
                <a:gd name="T2" fmla="*/ 470 w 1333"/>
                <a:gd name="T3" fmla="*/ 101 h 1139"/>
                <a:gd name="T4" fmla="*/ 406 w 1333"/>
                <a:gd name="T5" fmla="*/ 269 h 1139"/>
                <a:gd name="T6" fmla="*/ 386 w 1333"/>
                <a:gd name="T7" fmla="*/ 436 h 1139"/>
                <a:gd name="T8" fmla="*/ 478 w 1333"/>
                <a:gd name="T9" fmla="*/ 491 h 1139"/>
                <a:gd name="T10" fmla="*/ 592 w 1333"/>
                <a:gd name="T11" fmla="*/ 364 h 1139"/>
                <a:gd name="T12" fmla="*/ 671 w 1333"/>
                <a:gd name="T13" fmla="*/ 239 h 1139"/>
                <a:gd name="T14" fmla="*/ 778 w 1333"/>
                <a:gd name="T15" fmla="*/ 230 h 1139"/>
                <a:gd name="T16" fmla="*/ 851 w 1333"/>
                <a:gd name="T17" fmla="*/ 289 h 1139"/>
                <a:gd name="T18" fmla="*/ 1007 w 1333"/>
                <a:gd name="T19" fmla="*/ 451 h 1139"/>
                <a:gd name="T20" fmla="*/ 1177 w 1333"/>
                <a:gd name="T21" fmla="*/ 631 h 1139"/>
                <a:gd name="T22" fmla="*/ 1274 w 1333"/>
                <a:gd name="T23" fmla="*/ 734 h 1139"/>
                <a:gd name="T24" fmla="*/ 1331 w 1333"/>
                <a:gd name="T25" fmla="*/ 880 h 1139"/>
                <a:gd name="T26" fmla="*/ 1230 w 1333"/>
                <a:gd name="T27" fmla="*/ 953 h 1139"/>
                <a:gd name="T28" fmla="*/ 1143 w 1333"/>
                <a:gd name="T29" fmla="*/ 891 h 1139"/>
                <a:gd name="T30" fmla="*/ 1004 w 1333"/>
                <a:gd name="T31" fmla="*/ 754 h 1139"/>
                <a:gd name="T32" fmla="*/ 890 w 1333"/>
                <a:gd name="T33" fmla="*/ 646 h 1139"/>
                <a:gd name="T34" fmla="*/ 840 w 1333"/>
                <a:gd name="T35" fmla="*/ 622 h 1139"/>
                <a:gd name="T36" fmla="*/ 868 w 1333"/>
                <a:gd name="T37" fmla="*/ 675 h 1139"/>
                <a:gd name="T38" fmla="*/ 969 w 1333"/>
                <a:gd name="T39" fmla="*/ 775 h 1139"/>
                <a:gd name="T40" fmla="*/ 1107 w 1333"/>
                <a:gd name="T41" fmla="*/ 911 h 1139"/>
                <a:gd name="T42" fmla="*/ 1180 w 1333"/>
                <a:gd name="T43" fmla="*/ 988 h 1139"/>
                <a:gd name="T44" fmla="*/ 1147 w 1333"/>
                <a:gd name="T45" fmla="*/ 1060 h 1139"/>
                <a:gd name="T46" fmla="*/ 1029 w 1333"/>
                <a:gd name="T47" fmla="*/ 1043 h 1139"/>
                <a:gd name="T48" fmla="*/ 945 w 1333"/>
                <a:gd name="T49" fmla="*/ 964 h 1139"/>
                <a:gd name="T50" fmla="*/ 807 w 1333"/>
                <a:gd name="T51" fmla="*/ 832 h 1139"/>
                <a:gd name="T52" fmla="*/ 724 w 1333"/>
                <a:gd name="T53" fmla="*/ 749 h 1139"/>
                <a:gd name="T54" fmla="*/ 680 w 1333"/>
                <a:gd name="T55" fmla="*/ 764 h 1139"/>
                <a:gd name="T56" fmla="*/ 748 w 1333"/>
                <a:gd name="T57" fmla="*/ 834 h 1139"/>
                <a:gd name="T58" fmla="*/ 886 w 1333"/>
                <a:gd name="T59" fmla="*/ 972 h 1139"/>
                <a:gd name="T60" fmla="*/ 1000 w 1333"/>
                <a:gd name="T61" fmla="*/ 1082 h 1139"/>
                <a:gd name="T62" fmla="*/ 939 w 1333"/>
                <a:gd name="T63" fmla="*/ 1137 h 1139"/>
                <a:gd name="T64" fmla="*/ 869 w 1333"/>
                <a:gd name="T65" fmla="*/ 1119 h 1139"/>
                <a:gd name="T66" fmla="*/ 781 w 1333"/>
                <a:gd name="T67" fmla="*/ 1043 h 1139"/>
                <a:gd name="T68" fmla="*/ 702 w 1333"/>
                <a:gd name="T69" fmla="*/ 972 h 1139"/>
                <a:gd name="T70" fmla="*/ 778 w 1333"/>
                <a:gd name="T71" fmla="*/ 1139 h 1139"/>
                <a:gd name="T72" fmla="*/ 706 w 1333"/>
                <a:gd name="T73" fmla="*/ 1084 h 1139"/>
                <a:gd name="T74" fmla="*/ 676 w 1333"/>
                <a:gd name="T75" fmla="*/ 964 h 1139"/>
                <a:gd name="T76" fmla="*/ 594 w 1333"/>
                <a:gd name="T77" fmla="*/ 911 h 1139"/>
                <a:gd name="T78" fmla="*/ 564 w 1333"/>
                <a:gd name="T79" fmla="*/ 813 h 1139"/>
                <a:gd name="T80" fmla="*/ 481 w 1333"/>
                <a:gd name="T81" fmla="*/ 797 h 1139"/>
                <a:gd name="T82" fmla="*/ 443 w 1333"/>
                <a:gd name="T83" fmla="*/ 771 h 1139"/>
                <a:gd name="T84" fmla="*/ 364 w 1333"/>
                <a:gd name="T85" fmla="*/ 690 h 1139"/>
                <a:gd name="T86" fmla="*/ 287 w 1333"/>
                <a:gd name="T87" fmla="*/ 692 h 1139"/>
                <a:gd name="T88" fmla="*/ 200 w 1333"/>
                <a:gd name="T89" fmla="*/ 600 h 1139"/>
                <a:gd name="T90" fmla="*/ 108 w 1333"/>
                <a:gd name="T91" fmla="*/ 618 h 1139"/>
                <a:gd name="T92" fmla="*/ 9 w 1333"/>
                <a:gd name="T93" fmla="*/ 565 h 1139"/>
                <a:gd name="T94" fmla="*/ 0 w 1333"/>
                <a:gd name="T95" fmla="*/ 552 h 1139"/>
                <a:gd name="T96" fmla="*/ 44 w 1333"/>
                <a:gd name="T97" fmla="*/ 449 h 1139"/>
                <a:gd name="T98" fmla="*/ 130 w 1333"/>
                <a:gd name="T99" fmla="*/ 243 h 1139"/>
                <a:gd name="T100" fmla="*/ 206 w 1333"/>
                <a:gd name="T101" fmla="*/ 65 h 1139"/>
                <a:gd name="T102" fmla="*/ 333 w 1333"/>
                <a:gd name="T103" fmla="*/ 4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33" h="1139">
                  <a:moveTo>
                    <a:pt x="380" y="0"/>
                  </a:moveTo>
                  <a:lnTo>
                    <a:pt x="421" y="0"/>
                  </a:lnTo>
                  <a:lnTo>
                    <a:pt x="458" y="4"/>
                  </a:lnTo>
                  <a:lnTo>
                    <a:pt x="489" y="7"/>
                  </a:lnTo>
                  <a:lnTo>
                    <a:pt x="513" y="15"/>
                  </a:lnTo>
                  <a:lnTo>
                    <a:pt x="531" y="20"/>
                  </a:lnTo>
                  <a:lnTo>
                    <a:pt x="509" y="39"/>
                  </a:lnTo>
                  <a:lnTo>
                    <a:pt x="493" y="57"/>
                  </a:lnTo>
                  <a:lnTo>
                    <a:pt x="483" y="77"/>
                  </a:lnTo>
                  <a:lnTo>
                    <a:pt x="470" y="101"/>
                  </a:lnTo>
                  <a:lnTo>
                    <a:pt x="458" y="129"/>
                  </a:lnTo>
                  <a:lnTo>
                    <a:pt x="443" y="160"/>
                  </a:lnTo>
                  <a:lnTo>
                    <a:pt x="430" y="195"/>
                  </a:lnTo>
                  <a:lnTo>
                    <a:pt x="417" y="232"/>
                  </a:lnTo>
                  <a:lnTo>
                    <a:pt x="406" y="269"/>
                  </a:lnTo>
                  <a:lnTo>
                    <a:pt x="395" y="306"/>
                  </a:lnTo>
                  <a:lnTo>
                    <a:pt x="388" y="342"/>
                  </a:lnTo>
                  <a:lnTo>
                    <a:pt x="384" y="377"/>
                  </a:lnTo>
                  <a:lnTo>
                    <a:pt x="382" y="409"/>
                  </a:lnTo>
                  <a:lnTo>
                    <a:pt x="386" y="436"/>
                  </a:lnTo>
                  <a:lnTo>
                    <a:pt x="393" y="460"/>
                  </a:lnTo>
                  <a:lnTo>
                    <a:pt x="406" y="478"/>
                  </a:lnTo>
                  <a:lnTo>
                    <a:pt x="426" y="491"/>
                  </a:lnTo>
                  <a:lnTo>
                    <a:pt x="452" y="497"/>
                  </a:lnTo>
                  <a:lnTo>
                    <a:pt x="478" y="491"/>
                  </a:lnTo>
                  <a:lnTo>
                    <a:pt x="502" y="477"/>
                  </a:lnTo>
                  <a:lnTo>
                    <a:pt x="526" y="455"/>
                  </a:lnTo>
                  <a:lnTo>
                    <a:pt x="550" y="427"/>
                  </a:lnTo>
                  <a:lnTo>
                    <a:pt x="572" y="398"/>
                  </a:lnTo>
                  <a:lnTo>
                    <a:pt x="592" y="364"/>
                  </a:lnTo>
                  <a:lnTo>
                    <a:pt x="610" y="333"/>
                  </a:lnTo>
                  <a:lnTo>
                    <a:pt x="629" y="302"/>
                  </a:lnTo>
                  <a:lnTo>
                    <a:pt x="645" y="276"/>
                  </a:lnTo>
                  <a:lnTo>
                    <a:pt x="658" y="254"/>
                  </a:lnTo>
                  <a:lnTo>
                    <a:pt x="671" y="239"/>
                  </a:lnTo>
                  <a:lnTo>
                    <a:pt x="680" y="234"/>
                  </a:lnTo>
                  <a:lnTo>
                    <a:pt x="704" y="230"/>
                  </a:lnTo>
                  <a:lnTo>
                    <a:pt x="730" y="228"/>
                  </a:lnTo>
                  <a:lnTo>
                    <a:pt x="755" y="228"/>
                  </a:lnTo>
                  <a:lnTo>
                    <a:pt x="778" y="230"/>
                  </a:lnTo>
                  <a:lnTo>
                    <a:pt x="794" y="234"/>
                  </a:lnTo>
                  <a:lnTo>
                    <a:pt x="800" y="237"/>
                  </a:lnTo>
                  <a:lnTo>
                    <a:pt x="812" y="248"/>
                  </a:lnTo>
                  <a:lnTo>
                    <a:pt x="829" y="267"/>
                  </a:lnTo>
                  <a:lnTo>
                    <a:pt x="851" y="289"/>
                  </a:lnTo>
                  <a:lnTo>
                    <a:pt x="877" y="315"/>
                  </a:lnTo>
                  <a:lnTo>
                    <a:pt x="906" y="346"/>
                  </a:lnTo>
                  <a:lnTo>
                    <a:pt x="939" y="379"/>
                  </a:lnTo>
                  <a:lnTo>
                    <a:pt x="972" y="414"/>
                  </a:lnTo>
                  <a:lnTo>
                    <a:pt x="1007" y="451"/>
                  </a:lnTo>
                  <a:lnTo>
                    <a:pt x="1042" y="490"/>
                  </a:lnTo>
                  <a:lnTo>
                    <a:pt x="1079" y="526"/>
                  </a:lnTo>
                  <a:lnTo>
                    <a:pt x="1112" y="563"/>
                  </a:lnTo>
                  <a:lnTo>
                    <a:pt x="1145" y="598"/>
                  </a:lnTo>
                  <a:lnTo>
                    <a:pt x="1177" y="631"/>
                  </a:lnTo>
                  <a:lnTo>
                    <a:pt x="1204" y="661"/>
                  </a:lnTo>
                  <a:lnTo>
                    <a:pt x="1228" y="686"/>
                  </a:lnTo>
                  <a:lnTo>
                    <a:pt x="1248" y="708"/>
                  </a:lnTo>
                  <a:lnTo>
                    <a:pt x="1265" y="725"/>
                  </a:lnTo>
                  <a:lnTo>
                    <a:pt x="1274" y="734"/>
                  </a:lnTo>
                  <a:lnTo>
                    <a:pt x="1278" y="738"/>
                  </a:lnTo>
                  <a:lnTo>
                    <a:pt x="1307" y="777"/>
                  </a:lnTo>
                  <a:lnTo>
                    <a:pt x="1325" y="813"/>
                  </a:lnTo>
                  <a:lnTo>
                    <a:pt x="1333" y="848"/>
                  </a:lnTo>
                  <a:lnTo>
                    <a:pt x="1331" y="880"/>
                  </a:lnTo>
                  <a:lnTo>
                    <a:pt x="1322" y="905"/>
                  </a:lnTo>
                  <a:lnTo>
                    <a:pt x="1307" y="927"/>
                  </a:lnTo>
                  <a:lnTo>
                    <a:pt x="1281" y="944"/>
                  </a:lnTo>
                  <a:lnTo>
                    <a:pt x="1256" y="953"/>
                  </a:lnTo>
                  <a:lnTo>
                    <a:pt x="1230" y="953"/>
                  </a:lnTo>
                  <a:lnTo>
                    <a:pt x="1208" y="946"/>
                  </a:lnTo>
                  <a:lnTo>
                    <a:pt x="1189" y="933"/>
                  </a:lnTo>
                  <a:lnTo>
                    <a:pt x="1180" y="924"/>
                  </a:lnTo>
                  <a:lnTo>
                    <a:pt x="1164" y="909"/>
                  </a:lnTo>
                  <a:lnTo>
                    <a:pt x="1143" y="891"/>
                  </a:lnTo>
                  <a:lnTo>
                    <a:pt x="1120" y="867"/>
                  </a:lnTo>
                  <a:lnTo>
                    <a:pt x="1092" y="841"/>
                  </a:lnTo>
                  <a:lnTo>
                    <a:pt x="1063" y="813"/>
                  </a:lnTo>
                  <a:lnTo>
                    <a:pt x="1033" y="784"/>
                  </a:lnTo>
                  <a:lnTo>
                    <a:pt x="1004" y="754"/>
                  </a:lnTo>
                  <a:lnTo>
                    <a:pt x="974" y="727"/>
                  </a:lnTo>
                  <a:lnTo>
                    <a:pt x="947" y="701"/>
                  </a:lnTo>
                  <a:lnTo>
                    <a:pt x="923" y="679"/>
                  </a:lnTo>
                  <a:lnTo>
                    <a:pt x="904" y="661"/>
                  </a:lnTo>
                  <a:lnTo>
                    <a:pt x="890" y="646"/>
                  </a:lnTo>
                  <a:lnTo>
                    <a:pt x="882" y="639"/>
                  </a:lnTo>
                  <a:lnTo>
                    <a:pt x="869" y="628"/>
                  </a:lnTo>
                  <a:lnTo>
                    <a:pt x="858" y="618"/>
                  </a:lnTo>
                  <a:lnTo>
                    <a:pt x="849" y="616"/>
                  </a:lnTo>
                  <a:lnTo>
                    <a:pt x="840" y="622"/>
                  </a:lnTo>
                  <a:lnTo>
                    <a:pt x="836" y="631"/>
                  </a:lnTo>
                  <a:lnTo>
                    <a:pt x="838" y="642"/>
                  </a:lnTo>
                  <a:lnTo>
                    <a:pt x="847" y="655"/>
                  </a:lnTo>
                  <a:lnTo>
                    <a:pt x="860" y="668"/>
                  </a:lnTo>
                  <a:lnTo>
                    <a:pt x="868" y="675"/>
                  </a:lnTo>
                  <a:lnTo>
                    <a:pt x="879" y="686"/>
                  </a:lnTo>
                  <a:lnTo>
                    <a:pt x="895" y="703"/>
                  </a:lnTo>
                  <a:lnTo>
                    <a:pt x="917" y="725"/>
                  </a:lnTo>
                  <a:lnTo>
                    <a:pt x="941" y="749"/>
                  </a:lnTo>
                  <a:lnTo>
                    <a:pt x="969" y="775"/>
                  </a:lnTo>
                  <a:lnTo>
                    <a:pt x="996" y="802"/>
                  </a:lnTo>
                  <a:lnTo>
                    <a:pt x="1024" y="830"/>
                  </a:lnTo>
                  <a:lnTo>
                    <a:pt x="1053" y="857"/>
                  </a:lnTo>
                  <a:lnTo>
                    <a:pt x="1081" y="885"/>
                  </a:lnTo>
                  <a:lnTo>
                    <a:pt x="1107" y="911"/>
                  </a:lnTo>
                  <a:lnTo>
                    <a:pt x="1131" y="935"/>
                  </a:lnTo>
                  <a:lnTo>
                    <a:pt x="1149" y="955"/>
                  </a:lnTo>
                  <a:lnTo>
                    <a:pt x="1166" y="972"/>
                  </a:lnTo>
                  <a:lnTo>
                    <a:pt x="1177" y="983"/>
                  </a:lnTo>
                  <a:lnTo>
                    <a:pt x="1180" y="988"/>
                  </a:lnTo>
                  <a:lnTo>
                    <a:pt x="1182" y="1001"/>
                  </a:lnTo>
                  <a:lnTo>
                    <a:pt x="1182" y="1016"/>
                  </a:lnTo>
                  <a:lnTo>
                    <a:pt x="1175" y="1030"/>
                  </a:lnTo>
                  <a:lnTo>
                    <a:pt x="1164" y="1047"/>
                  </a:lnTo>
                  <a:lnTo>
                    <a:pt x="1147" y="1060"/>
                  </a:lnTo>
                  <a:lnTo>
                    <a:pt x="1121" y="1071"/>
                  </a:lnTo>
                  <a:lnTo>
                    <a:pt x="1096" y="1073"/>
                  </a:lnTo>
                  <a:lnTo>
                    <a:pt x="1072" y="1067"/>
                  </a:lnTo>
                  <a:lnTo>
                    <a:pt x="1050" y="1056"/>
                  </a:lnTo>
                  <a:lnTo>
                    <a:pt x="1029" y="1043"/>
                  </a:lnTo>
                  <a:lnTo>
                    <a:pt x="1013" y="1029"/>
                  </a:lnTo>
                  <a:lnTo>
                    <a:pt x="1004" y="1019"/>
                  </a:lnTo>
                  <a:lnTo>
                    <a:pt x="989" y="1005"/>
                  </a:lnTo>
                  <a:lnTo>
                    <a:pt x="969" y="986"/>
                  </a:lnTo>
                  <a:lnTo>
                    <a:pt x="945" y="964"/>
                  </a:lnTo>
                  <a:lnTo>
                    <a:pt x="919" y="938"/>
                  </a:lnTo>
                  <a:lnTo>
                    <a:pt x="892" y="911"/>
                  </a:lnTo>
                  <a:lnTo>
                    <a:pt x="862" y="885"/>
                  </a:lnTo>
                  <a:lnTo>
                    <a:pt x="835" y="857"/>
                  </a:lnTo>
                  <a:lnTo>
                    <a:pt x="807" y="832"/>
                  </a:lnTo>
                  <a:lnTo>
                    <a:pt x="783" y="806"/>
                  </a:lnTo>
                  <a:lnTo>
                    <a:pt x="761" y="786"/>
                  </a:lnTo>
                  <a:lnTo>
                    <a:pt x="743" y="769"/>
                  </a:lnTo>
                  <a:lnTo>
                    <a:pt x="730" y="756"/>
                  </a:lnTo>
                  <a:lnTo>
                    <a:pt x="724" y="749"/>
                  </a:lnTo>
                  <a:lnTo>
                    <a:pt x="709" y="738"/>
                  </a:lnTo>
                  <a:lnTo>
                    <a:pt x="697" y="732"/>
                  </a:lnTo>
                  <a:lnTo>
                    <a:pt x="684" y="738"/>
                  </a:lnTo>
                  <a:lnTo>
                    <a:pt x="676" y="751"/>
                  </a:lnTo>
                  <a:lnTo>
                    <a:pt x="680" y="764"/>
                  </a:lnTo>
                  <a:lnTo>
                    <a:pt x="691" y="778"/>
                  </a:lnTo>
                  <a:lnTo>
                    <a:pt x="697" y="784"/>
                  </a:lnTo>
                  <a:lnTo>
                    <a:pt x="709" y="797"/>
                  </a:lnTo>
                  <a:lnTo>
                    <a:pt x="726" y="813"/>
                  </a:lnTo>
                  <a:lnTo>
                    <a:pt x="748" y="834"/>
                  </a:lnTo>
                  <a:lnTo>
                    <a:pt x="772" y="857"/>
                  </a:lnTo>
                  <a:lnTo>
                    <a:pt x="800" y="885"/>
                  </a:lnTo>
                  <a:lnTo>
                    <a:pt x="827" y="913"/>
                  </a:lnTo>
                  <a:lnTo>
                    <a:pt x="857" y="942"/>
                  </a:lnTo>
                  <a:lnTo>
                    <a:pt x="886" y="972"/>
                  </a:lnTo>
                  <a:lnTo>
                    <a:pt x="915" y="999"/>
                  </a:lnTo>
                  <a:lnTo>
                    <a:pt x="941" y="1025"/>
                  </a:lnTo>
                  <a:lnTo>
                    <a:pt x="965" y="1047"/>
                  </a:lnTo>
                  <a:lnTo>
                    <a:pt x="983" y="1067"/>
                  </a:lnTo>
                  <a:lnTo>
                    <a:pt x="1000" y="1082"/>
                  </a:lnTo>
                  <a:lnTo>
                    <a:pt x="1009" y="1091"/>
                  </a:lnTo>
                  <a:lnTo>
                    <a:pt x="1013" y="1095"/>
                  </a:lnTo>
                  <a:lnTo>
                    <a:pt x="987" y="1117"/>
                  </a:lnTo>
                  <a:lnTo>
                    <a:pt x="963" y="1132"/>
                  </a:lnTo>
                  <a:lnTo>
                    <a:pt x="939" y="1137"/>
                  </a:lnTo>
                  <a:lnTo>
                    <a:pt x="919" y="1137"/>
                  </a:lnTo>
                  <a:lnTo>
                    <a:pt x="901" y="1133"/>
                  </a:lnTo>
                  <a:lnTo>
                    <a:pt x="886" y="1128"/>
                  </a:lnTo>
                  <a:lnTo>
                    <a:pt x="877" y="1124"/>
                  </a:lnTo>
                  <a:lnTo>
                    <a:pt x="869" y="1119"/>
                  </a:lnTo>
                  <a:lnTo>
                    <a:pt x="858" y="1110"/>
                  </a:lnTo>
                  <a:lnTo>
                    <a:pt x="842" y="1097"/>
                  </a:lnTo>
                  <a:lnTo>
                    <a:pt x="824" y="1080"/>
                  </a:lnTo>
                  <a:lnTo>
                    <a:pt x="803" y="1062"/>
                  </a:lnTo>
                  <a:lnTo>
                    <a:pt x="781" y="1043"/>
                  </a:lnTo>
                  <a:lnTo>
                    <a:pt x="761" y="1025"/>
                  </a:lnTo>
                  <a:lnTo>
                    <a:pt x="741" y="1007"/>
                  </a:lnTo>
                  <a:lnTo>
                    <a:pt x="724" y="992"/>
                  </a:lnTo>
                  <a:lnTo>
                    <a:pt x="711" y="979"/>
                  </a:lnTo>
                  <a:lnTo>
                    <a:pt x="702" y="972"/>
                  </a:lnTo>
                  <a:lnTo>
                    <a:pt x="700" y="968"/>
                  </a:lnTo>
                  <a:lnTo>
                    <a:pt x="709" y="1027"/>
                  </a:lnTo>
                  <a:lnTo>
                    <a:pt x="814" y="1137"/>
                  </a:lnTo>
                  <a:lnTo>
                    <a:pt x="798" y="1139"/>
                  </a:lnTo>
                  <a:lnTo>
                    <a:pt x="778" y="1139"/>
                  </a:lnTo>
                  <a:lnTo>
                    <a:pt x="759" y="1139"/>
                  </a:lnTo>
                  <a:lnTo>
                    <a:pt x="744" y="1137"/>
                  </a:lnTo>
                  <a:lnTo>
                    <a:pt x="739" y="1137"/>
                  </a:lnTo>
                  <a:lnTo>
                    <a:pt x="700" y="1099"/>
                  </a:lnTo>
                  <a:lnTo>
                    <a:pt x="706" y="1084"/>
                  </a:lnTo>
                  <a:lnTo>
                    <a:pt x="709" y="1067"/>
                  </a:lnTo>
                  <a:lnTo>
                    <a:pt x="711" y="1036"/>
                  </a:lnTo>
                  <a:lnTo>
                    <a:pt x="706" y="1008"/>
                  </a:lnTo>
                  <a:lnTo>
                    <a:pt x="693" y="984"/>
                  </a:lnTo>
                  <a:lnTo>
                    <a:pt x="676" y="964"/>
                  </a:lnTo>
                  <a:lnTo>
                    <a:pt x="658" y="946"/>
                  </a:lnTo>
                  <a:lnTo>
                    <a:pt x="638" y="933"/>
                  </a:lnTo>
                  <a:lnTo>
                    <a:pt x="619" y="922"/>
                  </a:lnTo>
                  <a:lnTo>
                    <a:pt x="603" y="915"/>
                  </a:lnTo>
                  <a:lnTo>
                    <a:pt x="594" y="911"/>
                  </a:lnTo>
                  <a:lnTo>
                    <a:pt x="588" y="909"/>
                  </a:lnTo>
                  <a:lnTo>
                    <a:pt x="590" y="876"/>
                  </a:lnTo>
                  <a:lnTo>
                    <a:pt x="584" y="848"/>
                  </a:lnTo>
                  <a:lnTo>
                    <a:pt x="577" y="828"/>
                  </a:lnTo>
                  <a:lnTo>
                    <a:pt x="564" y="813"/>
                  </a:lnTo>
                  <a:lnTo>
                    <a:pt x="550" y="804"/>
                  </a:lnTo>
                  <a:lnTo>
                    <a:pt x="533" y="799"/>
                  </a:lnTo>
                  <a:lnTo>
                    <a:pt x="515" y="795"/>
                  </a:lnTo>
                  <a:lnTo>
                    <a:pt x="498" y="795"/>
                  </a:lnTo>
                  <a:lnTo>
                    <a:pt x="481" y="797"/>
                  </a:lnTo>
                  <a:lnTo>
                    <a:pt x="469" y="799"/>
                  </a:lnTo>
                  <a:lnTo>
                    <a:pt x="458" y="802"/>
                  </a:lnTo>
                  <a:lnTo>
                    <a:pt x="450" y="804"/>
                  </a:lnTo>
                  <a:lnTo>
                    <a:pt x="447" y="804"/>
                  </a:lnTo>
                  <a:lnTo>
                    <a:pt x="443" y="771"/>
                  </a:lnTo>
                  <a:lnTo>
                    <a:pt x="434" y="743"/>
                  </a:lnTo>
                  <a:lnTo>
                    <a:pt x="419" y="723"/>
                  </a:lnTo>
                  <a:lnTo>
                    <a:pt x="402" y="707"/>
                  </a:lnTo>
                  <a:lnTo>
                    <a:pt x="384" y="697"/>
                  </a:lnTo>
                  <a:lnTo>
                    <a:pt x="364" y="690"/>
                  </a:lnTo>
                  <a:lnTo>
                    <a:pt x="344" y="688"/>
                  </a:lnTo>
                  <a:lnTo>
                    <a:pt x="325" y="686"/>
                  </a:lnTo>
                  <a:lnTo>
                    <a:pt x="309" y="688"/>
                  </a:lnTo>
                  <a:lnTo>
                    <a:pt x="296" y="690"/>
                  </a:lnTo>
                  <a:lnTo>
                    <a:pt x="287" y="692"/>
                  </a:lnTo>
                  <a:lnTo>
                    <a:pt x="285" y="692"/>
                  </a:lnTo>
                  <a:lnTo>
                    <a:pt x="265" y="655"/>
                  </a:lnTo>
                  <a:lnTo>
                    <a:pt x="242" y="629"/>
                  </a:lnTo>
                  <a:lnTo>
                    <a:pt x="222" y="611"/>
                  </a:lnTo>
                  <a:lnTo>
                    <a:pt x="200" y="600"/>
                  </a:lnTo>
                  <a:lnTo>
                    <a:pt x="180" y="596"/>
                  </a:lnTo>
                  <a:lnTo>
                    <a:pt x="160" y="598"/>
                  </a:lnTo>
                  <a:lnTo>
                    <a:pt x="139" y="602"/>
                  </a:lnTo>
                  <a:lnTo>
                    <a:pt x="123" y="609"/>
                  </a:lnTo>
                  <a:lnTo>
                    <a:pt x="108" y="618"/>
                  </a:lnTo>
                  <a:lnTo>
                    <a:pt x="95" y="628"/>
                  </a:lnTo>
                  <a:lnTo>
                    <a:pt x="86" y="635"/>
                  </a:lnTo>
                  <a:lnTo>
                    <a:pt x="13" y="567"/>
                  </a:lnTo>
                  <a:lnTo>
                    <a:pt x="13" y="567"/>
                  </a:lnTo>
                  <a:lnTo>
                    <a:pt x="9" y="565"/>
                  </a:lnTo>
                  <a:lnTo>
                    <a:pt x="7" y="563"/>
                  </a:lnTo>
                  <a:lnTo>
                    <a:pt x="3" y="561"/>
                  </a:lnTo>
                  <a:lnTo>
                    <a:pt x="2" y="559"/>
                  </a:lnTo>
                  <a:lnTo>
                    <a:pt x="0" y="556"/>
                  </a:lnTo>
                  <a:lnTo>
                    <a:pt x="0" y="552"/>
                  </a:lnTo>
                  <a:lnTo>
                    <a:pt x="3" y="547"/>
                  </a:lnTo>
                  <a:lnTo>
                    <a:pt x="9" y="532"/>
                  </a:lnTo>
                  <a:lnTo>
                    <a:pt x="18" y="510"/>
                  </a:lnTo>
                  <a:lnTo>
                    <a:pt x="31" y="482"/>
                  </a:lnTo>
                  <a:lnTo>
                    <a:pt x="44" y="449"/>
                  </a:lnTo>
                  <a:lnTo>
                    <a:pt x="60" y="412"/>
                  </a:lnTo>
                  <a:lnTo>
                    <a:pt x="77" y="372"/>
                  </a:lnTo>
                  <a:lnTo>
                    <a:pt x="95" y="329"/>
                  </a:lnTo>
                  <a:lnTo>
                    <a:pt x="112" y="287"/>
                  </a:lnTo>
                  <a:lnTo>
                    <a:pt x="130" y="243"/>
                  </a:lnTo>
                  <a:lnTo>
                    <a:pt x="149" y="201"/>
                  </a:lnTo>
                  <a:lnTo>
                    <a:pt x="165" y="160"/>
                  </a:lnTo>
                  <a:lnTo>
                    <a:pt x="180" y="123"/>
                  </a:lnTo>
                  <a:lnTo>
                    <a:pt x="195" y="92"/>
                  </a:lnTo>
                  <a:lnTo>
                    <a:pt x="206" y="65"/>
                  </a:lnTo>
                  <a:lnTo>
                    <a:pt x="215" y="44"/>
                  </a:lnTo>
                  <a:lnTo>
                    <a:pt x="220" y="31"/>
                  </a:lnTo>
                  <a:lnTo>
                    <a:pt x="222" y="26"/>
                  </a:lnTo>
                  <a:lnTo>
                    <a:pt x="279" y="13"/>
                  </a:lnTo>
                  <a:lnTo>
                    <a:pt x="333" y="4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0"/>
            <p:cNvSpPr>
              <a:spLocks/>
            </p:cNvSpPr>
            <p:nvPr/>
          </p:nvSpPr>
          <p:spPr bwMode="auto">
            <a:xfrm>
              <a:off x="4356100" y="2103437"/>
              <a:ext cx="1739900" cy="1325563"/>
            </a:xfrm>
            <a:custGeom>
              <a:avLst/>
              <a:gdLst>
                <a:gd name="T0" fmla="*/ 863 w 1096"/>
                <a:gd name="T1" fmla="*/ 104 h 835"/>
                <a:gd name="T2" fmla="*/ 896 w 1096"/>
                <a:gd name="T3" fmla="*/ 835 h 835"/>
                <a:gd name="T4" fmla="*/ 883 w 1096"/>
                <a:gd name="T5" fmla="*/ 822 h 835"/>
                <a:gd name="T6" fmla="*/ 846 w 1096"/>
                <a:gd name="T7" fmla="*/ 783 h 835"/>
                <a:gd name="T8" fmla="*/ 795 w 1096"/>
                <a:gd name="T9" fmla="*/ 728 h 835"/>
                <a:gd name="T10" fmla="*/ 730 w 1096"/>
                <a:gd name="T11" fmla="*/ 660 h 835"/>
                <a:gd name="T12" fmla="*/ 660 w 1096"/>
                <a:gd name="T13" fmla="*/ 587 h 835"/>
                <a:gd name="T14" fmla="*/ 590 w 1096"/>
                <a:gd name="T15" fmla="*/ 511 h 835"/>
                <a:gd name="T16" fmla="*/ 524 w 1096"/>
                <a:gd name="T17" fmla="*/ 443 h 835"/>
                <a:gd name="T18" fmla="*/ 469 w 1096"/>
                <a:gd name="T19" fmla="*/ 386 h 835"/>
                <a:gd name="T20" fmla="*/ 430 w 1096"/>
                <a:gd name="T21" fmla="*/ 345 h 835"/>
                <a:gd name="T22" fmla="*/ 412 w 1096"/>
                <a:gd name="T23" fmla="*/ 331 h 835"/>
                <a:gd name="T24" fmla="*/ 373 w 1096"/>
                <a:gd name="T25" fmla="*/ 325 h 835"/>
                <a:gd name="T26" fmla="*/ 322 w 1096"/>
                <a:gd name="T27" fmla="*/ 327 h 835"/>
                <a:gd name="T28" fmla="*/ 289 w 1096"/>
                <a:gd name="T29" fmla="*/ 336 h 835"/>
                <a:gd name="T30" fmla="*/ 263 w 1096"/>
                <a:gd name="T31" fmla="*/ 373 h 835"/>
                <a:gd name="T32" fmla="*/ 228 w 1096"/>
                <a:gd name="T33" fmla="*/ 430 h 835"/>
                <a:gd name="T34" fmla="*/ 190 w 1096"/>
                <a:gd name="T35" fmla="*/ 495 h 835"/>
                <a:gd name="T36" fmla="*/ 144 w 1096"/>
                <a:gd name="T37" fmla="*/ 552 h 835"/>
                <a:gd name="T38" fmla="*/ 96 w 1096"/>
                <a:gd name="T39" fmla="*/ 588 h 835"/>
                <a:gd name="T40" fmla="*/ 44 w 1096"/>
                <a:gd name="T41" fmla="*/ 588 h 835"/>
                <a:gd name="T42" fmla="*/ 11 w 1096"/>
                <a:gd name="T43" fmla="*/ 557 h 835"/>
                <a:gd name="T44" fmla="*/ 0 w 1096"/>
                <a:gd name="T45" fmla="*/ 506 h 835"/>
                <a:gd name="T46" fmla="*/ 6 w 1096"/>
                <a:gd name="T47" fmla="*/ 439 h 835"/>
                <a:gd name="T48" fmla="*/ 24 w 1096"/>
                <a:gd name="T49" fmla="*/ 366 h 835"/>
                <a:gd name="T50" fmla="*/ 48 w 1096"/>
                <a:gd name="T51" fmla="*/ 292 h 835"/>
                <a:gd name="T52" fmla="*/ 76 w 1096"/>
                <a:gd name="T53" fmla="*/ 226 h 835"/>
                <a:gd name="T54" fmla="*/ 101 w 1096"/>
                <a:gd name="T55" fmla="*/ 174 h 835"/>
                <a:gd name="T56" fmla="*/ 127 w 1096"/>
                <a:gd name="T57" fmla="*/ 136 h 835"/>
                <a:gd name="T58" fmla="*/ 177 w 1096"/>
                <a:gd name="T59" fmla="*/ 99 h 835"/>
                <a:gd name="T60" fmla="*/ 239 w 1096"/>
                <a:gd name="T61" fmla="*/ 68 h 835"/>
                <a:gd name="T62" fmla="*/ 307 w 1096"/>
                <a:gd name="T63" fmla="*/ 40 h 835"/>
                <a:gd name="T64" fmla="*/ 370 w 1096"/>
                <a:gd name="T65" fmla="*/ 20 h 835"/>
                <a:gd name="T66" fmla="*/ 414 w 1096"/>
                <a:gd name="T67" fmla="*/ 5 h 835"/>
                <a:gd name="T68" fmla="*/ 432 w 1096"/>
                <a:gd name="T69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6" h="835">
                  <a:moveTo>
                    <a:pt x="432" y="0"/>
                  </a:moveTo>
                  <a:lnTo>
                    <a:pt x="863" y="104"/>
                  </a:lnTo>
                  <a:lnTo>
                    <a:pt x="1096" y="684"/>
                  </a:lnTo>
                  <a:lnTo>
                    <a:pt x="896" y="835"/>
                  </a:lnTo>
                  <a:lnTo>
                    <a:pt x="892" y="831"/>
                  </a:lnTo>
                  <a:lnTo>
                    <a:pt x="883" y="822"/>
                  </a:lnTo>
                  <a:lnTo>
                    <a:pt x="866" y="805"/>
                  </a:lnTo>
                  <a:lnTo>
                    <a:pt x="846" y="783"/>
                  </a:lnTo>
                  <a:lnTo>
                    <a:pt x="822" y="758"/>
                  </a:lnTo>
                  <a:lnTo>
                    <a:pt x="795" y="728"/>
                  </a:lnTo>
                  <a:lnTo>
                    <a:pt x="763" y="695"/>
                  </a:lnTo>
                  <a:lnTo>
                    <a:pt x="730" y="660"/>
                  </a:lnTo>
                  <a:lnTo>
                    <a:pt x="697" y="623"/>
                  </a:lnTo>
                  <a:lnTo>
                    <a:pt x="660" y="587"/>
                  </a:lnTo>
                  <a:lnTo>
                    <a:pt x="625" y="548"/>
                  </a:lnTo>
                  <a:lnTo>
                    <a:pt x="590" y="511"/>
                  </a:lnTo>
                  <a:lnTo>
                    <a:pt x="557" y="476"/>
                  </a:lnTo>
                  <a:lnTo>
                    <a:pt x="524" y="443"/>
                  </a:lnTo>
                  <a:lnTo>
                    <a:pt x="495" y="412"/>
                  </a:lnTo>
                  <a:lnTo>
                    <a:pt x="469" y="386"/>
                  </a:lnTo>
                  <a:lnTo>
                    <a:pt x="447" y="364"/>
                  </a:lnTo>
                  <a:lnTo>
                    <a:pt x="430" y="345"/>
                  </a:lnTo>
                  <a:lnTo>
                    <a:pt x="418" y="334"/>
                  </a:lnTo>
                  <a:lnTo>
                    <a:pt x="412" y="331"/>
                  </a:lnTo>
                  <a:lnTo>
                    <a:pt x="396" y="327"/>
                  </a:lnTo>
                  <a:lnTo>
                    <a:pt x="373" y="325"/>
                  </a:lnTo>
                  <a:lnTo>
                    <a:pt x="348" y="325"/>
                  </a:lnTo>
                  <a:lnTo>
                    <a:pt x="322" y="327"/>
                  </a:lnTo>
                  <a:lnTo>
                    <a:pt x="298" y="331"/>
                  </a:lnTo>
                  <a:lnTo>
                    <a:pt x="289" y="336"/>
                  </a:lnTo>
                  <a:lnTo>
                    <a:pt x="276" y="351"/>
                  </a:lnTo>
                  <a:lnTo>
                    <a:pt x="263" y="373"/>
                  </a:lnTo>
                  <a:lnTo>
                    <a:pt x="247" y="399"/>
                  </a:lnTo>
                  <a:lnTo>
                    <a:pt x="228" y="430"/>
                  </a:lnTo>
                  <a:lnTo>
                    <a:pt x="210" y="461"/>
                  </a:lnTo>
                  <a:lnTo>
                    <a:pt x="190" y="495"/>
                  </a:lnTo>
                  <a:lnTo>
                    <a:pt x="168" y="524"/>
                  </a:lnTo>
                  <a:lnTo>
                    <a:pt x="144" y="552"/>
                  </a:lnTo>
                  <a:lnTo>
                    <a:pt x="120" y="574"/>
                  </a:lnTo>
                  <a:lnTo>
                    <a:pt x="96" y="588"/>
                  </a:lnTo>
                  <a:lnTo>
                    <a:pt x="70" y="594"/>
                  </a:lnTo>
                  <a:lnTo>
                    <a:pt x="44" y="588"/>
                  </a:lnTo>
                  <a:lnTo>
                    <a:pt x="24" y="575"/>
                  </a:lnTo>
                  <a:lnTo>
                    <a:pt x="11" y="557"/>
                  </a:lnTo>
                  <a:lnTo>
                    <a:pt x="4" y="533"/>
                  </a:lnTo>
                  <a:lnTo>
                    <a:pt x="0" y="506"/>
                  </a:lnTo>
                  <a:lnTo>
                    <a:pt x="2" y="474"/>
                  </a:lnTo>
                  <a:lnTo>
                    <a:pt x="6" y="439"/>
                  </a:lnTo>
                  <a:lnTo>
                    <a:pt x="13" y="403"/>
                  </a:lnTo>
                  <a:lnTo>
                    <a:pt x="24" y="366"/>
                  </a:lnTo>
                  <a:lnTo>
                    <a:pt x="35" y="329"/>
                  </a:lnTo>
                  <a:lnTo>
                    <a:pt x="48" y="292"/>
                  </a:lnTo>
                  <a:lnTo>
                    <a:pt x="61" y="257"/>
                  </a:lnTo>
                  <a:lnTo>
                    <a:pt x="76" y="226"/>
                  </a:lnTo>
                  <a:lnTo>
                    <a:pt x="88" y="198"/>
                  </a:lnTo>
                  <a:lnTo>
                    <a:pt x="101" y="174"/>
                  </a:lnTo>
                  <a:lnTo>
                    <a:pt x="111" y="154"/>
                  </a:lnTo>
                  <a:lnTo>
                    <a:pt x="127" y="136"/>
                  </a:lnTo>
                  <a:lnTo>
                    <a:pt x="149" y="117"/>
                  </a:lnTo>
                  <a:lnTo>
                    <a:pt x="177" y="99"/>
                  </a:lnTo>
                  <a:lnTo>
                    <a:pt x="206" y="82"/>
                  </a:lnTo>
                  <a:lnTo>
                    <a:pt x="239" y="68"/>
                  </a:lnTo>
                  <a:lnTo>
                    <a:pt x="274" y="53"/>
                  </a:lnTo>
                  <a:lnTo>
                    <a:pt x="307" y="40"/>
                  </a:lnTo>
                  <a:lnTo>
                    <a:pt x="340" y="29"/>
                  </a:lnTo>
                  <a:lnTo>
                    <a:pt x="370" y="20"/>
                  </a:lnTo>
                  <a:lnTo>
                    <a:pt x="396" y="11"/>
                  </a:lnTo>
                  <a:lnTo>
                    <a:pt x="414" y="5"/>
                  </a:lnTo>
                  <a:lnTo>
                    <a:pt x="427" y="1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1"/>
            <p:cNvSpPr>
              <a:spLocks/>
            </p:cNvSpPr>
            <p:nvPr/>
          </p:nvSpPr>
          <p:spPr bwMode="auto">
            <a:xfrm>
              <a:off x="3843338" y="3203574"/>
              <a:ext cx="1035050" cy="885825"/>
            </a:xfrm>
            <a:custGeom>
              <a:avLst/>
              <a:gdLst>
                <a:gd name="T0" fmla="*/ 141 w 652"/>
                <a:gd name="T1" fmla="*/ 4 h 558"/>
                <a:gd name="T2" fmla="*/ 183 w 652"/>
                <a:gd name="T3" fmla="*/ 33 h 558"/>
                <a:gd name="T4" fmla="*/ 226 w 652"/>
                <a:gd name="T5" fmla="*/ 96 h 558"/>
                <a:gd name="T6" fmla="*/ 237 w 652"/>
                <a:gd name="T7" fmla="*/ 94 h 558"/>
                <a:gd name="T8" fmla="*/ 266 w 652"/>
                <a:gd name="T9" fmla="*/ 90 h 558"/>
                <a:gd name="T10" fmla="*/ 305 w 652"/>
                <a:gd name="T11" fmla="*/ 94 h 558"/>
                <a:gd name="T12" fmla="*/ 343 w 652"/>
                <a:gd name="T13" fmla="*/ 111 h 558"/>
                <a:gd name="T14" fmla="*/ 375 w 652"/>
                <a:gd name="T15" fmla="*/ 147 h 558"/>
                <a:gd name="T16" fmla="*/ 388 w 652"/>
                <a:gd name="T17" fmla="*/ 208 h 558"/>
                <a:gd name="T18" fmla="*/ 399 w 652"/>
                <a:gd name="T19" fmla="*/ 206 h 558"/>
                <a:gd name="T20" fmla="*/ 422 w 652"/>
                <a:gd name="T21" fmla="*/ 201 h 558"/>
                <a:gd name="T22" fmla="*/ 456 w 652"/>
                <a:gd name="T23" fmla="*/ 199 h 558"/>
                <a:gd name="T24" fmla="*/ 491 w 652"/>
                <a:gd name="T25" fmla="*/ 208 h 558"/>
                <a:gd name="T26" fmla="*/ 518 w 652"/>
                <a:gd name="T27" fmla="*/ 232 h 558"/>
                <a:gd name="T28" fmla="*/ 531 w 652"/>
                <a:gd name="T29" fmla="*/ 280 h 558"/>
                <a:gd name="T30" fmla="*/ 535 w 652"/>
                <a:gd name="T31" fmla="*/ 315 h 558"/>
                <a:gd name="T32" fmla="*/ 560 w 652"/>
                <a:gd name="T33" fmla="*/ 326 h 558"/>
                <a:gd name="T34" fmla="*/ 599 w 652"/>
                <a:gd name="T35" fmla="*/ 350 h 558"/>
                <a:gd name="T36" fmla="*/ 634 w 652"/>
                <a:gd name="T37" fmla="*/ 388 h 558"/>
                <a:gd name="T38" fmla="*/ 652 w 652"/>
                <a:gd name="T39" fmla="*/ 440 h 558"/>
                <a:gd name="T40" fmla="*/ 647 w 652"/>
                <a:gd name="T41" fmla="*/ 488 h 558"/>
                <a:gd name="T42" fmla="*/ 623 w 652"/>
                <a:gd name="T43" fmla="*/ 526 h 558"/>
                <a:gd name="T44" fmla="*/ 570 w 652"/>
                <a:gd name="T45" fmla="*/ 554 h 558"/>
                <a:gd name="T46" fmla="*/ 507 w 652"/>
                <a:gd name="T47" fmla="*/ 556 h 558"/>
                <a:gd name="T48" fmla="*/ 446 w 652"/>
                <a:gd name="T49" fmla="*/ 528 h 558"/>
                <a:gd name="T50" fmla="*/ 400 w 652"/>
                <a:gd name="T51" fmla="*/ 471 h 558"/>
                <a:gd name="T52" fmla="*/ 391 w 652"/>
                <a:gd name="T53" fmla="*/ 477 h 558"/>
                <a:gd name="T54" fmla="*/ 365 w 652"/>
                <a:gd name="T55" fmla="*/ 488 h 558"/>
                <a:gd name="T56" fmla="*/ 331 w 652"/>
                <a:gd name="T57" fmla="*/ 497 h 558"/>
                <a:gd name="T58" fmla="*/ 294 w 652"/>
                <a:gd name="T59" fmla="*/ 495 h 558"/>
                <a:gd name="T60" fmla="*/ 259 w 652"/>
                <a:gd name="T61" fmla="*/ 473 h 558"/>
                <a:gd name="T62" fmla="*/ 235 w 652"/>
                <a:gd name="T63" fmla="*/ 425 h 558"/>
                <a:gd name="T64" fmla="*/ 226 w 652"/>
                <a:gd name="T65" fmla="*/ 388 h 558"/>
                <a:gd name="T66" fmla="*/ 207 w 652"/>
                <a:gd name="T67" fmla="*/ 388 h 558"/>
                <a:gd name="T68" fmla="*/ 176 w 652"/>
                <a:gd name="T69" fmla="*/ 383 h 558"/>
                <a:gd name="T70" fmla="*/ 143 w 652"/>
                <a:gd name="T71" fmla="*/ 368 h 558"/>
                <a:gd name="T72" fmla="*/ 115 w 652"/>
                <a:gd name="T73" fmla="*/ 337 h 558"/>
                <a:gd name="T74" fmla="*/ 101 w 652"/>
                <a:gd name="T75" fmla="*/ 285 h 558"/>
                <a:gd name="T76" fmla="*/ 97 w 652"/>
                <a:gd name="T77" fmla="*/ 250 h 558"/>
                <a:gd name="T78" fmla="*/ 80 w 652"/>
                <a:gd name="T79" fmla="*/ 247 h 558"/>
                <a:gd name="T80" fmla="*/ 53 w 652"/>
                <a:gd name="T81" fmla="*/ 236 h 558"/>
                <a:gd name="T82" fmla="*/ 25 w 652"/>
                <a:gd name="T83" fmla="*/ 212 h 558"/>
                <a:gd name="T84" fmla="*/ 5 w 652"/>
                <a:gd name="T85" fmla="*/ 175 h 558"/>
                <a:gd name="T86" fmla="*/ 1 w 652"/>
                <a:gd name="T87" fmla="*/ 122 h 558"/>
                <a:gd name="T88" fmla="*/ 22 w 652"/>
                <a:gd name="T89" fmla="*/ 46 h 558"/>
                <a:gd name="T90" fmla="*/ 23 w 652"/>
                <a:gd name="T91" fmla="*/ 43 h 558"/>
                <a:gd name="T92" fmla="*/ 36 w 652"/>
                <a:gd name="T93" fmla="*/ 32 h 558"/>
                <a:gd name="T94" fmla="*/ 64 w 652"/>
                <a:gd name="T95" fmla="*/ 13 h 558"/>
                <a:gd name="T96" fmla="*/ 101 w 652"/>
                <a:gd name="T97" fmla="*/ 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2" h="558">
                  <a:moveTo>
                    <a:pt x="121" y="0"/>
                  </a:moveTo>
                  <a:lnTo>
                    <a:pt x="141" y="4"/>
                  </a:lnTo>
                  <a:lnTo>
                    <a:pt x="163" y="15"/>
                  </a:lnTo>
                  <a:lnTo>
                    <a:pt x="183" y="33"/>
                  </a:lnTo>
                  <a:lnTo>
                    <a:pt x="206" y="59"/>
                  </a:lnTo>
                  <a:lnTo>
                    <a:pt x="226" y="96"/>
                  </a:lnTo>
                  <a:lnTo>
                    <a:pt x="228" y="96"/>
                  </a:lnTo>
                  <a:lnTo>
                    <a:pt x="237" y="94"/>
                  </a:lnTo>
                  <a:lnTo>
                    <a:pt x="250" y="92"/>
                  </a:lnTo>
                  <a:lnTo>
                    <a:pt x="266" y="90"/>
                  </a:lnTo>
                  <a:lnTo>
                    <a:pt x="285" y="92"/>
                  </a:lnTo>
                  <a:lnTo>
                    <a:pt x="305" y="94"/>
                  </a:lnTo>
                  <a:lnTo>
                    <a:pt x="325" y="101"/>
                  </a:lnTo>
                  <a:lnTo>
                    <a:pt x="343" y="111"/>
                  </a:lnTo>
                  <a:lnTo>
                    <a:pt x="360" y="127"/>
                  </a:lnTo>
                  <a:lnTo>
                    <a:pt x="375" y="147"/>
                  </a:lnTo>
                  <a:lnTo>
                    <a:pt x="384" y="175"/>
                  </a:lnTo>
                  <a:lnTo>
                    <a:pt x="388" y="208"/>
                  </a:lnTo>
                  <a:lnTo>
                    <a:pt x="391" y="208"/>
                  </a:lnTo>
                  <a:lnTo>
                    <a:pt x="399" y="206"/>
                  </a:lnTo>
                  <a:lnTo>
                    <a:pt x="410" y="203"/>
                  </a:lnTo>
                  <a:lnTo>
                    <a:pt x="422" y="201"/>
                  </a:lnTo>
                  <a:lnTo>
                    <a:pt x="439" y="199"/>
                  </a:lnTo>
                  <a:lnTo>
                    <a:pt x="456" y="199"/>
                  </a:lnTo>
                  <a:lnTo>
                    <a:pt x="474" y="203"/>
                  </a:lnTo>
                  <a:lnTo>
                    <a:pt x="491" y="208"/>
                  </a:lnTo>
                  <a:lnTo>
                    <a:pt x="505" y="217"/>
                  </a:lnTo>
                  <a:lnTo>
                    <a:pt x="518" y="232"/>
                  </a:lnTo>
                  <a:lnTo>
                    <a:pt x="525" y="252"/>
                  </a:lnTo>
                  <a:lnTo>
                    <a:pt x="531" y="280"/>
                  </a:lnTo>
                  <a:lnTo>
                    <a:pt x="529" y="313"/>
                  </a:lnTo>
                  <a:lnTo>
                    <a:pt x="535" y="315"/>
                  </a:lnTo>
                  <a:lnTo>
                    <a:pt x="544" y="319"/>
                  </a:lnTo>
                  <a:lnTo>
                    <a:pt x="560" y="326"/>
                  </a:lnTo>
                  <a:lnTo>
                    <a:pt x="579" y="337"/>
                  </a:lnTo>
                  <a:lnTo>
                    <a:pt x="599" y="350"/>
                  </a:lnTo>
                  <a:lnTo>
                    <a:pt x="617" y="368"/>
                  </a:lnTo>
                  <a:lnTo>
                    <a:pt x="634" y="388"/>
                  </a:lnTo>
                  <a:lnTo>
                    <a:pt x="647" y="412"/>
                  </a:lnTo>
                  <a:lnTo>
                    <a:pt x="652" y="440"/>
                  </a:lnTo>
                  <a:lnTo>
                    <a:pt x="650" y="471"/>
                  </a:lnTo>
                  <a:lnTo>
                    <a:pt x="647" y="488"/>
                  </a:lnTo>
                  <a:lnTo>
                    <a:pt x="641" y="503"/>
                  </a:lnTo>
                  <a:lnTo>
                    <a:pt x="623" y="526"/>
                  </a:lnTo>
                  <a:lnTo>
                    <a:pt x="599" y="543"/>
                  </a:lnTo>
                  <a:lnTo>
                    <a:pt x="570" y="554"/>
                  </a:lnTo>
                  <a:lnTo>
                    <a:pt x="538" y="558"/>
                  </a:lnTo>
                  <a:lnTo>
                    <a:pt x="507" y="556"/>
                  </a:lnTo>
                  <a:lnTo>
                    <a:pt x="476" y="545"/>
                  </a:lnTo>
                  <a:lnTo>
                    <a:pt x="446" y="528"/>
                  </a:lnTo>
                  <a:lnTo>
                    <a:pt x="421" y="504"/>
                  </a:lnTo>
                  <a:lnTo>
                    <a:pt x="400" y="471"/>
                  </a:lnTo>
                  <a:lnTo>
                    <a:pt x="399" y="473"/>
                  </a:lnTo>
                  <a:lnTo>
                    <a:pt x="391" y="477"/>
                  </a:lnTo>
                  <a:lnTo>
                    <a:pt x="380" y="482"/>
                  </a:lnTo>
                  <a:lnTo>
                    <a:pt x="365" y="488"/>
                  </a:lnTo>
                  <a:lnTo>
                    <a:pt x="349" y="493"/>
                  </a:lnTo>
                  <a:lnTo>
                    <a:pt x="331" y="497"/>
                  </a:lnTo>
                  <a:lnTo>
                    <a:pt x="312" y="497"/>
                  </a:lnTo>
                  <a:lnTo>
                    <a:pt x="294" y="495"/>
                  </a:lnTo>
                  <a:lnTo>
                    <a:pt x="275" y="486"/>
                  </a:lnTo>
                  <a:lnTo>
                    <a:pt x="259" y="473"/>
                  </a:lnTo>
                  <a:lnTo>
                    <a:pt x="246" y="453"/>
                  </a:lnTo>
                  <a:lnTo>
                    <a:pt x="235" y="425"/>
                  </a:lnTo>
                  <a:lnTo>
                    <a:pt x="229" y="388"/>
                  </a:lnTo>
                  <a:lnTo>
                    <a:pt x="226" y="388"/>
                  </a:lnTo>
                  <a:lnTo>
                    <a:pt x="218" y="388"/>
                  </a:lnTo>
                  <a:lnTo>
                    <a:pt x="207" y="388"/>
                  </a:lnTo>
                  <a:lnTo>
                    <a:pt x="193" y="387"/>
                  </a:lnTo>
                  <a:lnTo>
                    <a:pt x="176" y="383"/>
                  </a:lnTo>
                  <a:lnTo>
                    <a:pt x="160" y="377"/>
                  </a:lnTo>
                  <a:lnTo>
                    <a:pt x="143" y="368"/>
                  </a:lnTo>
                  <a:lnTo>
                    <a:pt x="128" y="355"/>
                  </a:lnTo>
                  <a:lnTo>
                    <a:pt x="115" y="337"/>
                  </a:lnTo>
                  <a:lnTo>
                    <a:pt x="106" y="315"/>
                  </a:lnTo>
                  <a:lnTo>
                    <a:pt x="101" y="285"/>
                  </a:lnTo>
                  <a:lnTo>
                    <a:pt x="101" y="250"/>
                  </a:lnTo>
                  <a:lnTo>
                    <a:pt x="97" y="250"/>
                  </a:lnTo>
                  <a:lnTo>
                    <a:pt x="90" y="249"/>
                  </a:lnTo>
                  <a:lnTo>
                    <a:pt x="80" y="247"/>
                  </a:lnTo>
                  <a:lnTo>
                    <a:pt x="68" y="241"/>
                  </a:lnTo>
                  <a:lnTo>
                    <a:pt x="53" y="236"/>
                  </a:lnTo>
                  <a:lnTo>
                    <a:pt x="38" y="225"/>
                  </a:lnTo>
                  <a:lnTo>
                    <a:pt x="25" y="212"/>
                  </a:lnTo>
                  <a:lnTo>
                    <a:pt x="14" y="197"/>
                  </a:lnTo>
                  <a:lnTo>
                    <a:pt x="5" y="175"/>
                  </a:lnTo>
                  <a:lnTo>
                    <a:pt x="0" y="151"/>
                  </a:lnTo>
                  <a:lnTo>
                    <a:pt x="1" y="122"/>
                  </a:lnTo>
                  <a:lnTo>
                    <a:pt x="7" y="87"/>
                  </a:lnTo>
                  <a:lnTo>
                    <a:pt x="22" y="46"/>
                  </a:lnTo>
                  <a:lnTo>
                    <a:pt x="22" y="44"/>
                  </a:lnTo>
                  <a:lnTo>
                    <a:pt x="23" y="43"/>
                  </a:lnTo>
                  <a:lnTo>
                    <a:pt x="27" y="39"/>
                  </a:lnTo>
                  <a:lnTo>
                    <a:pt x="36" y="32"/>
                  </a:lnTo>
                  <a:lnTo>
                    <a:pt x="49" y="22"/>
                  </a:lnTo>
                  <a:lnTo>
                    <a:pt x="64" y="13"/>
                  </a:lnTo>
                  <a:lnTo>
                    <a:pt x="80" y="6"/>
                  </a:lnTo>
                  <a:lnTo>
                    <a:pt x="101" y="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567057" y="537724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2" y="5588142"/>
            <a:ext cx="304800" cy="3048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6849210" y="537814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5" y="5591506"/>
            <a:ext cx="304800" cy="3048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22" name="TextBox 21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7548960" y="5639073"/>
            <a:ext cx="4432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48960" y="5305310"/>
            <a:ext cx="44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97967" y="5691072"/>
            <a:ext cx="4432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7967" y="5357309"/>
            <a:ext cx="44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2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0285" y="0"/>
            <a:ext cx="11647717" cy="3429000"/>
            <a:chOff x="290285" y="0"/>
            <a:chExt cx="11647717" cy="3429000"/>
          </a:xfrm>
          <a:blipFill>
            <a:blip r:embed="rId2"/>
            <a:stretch>
              <a:fillRect/>
            </a:stretch>
          </a:blipFill>
        </p:grpSpPr>
        <p:sp>
          <p:nvSpPr>
            <p:cNvPr id="4" name="Parallelogram 3"/>
            <p:cNvSpPr/>
            <p:nvPr/>
          </p:nvSpPr>
          <p:spPr>
            <a:xfrm>
              <a:off x="290285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1894114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3497943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5101772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6705601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8309430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>
              <a:off x="9913259" y="0"/>
              <a:ext cx="2024743" cy="3429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4453604"/>
            <a:ext cx="12192000" cy="794076"/>
            <a:chOff x="0" y="633031"/>
            <a:chExt cx="12192000" cy="794076"/>
          </a:xfrm>
        </p:grpSpPr>
        <p:sp>
          <p:nvSpPr>
            <p:cNvPr id="13" name="TextBox 12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Market analysis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19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67057" y="537724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2" y="5588142"/>
            <a:ext cx="304800" cy="3048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6849210" y="537814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5" y="5591506"/>
            <a:ext cx="304800" cy="3048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251222" y="1945336"/>
            <a:ext cx="1795463" cy="2705100"/>
            <a:chOff x="1037617" y="1836661"/>
            <a:chExt cx="1795463" cy="2705100"/>
          </a:xfrm>
        </p:grpSpPr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297967" y="1836661"/>
              <a:ext cx="1108075" cy="666750"/>
            </a:xfrm>
            <a:custGeom>
              <a:avLst/>
              <a:gdLst>
                <a:gd name="T0" fmla="*/ 684 w 698"/>
                <a:gd name="T1" fmla="*/ 6 h 420"/>
                <a:gd name="T2" fmla="*/ 698 w 698"/>
                <a:gd name="T3" fmla="*/ 31 h 420"/>
                <a:gd name="T4" fmla="*/ 695 w 698"/>
                <a:gd name="T5" fmla="*/ 77 h 420"/>
                <a:gd name="T6" fmla="*/ 674 w 698"/>
                <a:gd name="T7" fmla="*/ 138 h 420"/>
                <a:gd name="T8" fmla="*/ 643 w 698"/>
                <a:gd name="T9" fmla="*/ 208 h 420"/>
                <a:gd name="T10" fmla="*/ 610 w 698"/>
                <a:gd name="T11" fmla="*/ 278 h 420"/>
                <a:gd name="T12" fmla="*/ 575 w 698"/>
                <a:gd name="T13" fmla="*/ 339 h 420"/>
                <a:gd name="T14" fmla="*/ 549 w 698"/>
                <a:gd name="T15" fmla="*/ 388 h 420"/>
                <a:gd name="T16" fmla="*/ 533 w 698"/>
                <a:gd name="T17" fmla="*/ 416 h 420"/>
                <a:gd name="T18" fmla="*/ 195 w 698"/>
                <a:gd name="T19" fmla="*/ 420 h 420"/>
                <a:gd name="T20" fmla="*/ 176 w 698"/>
                <a:gd name="T21" fmla="*/ 386 h 420"/>
                <a:gd name="T22" fmla="*/ 143 w 698"/>
                <a:gd name="T23" fmla="*/ 335 h 420"/>
                <a:gd name="T24" fmla="*/ 101 w 698"/>
                <a:gd name="T25" fmla="*/ 272 h 420"/>
                <a:gd name="T26" fmla="*/ 60 w 698"/>
                <a:gd name="T27" fmla="*/ 206 h 420"/>
                <a:gd name="T28" fmla="*/ 25 w 698"/>
                <a:gd name="T29" fmla="*/ 140 h 420"/>
                <a:gd name="T30" fmla="*/ 3 w 698"/>
                <a:gd name="T31" fmla="*/ 81 h 420"/>
                <a:gd name="T32" fmla="*/ 3 w 698"/>
                <a:gd name="T33" fmla="*/ 37 h 420"/>
                <a:gd name="T34" fmla="*/ 36 w 698"/>
                <a:gd name="T35" fmla="*/ 7 h 420"/>
                <a:gd name="T36" fmla="*/ 82 w 698"/>
                <a:gd name="T37" fmla="*/ 11 h 420"/>
                <a:gd name="T38" fmla="*/ 126 w 698"/>
                <a:gd name="T39" fmla="*/ 42 h 420"/>
                <a:gd name="T40" fmla="*/ 176 w 698"/>
                <a:gd name="T41" fmla="*/ 79 h 420"/>
                <a:gd name="T42" fmla="*/ 229 w 698"/>
                <a:gd name="T43" fmla="*/ 107 h 420"/>
                <a:gd name="T44" fmla="*/ 266 w 698"/>
                <a:gd name="T45" fmla="*/ 105 h 420"/>
                <a:gd name="T46" fmla="*/ 286 w 698"/>
                <a:gd name="T47" fmla="*/ 87 h 420"/>
                <a:gd name="T48" fmla="*/ 299 w 698"/>
                <a:gd name="T49" fmla="*/ 57 h 420"/>
                <a:gd name="T50" fmla="*/ 314 w 698"/>
                <a:gd name="T51" fmla="*/ 28 h 420"/>
                <a:gd name="T52" fmla="*/ 342 w 698"/>
                <a:gd name="T53" fmla="*/ 7 h 420"/>
                <a:gd name="T54" fmla="*/ 389 w 698"/>
                <a:gd name="T55" fmla="*/ 9 h 420"/>
                <a:gd name="T56" fmla="*/ 428 w 698"/>
                <a:gd name="T57" fmla="*/ 33 h 420"/>
                <a:gd name="T58" fmla="*/ 454 w 698"/>
                <a:gd name="T59" fmla="*/ 68 h 420"/>
                <a:gd name="T60" fmla="*/ 472 w 698"/>
                <a:gd name="T61" fmla="*/ 101 h 420"/>
                <a:gd name="T62" fmla="*/ 491 w 698"/>
                <a:gd name="T63" fmla="*/ 120 h 420"/>
                <a:gd name="T64" fmla="*/ 514 w 698"/>
                <a:gd name="T65" fmla="*/ 107 h 420"/>
                <a:gd name="T66" fmla="*/ 551 w 698"/>
                <a:gd name="T67" fmla="*/ 74 h 420"/>
                <a:gd name="T68" fmla="*/ 594 w 698"/>
                <a:gd name="T69" fmla="*/ 33 h 420"/>
                <a:gd name="T70" fmla="*/ 638 w 698"/>
                <a:gd name="T71" fmla="*/ 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8" h="420">
                  <a:moveTo>
                    <a:pt x="662" y="0"/>
                  </a:moveTo>
                  <a:lnTo>
                    <a:pt x="684" y="6"/>
                  </a:lnTo>
                  <a:lnTo>
                    <a:pt x="695" y="15"/>
                  </a:lnTo>
                  <a:lnTo>
                    <a:pt x="698" y="31"/>
                  </a:lnTo>
                  <a:lnTo>
                    <a:pt x="698" y="52"/>
                  </a:lnTo>
                  <a:lnTo>
                    <a:pt x="695" y="77"/>
                  </a:lnTo>
                  <a:lnTo>
                    <a:pt x="685" y="107"/>
                  </a:lnTo>
                  <a:lnTo>
                    <a:pt x="674" y="138"/>
                  </a:lnTo>
                  <a:lnTo>
                    <a:pt x="660" y="173"/>
                  </a:lnTo>
                  <a:lnTo>
                    <a:pt x="643" y="208"/>
                  </a:lnTo>
                  <a:lnTo>
                    <a:pt x="627" y="243"/>
                  </a:lnTo>
                  <a:lnTo>
                    <a:pt x="610" y="278"/>
                  </a:lnTo>
                  <a:lnTo>
                    <a:pt x="592" y="309"/>
                  </a:lnTo>
                  <a:lnTo>
                    <a:pt x="575" y="339"/>
                  </a:lnTo>
                  <a:lnTo>
                    <a:pt x="560" y="366"/>
                  </a:lnTo>
                  <a:lnTo>
                    <a:pt x="549" y="388"/>
                  </a:lnTo>
                  <a:lnTo>
                    <a:pt x="538" y="405"/>
                  </a:lnTo>
                  <a:lnTo>
                    <a:pt x="533" y="416"/>
                  </a:lnTo>
                  <a:lnTo>
                    <a:pt x="529" y="420"/>
                  </a:lnTo>
                  <a:lnTo>
                    <a:pt x="195" y="420"/>
                  </a:lnTo>
                  <a:lnTo>
                    <a:pt x="187" y="405"/>
                  </a:lnTo>
                  <a:lnTo>
                    <a:pt x="176" y="386"/>
                  </a:lnTo>
                  <a:lnTo>
                    <a:pt x="161" y="363"/>
                  </a:lnTo>
                  <a:lnTo>
                    <a:pt x="143" y="335"/>
                  </a:lnTo>
                  <a:lnTo>
                    <a:pt x="123" y="306"/>
                  </a:lnTo>
                  <a:lnTo>
                    <a:pt x="101" y="272"/>
                  </a:lnTo>
                  <a:lnTo>
                    <a:pt x="81" y="239"/>
                  </a:lnTo>
                  <a:lnTo>
                    <a:pt x="60" y="206"/>
                  </a:lnTo>
                  <a:lnTo>
                    <a:pt x="40" y="173"/>
                  </a:lnTo>
                  <a:lnTo>
                    <a:pt x="25" y="140"/>
                  </a:lnTo>
                  <a:lnTo>
                    <a:pt x="12" y="110"/>
                  </a:lnTo>
                  <a:lnTo>
                    <a:pt x="3" y="81"/>
                  </a:lnTo>
                  <a:lnTo>
                    <a:pt x="0" y="57"/>
                  </a:lnTo>
                  <a:lnTo>
                    <a:pt x="3" y="37"/>
                  </a:lnTo>
                  <a:lnTo>
                    <a:pt x="14" y="22"/>
                  </a:lnTo>
                  <a:lnTo>
                    <a:pt x="36" y="7"/>
                  </a:lnTo>
                  <a:lnTo>
                    <a:pt x="60" y="6"/>
                  </a:lnTo>
                  <a:lnTo>
                    <a:pt x="82" y="11"/>
                  </a:lnTo>
                  <a:lnTo>
                    <a:pt x="104" y="24"/>
                  </a:lnTo>
                  <a:lnTo>
                    <a:pt x="126" y="42"/>
                  </a:lnTo>
                  <a:lnTo>
                    <a:pt x="150" y="61"/>
                  </a:lnTo>
                  <a:lnTo>
                    <a:pt x="176" y="79"/>
                  </a:lnTo>
                  <a:lnTo>
                    <a:pt x="202" y="96"/>
                  </a:lnTo>
                  <a:lnTo>
                    <a:pt x="229" y="107"/>
                  </a:lnTo>
                  <a:lnTo>
                    <a:pt x="252" y="109"/>
                  </a:lnTo>
                  <a:lnTo>
                    <a:pt x="266" y="105"/>
                  </a:lnTo>
                  <a:lnTo>
                    <a:pt x="277" y="98"/>
                  </a:lnTo>
                  <a:lnTo>
                    <a:pt x="286" y="87"/>
                  </a:lnTo>
                  <a:lnTo>
                    <a:pt x="294" y="72"/>
                  </a:lnTo>
                  <a:lnTo>
                    <a:pt x="299" y="57"/>
                  </a:lnTo>
                  <a:lnTo>
                    <a:pt x="307" y="41"/>
                  </a:lnTo>
                  <a:lnTo>
                    <a:pt x="314" y="28"/>
                  </a:lnTo>
                  <a:lnTo>
                    <a:pt x="325" y="17"/>
                  </a:lnTo>
                  <a:lnTo>
                    <a:pt x="342" y="7"/>
                  </a:lnTo>
                  <a:lnTo>
                    <a:pt x="362" y="6"/>
                  </a:lnTo>
                  <a:lnTo>
                    <a:pt x="389" y="9"/>
                  </a:lnTo>
                  <a:lnTo>
                    <a:pt x="411" y="19"/>
                  </a:lnTo>
                  <a:lnTo>
                    <a:pt x="428" y="33"/>
                  </a:lnTo>
                  <a:lnTo>
                    <a:pt x="443" y="50"/>
                  </a:lnTo>
                  <a:lnTo>
                    <a:pt x="454" y="68"/>
                  </a:lnTo>
                  <a:lnTo>
                    <a:pt x="463" y="87"/>
                  </a:lnTo>
                  <a:lnTo>
                    <a:pt x="472" y="101"/>
                  </a:lnTo>
                  <a:lnTo>
                    <a:pt x="481" y="112"/>
                  </a:lnTo>
                  <a:lnTo>
                    <a:pt x="491" y="120"/>
                  </a:lnTo>
                  <a:lnTo>
                    <a:pt x="502" y="118"/>
                  </a:lnTo>
                  <a:lnTo>
                    <a:pt x="514" y="107"/>
                  </a:lnTo>
                  <a:lnTo>
                    <a:pt x="531" y="92"/>
                  </a:lnTo>
                  <a:lnTo>
                    <a:pt x="551" y="74"/>
                  </a:lnTo>
                  <a:lnTo>
                    <a:pt x="571" y="52"/>
                  </a:lnTo>
                  <a:lnTo>
                    <a:pt x="594" y="33"/>
                  </a:lnTo>
                  <a:lnTo>
                    <a:pt x="616" y="17"/>
                  </a:lnTo>
                  <a:lnTo>
                    <a:pt x="638" y="4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037617" y="2598661"/>
              <a:ext cx="1795463" cy="1943100"/>
            </a:xfrm>
            <a:custGeom>
              <a:avLst/>
              <a:gdLst>
                <a:gd name="T0" fmla="*/ 491 w 1131"/>
                <a:gd name="T1" fmla="*/ 267 h 1224"/>
                <a:gd name="T2" fmla="*/ 421 w 1131"/>
                <a:gd name="T3" fmla="*/ 344 h 1224"/>
                <a:gd name="T4" fmla="*/ 410 w 1131"/>
                <a:gd name="T5" fmla="*/ 451 h 1224"/>
                <a:gd name="T6" fmla="*/ 460 w 1131"/>
                <a:gd name="T7" fmla="*/ 539 h 1224"/>
                <a:gd name="T8" fmla="*/ 561 w 1131"/>
                <a:gd name="T9" fmla="*/ 613 h 1224"/>
                <a:gd name="T10" fmla="*/ 605 w 1131"/>
                <a:gd name="T11" fmla="*/ 692 h 1224"/>
                <a:gd name="T12" fmla="*/ 577 w 1131"/>
                <a:gd name="T13" fmla="*/ 747 h 1224"/>
                <a:gd name="T14" fmla="*/ 491 w 1131"/>
                <a:gd name="T15" fmla="*/ 755 h 1224"/>
                <a:gd name="T16" fmla="*/ 404 w 1131"/>
                <a:gd name="T17" fmla="*/ 834 h 1224"/>
                <a:gd name="T18" fmla="*/ 513 w 1131"/>
                <a:gd name="T19" fmla="*/ 861 h 1224"/>
                <a:gd name="T20" fmla="*/ 598 w 1131"/>
                <a:gd name="T21" fmla="*/ 852 h 1224"/>
                <a:gd name="T22" fmla="*/ 691 w 1131"/>
                <a:gd name="T23" fmla="*/ 793 h 1224"/>
                <a:gd name="T24" fmla="*/ 726 w 1131"/>
                <a:gd name="T25" fmla="*/ 681 h 1224"/>
                <a:gd name="T26" fmla="*/ 702 w 1131"/>
                <a:gd name="T27" fmla="*/ 582 h 1224"/>
                <a:gd name="T28" fmla="*/ 612 w 1131"/>
                <a:gd name="T29" fmla="*/ 499 h 1224"/>
                <a:gd name="T30" fmla="*/ 544 w 1131"/>
                <a:gd name="T31" fmla="*/ 449 h 1224"/>
                <a:gd name="T32" fmla="*/ 530 w 1131"/>
                <a:gd name="T33" fmla="*/ 403 h 1224"/>
                <a:gd name="T34" fmla="*/ 555 w 1131"/>
                <a:gd name="T35" fmla="*/ 354 h 1224"/>
                <a:gd name="T36" fmla="*/ 631 w 1131"/>
                <a:gd name="T37" fmla="*/ 344 h 1224"/>
                <a:gd name="T38" fmla="*/ 689 w 1131"/>
                <a:gd name="T39" fmla="*/ 366 h 1224"/>
                <a:gd name="T40" fmla="*/ 651 w 1131"/>
                <a:gd name="T41" fmla="*/ 245 h 1224"/>
                <a:gd name="T42" fmla="*/ 526 w 1131"/>
                <a:gd name="T43" fmla="*/ 147 h 1224"/>
                <a:gd name="T44" fmla="*/ 723 w 1131"/>
                <a:gd name="T45" fmla="*/ 2 h 1224"/>
                <a:gd name="T46" fmla="*/ 752 w 1131"/>
                <a:gd name="T47" fmla="*/ 37 h 1224"/>
                <a:gd name="T48" fmla="*/ 807 w 1131"/>
                <a:gd name="T49" fmla="*/ 109 h 1224"/>
                <a:gd name="T50" fmla="*/ 877 w 1131"/>
                <a:gd name="T51" fmla="*/ 210 h 1224"/>
                <a:gd name="T52" fmla="*/ 954 w 1131"/>
                <a:gd name="T53" fmla="*/ 331 h 1224"/>
                <a:gd name="T54" fmla="*/ 1028 w 1131"/>
                <a:gd name="T55" fmla="*/ 468 h 1224"/>
                <a:gd name="T56" fmla="*/ 1089 w 1131"/>
                <a:gd name="T57" fmla="*/ 611 h 1224"/>
                <a:gd name="T58" fmla="*/ 1125 w 1131"/>
                <a:gd name="T59" fmla="*/ 756 h 1224"/>
                <a:gd name="T60" fmla="*/ 1129 w 1131"/>
                <a:gd name="T61" fmla="*/ 893 h 1224"/>
                <a:gd name="T62" fmla="*/ 1089 w 1131"/>
                <a:gd name="T63" fmla="*/ 1014 h 1224"/>
                <a:gd name="T64" fmla="*/ 995 w 1131"/>
                <a:gd name="T65" fmla="*/ 1115 h 1224"/>
                <a:gd name="T66" fmla="*/ 838 w 1131"/>
                <a:gd name="T67" fmla="*/ 1187 h 1224"/>
                <a:gd name="T68" fmla="*/ 609 w 1131"/>
                <a:gd name="T69" fmla="*/ 1222 h 1224"/>
                <a:gd name="T70" fmla="*/ 357 w 1131"/>
                <a:gd name="T71" fmla="*/ 1213 h 1224"/>
                <a:gd name="T72" fmla="*/ 182 w 1131"/>
                <a:gd name="T73" fmla="*/ 1159 h 1224"/>
                <a:gd name="T74" fmla="*/ 72 w 1131"/>
                <a:gd name="T75" fmla="*/ 1069 h 1224"/>
                <a:gd name="T76" fmla="*/ 13 w 1131"/>
                <a:gd name="T77" fmla="*/ 952 h 1224"/>
                <a:gd name="T78" fmla="*/ 0 w 1131"/>
                <a:gd name="T79" fmla="*/ 814 h 1224"/>
                <a:gd name="T80" fmla="*/ 22 w 1131"/>
                <a:gd name="T81" fmla="*/ 663 h 1224"/>
                <a:gd name="T82" fmla="*/ 70 w 1131"/>
                <a:gd name="T83" fmla="*/ 510 h 1224"/>
                <a:gd name="T84" fmla="*/ 130 w 1131"/>
                <a:gd name="T85" fmla="*/ 363 h 1224"/>
                <a:gd name="T86" fmla="*/ 199 w 1131"/>
                <a:gd name="T87" fmla="*/ 230 h 1224"/>
                <a:gd name="T88" fmla="*/ 263 w 1131"/>
                <a:gd name="T89" fmla="*/ 120 h 1224"/>
                <a:gd name="T90" fmla="*/ 313 w 1131"/>
                <a:gd name="T91" fmla="*/ 43 h 1224"/>
                <a:gd name="T92" fmla="*/ 338 w 1131"/>
                <a:gd name="T93" fmla="*/ 2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1" h="1224">
                  <a:moveTo>
                    <a:pt x="526" y="147"/>
                  </a:moveTo>
                  <a:lnTo>
                    <a:pt x="526" y="251"/>
                  </a:lnTo>
                  <a:lnTo>
                    <a:pt x="491" y="267"/>
                  </a:lnTo>
                  <a:lnTo>
                    <a:pt x="461" y="287"/>
                  </a:lnTo>
                  <a:lnTo>
                    <a:pt x="438" y="315"/>
                  </a:lnTo>
                  <a:lnTo>
                    <a:pt x="421" y="344"/>
                  </a:lnTo>
                  <a:lnTo>
                    <a:pt x="410" y="377"/>
                  </a:lnTo>
                  <a:lnTo>
                    <a:pt x="406" y="414"/>
                  </a:lnTo>
                  <a:lnTo>
                    <a:pt x="410" y="451"/>
                  </a:lnTo>
                  <a:lnTo>
                    <a:pt x="419" y="484"/>
                  </a:lnTo>
                  <a:lnTo>
                    <a:pt x="436" y="514"/>
                  </a:lnTo>
                  <a:lnTo>
                    <a:pt x="460" y="539"/>
                  </a:lnTo>
                  <a:lnTo>
                    <a:pt x="491" y="565"/>
                  </a:lnTo>
                  <a:lnTo>
                    <a:pt x="526" y="589"/>
                  </a:lnTo>
                  <a:lnTo>
                    <a:pt x="561" y="613"/>
                  </a:lnTo>
                  <a:lnTo>
                    <a:pt x="585" y="639"/>
                  </a:lnTo>
                  <a:lnTo>
                    <a:pt x="599" y="664"/>
                  </a:lnTo>
                  <a:lnTo>
                    <a:pt x="605" y="692"/>
                  </a:lnTo>
                  <a:lnTo>
                    <a:pt x="601" y="714"/>
                  </a:lnTo>
                  <a:lnTo>
                    <a:pt x="592" y="733"/>
                  </a:lnTo>
                  <a:lnTo>
                    <a:pt x="577" y="747"/>
                  </a:lnTo>
                  <a:lnTo>
                    <a:pt x="555" y="756"/>
                  </a:lnTo>
                  <a:lnTo>
                    <a:pt x="530" y="758"/>
                  </a:lnTo>
                  <a:lnTo>
                    <a:pt x="491" y="755"/>
                  </a:lnTo>
                  <a:lnTo>
                    <a:pt x="456" y="745"/>
                  </a:lnTo>
                  <a:lnTo>
                    <a:pt x="425" y="731"/>
                  </a:lnTo>
                  <a:lnTo>
                    <a:pt x="404" y="834"/>
                  </a:lnTo>
                  <a:lnTo>
                    <a:pt x="434" y="847"/>
                  </a:lnTo>
                  <a:lnTo>
                    <a:pt x="471" y="856"/>
                  </a:lnTo>
                  <a:lnTo>
                    <a:pt x="513" y="861"/>
                  </a:lnTo>
                  <a:lnTo>
                    <a:pt x="513" y="963"/>
                  </a:lnTo>
                  <a:lnTo>
                    <a:pt x="598" y="963"/>
                  </a:lnTo>
                  <a:lnTo>
                    <a:pt x="598" y="852"/>
                  </a:lnTo>
                  <a:lnTo>
                    <a:pt x="634" y="839"/>
                  </a:lnTo>
                  <a:lnTo>
                    <a:pt x="666" y="819"/>
                  </a:lnTo>
                  <a:lnTo>
                    <a:pt x="691" y="793"/>
                  </a:lnTo>
                  <a:lnTo>
                    <a:pt x="710" y="760"/>
                  </a:lnTo>
                  <a:lnTo>
                    <a:pt x="723" y="723"/>
                  </a:lnTo>
                  <a:lnTo>
                    <a:pt x="726" y="681"/>
                  </a:lnTo>
                  <a:lnTo>
                    <a:pt x="724" y="646"/>
                  </a:lnTo>
                  <a:lnTo>
                    <a:pt x="715" y="613"/>
                  </a:lnTo>
                  <a:lnTo>
                    <a:pt x="702" y="582"/>
                  </a:lnTo>
                  <a:lnTo>
                    <a:pt x="680" y="554"/>
                  </a:lnTo>
                  <a:lnTo>
                    <a:pt x="651" y="527"/>
                  </a:lnTo>
                  <a:lnTo>
                    <a:pt x="612" y="499"/>
                  </a:lnTo>
                  <a:lnTo>
                    <a:pt x="581" y="481"/>
                  </a:lnTo>
                  <a:lnTo>
                    <a:pt x="561" y="464"/>
                  </a:lnTo>
                  <a:lnTo>
                    <a:pt x="544" y="449"/>
                  </a:lnTo>
                  <a:lnTo>
                    <a:pt x="535" y="435"/>
                  </a:lnTo>
                  <a:lnTo>
                    <a:pt x="531" y="420"/>
                  </a:lnTo>
                  <a:lnTo>
                    <a:pt x="530" y="403"/>
                  </a:lnTo>
                  <a:lnTo>
                    <a:pt x="533" y="385"/>
                  </a:lnTo>
                  <a:lnTo>
                    <a:pt x="542" y="366"/>
                  </a:lnTo>
                  <a:lnTo>
                    <a:pt x="555" y="354"/>
                  </a:lnTo>
                  <a:lnTo>
                    <a:pt x="577" y="344"/>
                  </a:lnTo>
                  <a:lnTo>
                    <a:pt x="601" y="341"/>
                  </a:lnTo>
                  <a:lnTo>
                    <a:pt x="631" y="344"/>
                  </a:lnTo>
                  <a:lnTo>
                    <a:pt x="653" y="350"/>
                  </a:lnTo>
                  <a:lnTo>
                    <a:pt x="673" y="357"/>
                  </a:lnTo>
                  <a:lnTo>
                    <a:pt x="689" y="366"/>
                  </a:lnTo>
                  <a:lnTo>
                    <a:pt x="712" y="265"/>
                  </a:lnTo>
                  <a:lnTo>
                    <a:pt x="684" y="254"/>
                  </a:lnTo>
                  <a:lnTo>
                    <a:pt x="651" y="245"/>
                  </a:lnTo>
                  <a:lnTo>
                    <a:pt x="612" y="241"/>
                  </a:lnTo>
                  <a:lnTo>
                    <a:pt x="612" y="147"/>
                  </a:lnTo>
                  <a:lnTo>
                    <a:pt x="526" y="147"/>
                  </a:lnTo>
                  <a:close/>
                  <a:moveTo>
                    <a:pt x="342" y="0"/>
                  </a:moveTo>
                  <a:lnTo>
                    <a:pt x="721" y="0"/>
                  </a:lnTo>
                  <a:lnTo>
                    <a:pt x="723" y="2"/>
                  </a:lnTo>
                  <a:lnTo>
                    <a:pt x="728" y="10"/>
                  </a:lnTo>
                  <a:lnTo>
                    <a:pt x="739" y="22"/>
                  </a:lnTo>
                  <a:lnTo>
                    <a:pt x="752" y="37"/>
                  </a:lnTo>
                  <a:lnTo>
                    <a:pt x="767" y="57"/>
                  </a:lnTo>
                  <a:lnTo>
                    <a:pt x="785" y="81"/>
                  </a:lnTo>
                  <a:lnTo>
                    <a:pt x="807" y="109"/>
                  </a:lnTo>
                  <a:lnTo>
                    <a:pt x="829" y="140"/>
                  </a:lnTo>
                  <a:lnTo>
                    <a:pt x="853" y="173"/>
                  </a:lnTo>
                  <a:lnTo>
                    <a:pt x="877" y="210"/>
                  </a:lnTo>
                  <a:lnTo>
                    <a:pt x="903" y="249"/>
                  </a:lnTo>
                  <a:lnTo>
                    <a:pt x="929" y="289"/>
                  </a:lnTo>
                  <a:lnTo>
                    <a:pt x="954" y="331"/>
                  </a:lnTo>
                  <a:lnTo>
                    <a:pt x="980" y="376"/>
                  </a:lnTo>
                  <a:lnTo>
                    <a:pt x="1006" y="422"/>
                  </a:lnTo>
                  <a:lnTo>
                    <a:pt x="1028" y="468"/>
                  </a:lnTo>
                  <a:lnTo>
                    <a:pt x="1050" y="515"/>
                  </a:lnTo>
                  <a:lnTo>
                    <a:pt x="1070" y="563"/>
                  </a:lnTo>
                  <a:lnTo>
                    <a:pt x="1089" y="611"/>
                  </a:lnTo>
                  <a:lnTo>
                    <a:pt x="1103" y="661"/>
                  </a:lnTo>
                  <a:lnTo>
                    <a:pt x="1116" y="709"/>
                  </a:lnTo>
                  <a:lnTo>
                    <a:pt x="1125" y="756"/>
                  </a:lnTo>
                  <a:lnTo>
                    <a:pt x="1131" y="802"/>
                  </a:lnTo>
                  <a:lnTo>
                    <a:pt x="1131" y="848"/>
                  </a:lnTo>
                  <a:lnTo>
                    <a:pt x="1129" y="893"/>
                  </a:lnTo>
                  <a:lnTo>
                    <a:pt x="1120" y="935"/>
                  </a:lnTo>
                  <a:lnTo>
                    <a:pt x="1107" y="975"/>
                  </a:lnTo>
                  <a:lnTo>
                    <a:pt x="1089" y="1014"/>
                  </a:lnTo>
                  <a:lnTo>
                    <a:pt x="1063" y="1051"/>
                  </a:lnTo>
                  <a:lnTo>
                    <a:pt x="1032" y="1084"/>
                  </a:lnTo>
                  <a:lnTo>
                    <a:pt x="995" y="1115"/>
                  </a:lnTo>
                  <a:lnTo>
                    <a:pt x="951" y="1143"/>
                  </a:lnTo>
                  <a:lnTo>
                    <a:pt x="897" y="1167"/>
                  </a:lnTo>
                  <a:lnTo>
                    <a:pt x="838" y="1187"/>
                  </a:lnTo>
                  <a:lnTo>
                    <a:pt x="770" y="1202"/>
                  </a:lnTo>
                  <a:lnTo>
                    <a:pt x="693" y="1215"/>
                  </a:lnTo>
                  <a:lnTo>
                    <a:pt x="609" y="1222"/>
                  </a:lnTo>
                  <a:lnTo>
                    <a:pt x="515" y="1224"/>
                  </a:lnTo>
                  <a:lnTo>
                    <a:pt x="432" y="1222"/>
                  </a:lnTo>
                  <a:lnTo>
                    <a:pt x="357" y="1213"/>
                  </a:lnTo>
                  <a:lnTo>
                    <a:pt x="290" y="1200"/>
                  </a:lnTo>
                  <a:lnTo>
                    <a:pt x="233" y="1182"/>
                  </a:lnTo>
                  <a:lnTo>
                    <a:pt x="182" y="1159"/>
                  </a:lnTo>
                  <a:lnTo>
                    <a:pt x="138" y="1134"/>
                  </a:lnTo>
                  <a:lnTo>
                    <a:pt x="101" y="1102"/>
                  </a:lnTo>
                  <a:lnTo>
                    <a:pt x="72" y="1069"/>
                  </a:lnTo>
                  <a:lnTo>
                    <a:pt x="46" y="1032"/>
                  </a:lnTo>
                  <a:lnTo>
                    <a:pt x="28" y="994"/>
                  </a:lnTo>
                  <a:lnTo>
                    <a:pt x="13" y="952"/>
                  </a:lnTo>
                  <a:lnTo>
                    <a:pt x="5" y="907"/>
                  </a:lnTo>
                  <a:lnTo>
                    <a:pt x="0" y="861"/>
                  </a:lnTo>
                  <a:lnTo>
                    <a:pt x="0" y="814"/>
                  </a:lnTo>
                  <a:lnTo>
                    <a:pt x="5" y="764"/>
                  </a:lnTo>
                  <a:lnTo>
                    <a:pt x="13" y="714"/>
                  </a:lnTo>
                  <a:lnTo>
                    <a:pt x="22" y="663"/>
                  </a:lnTo>
                  <a:lnTo>
                    <a:pt x="35" y="611"/>
                  </a:lnTo>
                  <a:lnTo>
                    <a:pt x="51" y="561"/>
                  </a:lnTo>
                  <a:lnTo>
                    <a:pt x="70" y="510"/>
                  </a:lnTo>
                  <a:lnTo>
                    <a:pt x="88" y="460"/>
                  </a:lnTo>
                  <a:lnTo>
                    <a:pt x="110" y="411"/>
                  </a:lnTo>
                  <a:lnTo>
                    <a:pt x="130" y="363"/>
                  </a:lnTo>
                  <a:lnTo>
                    <a:pt x="154" y="317"/>
                  </a:lnTo>
                  <a:lnTo>
                    <a:pt x="176" y="273"/>
                  </a:lnTo>
                  <a:lnTo>
                    <a:pt x="199" y="230"/>
                  </a:lnTo>
                  <a:lnTo>
                    <a:pt x="221" y="192"/>
                  </a:lnTo>
                  <a:lnTo>
                    <a:pt x="243" y="155"/>
                  </a:lnTo>
                  <a:lnTo>
                    <a:pt x="263" y="120"/>
                  </a:lnTo>
                  <a:lnTo>
                    <a:pt x="281" y="90"/>
                  </a:lnTo>
                  <a:lnTo>
                    <a:pt x="298" y="65"/>
                  </a:lnTo>
                  <a:lnTo>
                    <a:pt x="313" y="43"/>
                  </a:lnTo>
                  <a:lnTo>
                    <a:pt x="325" y="24"/>
                  </a:lnTo>
                  <a:lnTo>
                    <a:pt x="333" y="11"/>
                  </a:lnTo>
                  <a:lnTo>
                    <a:pt x="338" y="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20344" y="1937819"/>
            <a:ext cx="1795463" cy="2705100"/>
            <a:chOff x="1037617" y="1836661"/>
            <a:chExt cx="1795463" cy="2705100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1297967" y="1836661"/>
              <a:ext cx="1108075" cy="666750"/>
            </a:xfrm>
            <a:custGeom>
              <a:avLst/>
              <a:gdLst>
                <a:gd name="T0" fmla="*/ 684 w 698"/>
                <a:gd name="T1" fmla="*/ 6 h 420"/>
                <a:gd name="T2" fmla="*/ 698 w 698"/>
                <a:gd name="T3" fmla="*/ 31 h 420"/>
                <a:gd name="T4" fmla="*/ 695 w 698"/>
                <a:gd name="T5" fmla="*/ 77 h 420"/>
                <a:gd name="T6" fmla="*/ 674 w 698"/>
                <a:gd name="T7" fmla="*/ 138 h 420"/>
                <a:gd name="T8" fmla="*/ 643 w 698"/>
                <a:gd name="T9" fmla="*/ 208 h 420"/>
                <a:gd name="T10" fmla="*/ 610 w 698"/>
                <a:gd name="T11" fmla="*/ 278 h 420"/>
                <a:gd name="T12" fmla="*/ 575 w 698"/>
                <a:gd name="T13" fmla="*/ 339 h 420"/>
                <a:gd name="T14" fmla="*/ 549 w 698"/>
                <a:gd name="T15" fmla="*/ 388 h 420"/>
                <a:gd name="T16" fmla="*/ 533 w 698"/>
                <a:gd name="T17" fmla="*/ 416 h 420"/>
                <a:gd name="T18" fmla="*/ 195 w 698"/>
                <a:gd name="T19" fmla="*/ 420 h 420"/>
                <a:gd name="T20" fmla="*/ 176 w 698"/>
                <a:gd name="T21" fmla="*/ 386 h 420"/>
                <a:gd name="T22" fmla="*/ 143 w 698"/>
                <a:gd name="T23" fmla="*/ 335 h 420"/>
                <a:gd name="T24" fmla="*/ 101 w 698"/>
                <a:gd name="T25" fmla="*/ 272 h 420"/>
                <a:gd name="T26" fmla="*/ 60 w 698"/>
                <a:gd name="T27" fmla="*/ 206 h 420"/>
                <a:gd name="T28" fmla="*/ 25 w 698"/>
                <a:gd name="T29" fmla="*/ 140 h 420"/>
                <a:gd name="T30" fmla="*/ 3 w 698"/>
                <a:gd name="T31" fmla="*/ 81 h 420"/>
                <a:gd name="T32" fmla="*/ 3 w 698"/>
                <a:gd name="T33" fmla="*/ 37 h 420"/>
                <a:gd name="T34" fmla="*/ 36 w 698"/>
                <a:gd name="T35" fmla="*/ 7 h 420"/>
                <a:gd name="T36" fmla="*/ 82 w 698"/>
                <a:gd name="T37" fmla="*/ 11 h 420"/>
                <a:gd name="T38" fmla="*/ 126 w 698"/>
                <a:gd name="T39" fmla="*/ 42 h 420"/>
                <a:gd name="T40" fmla="*/ 176 w 698"/>
                <a:gd name="T41" fmla="*/ 79 h 420"/>
                <a:gd name="T42" fmla="*/ 229 w 698"/>
                <a:gd name="T43" fmla="*/ 107 h 420"/>
                <a:gd name="T44" fmla="*/ 266 w 698"/>
                <a:gd name="T45" fmla="*/ 105 h 420"/>
                <a:gd name="T46" fmla="*/ 286 w 698"/>
                <a:gd name="T47" fmla="*/ 87 h 420"/>
                <a:gd name="T48" fmla="*/ 299 w 698"/>
                <a:gd name="T49" fmla="*/ 57 h 420"/>
                <a:gd name="T50" fmla="*/ 314 w 698"/>
                <a:gd name="T51" fmla="*/ 28 h 420"/>
                <a:gd name="T52" fmla="*/ 342 w 698"/>
                <a:gd name="T53" fmla="*/ 7 h 420"/>
                <a:gd name="T54" fmla="*/ 389 w 698"/>
                <a:gd name="T55" fmla="*/ 9 h 420"/>
                <a:gd name="T56" fmla="*/ 428 w 698"/>
                <a:gd name="T57" fmla="*/ 33 h 420"/>
                <a:gd name="T58" fmla="*/ 454 w 698"/>
                <a:gd name="T59" fmla="*/ 68 h 420"/>
                <a:gd name="T60" fmla="*/ 472 w 698"/>
                <a:gd name="T61" fmla="*/ 101 h 420"/>
                <a:gd name="T62" fmla="*/ 491 w 698"/>
                <a:gd name="T63" fmla="*/ 120 h 420"/>
                <a:gd name="T64" fmla="*/ 514 w 698"/>
                <a:gd name="T65" fmla="*/ 107 h 420"/>
                <a:gd name="T66" fmla="*/ 551 w 698"/>
                <a:gd name="T67" fmla="*/ 74 h 420"/>
                <a:gd name="T68" fmla="*/ 594 w 698"/>
                <a:gd name="T69" fmla="*/ 33 h 420"/>
                <a:gd name="T70" fmla="*/ 638 w 698"/>
                <a:gd name="T71" fmla="*/ 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8" h="420">
                  <a:moveTo>
                    <a:pt x="662" y="0"/>
                  </a:moveTo>
                  <a:lnTo>
                    <a:pt x="684" y="6"/>
                  </a:lnTo>
                  <a:lnTo>
                    <a:pt x="695" y="15"/>
                  </a:lnTo>
                  <a:lnTo>
                    <a:pt x="698" y="31"/>
                  </a:lnTo>
                  <a:lnTo>
                    <a:pt x="698" y="52"/>
                  </a:lnTo>
                  <a:lnTo>
                    <a:pt x="695" y="77"/>
                  </a:lnTo>
                  <a:lnTo>
                    <a:pt x="685" y="107"/>
                  </a:lnTo>
                  <a:lnTo>
                    <a:pt x="674" y="138"/>
                  </a:lnTo>
                  <a:lnTo>
                    <a:pt x="660" y="173"/>
                  </a:lnTo>
                  <a:lnTo>
                    <a:pt x="643" y="208"/>
                  </a:lnTo>
                  <a:lnTo>
                    <a:pt x="627" y="243"/>
                  </a:lnTo>
                  <a:lnTo>
                    <a:pt x="610" y="278"/>
                  </a:lnTo>
                  <a:lnTo>
                    <a:pt x="592" y="309"/>
                  </a:lnTo>
                  <a:lnTo>
                    <a:pt x="575" y="339"/>
                  </a:lnTo>
                  <a:lnTo>
                    <a:pt x="560" y="366"/>
                  </a:lnTo>
                  <a:lnTo>
                    <a:pt x="549" y="388"/>
                  </a:lnTo>
                  <a:lnTo>
                    <a:pt x="538" y="405"/>
                  </a:lnTo>
                  <a:lnTo>
                    <a:pt x="533" y="416"/>
                  </a:lnTo>
                  <a:lnTo>
                    <a:pt x="529" y="420"/>
                  </a:lnTo>
                  <a:lnTo>
                    <a:pt x="195" y="420"/>
                  </a:lnTo>
                  <a:lnTo>
                    <a:pt x="187" y="405"/>
                  </a:lnTo>
                  <a:lnTo>
                    <a:pt x="176" y="386"/>
                  </a:lnTo>
                  <a:lnTo>
                    <a:pt x="161" y="363"/>
                  </a:lnTo>
                  <a:lnTo>
                    <a:pt x="143" y="335"/>
                  </a:lnTo>
                  <a:lnTo>
                    <a:pt x="123" y="306"/>
                  </a:lnTo>
                  <a:lnTo>
                    <a:pt x="101" y="272"/>
                  </a:lnTo>
                  <a:lnTo>
                    <a:pt x="81" y="239"/>
                  </a:lnTo>
                  <a:lnTo>
                    <a:pt x="60" y="206"/>
                  </a:lnTo>
                  <a:lnTo>
                    <a:pt x="40" y="173"/>
                  </a:lnTo>
                  <a:lnTo>
                    <a:pt x="25" y="140"/>
                  </a:lnTo>
                  <a:lnTo>
                    <a:pt x="12" y="110"/>
                  </a:lnTo>
                  <a:lnTo>
                    <a:pt x="3" y="81"/>
                  </a:lnTo>
                  <a:lnTo>
                    <a:pt x="0" y="57"/>
                  </a:lnTo>
                  <a:lnTo>
                    <a:pt x="3" y="37"/>
                  </a:lnTo>
                  <a:lnTo>
                    <a:pt x="14" y="22"/>
                  </a:lnTo>
                  <a:lnTo>
                    <a:pt x="36" y="7"/>
                  </a:lnTo>
                  <a:lnTo>
                    <a:pt x="60" y="6"/>
                  </a:lnTo>
                  <a:lnTo>
                    <a:pt x="82" y="11"/>
                  </a:lnTo>
                  <a:lnTo>
                    <a:pt x="104" y="24"/>
                  </a:lnTo>
                  <a:lnTo>
                    <a:pt x="126" y="42"/>
                  </a:lnTo>
                  <a:lnTo>
                    <a:pt x="150" y="61"/>
                  </a:lnTo>
                  <a:lnTo>
                    <a:pt x="176" y="79"/>
                  </a:lnTo>
                  <a:lnTo>
                    <a:pt x="202" y="96"/>
                  </a:lnTo>
                  <a:lnTo>
                    <a:pt x="229" y="107"/>
                  </a:lnTo>
                  <a:lnTo>
                    <a:pt x="252" y="109"/>
                  </a:lnTo>
                  <a:lnTo>
                    <a:pt x="266" y="105"/>
                  </a:lnTo>
                  <a:lnTo>
                    <a:pt x="277" y="98"/>
                  </a:lnTo>
                  <a:lnTo>
                    <a:pt x="286" y="87"/>
                  </a:lnTo>
                  <a:lnTo>
                    <a:pt x="294" y="72"/>
                  </a:lnTo>
                  <a:lnTo>
                    <a:pt x="299" y="57"/>
                  </a:lnTo>
                  <a:lnTo>
                    <a:pt x="307" y="41"/>
                  </a:lnTo>
                  <a:lnTo>
                    <a:pt x="314" y="28"/>
                  </a:lnTo>
                  <a:lnTo>
                    <a:pt x="325" y="17"/>
                  </a:lnTo>
                  <a:lnTo>
                    <a:pt x="342" y="7"/>
                  </a:lnTo>
                  <a:lnTo>
                    <a:pt x="362" y="6"/>
                  </a:lnTo>
                  <a:lnTo>
                    <a:pt x="389" y="9"/>
                  </a:lnTo>
                  <a:lnTo>
                    <a:pt x="411" y="19"/>
                  </a:lnTo>
                  <a:lnTo>
                    <a:pt x="428" y="33"/>
                  </a:lnTo>
                  <a:lnTo>
                    <a:pt x="443" y="50"/>
                  </a:lnTo>
                  <a:lnTo>
                    <a:pt x="454" y="68"/>
                  </a:lnTo>
                  <a:lnTo>
                    <a:pt x="463" y="87"/>
                  </a:lnTo>
                  <a:lnTo>
                    <a:pt x="472" y="101"/>
                  </a:lnTo>
                  <a:lnTo>
                    <a:pt x="481" y="112"/>
                  </a:lnTo>
                  <a:lnTo>
                    <a:pt x="491" y="120"/>
                  </a:lnTo>
                  <a:lnTo>
                    <a:pt x="502" y="118"/>
                  </a:lnTo>
                  <a:lnTo>
                    <a:pt x="514" y="107"/>
                  </a:lnTo>
                  <a:lnTo>
                    <a:pt x="531" y="92"/>
                  </a:lnTo>
                  <a:lnTo>
                    <a:pt x="551" y="74"/>
                  </a:lnTo>
                  <a:lnTo>
                    <a:pt x="571" y="52"/>
                  </a:lnTo>
                  <a:lnTo>
                    <a:pt x="594" y="33"/>
                  </a:lnTo>
                  <a:lnTo>
                    <a:pt x="616" y="17"/>
                  </a:lnTo>
                  <a:lnTo>
                    <a:pt x="638" y="4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1037617" y="2598661"/>
              <a:ext cx="1795463" cy="1943100"/>
            </a:xfrm>
            <a:custGeom>
              <a:avLst/>
              <a:gdLst>
                <a:gd name="T0" fmla="*/ 491 w 1131"/>
                <a:gd name="T1" fmla="*/ 267 h 1224"/>
                <a:gd name="T2" fmla="*/ 421 w 1131"/>
                <a:gd name="T3" fmla="*/ 344 h 1224"/>
                <a:gd name="T4" fmla="*/ 410 w 1131"/>
                <a:gd name="T5" fmla="*/ 451 h 1224"/>
                <a:gd name="T6" fmla="*/ 460 w 1131"/>
                <a:gd name="T7" fmla="*/ 539 h 1224"/>
                <a:gd name="T8" fmla="*/ 561 w 1131"/>
                <a:gd name="T9" fmla="*/ 613 h 1224"/>
                <a:gd name="T10" fmla="*/ 605 w 1131"/>
                <a:gd name="T11" fmla="*/ 692 h 1224"/>
                <a:gd name="T12" fmla="*/ 577 w 1131"/>
                <a:gd name="T13" fmla="*/ 747 h 1224"/>
                <a:gd name="T14" fmla="*/ 491 w 1131"/>
                <a:gd name="T15" fmla="*/ 755 h 1224"/>
                <a:gd name="T16" fmla="*/ 404 w 1131"/>
                <a:gd name="T17" fmla="*/ 834 h 1224"/>
                <a:gd name="T18" fmla="*/ 513 w 1131"/>
                <a:gd name="T19" fmla="*/ 861 h 1224"/>
                <a:gd name="T20" fmla="*/ 598 w 1131"/>
                <a:gd name="T21" fmla="*/ 852 h 1224"/>
                <a:gd name="T22" fmla="*/ 691 w 1131"/>
                <a:gd name="T23" fmla="*/ 793 h 1224"/>
                <a:gd name="T24" fmla="*/ 726 w 1131"/>
                <a:gd name="T25" fmla="*/ 681 h 1224"/>
                <a:gd name="T26" fmla="*/ 702 w 1131"/>
                <a:gd name="T27" fmla="*/ 582 h 1224"/>
                <a:gd name="T28" fmla="*/ 612 w 1131"/>
                <a:gd name="T29" fmla="*/ 499 h 1224"/>
                <a:gd name="T30" fmla="*/ 544 w 1131"/>
                <a:gd name="T31" fmla="*/ 449 h 1224"/>
                <a:gd name="T32" fmla="*/ 530 w 1131"/>
                <a:gd name="T33" fmla="*/ 403 h 1224"/>
                <a:gd name="T34" fmla="*/ 555 w 1131"/>
                <a:gd name="T35" fmla="*/ 354 h 1224"/>
                <a:gd name="T36" fmla="*/ 631 w 1131"/>
                <a:gd name="T37" fmla="*/ 344 h 1224"/>
                <a:gd name="T38" fmla="*/ 689 w 1131"/>
                <a:gd name="T39" fmla="*/ 366 h 1224"/>
                <a:gd name="T40" fmla="*/ 651 w 1131"/>
                <a:gd name="T41" fmla="*/ 245 h 1224"/>
                <a:gd name="T42" fmla="*/ 526 w 1131"/>
                <a:gd name="T43" fmla="*/ 147 h 1224"/>
                <a:gd name="T44" fmla="*/ 723 w 1131"/>
                <a:gd name="T45" fmla="*/ 2 h 1224"/>
                <a:gd name="T46" fmla="*/ 752 w 1131"/>
                <a:gd name="T47" fmla="*/ 37 h 1224"/>
                <a:gd name="T48" fmla="*/ 807 w 1131"/>
                <a:gd name="T49" fmla="*/ 109 h 1224"/>
                <a:gd name="T50" fmla="*/ 877 w 1131"/>
                <a:gd name="T51" fmla="*/ 210 h 1224"/>
                <a:gd name="T52" fmla="*/ 954 w 1131"/>
                <a:gd name="T53" fmla="*/ 331 h 1224"/>
                <a:gd name="T54" fmla="*/ 1028 w 1131"/>
                <a:gd name="T55" fmla="*/ 468 h 1224"/>
                <a:gd name="T56" fmla="*/ 1089 w 1131"/>
                <a:gd name="T57" fmla="*/ 611 h 1224"/>
                <a:gd name="T58" fmla="*/ 1125 w 1131"/>
                <a:gd name="T59" fmla="*/ 756 h 1224"/>
                <a:gd name="T60" fmla="*/ 1129 w 1131"/>
                <a:gd name="T61" fmla="*/ 893 h 1224"/>
                <a:gd name="T62" fmla="*/ 1089 w 1131"/>
                <a:gd name="T63" fmla="*/ 1014 h 1224"/>
                <a:gd name="T64" fmla="*/ 995 w 1131"/>
                <a:gd name="T65" fmla="*/ 1115 h 1224"/>
                <a:gd name="T66" fmla="*/ 838 w 1131"/>
                <a:gd name="T67" fmla="*/ 1187 h 1224"/>
                <a:gd name="T68" fmla="*/ 609 w 1131"/>
                <a:gd name="T69" fmla="*/ 1222 h 1224"/>
                <a:gd name="T70" fmla="*/ 357 w 1131"/>
                <a:gd name="T71" fmla="*/ 1213 h 1224"/>
                <a:gd name="T72" fmla="*/ 182 w 1131"/>
                <a:gd name="T73" fmla="*/ 1159 h 1224"/>
                <a:gd name="T74" fmla="*/ 72 w 1131"/>
                <a:gd name="T75" fmla="*/ 1069 h 1224"/>
                <a:gd name="T76" fmla="*/ 13 w 1131"/>
                <a:gd name="T77" fmla="*/ 952 h 1224"/>
                <a:gd name="T78" fmla="*/ 0 w 1131"/>
                <a:gd name="T79" fmla="*/ 814 h 1224"/>
                <a:gd name="T80" fmla="*/ 22 w 1131"/>
                <a:gd name="T81" fmla="*/ 663 h 1224"/>
                <a:gd name="T82" fmla="*/ 70 w 1131"/>
                <a:gd name="T83" fmla="*/ 510 h 1224"/>
                <a:gd name="T84" fmla="*/ 130 w 1131"/>
                <a:gd name="T85" fmla="*/ 363 h 1224"/>
                <a:gd name="T86" fmla="*/ 199 w 1131"/>
                <a:gd name="T87" fmla="*/ 230 h 1224"/>
                <a:gd name="T88" fmla="*/ 263 w 1131"/>
                <a:gd name="T89" fmla="*/ 120 h 1224"/>
                <a:gd name="T90" fmla="*/ 313 w 1131"/>
                <a:gd name="T91" fmla="*/ 43 h 1224"/>
                <a:gd name="T92" fmla="*/ 338 w 1131"/>
                <a:gd name="T93" fmla="*/ 2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1" h="1224">
                  <a:moveTo>
                    <a:pt x="526" y="147"/>
                  </a:moveTo>
                  <a:lnTo>
                    <a:pt x="526" y="251"/>
                  </a:lnTo>
                  <a:lnTo>
                    <a:pt x="491" y="267"/>
                  </a:lnTo>
                  <a:lnTo>
                    <a:pt x="461" y="287"/>
                  </a:lnTo>
                  <a:lnTo>
                    <a:pt x="438" y="315"/>
                  </a:lnTo>
                  <a:lnTo>
                    <a:pt x="421" y="344"/>
                  </a:lnTo>
                  <a:lnTo>
                    <a:pt x="410" y="377"/>
                  </a:lnTo>
                  <a:lnTo>
                    <a:pt x="406" y="414"/>
                  </a:lnTo>
                  <a:lnTo>
                    <a:pt x="410" y="451"/>
                  </a:lnTo>
                  <a:lnTo>
                    <a:pt x="419" y="484"/>
                  </a:lnTo>
                  <a:lnTo>
                    <a:pt x="436" y="514"/>
                  </a:lnTo>
                  <a:lnTo>
                    <a:pt x="460" y="539"/>
                  </a:lnTo>
                  <a:lnTo>
                    <a:pt x="491" y="565"/>
                  </a:lnTo>
                  <a:lnTo>
                    <a:pt x="526" y="589"/>
                  </a:lnTo>
                  <a:lnTo>
                    <a:pt x="561" y="613"/>
                  </a:lnTo>
                  <a:lnTo>
                    <a:pt x="585" y="639"/>
                  </a:lnTo>
                  <a:lnTo>
                    <a:pt x="599" y="664"/>
                  </a:lnTo>
                  <a:lnTo>
                    <a:pt x="605" y="692"/>
                  </a:lnTo>
                  <a:lnTo>
                    <a:pt x="601" y="714"/>
                  </a:lnTo>
                  <a:lnTo>
                    <a:pt x="592" y="733"/>
                  </a:lnTo>
                  <a:lnTo>
                    <a:pt x="577" y="747"/>
                  </a:lnTo>
                  <a:lnTo>
                    <a:pt x="555" y="756"/>
                  </a:lnTo>
                  <a:lnTo>
                    <a:pt x="530" y="758"/>
                  </a:lnTo>
                  <a:lnTo>
                    <a:pt x="491" y="755"/>
                  </a:lnTo>
                  <a:lnTo>
                    <a:pt x="456" y="745"/>
                  </a:lnTo>
                  <a:lnTo>
                    <a:pt x="425" y="731"/>
                  </a:lnTo>
                  <a:lnTo>
                    <a:pt x="404" y="834"/>
                  </a:lnTo>
                  <a:lnTo>
                    <a:pt x="434" y="847"/>
                  </a:lnTo>
                  <a:lnTo>
                    <a:pt x="471" y="856"/>
                  </a:lnTo>
                  <a:lnTo>
                    <a:pt x="513" y="861"/>
                  </a:lnTo>
                  <a:lnTo>
                    <a:pt x="513" y="963"/>
                  </a:lnTo>
                  <a:lnTo>
                    <a:pt x="598" y="963"/>
                  </a:lnTo>
                  <a:lnTo>
                    <a:pt x="598" y="852"/>
                  </a:lnTo>
                  <a:lnTo>
                    <a:pt x="634" y="839"/>
                  </a:lnTo>
                  <a:lnTo>
                    <a:pt x="666" y="819"/>
                  </a:lnTo>
                  <a:lnTo>
                    <a:pt x="691" y="793"/>
                  </a:lnTo>
                  <a:lnTo>
                    <a:pt x="710" y="760"/>
                  </a:lnTo>
                  <a:lnTo>
                    <a:pt x="723" y="723"/>
                  </a:lnTo>
                  <a:lnTo>
                    <a:pt x="726" y="681"/>
                  </a:lnTo>
                  <a:lnTo>
                    <a:pt x="724" y="646"/>
                  </a:lnTo>
                  <a:lnTo>
                    <a:pt x="715" y="613"/>
                  </a:lnTo>
                  <a:lnTo>
                    <a:pt x="702" y="582"/>
                  </a:lnTo>
                  <a:lnTo>
                    <a:pt x="680" y="554"/>
                  </a:lnTo>
                  <a:lnTo>
                    <a:pt x="651" y="527"/>
                  </a:lnTo>
                  <a:lnTo>
                    <a:pt x="612" y="499"/>
                  </a:lnTo>
                  <a:lnTo>
                    <a:pt x="581" y="481"/>
                  </a:lnTo>
                  <a:lnTo>
                    <a:pt x="561" y="464"/>
                  </a:lnTo>
                  <a:lnTo>
                    <a:pt x="544" y="449"/>
                  </a:lnTo>
                  <a:lnTo>
                    <a:pt x="535" y="435"/>
                  </a:lnTo>
                  <a:lnTo>
                    <a:pt x="531" y="420"/>
                  </a:lnTo>
                  <a:lnTo>
                    <a:pt x="530" y="403"/>
                  </a:lnTo>
                  <a:lnTo>
                    <a:pt x="533" y="385"/>
                  </a:lnTo>
                  <a:lnTo>
                    <a:pt x="542" y="366"/>
                  </a:lnTo>
                  <a:lnTo>
                    <a:pt x="555" y="354"/>
                  </a:lnTo>
                  <a:lnTo>
                    <a:pt x="577" y="344"/>
                  </a:lnTo>
                  <a:lnTo>
                    <a:pt x="601" y="341"/>
                  </a:lnTo>
                  <a:lnTo>
                    <a:pt x="631" y="344"/>
                  </a:lnTo>
                  <a:lnTo>
                    <a:pt x="653" y="350"/>
                  </a:lnTo>
                  <a:lnTo>
                    <a:pt x="673" y="357"/>
                  </a:lnTo>
                  <a:lnTo>
                    <a:pt x="689" y="366"/>
                  </a:lnTo>
                  <a:lnTo>
                    <a:pt x="712" y="265"/>
                  </a:lnTo>
                  <a:lnTo>
                    <a:pt x="684" y="254"/>
                  </a:lnTo>
                  <a:lnTo>
                    <a:pt x="651" y="245"/>
                  </a:lnTo>
                  <a:lnTo>
                    <a:pt x="612" y="241"/>
                  </a:lnTo>
                  <a:lnTo>
                    <a:pt x="612" y="147"/>
                  </a:lnTo>
                  <a:lnTo>
                    <a:pt x="526" y="147"/>
                  </a:lnTo>
                  <a:close/>
                  <a:moveTo>
                    <a:pt x="342" y="0"/>
                  </a:moveTo>
                  <a:lnTo>
                    <a:pt x="721" y="0"/>
                  </a:lnTo>
                  <a:lnTo>
                    <a:pt x="723" y="2"/>
                  </a:lnTo>
                  <a:lnTo>
                    <a:pt x="728" y="10"/>
                  </a:lnTo>
                  <a:lnTo>
                    <a:pt x="739" y="22"/>
                  </a:lnTo>
                  <a:lnTo>
                    <a:pt x="752" y="37"/>
                  </a:lnTo>
                  <a:lnTo>
                    <a:pt x="767" y="57"/>
                  </a:lnTo>
                  <a:lnTo>
                    <a:pt x="785" y="81"/>
                  </a:lnTo>
                  <a:lnTo>
                    <a:pt x="807" y="109"/>
                  </a:lnTo>
                  <a:lnTo>
                    <a:pt x="829" y="140"/>
                  </a:lnTo>
                  <a:lnTo>
                    <a:pt x="853" y="173"/>
                  </a:lnTo>
                  <a:lnTo>
                    <a:pt x="877" y="210"/>
                  </a:lnTo>
                  <a:lnTo>
                    <a:pt x="903" y="249"/>
                  </a:lnTo>
                  <a:lnTo>
                    <a:pt x="929" y="289"/>
                  </a:lnTo>
                  <a:lnTo>
                    <a:pt x="954" y="331"/>
                  </a:lnTo>
                  <a:lnTo>
                    <a:pt x="980" y="376"/>
                  </a:lnTo>
                  <a:lnTo>
                    <a:pt x="1006" y="422"/>
                  </a:lnTo>
                  <a:lnTo>
                    <a:pt x="1028" y="468"/>
                  </a:lnTo>
                  <a:lnTo>
                    <a:pt x="1050" y="515"/>
                  </a:lnTo>
                  <a:lnTo>
                    <a:pt x="1070" y="563"/>
                  </a:lnTo>
                  <a:lnTo>
                    <a:pt x="1089" y="611"/>
                  </a:lnTo>
                  <a:lnTo>
                    <a:pt x="1103" y="661"/>
                  </a:lnTo>
                  <a:lnTo>
                    <a:pt x="1116" y="709"/>
                  </a:lnTo>
                  <a:lnTo>
                    <a:pt x="1125" y="756"/>
                  </a:lnTo>
                  <a:lnTo>
                    <a:pt x="1131" y="802"/>
                  </a:lnTo>
                  <a:lnTo>
                    <a:pt x="1131" y="848"/>
                  </a:lnTo>
                  <a:lnTo>
                    <a:pt x="1129" y="893"/>
                  </a:lnTo>
                  <a:lnTo>
                    <a:pt x="1120" y="935"/>
                  </a:lnTo>
                  <a:lnTo>
                    <a:pt x="1107" y="975"/>
                  </a:lnTo>
                  <a:lnTo>
                    <a:pt x="1089" y="1014"/>
                  </a:lnTo>
                  <a:lnTo>
                    <a:pt x="1063" y="1051"/>
                  </a:lnTo>
                  <a:lnTo>
                    <a:pt x="1032" y="1084"/>
                  </a:lnTo>
                  <a:lnTo>
                    <a:pt x="995" y="1115"/>
                  </a:lnTo>
                  <a:lnTo>
                    <a:pt x="951" y="1143"/>
                  </a:lnTo>
                  <a:lnTo>
                    <a:pt x="897" y="1167"/>
                  </a:lnTo>
                  <a:lnTo>
                    <a:pt x="838" y="1187"/>
                  </a:lnTo>
                  <a:lnTo>
                    <a:pt x="770" y="1202"/>
                  </a:lnTo>
                  <a:lnTo>
                    <a:pt x="693" y="1215"/>
                  </a:lnTo>
                  <a:lnTo>
                    <a:pt x="609" y="1222"/>
                  </a:lnTo>
                  <a:lnTo>
                    <a:pt x="515" y="1224"/>
                  </a:lnTo>
                  <a:lnTo>
                    <a:pt x="432" y="1222"/>
                  </a:lnTo>
                  <a:lnTo>
                    <a:pt x="357" y="1213"/>
                  </a:lnTo>
                  <a:lnTo>
                    <a:pt x="290" y="1200"/>
                  </a:lnTo>
                  <a:lnTo>
                    <a:pt x="233" y="1182"/>
                  </a:lnTo>
                  <a:lnTo>
                    <a:pt x="182" y="1159"/>
                  </a:lnTo>
                  <a:lnTo>
                    <a:pt x="138" y="1134"/>
                  </a:lnTo>
                  <a:lnTo>
                    <a:pt x="101" y="1102"/>
                  </a:lnTo>
                  <a:lnTo>
                    <a:pt x="72" y="1069"/>
                  </a:lnTo>
                  <a:lnTo>
                    <a:pt x="46" y="1032"/>
                  </a:lnTo>
                  <a:lnTo>
                    <a:pt x="28" y="994"/>
                  </a:lnTo>
                  <a:lnTo>
                    <a:pt x="13" y="952"/>
                  </a:lnTo>
                  <a:lnTo>
                    <a:pt x="5" y="907"/>
                  </a:lnTo>
                  <a:lnTo>
                    <a:pt x="0" y="861"/>
                  </a:lnTo>
                  <a:lnTo>
                    <a:pt x="0" y="814"/>
                  </a:lnTo>
                  <a:lnTo>
                    <a:pt x="5" y="764"/>
                  </a:lnTo>
                  <a:lnTo>
                    <a:pt x="13" y="714"/>
                  </a:lnTo>
                  <a:lnTo>
                    <a:pt x="22" y="663"/>
                  </a:lnTo>
                  <a:lnTo>
                    <a:pt x="35" y="611"/>
                  </a:lnTo>
                  <a:lnTo>
                    <a:pt x="51" y="561"/>
                  </a:lnTo>
                  <a:lnTo>
                    <a:pt x="70" y="510"/>
                  </a:lnTo>
                  <a:lnTo>
                    <a:pt x="88" y="460"/>
                  </a:lnTo>
                  <a:lnTo>
                    <a:pt x="110" y="411"/>
                  </a:lnTo>
                  <a:lnTo>
                    <a:pt x="130" y="363"/>
                  </a:lnTo>
                  <a:lnTo>
                    <a:pt x="154" y="317"/>
                  </a:lnTo>
                  <a:lnTo>
                    <a:pt x="176" y="273"/>
                  </a:lnTo>
                  <a:lnTo>
                    <a:pt x="199" y="230"/>
                  </a:lnTo>
                  <a:lnTo>
                    <a:pt x="221" y="192"/>
                  </a:lnTo>
                  <a:lnTo>
                    <a:pt x="243" y="155"/>
                  </a:lnTo>
                  <a:lnTo>
                    <a:pt x="263" y="120"/>
                  </a:lnTo>
                  <a:lnTo>
                    <a:pt x="281" y="90"/>
                  </a:lnTo>
                  <a:lnTo>
                    <a:pt x="298" y="65"/>
                  </a:lnTo>
                  <a:lnTo>
                    <a:pt x="313" y="43"/>
                  </a:lnTo>
                  <a:lnTo>
                    <a:pt x="325" y="24"/>
                  </a:lnTo>
                  <a:lnTo>
                    <a:pt x="333" y="11"/>
                  </a:lnTo>
                  <a:lnTo>
                    <a:pt x="338" y="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782100" y="1945336"/>
            <a:ext cx="1795463" cy="2705100"/>
            <a:chOff x="1037617" y="1836661"/>
            <a:chExt cx="1795463" cy="2705100"/>
          </a:xfrm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297967" y="1836661"/>
              <a:ext cx="1108075" cy="666750"/>
            </a:xfrm>
            <a:custGeom>
              <a:avLst/>
              <a:gdLst>
                <a:gd name="T0" fmla="*/ 684 w 698"/>
                <a:gd name="T1" fmla="*/ 6 h 420"/>
                <a:gd name="T2" fmla="*/ 698 w 698"/>
                <a:gd name="T3" fmla="*/ 31 h 420"/>
                <a:gd name="T4" fmla="*/ 695 w 698"/>
                <a:gd name="T5" fmla="*/ 77 h 420"/>
                <a:gd name="T6" fmla="*/ 674 w 698"/>
                <a:gd name="T7" fmla="*/ 138 h 420"/>
                <a:gd name="T8" fmla="*/ 643 w 698"/>
                <a:gd name="T9" fmla="*/ 208 h 420"/>
                <a:gd name="T10" fmla="*/ 610 w 698"/>
                <a:gd name="T11" fmla="*/ 278 h 420"/>
                <a:gd name="T12" fmla="*/ 575 w 698"/>
                <a:gd name="T13" fmla="*/ 339 h 420"/>
                <a:gd name="T14" fmla="*/ 549 w 698"/>
                <a:gd name="T15" fmla="*/ 388 h 420"/>
                <a:gd name="T16" fmla="*/ 533 w 698"/>
                <a:gd name="T17" fmla="*/ 416 h 420"/>
                <a:gd name="T18" fmla="*/ 195 w 698"/>
                <a:gd name="T19" fmla="*/ 420 h 420"/>
                <a:gd name="T20" fmla="*/ 176 w 698"/>
                <a:gd name="T21" fmla="*/ 386 h 420"/>
                <a:gd name="T22" fmla="*/ 143 w 698"/>
                <a:gd name="T23" fmla="*/ 335 h 420"/>
                <a:gd name="T24" fmla="*/ 101 w 698"/>
                <a:gd name="T25" fmla="*/ 272 h 420"/>
                <a:gd name="T26" fmla="*/ 60 w 698"/>
                <a:gd name="T27" fmla="*/ 206 h 420"/>
                <a:gd name="T28" fmla="*/ 25 w 698"/>
                <a:gd name="T29" fmla="*/ 140 h 420"/>
                <a:gd name="T30" fmla="*/ 3 w 698"/>
                <a:gd name="T31" fmla="*/ 81 h 420"/>
                <a:gd name="T32" fmla="*/ 3 w 698"/>
                <a:gd name="T33" fmla="*/ 37 h 420"/>
                <a:gd name="T34" fmla="*/ 36 w 698"/>
                <a:gd name="T35" fmla="*/ 7 h 420"/>
                <a:gd name="T36" fmla="*/ 82 w 698"/>
                <a:gd name="T37" fmla="*/ 11 h 420"/>
                <a:gd name="T38" fmla="*/ 126 w 698"/>
                <a:gd name="T39" fmla="*/ 42 h 420"/>
                <a:gd name="T40" fmla="*/ 176 w 698"/>
                <a:gd name="T41" fmla="*/ 79 h 420"/>
                <a:gd name="T42" fmla="*/ 229 w 698"/>
                <a:gd name="T43" fmla="*/ 107 h 420"/>
                <a:gd name="T44" fmla="*/ 266 w 698"/>
                <a:gd name="T45" fmla="*/ 105 h 420"/>
                <a:gd name="T46" fmla="*/ 286 w 698"/>
                <a:gd name="T47" fmla="*/ 87 h 420"/>
                <a:gd name="T48" fmla="*/ 299 w 698"/>
                <a:gd name="T49" fmla="*/ 57 h 420"/>
                <a:gd name="T50" fmla="*/ 314 w 698"/>
                <a:gd name="T51" fmla="*/ 28 h 420"/>
                <a:gd name="T52" fmla="*/ 342 w 698"/>
                <a:gd name="T53" fmla="*/ 7 h 420"/>
                <a:gd name="T54" fmla="*/ 389 w 698"/>
                <a:gd name="T55" fmla="*/ 9 h 420"/>
                <a:gd name="T56" fmla="*/ 428 w 698"/>
                <a:gd name="T57" fmla="*/ 33 h 420"/>
                <a:gd name="T58" fmla="*/ 454 w 698"/>
                <a:gd name="T59" fmla="*/ 68 h 420"/>
                <a:gd name="T60" fmla="*/ 472 w 698"/>
                <a:gd name="T61" fmla="*/ 101 h 420"/>
                <a:gd name="T62" fmla="*/ 491 w 698"/>
                <a:gd name="T63" fmla="*/ 120 h 420"/>
                <a:gd name="T64" fmla="*/ 514 w 698"/>
                <a:gd name="T65" fmla="*/ 107 h 420"/>
                <a:gd name="T66" fmla="*/ 551 w 698"/>
                <a:gd name="T67" fmla="*/ 74 h 420"/>
                <a:gd name="T68" fmla="*/ 594 w 698"/>
                <a:gd name="T69" fmla="*/ 33 h 420"/>
                <a:gd name="T70" fmla="*/ 638 w 698"/>
                <a:gd name="T71" fmla="*/ 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8" h="420">
                  <a:moveTo>
                    <a:pt x="662" y="0"/>
                  </a:moveTo>
                  <a:lnTo>
                    <a:pt x="684" y="6"/>
                  </a:lnTo>
                  <a:lnTo>
                    <a:pt x="695" y="15"/>
                  </a:lnTo>
                  <a:lnTo>
                    <a:pt x="698" y="31"/>
                  </a:lnTo>
                  <a:lnTo>
                    <a:pt x="698" y="52"/>
                  </a:lnTo>
                  <a:lnTo>
                    <a:pt x="695" y="77"/>
                  </a:lnTo>
                  <a:lnTo>
                    <a:pt x="685" y="107"/>
                  </a:lnTo>
                  <a:lnTo>
                    <a:pt x="674" y="138"/>
                  </a:lnTo>
                  <a:lnTo>
                    <a:pt x="660" y="173"/>
                  </a:lnTo>
                  <a:lnTo>
                    <a:pt x="643" y="208"/>
                  </a:lnTo>
                  <a:lnTo>
                    <a:pt x="627" y="243"/>
                  </a:lnTo>
                  <a:lnTo>
                    <a:pt x="610" y="278"/>
                  </a:lnTo>
                  <a:lnTo>
                    <a:pt x="592" y="309"/>
                  </a:lnTo>
                  <a:lnTo>
                    <a:pt x="575" y="339"/>
                  </a:lnTo>
                  <a:lnTo>
                    <a:pt x="560" y="366"/>
                  </a:lnTo>
                  <a:lnTo>
                    <a:pt x="549" y="388"/>
                  </a:lnTo>
                  <a:lnTo>
                    <a:pt x="538" y="405"/>
                  </a:lnTo>
                  <a:lnTo>
                    <a:pt x="533" y="416"/>
                  </a:lnTo>
                  <a:lnTo>
                    <a:pt x="529" y="420"/>
                  </a:lnTo>
                  <a:lnTo>
                    <a:pt x="195" y="420"/>
                  </a:lnTo>
                  <a:lnTo>
                    <a:pt x="187" y="405"/>
                  </a:lnTo>
                  <a:lnTo>
                    <a:pt x="176" y="386"/>
                  </a:lnTo>
                  <a:lnTo>
                    <a:pt x="161" y="363"/>
                  </a:lnTo>
                  <a:lnTo>
                    <a:pt x="143" y="335"/>
                  </a:lnTo>
                  <a:lnTo>
                    <a:pt x="123" y="306"/>
                  </a:lnTo>
                  <a:lnTo>
                    <a:pt x="101" y="272"/>
                  </a:lnTo>
                  <a:lnTo>
                    <a:pt x="81" y="239"/>
                  </a:lnTo>
                  <a:lnTo>
                    <a:pt x="60" y="206"/>
                  </a:lnTo>
                  <a:lnTo>
                    <a:pt x="40" y="173"/>
                  </a:lnTo>
                  <a:lnTo>
                    <a:pt x="25" y="140"/>
                  </a:lnTo>
                  <a:lnTo>
                    <a:pt x="12" y="110"/>
                  </a:lnTo>
                  <a:lnTo>
                    <a:pt x="3" y="81"/>
                  </a:lnTo>
                  <a:lnTo>
                    <a:pt x="0" y="57"/>
                  </a:lnTo>
                  <a:lnTo>
                    <a:pt x="3" y="37"/>
                  </a:lnTo>
                  <a:lnTo>
                    <a:pt x="14" y="22"/>
                  </a:lnTo>
                  <a:lnTo>
                    <a:pt x="36" y="7"/>
                  </a:lnTo>
                  <a:lnTo>
                    <a:pt x="60" y="6"/>
                  </a:lnTo>
                  <a:lnTo>
                    <a:pt x="82" y="11"/>
                  </a:lnTo>
                  <a:lnTo>
                    <a:pt x="104" y="24"/>
                  </a:lnTo>
                  <a:lnTo>
                    <a:pt x="126" y="42"/>
                  </a:lnTo>
                  <a:lnTo>
                    <a:pt x="150" y="61"/>
                  </a:lnTo>
                  <a:lnTo>
                    <a:pt x="176" y="79"/>
                  </a:lnTo>
                  <a:lnTo>
                    <a:pt x="202" y="96"/>
                  </a:lnTo>
                  <a:lnTo>
                    <a:pt x="229" y="107"/>
                  </a:lnTo>
                  <a:lnTo>
                    <a:pt x="252" y="109"/>
                  </a:lnTo>
                  <a:lnTo>
                    <a:pt x="266" y="105"/>
                  </a:lnTo>
                  <a:lnTo>
                    <a:pt x="277" y="98"/>
                  </a:lnTo>
                  <a:lnTo>
                    <a:pt x="286" y="87"/>
                  </a:lnTo>
                  <a:lnTo>
                    <a:pt x="294" y="72"/>
                  </a:lnTo>
                  <a:lnTo>
                    <a:pt x="299" y="57"/>
                  </a:lnTo>
                  <a:lnTo>
                    <a:pt x="307" y="41"/>
                  </a:lnTo>
                  <a:lnTo>
                    <a:pt x="314" y="28"/>
                  </a:lnTo>
                  <a:lnTo>
                    <a:pt x="325" y="17"/>
                  </a:lnTo>
                  <a:lnTo>
                    <a:pt x="342" y="7"/>
                  </a:lnTo>
                  <a:lnTo>
                    <a:pt x="362" y="6"/>
                  </a:lnTo>
                  <a:lnTo>
                    <a:pt x="389" y="9"/>
                  </a:lnTo>
                  <a:lnTo>
                    <a:pt x="411" y="19"/>
                  </a:lnTo>
                  <a:lnTo>
                    <a:pt x="428" y="33"/>
                  </a:lnTo>
                  <a:lnTo>
                    <a:pt x="443" y="50"/>
                  </a:lnTo>
                  <a:lnTo>
                    <a:pt x="454" y="68"/>
                  </a:lnTo>
                  <a:lnTo>
                    <a:pt x="463" y="87"/>
                  </a:lnTo>
                  <a:lnTo>
                    <a:pt x="472" y="101"/>
                  </a:lnTo>
                  <a:lnTo>
                    <a:pt x="481" y="112"/>
                  </a:lnTo>
                  <a:lnTo>
                    <a:pt x="491" y="120"/>
                  </a:lnTo>
                  <a:lnTo>
                    <a:pt x="502" y="118"/>
                  </a:lnTo>
                  <a:lnTo>
                    <a:pt x="514" y="107"/>
                  </a:lnTo>
                  <a:lnTo>
                    <a:pt x="531" y="92"/>
                  </a:lnTo>
                  <a:lnTo>
                    <a:pt x="551" y="74"/>
                  </a:lnTo>
                  <a:lnTo>
                    <a:pt x="571" y="52"/>
                  </a:lnTo>
                  <a:lnTo>
                    <a:pt x="594" y="33"/>
                  </a:lnTo>
                  <a:lnTo>
                    <a:pt x="616" y="17"/>
                  </a:lnTo>
                  <a:lnTo>
                    <a:pt x="638" y="4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037617" y="2598661"/>
              <a:ext cx="1795463" cy="1943100"/>
            </a:xfrm>
            <a:custGeom>
              <a:avLst/>
              <a:gdLst>
                <a:gd name="T0" fmla="*/ 491 w 1131"/>
                <a:gd name="T1" fmla="*/ 267 h 1224"/>
                <a:gd name="T2" fmla="*/ 421 w 1131"/>
                <a:gd name="T3" fmla="*/ 344 h 1224"/>
                <a:gd name="T4" fmla="*/ 410 w 1131"/>
                <a:gd name="T5" fmla="*/ 451 h 1224"/>
                <a:gd name="T6" fmla="*/ 460 w 1131"/>
                <a:gd name="T7" fmla="*/ 539 h 1224"/>
                <a:gd name="T8" fmla="*/ 561 w 1131"/>
                <a:gd name="T9" fmla="*/ 613 h 1224"/>
                <a:gd name="T10" fmla="*/ 605 w 1131"/>
                <a:gd name="T11" fmla="*/ 692 h 1224"/>
                <a:gd name="T12" fmla="*/ 577 w 1131"/>
                <a:gd name="T13" fmla="*/ 747 h 1224"/>
                <a:gd name="T14" fmla="*/ 491 w 1131"/>
                <a:gd name="T15" fmla="*/ 755 h 1224"/>
                <a:gd name="T16" fmla="*/ 404 w 1131"/>
                <a:gd name="T17" fmla="*/ 834 h 1224"/>
                <a:gd name="T18" fmla="*/ 513 w 1131"/>
                <a:gd name="T19" fmla="*/ 861 h 1224"/>
                <a:gd name="T20" fmla="*/ 598 w 1131"/>
                <a:gd name="T21" fmla="*/ 852 h 1224"/>
                <a:gd name="T22" fmla="*/ 691 w 1131"/>
                <a:gd name="T23" fmla="*/ 793 h 1224"/>
                <a:gd name="T24" fmla="*/ 726 w 1131"/>
                <a:gd name="T25" fmla="*/ 681 h 1224"/>
                <a:gd name="T26" fmla="*/ 702 w 1131"/>
                <a:gd name="T27" fmla="*/ 582 h 1224"/>
                <a:gd name="T28" fmla="*/ 612 w 1131"/>
                <a:gd name="T29" fmla="*/ 499 h 1224"/>
                <a:gd name="T30" fmla="*/ 544 w 1131"/>
                <a:gd name="T31" fmla="*/ 449 h 1224"/>
                <a:gd name="T32" fmla="*/ 530 w 1131"/>
                <a:gd name="T33" fmla="*/ 403 h 1224"/>
                <a:gd name="T34" fmla="*/ 555 w 1131"/>
                <a:gd name="T35" fmla="*/ 354 h 1224"/>
                <a:gd name="T36" fmla="*/ 631 w 1131"/>
                <a:gd name="T37" fmla="*/ 344 h 1224"/>
                <a:gd name="T38" fmla="*/ 689 w 1131"/>
                <a:gd name="T39" fmla="*/ 366 h 1224"/>
                <a:gd name="T40" fmla="*/ 651 w 1131"/>
                <a:gd name="T41" fmla="*/ 245 h 1224"/>
                <a:gd name="T42" fmla="*/ 526 w 1131"/>
                <a:gd name="T43" fmla="*/ 147 h 1224"/>
                <a:gd name="T44" fmla="*/ 723 w 1131"/>
                <a:gd name="T45" fmla="*/ 2 h 1224"/>
                <a:gd name="T46" fmla="*/ 752 w 1131"/>
                <a:gd name="T47" fmla="*/ 37 h 1224"/>
                <a:gd name="T48" fmla="*/ 807 w 1131"/>
                <a:gd name="T49" fmla="*/ 109 h 1224"/>
                <a:gd name="T50" fmla="*/ 877 w 1131"/>
                <a:gd name="T51" fmla="*/ 210 h 1224"/>
                <a:gd name="T52" fmla="*/ 954 w 1131"/>
                <a:gd name="T53" fmla="*/ 331 h 1224"/>
                <a:gd name="T54" fmla="*/ 1028 w 1131"/>
                <a:gd name="T55" fmla="*/ 468 h 1224"/>
                <a:gd name="T56" fmla="*/ 1089 w 1131"/>
                <a:gd name="T57" fmla="*/ 611 h 1224"/>
                <a:gd name="T58" fmla="*/ 1125 w 1131"/>
                <a:gd name="T59" fmla="*/ 756 h 1224"/>
                <a:gd name="T60" fmla="*/ 1129 w 1131"/>
                <a:gd name="T61" fmla="*/ 893 h 1224"/>
                <a:gd name="T62" fmla="*/ 1089 w 1131"/>
                <a:gd name="T63" fmla="*/ 1014 h 1224"/>
                <a:gd name="T64" fmla="*/ 995 w 1131"/>
                <a:gd name="T65" fmla="*/ 1115 h 1224"/>
                <a:gd name="T66" fmla="*/ 838 w 1131"/>
                <a:gd name="T67" fmla="*/ 1187 h 1224"/>
                <a:gd name="T68" fmla="*/ 609 w 1131"/>
                <a:gd name="T69" fmla="*/ 1222 h 1224"/>
                <a:gd name="T70" fmla="*/ 357 w 1131"/>
                <a:gd name="T71" fmla="*/ 1213 h 1224"/>
                <a:gd name="T72" fmla="*/ 182 w 1131"/>
                <a:gd name="T73" fmla="*/ 1159 h 1224"/>
                <a:gd name="T74" fmla="*/ 72 w 1131"/>
                <a:gd name="T75" fmla="*/ 1069 h 1224"/>
                <a:gd name="T76" fmla="*/ 13 w 1131"/>
                <a:gd name="T77" fmla="*/ 952 h 1224"/>
                <a:gd name="T78" fmla="*/ 0 w 1131"/>
                <a:gd name="T79" fmla="*/ 814 h 1224"/>
                <a:gd name="T80" fmla="*/ 22 w 1131"/>
                <a:gd name="T81" fmla="*/ 663 h 1224"/>
                <a:gd name="T82" fmla="*/ 70 w 1131"/>
                <a:gd name="T83" fmla="*/ 510 h 1224"/>
                <a:gd name="T84" fmla="*/ 130 w 1131"/>
                <a:gd name="T85" fmla="*/ 363 h 1224"/>
                <a:gd name="T86" fmla="*/ 199 w 1131"/>
                <a:gd name="T87" fmla="*/ 230 h 1224"/>
                <a:gd name="T88" fmla="*/ 263 w 1131"/>
                <a:gd name="T89" fmla="*/ 120 h 1224"/>
                <a:gd name="T90" fmla="*/ 313 w 1131"/>
                <a:gd name="T91" fmla="*/ 43 h 1224"/>
                <a:gd name="T92" fmla="*/ 338 w 1131"/>
                <a:gd name="T93" fmla="*/ 2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1" h="1224">
                  <a:moveTo>
                    <a:pt x="526" y="147"/>
                  </a:moveTo>
                  <a:lnTo>
                    <a:pt x="526" y="251"/>
                  </a:lnTo>
                  <a:lnTo>
                    <a:pt x="491" y="267"/>
                  </a:lnTo>
                  <a:lnTo>
                    <a:pt x="461" y="287"/>
                  </a:lnTo>
                  <a:lnTo>
                    <a:pt x="438" y="315"/>
                  </a:lnTo>
                  <a:lnTo>
                    <a:pt x="421" y="344"/>
                  </a:lnTo>
                  <a:lnTo>
                    <a:pt x="410" y="377"/>
                  </a:lnTo>
                  <a:lnTo>
                    <a:pt x="406" y="414"/>
                  </a:lnTo>
                  <a:lnTo>
                    <a:pt x="410" y="451"/>
                  </a:lnTo>
                  <a:lnTo>
                    <a:pt x="419" y="484"/>
                  </a:lnTo>
                  <a:lnTo>
                    <a:pt x="436" y="514"/>
                  </a:lnTo>
                  <a:lnTo>
                    <a:pt x="460" y="539"/>
                  </a:lnTo>
                  <a:lnTo>
                    <a:pt x="491" y="565"/>
                  </a:lnTo>
                  <a:lnTo>
                    <a:pt x="526" y="589"/>
                  </a:lnTo>
                  <a:lnTo>
                    <a:pt x="561" y="613"/>
                  </a:lnTo>
                  <a:lnTo>
                    <a:pt x="585" y="639"/>
                  </a:lnTo>
                  <a:lnTo>
                    <a:pt x="599" y="664"/>
                  </a:lnTo>
                  <a:lnTo>
                    <a:pt x="605" y="692"/>
                  </a:lnTo>
                  <a:lnTo>
                    <a:pt x="601" y="714"/>
                  </a:lnTo>
                  <a:lnTo>
                    <a:pt x="592" y="733"/>
                  </a:lnTo>
                  <a:lnTo>
                    <a:pt x="577" y="747"/>
                  </a:lnTo>
                  <a:lnTo>
                    <a:pt x="555" y="756"/>
                  </a:lnTo>
                  <a:lnTo>
                    <a:pt x="530" y="758"/>
                  </a:lnTo>
                  <a:lnTo>
                    <a:pt x="491" y="755"/>
                  </a:lnTo>
                  <a:lnTo>
                    <a:pt x="456" y="745"/>
                  </a:lnTo>
                  <a:lnTo>
                    <a:pt x="425" y="731"/>
                  </a:lnTo>
                  <a:lnTo>
                    <a:pt x="404" y="834"/>
                  </a:lnTo>
                  <a:lnTo>
                    <a:pt x="434" y="847"/>
                  </a:lnTo>
                  <a:lnTo>
                    <a:pt x="471" y="856"/>
                  </a:lnTo>
                  <a:lnTo>
                    <a:pt x="513" y="861"/>
                  </a:lnTo>
                  <a:lnTo>
                    <a:pt x="513" y="963"/>
                  </a:lnTo>
                  <a:lnTo>
                    <a:pt x="598" y="963"/>
                  </a:lnTo>
                  <a:lnTo>
                    <a:pt x="598" y="852"/>
                  </a:lnTo>
                  <a:lnTo>
                    <a:pt x="634" y="839"/>
                  </a:lnTo>
                  <a:lnTo>
                    <a:pt x="666" y="819"/>
                  </a:lnTo>
                  <a:lnTo>
                    <a:pt x="691" y="793"/>
                  </a:lnTo>
                  <a:lnTo>
                    <a:pt x="710" y="760"/>
                  </a:lnTo>
                  <a:lnTo>
                    <a:pt x="723" y="723"/>
                  </a:lnTo>
                  <a:lnTo>
                    <a:pt x="726" y="681"/>
                  </a:lnTo>
                  <a:lnTo>
                    <a:pt x="724" y="646"/>
                  </a:lnTo>
                  <a:lnTo>
                    <a:pt x="715" y="613"/>
                  </a:lnTo>
                  <a:lnTo>
                    <a:pt x="702" y="582"/>
                  </a:lnTo>
                  <a:lnTo>
                    <a:pt x="680" y="554"/>
                  </a:lnTo>
                  <a:lnTo>
                    <a:pt x="651" y="527"/>
                  </a:lnTo>
                  <a:lnTo>
                    <a:pt x="612" y="499"/>
                  </a:lnTo>
                  <a:lnTo>
                    <a:pt x="581" y="481"/>
                  </a:lnTo>
                  <a:lnTo>
                    <a:pt x="561" y="464"/>
                  </a:lnTo>
                  <a:lnTo>
                    <a:pt x="544" y="449"/>
                  </a:lnTo>
                  <a:lnTo>
                    <a:pt x="535" y="435"/>
                  </a:lnTo>
                  <a:lnTo>
                    <a:pt x="531" y="420"/>
                  </a:lnTo>
                  <a:lnTo>
                    <a:pt x="530" y="403"/>
                  </a:lnTo>
                  <a:lnTo>
                    <a:pt x="533" y="385"/>
                  </a:lnTo>
                  <a:lnTo>
                    <a:pt x="542" y="366"/>
                  </a:lnTo>
                  <a:lnTo>
                    <a:pt x="555" y="354"/>
                  </a:lnTo>
                  <a:lnTo>
                    <a:pt x="577" y="344"/>
                  </a:lnTo>
                  <a:lnTo>
                    <a:pt x="601" y="341"/>
                  </a:lnTo>
                  <a:lnTo>
                    <a:pt x="631" y="344"/>
                  </a:lnTo>
                  <a:lnTo>
                    <a:pt x="653" y="350"/>
                  </a:lnTo>
                  <a:lnTo>
                    <a:pt x="673" y="357"/>
                  </a:lnTo>
                  <a:lnTo>
                    <a:pt x="689" y="366"/>
                  </a:lnTo>
                  <a:lnTo>
                    <a:pt x="712" y="265"/>
                  </a:lnTo>
                  <a:lnTo>
                    <a:pt x="684" y="254"/>
                  </a:lnTo>
                  <a:lnTo>
                    <a:pt x="651" y="245"/>
                  </a:lnTo>
                  <a:lnTo>
                    <a:pt x="612" y="241"/>
                  </a:lnTo>
                  <a:lnTo>
                    <a:pt x="612" y="147"/>
                  </a:lnTo>
                  <a:lnTo>
                    <a:pt x="526" y="147"/>
                  </a:lnTo>
                  <a:close/>
                  <a:moveTo>
                    <a:pt x="342" y="0"/>
                  </a:moveTo>
                  <a:lnTo>
                    <a:pt x="721" y="0"/>
                  </a:lnTo>
                  <a:lnTo>
                    <a:pt x="723" y="2"/>
                  </a:lnTo>
                  <a:lnTo>
                    <a:pt x="728" y="10"/>
                  </a:lnTo>
                  <a:lnTo>
                    <a:pt x="739" y="22"/>
                  </a:lnTo>
                  <a:lnTo>
                    <a:pt x="752" y="37"/>
                  </a:lnTo>
                  <a:lnTo>
                    <a:pt x="767" y="57"/>
                  </a:lnTo>
                  <a:lnTo>
                    <a:pt x="785" y="81"/>
                  </a:lnTo>
                  <a:lnTo>
                    <a:pt x="807" y="109"/>
                  </a:lnTo>
                  <a:lnTo>
                    <a:pt x="829" y="140"/>
                  </a:lnTo>
                  <a:lnTo>
                    <a:pt x="853" y="173"/>
                  </a:lnTo>
                  <a:lnTo>
                    <a:pt x="877" y="210"/>
                  </a:lnTo>
                  <a:lnTo>
                    <a:pt x="903" y="249"/>
                  </a:lnTo>
                  <a:lnTo>
                    <a:pt x="929" y="289"/>
                  </a:lnTo>
                  <a:lnTo>
                    <a:pt x="954" y="331"/>
                  </a:lnTo>
                  <a:lnTo>
                    <a:pt x="980" y="376"/>
                  </a:lnTo>
                  <a:lnTo>
                    <a:pt x="1006" y="422"/>
                  </a:lnTo>
                  <a:lnTo>
                    <a:pt x="1028" y="468"/>
                  </a:lnTo>
                  <a:lnTo>
                    <a:pt x="1050" y="515"/>
                  </a:lnTo>
                  <a:lnTo>
                    <a:pt x="1070" y="563"/>
                  </a:lnTo>
                  <a:lnTo>
                    <a:pt x="1089" y="611"/>
                  </a:lnTo>
                  <a:lnTo>
                    <a:pt x="1103" y="661"/>
                  </a:lnTo>
                  <a:lnTo>
                    <a:pt x="1116" y="709"/>
                  </a:lnTo>
                  <a:lnTo>
                    <a:pt x="1125" y="756"/>
                  </a:lnTo>
                  <a:lnTo>
                    <a:pt x="1131" y="802"/>
                  </a:lnTo>
                  <a:lnTo>
                    <a:pt x="1131" y="848"/>
                  </a:lnTo>
                  <a:lnTo>
                    <a:pt x="1129" y="893"/>
                  </a:lnTo>
                  <a:lnTo>
                    <a:pt x="1120" y="935"/>
                  </a:lnTo>
                  <a:lnTo>
                    <a:pt x="1107" y="975"/>
                  </a:lnTo>
                  <a:lnTo>
                    <a:pt x="1089" y="1014"/>
                  </a:lnTo>
                  <a:lnTo>
                    <a:pt x="1063" y="1051"/>
                  </a:lnTo>
                  <a:lnTo>
                    <a:pt x="1032" y="1084"/>
                  </a:lnTo>
                  <a:lnTo>
                    <a:pt x="995" y="1115"/>
                  </a:lnTo>
                  <a:lnTo>
                    <a:pt x="951" y="1143"/>
                  </a:lnTo>
                  <a:lnTo>
                    <a:pt x="897" y="1167"/>
                  </a:lnTo>
                  <a:lnTo>
                    <a:pt x="838" y="1187"/>
                  </a:lnTo>
                  <a:lnTo>
                    <a:pt x="770" y="1202"/>
                  </a:lnTo>
                  <a:lnTo>
                    <a:pt x="693" y="1215"/>
                  </a:lnTo>
                  <a:lnTo>
                    <a:pt x="609" y="1222"/>
                  </a:lnTo>
                  <a:lnTo>
                    <a:pt x="515" y="1224"/>
                  </a:lnTo>
                  <a:lnTo>
                    <a:pt x="432" y="1222"/>
                  </a:lnTo>
                  <a:lnTo>
                    <a:pt x="357" y="1213"/>
                  </a:lnTo>
                  <a:lnTo>
                    <a:pt x="290" y="1200"/>
                  </a:lnTo>
                  <a:lnTo>
                    <a:pt x="233" y="1182"/>
                  </a:lnTo>
                  <a:lnTo>
                    <a:pt x="182" y="1159"/>
                  </a:lnTo>
                  <a:lnTo>
                    <a:pt x="138" y="1134"/>
                  </a:lnTo>
                  <a:lnTo>
                    <a:pt x="101" y="1102"/>
                  </a:lnTo>
                  <a:lnTo>
                    <a:pt x="72" y="1069"/>
                  </a:lnTo>
                  <a:lnTo>
                    <a:pt x="46" y="1032"/>
                  </a:lnTo>
                  <a:lnTo>
                    <a:pt x="28" y="994"/>
                  </a:lnTo>
                  <a:lnTo>
                    <a:pt x="13" y="952"/>
                  </a:lnTo>
                  <a:lnTo>
                    <a:pt x="5" y="907"/>
                  </a:lnTo>
                  <a:lnTo>
                    <a:pt x="0" y="861"/>
                  </a:lnTo>
                  <a:lnTo>
                    <a:pt x="0" y="814"/>
                  </a:lnTo>
                  <a:lnTo>
                    <a:pt x="5" y="764"/>
                  </a:lnTo>
                  <a:lnTo>
                    <a:pt x="13" y="714"/>
                  </a:lnTo>
                  <a:lnTo>
                    <a:pt x="22" y="663"/>
                  </a:lnTo>
                  <a:lnTo>
                    <a:pt x="35" y="611"/>
                  </a:lnTo>
                  <a:lnTo>
                    <a:pt x="51" y="561"/>
                  </a:lnTo>
                  <a:lnTo>
                    <a:pt x="70" y="510"/>
                  </a:lnTo>
                  <a:lnTo>
                    <a:pt x="88" y="460"/>
                  </a:lnTo>
                  <a:lnTo>
                    <a:pt x="110" y="411"/>
                  </a:lnTo>
                  <a:lnTo>
                    <a:pt x="130" y="363"/>
                  </a:lnTo>
                  <a:lnTo>
                    <a:pt x="154" y="317"/>
                  </a:lnTo>
                  <a:lnTo>
                    <a:pt x="176" y="273"/>
                  </a:lnTo>
                  <a:lnTo>
                    <a:pt x="199" y="230"/>
                  </a:lnTo>
                  <a:lnTo>
                    <a:pt x="221" y="192"/>
                  </a:lnTo>
                  <a:lnTo>
                    <a:pt x="243" y="155"/>
                  </a:lnTo>
                  <a:lnTo>
                    <a:pt x="263" y="120"/>
                  </a:lnTo>
                  <a:lnTo>
                    <a:pt x="281" y="90"/>
                  </a:lnTo>
                  <a:lnTo>
                    <a:pt x="298" y="65"/>
                  </a:lnTo>
                  <a:lnTo>
                    <a:pt x="313" y="43"/>
                  </a:lnTo>
                  <a:lnTo>
                    <a:pt x="325" y="24"/>
                  </a:lnTo>
                  <a:lnTo>
                    <a:pt x="333" y="11"/>
                  </a:lnTo>
                  <a:lnTo>
                    <a:pt x="338" y="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7773" y="788996"/>
            <a:ext cx="10576488" cy="738664"/>
            <a:chOff x="592428" y="600007"/>
            <a:chExt cx="3940935" cy="738664"/>
          </a:xfrm>
        </p:grpSpPr>
        <p:sp>
          <p:nvSpPr>
            <p:cNvPr id="30" name="TextBox 29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80730" y="5691072"/>
            <a:ext cx="4432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80730" y="5357309"/>
            <a:ext cx="44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82387" y="5684031"/>
            <a:ext cx="4432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82387" y="5350268"/>
            <a:ext cx="44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0112" y="2020140"/>
            <a:ext cx="4936434" cy="4009545"/>
            <a:chOff x="1638300" y="785813"/>
            <a:chExt cx="2620963" cy="2128838"/>
          </a:xfrm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1871663" y="1039813"/>
              <a:ext cx="285750" cy="762000"/>
            </a:xfrm>
            <a:custGeom>
              <a:avLst/>
              <a:gdLst>
                <a:gd name="T0" fmla="*/ 89 w 180"/>
                <a:gd name="T1" fmla="*/ 0 h 480"/>
                <a:gd name="T2" fmla="*/ 180 w 180"/>
                <a:gd name="T3" fmla="*/ 0 h 480"/>
                <a:gd name="T4" fmla="*/ 180 w 180"/>
                <a:gd name="T5" fmla="*/ 324 h 480"/>
                <a:gd name="T6" fmla="*/ 179 w 180"/>
                <a:gd name="T7" fmla="*/ 364 h 480"/>
                <a:gd name="T8" fmla="*/ 171 w 180"/>
                <a:gd name="T9" fmla="*/ 397 h 480"/>
                <a:gd name="T10" fmla="*/ 162 w 180"/>
                <a:gd name="T11" fmla="*/ 425 h 480"/>
                <a:gd name="T12" fmla="*/ 147 w 180"/>
                <a:gd name="T13" fmla="*/ 445 h 480"/>
                <a:gd name="T14" fmla="*/ 131 w 180"/>
                <a:gd name="T15" fmla="*/ 460 h 480"/>
                <a:gd name="T16" fmla="*/ 112 w 180"/>
                <a:gd name="T17" fmla="*/ 471 h 480"/>
                <a:gd name="T18" fmla="*/ 92 w 180"/>
                <a:gd name="T19" fmla="*/ 477 h 480"/>
                <a:gd name="T20" fmla="*/ 70 w 180"/>
                <a:gd name="T21" fmla="*/ 480 h 480"/>
                <a:gd name="T22" fmla="*/ 48 w 180"/>
                <a:gd name="T23" fmla="*/ 480 h 480"/>
                <a:gd name="T24" fmla="*/ 21 w 180"/>
                <a:gd name="T25" fmla="*/ 478 h 480"/>
                <a:gd name="T26" fmla="*/ 0 w 180"/>
                <a:gd name="T27" fmla="*/ 473 h 480"/>
                <a:gd name="T28" fmla="*/ 8 w 180"/>
                <a:gd name="T29" fmla="*/ 396 h 480"/>
                <a:gd name="T30" fmla="*/ 22 w 180"/>
                <a:gd name="T31" fmla="*/ 399 h 480"/>
                <a:gd name="T32" fmla="*/ 39 w 180"/>
                <a:gd name="T33" fmla="*/ 399 h 480"/>
                <a:gd name="T34" fmla="*/ 52 w 180"/>
                <a:gd name="T35" fmla="*/ 397 h 480"/>
                <a:gd name="T36" fmla="*/ 63 w 180"/>
                <a:gd name="T37" fmla="*/ 394 h 480"/>
                <a:gd name="T38" fmla="*/ 74 w 180"/>
                <a:gd name="T39" fmla="*/ 386 h 480"/>
                <a:gd name="T40" fmla="*/ 81 w 180"/>
                <a:gd name="T41" fmla="*/ 373 h 480"/>
                <a:gd name="T42" fmla="*/ 87 w 180"/>
                <a:gd name="T43" fmla="*/ 353 h 480"/>
                <a:gd name="T44" fmla="*/ 89 w 180"/>
                <a:gd name="T45" fmla="*/ 327 h 480"/>
                <a:gd name="T46" fmla="*/ 89 w 180"/>
                <a:gd name="T4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480">
                  <a:moveTo>
                    <a:pt x="89" y="0"/>
                  </a:moveTo>
                  <a:lnTo>
                    <a:pt x="180" y="0"/>
                  </a:lnTo>
                  <a:lnTo>
                    <a:pt x="180" y="324"/>
                  </a:lnTo>
                  <a:lnTo>
                    <a:pt x="179" y="364"/>
                  </a:lnTo>
                  <a:lnTo>
                    <a:pt x="171" y="397"/>
                  </a:lnTo>
                  <a:lnTo>
                    <a:pt x="162" y="425"/>
                  </a:lnTo>
                  <a:lnTo>
                    <a:pt x="147" y="445"/>
                  </a:lnTo>
                  <a:lnTo>
                    <a:pt x="131" y="460"/>
                  </a:lnTo>
                  <a:lnTo>
                    <a:pt x="112" y="471"/>
                  </a:lnTo>
                  <a:lnTo>
                    <a:pt x="92" y="477"/>
                  </a:lnTo>
                  <a:lnTo>
                    <a:pt x="70" y="480"/>
                  </a:lnTo>
                  <a:lnTo>
                    <a:pt x="48" y="480"/>
                  </a:lnTo>
                  <a:lnTo>
                    <a:pt x="21" y="478"/>
                  </a:lnTo>
                  <a:lnTo>
                    <a:pt x="0" y="473"/>
                  </a:lnTo>
                  <a:lnTo>
                    <a:pt x="8" y="396"/>
                  </a:lnTo>
                  <a:lnTo>
                    <a:pt x="22" y="399"/>
                  </a:lnTo>
                  <a:lnTo>
                    <a:pt x="39" y="399"/>
                  </a:lnTo>
                  <a:lnTo>
                    <a:pt x="52" y="397"/>
                  </a:lnTo>
                  <a:lnTo>
                    <a:pt x="63" y="394"/>
                  </a:lnTo>
                  <a:lnTo>
                    <a:pt x="74" y="386"/>
                  </a:lnTo>
                  <a:lnTo>
                    <a:pt x="81" y="373"/>
                  </a:lnTo>
                  <a:lnTo>
                    <a:pt x="87" y="353"/>
                  </a:lnTo>
                  <a:lnTo>
                    <a:pt x="89" y="32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2243138" y="1028700"/>
              <a:ext cx="481013" cy="773113"/>
            </a:xfrm>
            <a:custGeom>
              <a:avLst/>
              <a:gdLst>
                <a:gd name="T0" fmla="*/ 136 w 303"/>
                <a:gd name="T1" fmla="*/ 86 h 487"/>
                <a:gd name="T2" fmla="*/ 110 w 303"/>
                <a:gd name="T3" fmla="*/ 125 h 487"/>
                <a:gd name="T4" fmla="*/ 97 w 303"/>
                <a:gd name="T5" fmla="*/ 196 h 487"/>
                <a:gd name="T6" fmla="*/ 97 w 303"/>
                <a:gd name="T7" fmla="*/ 294 h 487"/>
                <a:gd name="T8" fmla="*/ 110 w 303"/>
                <a:gd name="T9" fmla="*/ 366 h 487"/>
                <a:gd name="T10" fmla="*/ 136 w 303"/>
                <a:gd name="T11" fmla="*/ 403 h 487"/>
                <a:gd name="T12" fmla="*/ 169 w 303"/>
                <a:gd name="T13" fmla="*/ 403 h 487"/>
                <a:gd name="T14" fmla="*/ 191 w 303"/>
                <a:gd name="T15" fmla="*/ 371 h 487"/>
                <a:gd name="T16" fmla="*/ 204 w 303"/>
                <a:gd name="T17" fmla="*/ 316 h 487"/>
                <a:gd name="T18" fmla="*/ 208 w 303"/>
                <a:gd name="T19" fmla="*/ 241 h 487"/>
                <a:gd name="T20" fmla="*/ 204 w 303"/>
                <a:gd name="T21" fmla="*/ 173 h 487"/>
                <a:gd name="T22" fmla="*/ 191 w 303"/>
                <a:gd name="T23" fmla="*/ 117 h 487"/>
                <a:gd name="T24" fmla="*/ 169 w 303"/>
                <a:gd name="T25" fmla="*/ 86 h 487"/>
                <a:gd name="T26" fmla="*/ 156 w 303"/>
                <a:gd name="T27" fmla="*/ 0 h 487"/>
                <a:gd name="T28" fmla="*/ 215 w 303"/>
                <a:gd name="T29" fmla="*/ 14 h 487"/>
                <a:gd name="T30" fmla="*/ 257 w 303"/>
                <a:gd name="T31" fmla="*/ 51 h 487"/>
                <a:gd name="T32" fmla="*/ 285 w 303"/>
                <a:gd name="T33" fmla="*/ 106 h 487"/>
                <a:gd name="T34" fmla="*/ 300 w 303"/>
                <a:gd name="T35" fmla="*/ 169 h 487"/>
                <a:gd name="T36" fmla="*/ 303 w 303"/>
                <a:gd name="T37" fmla="*/ 235 h 487"/>
                <a:gd name="T38" fmla="*/ 294 w 303"/>
                <a:gd name="T39" fmla="*/ 340 h 487"/>
                <a:gd name="T40" fmla="*/ 268 w 303"/>
                <a:gd name="T41" fmla="*/ 414 h 487"/>
                <a:gd name="T42" fmla="*/ 230 w 303"/>
                <a:gd name="T43" fmla="*/ 461 h 487"/>
                <a:gd name="T44" fmla="*/ 178 w 303"/>
                <a:gd name="T45" fmla="*/ 485 h 487"/>
                <a:gd name="T46" fmla="*/ 116 w 303"/>
                <a:gd name="T47" fmla="*/ 484 h 487"/>
                <a:gd name="T48" fmla="*/ 62 w 303"/>
                <a:gd name="T49" fmla="*/ 452 h 487"/>
                <a:gd name="T50" fmla="*/ 27 w 303"/>
                <a:gd name="T51" fmla="*/ 399 h 487"/>
                <a:gd name="T52" fmla="*/ 5 w 303"/>
                <a:gd name="T53" fmla="*/ 325 h 487"/>
                <a:gd name="T54" fmla="*/ 0 w 303"/>
                <a:gd name="T55" fmla="*/ 242 h 487"/>
                <a:gd name="T56" fmla="*/ 7 w 303"/>
                <a:gd name="T57" fmla="*/ 160 h 487"/>
                <a:gd name="T58" fmla="*/ 31 w 303"/>
                <a:gd name="T59" fmla="*/ 88 h 487"/>
                <a:gd name="T60" fmla="*/ 70 w 303"/>
                <a:gd name="T61" fmla="*/ 35 h 487"/>
                <a:gd name="T62" fmla="*/ 123 w 303"/>
                <a:gd name="T63" fmla="*/ 5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3" h="487">
                  <a:moveTo>
                    <a:pt x="152" y="81"/>
                  </a:moveTo>
                  <a:lnTo>
                    <a:pt x="136" y="86"/>
                  </a:lnTo>
                  <a:lnTo>
                    <a:pt x="121" y="101"/>
                  </a:lnTo>
                  <a:lnTo>
                    <a:pt x="110" y="125"/>
                  </a:lnTo>
                  <a:lnTo>
                    <a:pt x="103" y="156"/>
                  </a:lnTo>
                  <a:lnTo>
                    <a:pt x="97" y="196"/>
                  </a:lnTo>
                  <a:lnTo>
                    <a:pt x="95" y="244"/>
                  </a:lnTo>
                  <a:lnTo>
                    <a:pt x="97" y="294"/>
                  </a:lnTo>
                  <a:lnTo>
                    <a:pt x="103" y="334"/>
                  </a:lnTo>
                  <a:lnTo>
                    <a:pt x="110" y="366"/>
                  </a:lnTo>
                  <a:lnTo>
                    <a:pt x="121" y="388"/>
                  </a:lnTo>
                  <a:lnTo>
                    <a:pt x="136" y="403"/>
                  </a:lnTo>
                  <a:lnTo>
                    <a:pt x="152" y="406"/>
                  </a:lnTo>
                  <a:lnTo>
                    <a:pt x="169" y="403"/>
                  </a:lnTo>
                  <a:lnTo>
                    <a:pt x="180" y="392"/>
                  </a:lnTo>
                  <a:lnTo>
                    <a:pt x="191" y="371"/>
                  </a:lnTo>
                  <a:lnTo>
                    <a:pt x="198" y="346"/>
                  </a:lnTo>
                  <a:lnTo>
                    <a:pt x="204" y="316"/>
                  </a:lnTo>
                  <a:lnTo>
                    <a:pt x="206" y="279"/>
                  </a:lnTo>
                  <a:lnTo>
                    <a:pt x="208" y="241"/>
                  </a:lnTo>
                  <a:lnTo>
                    <a:pt x="206" y="204"/>
                  </a:lnTo>
                  <a:lnTo>
                    <a:pt x="204" y="173"/>
                  </a:lnTo>
                  <a:lnTo>
                    <a:pt x="198" y="143"/>
                  </a:lnTo>
                  <a:lnTo>
                    <a:pt x="191" y="117"/>
                  </a:lnTo>
                  <a:lnTo>
                    <a:pt x="182" y="97"/>
                  </a:lnTo>
                  <a:lnTo>
                    <a:pt x="169" y="86"/>
                  </a:lnTo>
                  <a:lnTo>
                    <a:pt x="152" y="81"/>
                  </a:lnTo>
                  <a:close/>
                  <a:moveTo>
                    <a:pt x="156" y="0"/>
                  </a:moveTo>
                  <a:lnTo>
                    <a:pt x="187" y="3"/>
                  </a:lnTo>
                  <a:lnTo>
                    <a:pt x="215" y="14"/>
                  </a:lnTo>
                  <a:lnTo>
                    <a:pt x="239" y="31"/>
                  </a:lnTo>
                  <a:lnTo>
                    <a:pt x="257" y="51"/>
                  </a:lnTo>
                  <a:lnTo>
                    <a:pt x="274" y="77"/>
                  </a:lnTo>
                  <a:lnTo>
                    <a:pt x="285" y="106"/>
                  </a:lnTo>
                  <a:lnTo>
                    <a:pt x="294" y="138"/>
                  </a:lnTo>
                  <a:lnTo>
                    <a:pt x="300" y="169"/>
                  </a:lnTo>
                  <a:lnTo>
                    <a:pt x="303" y="202"/>
                  </a:lnTo>
                  <a:lnTo>
                    <a:pt x="303" y="235"/>
                  </a:lnTo>
                  <a:lnTo>
                    <a:pt x="301" y="292"/>
                  </a:lnTo>
                  <a:lnTo>
                    <a:pt x="294" y="340"/>
                  </a:lnTo>
                  <a:lnTo>
                    <a:pt x="283" y="380"/>
                  </a:lnTo>
                  <a:lnTo>
                    <a:pt x="268" y="414"/>
                  </a:lnTo>
                  <a:lnTo>
                    <a:pt x="252" y="441"/>
                  </a:lnTo>
                  <a:lnTo>
                    <a:pt x="230" y="461"/>
                  </a:lnTo>
                  <a:lnTo>
                    <a:pt x="206" y="476"/>
                  </a:lnTo>
                  <a:lnTo>
                    <a:pt x="178" y="485"/>
                  </a:lnTo>
                  <a:lnTo>
                    <a:pt x="151" y="487"/>
                  </a:lnTo>
                  <a:lnTo>
                    <a:pt x="116" y="484"/>
                  </a:lnTo>
                  <a:lnTo>
                    <a:pt x="88" y="472"/>
                  </a:lnTo>
                  <a:lnTo>
                    <a:pt x="62" y="452"/>
                  </a:lnTo>
                  <a:lnTo>
                    <a:pt x="42" y="428"/>
                  </a:lnTo>
                  <a:lnTo>
                    <a:pt x="27" y="399"/>
                  </a:lnTo>
                  <a:lnTo>
                    <a:pt x="15" y="364"/>
                  </a:lnTo>
                  <a:lnTo>
                    <a:pt x="5" y="325"/>
                  </a:lnTo>
                  <a:lnTo>
                    <a:pt x="2" y="285"/>
                  </a:lnTo>
                  <a:lnTo>
                    <a:pt x="0" y="242"/>
                  </a:lnTo>
                  <a:lnTo>
                    <a:pt x="2" y="200"/>
                  </a:lnTo>
                  <a:lnTo>
                    <a:pt x="7" y="160"/>
                  </a:lnTo>
                  <a:lnTo>
                    <a:pt x="16" y="123"/>
                  </a:lnTo>
                  <a:lnTo>
                    <a:pt x="31" y="88"/>
                  </a:lnTo>
                  <a:lnTo>
                    <a:pt x="48" y="59"/>
                  </a:lnTo>
                  <a:lnTo>
                    <a:pt x="70" y="35"/>
                  </a:lnTo>
                  <a:lnTo>
                    <a:pt x="94" y="16"/>
                  </a:lnTo>
                  <a:lnTo>
                    <a:pt x="123" y="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2817813" y="1033463"/>
              <a:ext cx="441325" cy="765175"/>
            </a:xfrm>
            <a:custGeom>
              <a:avLst/>
              <a:gdLst>
                <a:gd name="T0" fmla="*/ 92 w 278"/>
                <a:gd name="T1" fmla="*/ 409 h 482"/>
                <a:gd name="T2" fmla="*/ 112 w 278"/>
                <a:gd name="T3" fmla="*/ 411 h 482"/>
                <a:gd name="T4" fmla="*/ 153 w 278"/>
                <a:gd name="T5" fmla="*/ 400 h 482"/>
                <a:gd name="T6" fmla="*/ 178 w 278"/>
                <a:gd name="T7" fmla="*/ 366 h 482"/>
                <a:gd name="T8" fmla="*/ 178 w 278"/>
                <a:gd name="T9" fmla="*/ 315 h 482"/>
                <a:gd name="T10" fmla="*/ 153 w 278"/>
                <a:gd name="T11" fmla="*/ 280 h 482"/>
                <a:gd name="T12" fmla="*/ 112 w 278"/>
                <a:gd name="T13" fmla="*/ 267 h 482"/>
                <a:gd name="T14" fmla="*/ 116 w 278"/>
                <a:gd name="T15" fmla="*/ 70 h 482"/>
                <a:gd name="T16" fmla="*/ 99 w 278"/>
                <a:gd name="T17" fmla="*/ 72 h 482"/>
                <a:gd name="T18" fmla="*/ 92 w 278"/>
                <a:gd name="T19" fmla="*/ 199 h 482"/>
                <a:gd name="T20" fmla="*/ 136 w 278"/>
                <a:gd name="T21" fmla="*/ 193 h 482"/>
                <a:gd name="T22" fmla="*/ 167 w 278"/>
                <a:gd name="T23" fmla="*/ 159 h 482"/>
                <a:gd name="T24" fmla="*/ 169 w 278"/>
                <a:gd name="T25" fmla="*/ 113 h 482"/>
                <a:gd name="T26" fmla="*/ 153 w 278"/>
                <a:gd name="T27" fmla="*/ 81 h 482"/>
                <a:gd name="T28" fmla="*/ 116 w 278"/>
                <a:gd name="T29" fmla="*/ 70 h 482"/>
                <a:gd name="T30" fmla="*/ 138 w 278"/>
                <a:gd name="T31" fmla="*/ 2 h 482"/>
                <a:gd name="T32" fmla="*/ 199 w 278"/>
                <a:gd name="T33" fmla="*/ 17 h 482"/>
                <a:gd name="T34" fmla="*/ 243 w 278"/>
                <a:gd name="T35" fmla="*/ 52 h 482"/>
                <a:gd name="T36" fmla="*/ 259 w 278"/>
                <a:gd name="T37" fmla="*/ 96 h 482"/>
                <a:gd name="T38" fmla="*/ 259 w 278"/>
                <a:gd name="T39" fmla="*/ 146 h 482"/>
                <a:gd name="T40" fmla="*/ 237 w 278"/>
                <a:gd name="T41" fmla="*/ 192 h 482"/>
                <a:gd name="T42" fmla="*/ 193 w 278"/>
                <a:gd name="T43" fmla="*/ 225 h 482"/>
                <a:gd name="T44" fmla="*/ 223 w 278"/>
                <a:gd name="T45" fmla="*/ 239 h 482"/>
                <a:gd name="T46" fmla="*/ 263 w 278"/>
                <a:gd name="T47" fmla="*/ 284 h 482"/>
                <a:gd name="T48" fmla="*/ 278 w 278"/>
                <a:gd name="T49" fmla="*/ 341 h 482"/>
                <a:gd name="T50" fmla="*/ 276 w 278"/>
                <a:gd name="T51" fmla="*/ 361 h 482"/>
                <a:gd name="T52" fmla="*/ 241 w 278"/>
                <a:gd name="T53" fmla="*/ 436 h 482"/>
                <a:gd name="T54" fmla="*/ 197 w 278"/>
                <a:gd name="T55" fmla="*/ 466 h 482"/>
                <a:gd name="T56" fmla="*/ 131 w 278"/>
                <a:gd name="T57" fmla="*/ 481 h 482"/>
                <a:gd name="T58" fmla="*/ 39 w 278"/>
                <a:gd name="T59" fmla="*/ 481 h 482"/>
                <a:gd name="T60" fmla="*/ 0 w 278"/>
                <a:gd name="T61" fmla="*/ 10 h 482"/>
                <a:gd name="T62" fmla="*/ 66 w 278"/>
                <a:gd name="T63" fmla="*/ 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8" h="482">
                  <a:moveTo>
                    <a:pt x="92" y="267"/>
                  </a:moveTo>
                  <a:lnTo>
                    <a:pt x="92" y="409"/>
                  </a:lnTo>
                  <a:lnTo>
                    <a:pt x="101" y="411"/>
                  </a:lnTo>
                  <a:lnTo>
                    <a:pt x="112" y="411"/>
                  </a:lnTo>
                  <a:lnTo>
                    <a:pt x="134" y="409"/>
                  </a:lnTo>
                  <a:lnTo>
                    <a:pt x="153" y="400"/>
                  </a:lnTo>
                  <a:lnTo>
                    <a:pt x="167" y="387"/>
                  </a:lnTo>
                  <a:lnTo>
                    <a:pt x="178" y="366"/>
                  </a:lnTo>
                  <a:lnTo>
                    <a:pt x="182" y="341"/>
                  </a:lnTo>
                  <a:lnTo>
                    <a:pt x="178" y="315"/>
                  </a:lnTo>
                  <a:lnTo>
                    <a:pt x="167" y="295"/>
                  </a:lnTo>
                  <a:lnTo>
                    <a:pt x="153" y="280"/>
                  </a:lnTo>
                  <a:lnTo>
                    <a:pt x="134" y="271"/>
                  </a:lnTo>
                  <a:lnTo>
                    <a:pt x="112" y="267"/>
                  </a:lnTo>
                  <a:lnTo>
                    <a:pt x="92" y="267"/>
                  </a:lnTo>
                  <a:close/>
                  <a:moveTo>
                    <a:pt x="116" y="70"/>
                  </a:moveTo>
                  <a:lnTo>
                    <a:pt x="107" y="70"/>
                  </a:lnTo>
                  <a:lnTo>
                    <a:pt x="99" y="72"/>
                  </a:lnTo>
                  <a:lnTo>
                    <a:pt x="92" y="74"/>
                  </a:lnTo>
                  <a:lnTo>
                    <a:pt x="92" y="199"/>
                  </a:lnTo>
                  <a:lnTo>
                    <a:pt x="112" y="199"/>
                  </a:lnTo>
                  <a:lnTo>
                    <a:pt x="136" y="193"/>
                  </a:lnTo>
                  <a:lnTo>
                    <a:pt x="154" y="179"/>
                  </a:lnTo>
                  <a:lnTo>
                    <a:pt x="167" y="159"/>
                  </a:lnTo>
                  <a:lnTo>
                    <a:pt x="171" y="131"/>
                  </a:lnTo>
                  <a:lnTo>
                    <a:pt x="169" y="113"/>
                  </a:lnTo>
                  <a:lnTo>
                    <a:pt x="164" y="94"/>
                  </a:lnTo>
                  <a:lnTo>
                    <a:pt x="153" y="81"/>
                  </a:lnTo>
                  <a:lnTo>
                    <a:pt x="136" y="74"/>
                  </a:lnTo>
                  <a:lnTo>
                    <a:pt x="116" y="70"/>
                  </a:lnTo>
                  <a:close/>
                  <a:moveTo>
                    <a:pt x="105" y="0"/>
                  </a:moveTo>
                  <a:lnTo>
                    <a:pt x="138" y="2"/>
                  </a:lnTo>
                  <a:lnTo>
                    <a:pt x="169" y="8"/>
                  </a:lnTo>
                  <a:lnTo>
                    <a:pt x="199" y="17"/>
                  </a:lnTo>
                  <a:lnTo>
                    <a:pt x="226" y="35"/>
                  </a:lnTo>
                  <a:lnTo>
                    <a:pt x="243" y="52"/>
                  </a:lnTo>
                  <a:lnTo>
                    <a:pt x="254" y="74"/>
                  </a:lnTo>
                  <a:lnTo>
                    <a:pt x="259" y="96"/>
                  </a:lnTo>
                  <a:lnTo>
                    <a:pt x="261" y="122"/>
                  </a:lnTo>
                  <a:lnTo>
                    <a:pt x="259" y="146"/>
                  </a:lnTo>
                  <a:lnTo>
                    <a:pt x="252" y="170"/>
                  </a:lnTo>
                  <a:lnTo>
                    <a:pt x="237" y="192"/>
                  </a:lnTo>
                  <a:lnTo>
                    <a:pt x="219" y="210"/>
                  </a:lnTo>
                  <a:lnTo>
                    <a:pt x="193" y="225"/>
                  </a:lnTo>
                  <a:lnTo>
                    <a:pt x="193" y="228"/>
                  </a:lnTo>
                  <a:lnTo>
                    <a:pt x="223" y="239"/>
                  </a:lnTo>
                  <a:lnTo>
                    <a:pt x="246" y="260"/>
                  </a:lnTo>
                  <a:lnTo>
                    <a:pt x="263" y="284"/>
                  </a:lnTo>
                  <a:lnTo>
                    <a:pt x="274" y="311"/>
                  </a:lnTo>
                  <a:lnTo>
                    <a:pt x="278" y="341"/>
                  </a:lnTo>
                  <a:lnTo>
                    <a:pt x="278" y="352"/>
                  </a:lnTo>
                  <a:lnTo>
                    <a:pt x="276" y="361"/>
                  </a:lnTo>
                  <a:lnTo>
                    <a:pt x="256" y="398"/>
                  </a:lnTo>
                  <a:lnTo>
                    <a:pt x="241" y="436"/>
                  </a:lnTo>
                  <a:lnTo>
                    <a:pt x="221" y="453"/>
                  </a:lnTo>
                  <a:lnTo>
                    <a:pt x="197" y="466"/>
                  </a:lnTo>
                  <a:lnTo>
                    <a:pt x="166" y="475"/>
                  </a:lnTo>
                  <a:lnTo>
                    <a:pt x="131" y="481"/>
                  </a:lnTo>
                  <a:lnTo>
                    <a:pt x="86" y="482"/>
                  </a:lnTo>
                  <a:lnTo>
                    <a:pt x="39" y="481"/>
                  </a:lnTo>
                  <a:lnTo>
                    <a:pt x="0" y="477"/>
                  </a:lnTo>
                  <a:lnTo>
                    <a:pt x="0" y="10"/>
                  </a:lnTo>
                  <a:lnTo>
                    <a:pt x="31" y="6"/>
                  </a:lnTo>
                  <a:lnTo>
                    <a:pt x="66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1906588" y="2097088"/>
              <a:ext cx="1457325" cy="114300"/>
            </a:xfrm>
            <a:custGeom>
              <a:avLst/>
              <a:gdLst>
                <a:gd name="T0" fmla="*/ 0 w 918"/>
                <a:gd name="T1" fmla="*/ 0 h 72"/>
                <a:gd name="T2" fmla="*/ 848 w 918"/>
                <a:gd name="T3" fmla="*/ 0 h 72"/>
                <a:gd name="T4" fmla="*/ 857 w 918"/>
                <a:gd name="T5" fmla="*/ 11 h 72"/>
                <a:gd name="T6" fmla="*/ 865 w 918"/>
                <a:gd name="T7" fmla="*/ 22 h 72"/>
                <a:gd name="T8" fmla="*/ 890 w 918"/>
                <a:gd name="T9" fmla="*/ 50 h 72"/>
                <a:gd name="T10" fmla="*/ 918 w 918"/>
                <a:gd name="T11" fmla="*/ 72 h 72"/>
                <a:gd name="T12" fmla="*/ 0 w 918"/>
                <a:gd name="T13" fmla="*/ 72 h 72"/>
                <a:gd name="T14" fmla="*/ 0 w 91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8" h="72">
                  <a:moveTo>
                    <a:pt x="0" y="0"/>
                  </a:moveTo>
                  <a:lnTo>
                    <a:pt x="848" y="0"/>
                  </a:lnTo>
                  <a:lnTo>
                    <a:pt x="857" y="11"/>
                  </a:lnTo>
                  <a:lnTo>
                    <a:pt x="865" y="22"/>
                  </a:lnTo>
                  <a:lnTo>
                    <a:pt x="890" y="50"/>
                  </a:lnTo>
                  <a:lnTo>
                    <a:pt x="918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1906588" y="1898650"/>
              <a:ext cx="1301750" cy="114300"/>
            </a:xfrm>
            <a:custGeom>
              <a:avLst/>
              <a:gdLst>
                <a:gd name="T0" fmla="*/ 0 w 820"/>
                <a:gd name="T1" fmla="*/ 0 h 72"/>
                <a:gd name="T2" fmla="*/ 804 w 820"/>
                <a:gd name="T3" fmla="*/ 0 h 72"/>
                <a:gd name="T4" fmla="*/ 809 w 820"/>
                <a:gd name="T5" fmla="*/ 37 h 72"/>
                <a:gd name="T6" fmla="*/ 820 w 820"/>
                <a:gd name="T7" fmla="*/ 72 h 72"/>
                <a:gd name="T8" fmla="*/ 0 w 820"/>
                <a:gd name="T9" fmla="*/ 72 h 72"/>
                <a:gd name="T10" fmla="*/ 0 w 820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0" h="72">
                  <a:moveTo>
                    <a:pt x="0" y="0"/>
                  </a:moveTo>
                  <a:lnTo>
                    <a:pt x="804" y="0"/>
                  </a:lnTo>
                  <a:lnTo>
                    <a:pt x="809" y="37"/>
                  </a:lnTo>
                  <a:lnTo>
                    <a:pt x="820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 noEditPoints="1"/>
            </p:cNvSpPr>
            <p:nvPr/>
          </p:nvSpPr>
          <p:spPr bwMode="auto">
            <a:xfrm>
              <a:off x="1638300" y="785813"/>
              <a:ext cx="2620963" cy="2128838"/>
            </a:xfrm>
            <a:custGeom>
              <a:avLst/>
              <a:gdLst>
                <a:gd name="T0" fmla="*/ 1195 w 1651"/>
                <a:gd name="T1" fmla="*/ 484 h 1341"/>
                <a:gd name="T2" fmla="*/ 1126 w 1651"/>
                <a:gd name="T3" fmla="*/ 519 h 1341"/>
                <a:gd name="T4" fmla="*/ 1076 w 1651"/>
                <a:gd name="T5" fmla="*/ 579 h 1341"/>
                <a:gd name="T6" fmla="*/ 1054 w 1651"/>
                <a:gd name="T7" fmla="*/ 653 h 1341"/>
                <a:gd name="T8" fmla="*/ 1059 w 1651"/>
                <a:gd name="T9" fmla="*/ 729 h 1341"/>
                <a:gd name="T10" fmla="*/ 1096 w 1651"/>
                <a:gd name="T11" fmla="*/ 798 h 1341"/>
                <a:gd name="T12" fmla="*/ 1157 w 1651"/>
                <a:gd name="T13" fmla="*/ 848 h 1341"/>
                <a:gd name="T14" fmla="*/ 1230 w 1651"/>
                <a:gd name="T15" fmla="*/ 870 h 1341"/>
                <a:gd name="T16" fmla="*/ 1306 w 1651"/>
                <a:gd name="T17" fmla="*/ 863 h 1341"/>
                <a:gd name="T18" fmla="*/ 1376 w 1651"/>
                <a:gd name="T19" fmla="*/ 826 h 1341"/>
                <a:gd name="T20" fmla="*/ 1425 w 1651"/>
                <a:gd name="T21" fmla="*/ 765 h 1341"/>
                <a:gd name="T22" fmla="*/ 1447 w 1651"/>
                <a:gd name="T23" fmla="*/ 694 h 1341"/>
                <a:gd name="T24" fmla="*/ 1440 w 1651"/>
                <a:gd name="T25" fmla="*/ 618 h 1341"/>
                <a:gd name="T26" fmla="*/ 1403 w 1651"/>
                <a:gd name="T27" fmla="*/ 548 h 1341"/>
                <a:gd name="T28" fmla="*/ 1342 w 1651"/>
                <a:gd name="T29" fmla="*/ 499 h 1341"/>
                <a:gd name="T30" fmla="*/ 1271 w 1651"/>
                <a:gd name="T31" fmla="*/ 476 h 1341"/>
                <a:gd name="T32" fmla="*/ 122 w 1651"/>
                <a:gd name="T33" fmla="*/ 90 h 1341"/>
                <a:gd name="T34" fmla="*/ 94 w 1651"/>
                <a:gd name="T35" fmla="*/ 107 h 1341"/>
                <a:gd name="T36" fmla="*/ 88 w 1651"/>
                <a:gd name="T37" fmla="*/ 942 h 1341"/>
                <a:gd name="T38" fmla="*/ 105 w 1651"/>
                <a:gd name="T39" fmla="*/ 970 h 1341"/>
                <a:gd name="T40" fmla="*/ 1431 w 1651"/>
                <a:gd name="T41" fmla="*/ 973 h 1341"/>
                <a:gd name="T42" fmla="*/ 1335 w 1651"/>
                <a:gd name="T43" fmla="*/ 938 h 1341"/>
                <a:gd name="T44" fmla="*/ 1232 w 1651"/>
                <a:gd name="T45" fmla="*/ 951 h 1341"/>
                <a:gd name="T46" fmla="*/ 1133 w 1651"/>
                <a:gd name="T47" fmla="*/ 925 h 1341"/>
                <a:gd name="T48" fmla="*/ 1059 w 1651"/>
                <a:gd name="T49" fmla="*/ 876 h 1341"/>
                <a:gd name="T50" fmla="*/ 1026 w 1651"/>
                <a:gd name="T51" fmla="*/ 837 h 1341"/>
                <a:gd name="T52" fmla="*/ 1002 w 1651"/>
                <a:gd name="T53" fmla="*/ 800 h 1341"/>
                <a:gd name="T54" fmla="*/ 978 w 1651"/>
                <a:gd name="T55" fmla="*/ 738 h 1341"/>
                <a:gd name="T56" fmla="*/ 973 w 1651"/>
                <a:gd name="T57" fmla="*/ 646 h 1341"/>
                <a:gd name="T58" fmla="*/ 999 w 1651"/>
                <a:gd name="T59" fmla="*/ 554 h 1341"/>
                <a:gd name="T60" fmla="*/ 1045 w 1651"/>
                <a:gd name="T61" fmla="*/ 486 h 1341"/>
                <a:gd name="T62" fmla="*/ 1116 w 1651"/>
                <a:gd name="T63" fmla="*/ 429 h 1341"/>
                <a:gd name="T64" fmla="*/ 1206 w 1651"/>
                <a:gd name="T65" fmla="*/ 397 h 1341"/>
                <a:gd name="T66" fmla="*/ 1302 w 1651"/>
                <a:gd name="T67" fmla="*/ 399 h 1341"/>
                <a:gd name="T68" fmla="*/ 1390 w 1651"/>
                <a:gd name="T69" fmla="*/ 432 h 1341"/>
                <a:gd name="T70" fmla="*/ 1466 w 1651"/>
                <a:gd name="T71" fmla="*/ 497 h 1341"/>
                <a:gd name="T72" fmla="*/ 1513 w 1651"/>
                <a:gd name="T73" fmla="*/ 583 h 1341"/>
                <a:gd name="T74" fmla="*/ 1528 w 1651"/>
                <a:gd name="T75" fmla="*/ 679 h 1341"/>
                <a:gd name="T76" fmla="*/ 1510 w 1651"/>
                <a:gd name="T77" fmla="*/ 771 h 1341"/>
                <a:gd name="T78" fmla="*/ 1462 w 1651"/>
                <a:gd name="T79" fmla="*/ 854 h 1341"/>
                <a:gd name="T80" fmla="*/ 1530 w 1651"/>
                <a:gd name="T81" fmla="*/ 123 h 1341"/>
                <a:gd name="T82" fmla="*/ 1513 w 1651"/>
                <a:gd name="T83" fmla="*/ 96 h 1341"/>
                <a:gd name="T84" fmla="*/ 122 w 1651"/>
                <a:gd name="T85" fmla="*/ 90 h 1341"/>
                <a:gd name="T86" fmla="*/ 1558 w 1651"/>
                <a:gd name="T87" fmla="*/ 0 h 1341"/>
                <a:gd name="T88" fmla="*/ 1602 w 1651"/>
                <a:gd name="T89" fmla="*/ 18 h 1341"/>
                <a:gd name="T90" fmla="*/ 1618 w 1651"/>
                <a:gd name="T91" fmla="*/ 61 h 1341"/>
                <a:gd name="T92" fmla="*/ 1616 w 1651"/>
                <a:gd name="T93" fmla="*/ 1021 h 1341"/>
                <a:gd name="T94" fmla="*/ 1646 w 1651"/>
                <a:gd name="T95" fmla="*/ 1082 h 1341"/>
                <a:gd name="T96" fmla="*/ 1651 w 1651"/>
                <a:gd name="T97" fmla="*/ 1108 h 1341"/>
                <a:gd name="T98" fmla="*/ 1607 w 1651"/>
                <a:gd name="T99" fmla="*/ 1148 h 1341"/>
                <a:gd name="T100" fmla="*/ 1582 w 1651"/>
                <a:gd name="T101" fmla="*/ 1154 h 1341"/>
                <a:gd name="T102" fmla="*/ 1504 w 1651"/>
                <a:gd name="T103" fmla="*/ 1063 h 1341"/>
                <a:gd name="T104" fmla="*/ 971 w 1651"/>
                <a:gd name="T105" fmla="*/ 1211 h 1341"/>
                <a:gd name="T106" fmla="*/ 1137 w 1651"/>
                <a:gd name="T107" fmla="*/ 1341 h 1341"/>
                <a:gd name="T108" fmla="*/ 484 w 1651"/>
                <a:gd name="T109" fmla="*/ 1211 h 1341"/>
                <a:gd name="T110" fmla="*/ 647 w 1651"/>
                <a:gd name="T111" fmla="*/ 1063 h 1341"/>
                <a:gd name="T112" fmla="*/ 37 w 1651"/>
                <a:gd name="T113" fmla="*/ 1060 h 1341"/>
                <a:gd name="T114" fmla="*/ 6 w 1651"/>
                <a:gd name="T115" fmla="*/ 1027 h 1341"/>
                <a:gd name="T116" fmla="*/ 0 w 1651"/>
                <a:gd name="T117" fmla="*/ 61 h 1341"/>
                <a:gd name="T118" fmla="*/ 19 w 1651"/>
                <a:gd name="T119" fmla="*/ 18 h 1341"/>
                <a:gd name="T120" fmla="*/ 61 w 1651"/>
                <a:gd name="T121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51" h="1341">
                  <a:moveTo>
                    <a:pt x="1232" y="476"/>
                  </a:moveTo>
                  <a:lnTo>
                    <a:pt x="1195" y="484"/>
                  </a:lnTo>
                  <a:lnTo>
                    <a:pt x="1159" y="497"/>
                  </a:lnTo>
                  <a:lnTo>
                    <a:pt x="1126" y="519"/>
                  </a:lnTo>
                  <a:lnTo>
                    <a:pt x="1096" y="548"/>
                  </a:lnTo>
                  <a:lnTo>
                    <a:pt x="1076" y="579"/>
                  </a:lnTo>
                  <a:lnTo>
                    <a:pt x="1061" y="616"/>
                  </a:lnTo>
                  <a:lnTo>
                    <a:pt x="1054" y="653"/>
                  </a:lnTo>
                  <a:lnTo>
                    <a:pt x="1052" y="692"/>
                  </a:lnTo>
                  <a:lnTo>
                    <a:pt x="1059" y="729"/>
                  </a:lnTo>
                  <a:lnTo>
                    <a:pt x="1074" y="765"/>
                  </a:lnTo>
                  <a:lnTo>
                    <a:pt x="1096" y="798"/>
                  </a:lnTo>
                  <a:lnTo>
                    <a:pt x="1126" y="826"/>
                  </a:lnTo>
                  <a:lnTo>
                    <a:pt x="1157" y="848"/>
                  </a:lnTo>
                  <a:lnTo>
                    <a:pt x="1192" y="863"/>
                  </a:lnTo>
                  <a:lnTo>
                    <a:pt x="1230" y="870"/>
                  </a:lnTo>
                  <a:lnTo>
                    <a:pt x="1267" y="870"/>
                  </a:lnTo>
                  <a:lnTo>
                    <a:pt x="1306" y="863"/>
                  </a:lnTo>
                  <a:lnTo>
                    <a:pt x="1341" y="848"/>
                  </a:lnTo>
                  <a:lnTo>
                    <a:pt x="1376" y="826"/>
                  </a:lnTo>
                  <a:lnTo>
                    <a:pt x="1403" y="798"/>
                  </a:lnTo>
                  <a:lnTo>
                    <a:pt x="1425" y="765"/>
                  </a:lnTo>
                  <a:lnTo>
                    <a:pt x="1440" y="730"/>
                  </a:lnTo>
                  <a:lnTo>
                    <a:pt x="1447" y="694"/>
                  </a:lnTo>
                  <a:lnTo>
                    <a:pt x="1447" y="655"/>
                  </a:lnTo>
                  <a:lnTo>
                    <a:pt x="1440" y="618"/>
                  </a:lnTo>
                  <a:lnTo>
                    <a:pt x="1425" y="581"/>
                  </a:lnTo>
                  <a:lnTo>
                    <a:pt x="1403" y="548"/>
                  </a:lnTo>
                  <a:lnTo>
                    <a:pt x="1376" y="519"/>
                  </a:lnTo>
                  <a:lnTo>
                    <a:pt x="1342" y="499"/>
                  </a:lnTo>
                  <a:lnTo>
                    <a:pt x="1308" y="484"/>
                  </a:lnTo>
                  <a:lnTo>
                    <a:pt x="1271" y="476"/>
                  </a:lnTo>
                  <a:lnTo>
                    <a:pt x="1232" y="476"/>
                  </a:lnTo>
                  <a:close/>
                  <a:moveTo>
                    <a:pt x="122" y="90"/>
                  </a:moveTo>
                  <a:lnTo>
                    <a:pt x="105" y="96"/>
                  </a:lnTo>
                  <a:lnTo>
                    <a:pt x="94" y="107"/>
                  </a:lnTo>
                  <a:lnTo>
                    <a:pt x="88" y="123"/>
                  </a:lnTo>
                  <a:lnTo>
                    <a:pt x="88" y="942"/>
                  </a:lnTo>
                  <a:lnTo>
                    <a:pt x="94" y="958"/>
                  </a:lnTo>
                  <a:lnTo>
                    <a:pt x="105" y="970"/>
                  </a:lnTo>
                  <a:lnTo>
                    <a:pt x="122" y="973"/>
                  </a:lnTo>
                  <a:lnTo>
                    <a:pt x="1431" y="973"/>
                  </a:lnTo>
                  <a:lnTo>
                    <a:pt x="1385" y="916"/>
                  </a:lnTo>
                  <a:lnTo>
                    <a:pt x="1335" y="938"/>
                  </a:lnTo>
                  <a:lnTo>
                    <a:pt x="1284" y="949"/>
                  </a:lnTo>
                  <a:lnTo>
                    <a:pt x="1232" y="951"/>
                  </a:lnTo>
                  <a:lnTo>
                    <a:pt x="1181" y="942"/>
                  </a:lnTo>
                  <a:lnTo>
                    <a:pt x="1133" y="925"/>
                  </a:lnTo>
                  <a:lnTo>
                    <a:pt x="1087" y="898"/>
                  </a:lnTo>
                  <a:lnTo>
                    <a:pt x="1059" y="876"/>
                  </a:lnTo>
                  <a:lnTo>
                    <a:pt x="1034" y="848"/>
                  </a:lnTo>
                  <a:lnTo>
                    <a:pt x="1026" y="837"/>
                  </a:lnTo>
                  <a:lnTo>
                    <a:pt x="1017" y="826"/>
                  </a:lnTo>
                  <a:lnTo>
                    <a:pt x="1002" y="800"/>
                  </a:lnTo>
                  <a:lnTo>
                    <a:pt x="989" y="773"/>
                  </a:lnTo>
                  <a:lnTo>
                    <a:pt x="978" y="738"/>
                  </a:lnTo>
                  <a:lnTo>
                    <a:pt x="973" y="701"/>
                  </a:lnTo>
                  <a:lnTo>
                    <a:pt x="973" y="646"/>
                  </a:lnTo>
                  <a:lnTo>
                    <a:pt x="984" y="592"/>
                  </a:lnTo>
                  <a:lnTo>
                    <a:pt x="999" y="554"/>
                  </a:lnTo>
                  <a:lnTo>
                    <a:pt x="1019" y="517"/>
                  </a:lnTo>
                  <a:lnTo>
                    <a:pt x="1045" y="486"/>
                  </a:lnTo>
                  <a:lnTo>
                    <a:pt x="1074" y="458"/>
                  </a:lnTo>
                  <a:lnTo>
                    <a:pt x="1116" y="429"/>
                  </a:lnTo>
                  <a:lnTo>
                    <a:pt x="1160" y="410"/>
                  </a:lnTo>
                  <a:lnTo>
                    <a:pt x="1206" y="397"/>
                  </a:lnTo>
                  <a:lnTo>
                    <a:pt x="1254" y="395"/>
                  </a:lnTo>
                  <a:lnTo>
                    <a:pt x="1302" y="399"/>
                  </a:lnTo>
                  <a:lnTo>
                    <a:pt x="1348" y="412"/>
                  </a:lnTo>
                  <a:lnTo>
                    <a:pt x="1390" y="432"/>
                  </a:lnTo>
                  <a:lnTo>
                    <a:pt x="1431" y="462"/>
                  </a:lnTo>
                  <a:lnTo>
                    <a:pt x="1466" y="497"/>
                  </a:lnTo>
                  <a:lnTo>
                    <a:pt x="1493" y="539"/>
                  </a:lnTo>
                  <a:lnTo>
                    <a:pt x="1513" y="583"/>
                  </a:lnTo>
                  <a:lnTo>
                    <a:pt x="1525" y="631"/>
                  </a:lnTo>
                  <a:lnTo>
                    <a:pt x="1528" y="679"/>
                  </a:lnTo>
                  <a:lnTo>
                    <a:pt x="1523" y="725"/>
                  </a:lnTo>
                  <a:lnTo>
                    <a:pt x="1510" y="771"/>
                  </a:lnTo>
                  <a:lnTo>
                    <a:pt x="1490" y="815"/>
                  </a:lnTo>
                  <a:lnTo>
                    <a:pt x="1462" y="854"/>
                  </a:lnTo>
                  <a:lnTo>
                    <a:pt x="1530" y="940"/>
                  </a:lnTo>
                  <a:lnTo>
                    <a:pt x="1530" y="123"/>
                  </a:lnTo>
                  <a:lnTo>
                    <a:pt x="1526" y="107"/>
                  </a:lnTo>
                  <a:lnTo>
                    <a:pt x="1513" y="96"/>
                  </a:lnTo>
                  <a:lnTo>
                    <a:pt x="1497" y="90"/>
                  </a:lnTo>
                  <a:lnTo>
                    <a:pt x="122" y="90"/>
                  </a:lnTo>
                  <a:close/>
                  <a:moveTo>
                    <a:pt x="61" y="0"/>
                  </a:moveTo>
                  <a:lnTo>
                    <a:pt x="1558" y="0"/>
                  </a:lnTo>
                  <a:lnTo>
                    <a:pt x="1582" y="5"/>
                  </a:lnTo>
                  <a:lnTo>
                    <a:pt x="1602" y="18"/>
                  </a:lnTo>
                  <a:lnTo>
                    <a:pt x="1615" y="37"/>
                  </a:lnTo>
                  <a:lnTo>
                    <a:pt x="1618" y="61"/>
                  </a:lnTo>
                  <a:lnTo>
                    <a:pt x="1618" y="1003"/>
                  </a:lnTo>
                  <a:lnTo>
                    <a:pt x="1616" y="1021"/>
                  </a:lnTo>
                  <a:lnTo>
                    <a:pt x="1609" y="1036"/>
                  </a:lnTo>
                  <a:lnTo>
                    <a:pt x="1646" y="1082"/>
                  </a:lnTo>
                  <a:lnTo>
                    <a:pt x="1651" y="1095"/>
                  </a:lnTo>
                  <a:lnTo>
                    <a:pt x="1651" y="1108"/>
                  </a:lnTo>
                  <a:lnTo>
                    <a:pt x="1642" y="1119"/>
                  </a:lnTo>
                  <a:lnTo>
                    <a:pt x="1607" y="1148"/>
                  </a:lnTo>
                  <a:lnTo>
                    <a:pt x="1594" y="1154"/>
                  </a:lnTo>
                  <a:lnTo>
                    <a:pt x="1582" y="1154"/>
                  </a:lnTo>
                  <a:lnTo>
                    <a:pt x="1570" y="1144"/>
                  </a:lnTo>
                  <a:lnTo>
                    <a:pt x="1504" y="1063"/>
                  </a:lnTo>
                  <a:lnTo>
                    <a:pt x="971" y="1063"/>
                  </a:lnTo>
                  <a:lnTo>
                    <a:pt x="971" y="1211"/>
                  </a:lnTo>
                  <a:lnTo>
                    <a:pt x="1137" y="1211"/>
                  </a:lnTo>
                  <a:lnTo>
                    <a:pt x="1137" y="1341"/>
                  </a:lnTo>
                  <a:lnTo>
                    <a:pt x="484" y="1341"/>
                  </a:lnTo>
                  <a:lnTo>
                    <a:pt x="484" y="1211"/>
                  </a:lnTo>
                  <a:lnTo>
                    <a:pt x="647" y="1211"/>
                  </a:lnTo>
                  <a:lnTo>
                    <a:pt x="647" y="1063"/>
                  </a:lnTo>
                  <a:lnTo>
                    <a:pt x="61" y="1063"/>
                  </a:lnTo>
                  <a:lnTo>
                    <a:pt x="37" y="1060"/>
                  </a:lnTo>
                  <a:lnTo>
                    <a:pt x="19" y="1047"/>
                  </a:lnTo>
                  <a:lnTo>
                    <a:pt x="6" y="1027"/>
                  </a:lnTo>
                  <a:lnTo>
                    <a:pt x="0" y="1003"/>
                  </a:lnTo>
                  <a:lnTo>
                    <a:pt x="0" y="61"/>
                  </a:lnTo>
                  <a:lnTo>
                    <a:pt x="6" y="37"/>
                  </a:lnTo>
                  <a:lnTo>
                    <a:pt x="19" y="18"/>
                  </a:lnTo>
                  <a:lnTo>
                    <a:pt x="37" y="5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30300"/>
            </a:solidFill>
            <a:ln w="0">
              <a:solidFill>
                <a:srgbClr val="030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81398" y="250889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81399" y="217513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156072" y="217513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43" y="2388496"/>
            <a:ext cx="304800" cy="30480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7081398" y="349695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1399" y="316319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56072" y="316319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81398" y="448553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81399" y="415176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156072" y="415176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81398" y="547112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81399" y="513736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156072" y="513736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43" y="3376553"/>
            <a:ext cx="304800" cy="3048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32" y="4365129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32" y="5368194"/>
            <a:ext cx="304800" cy="304800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807756" y="757822"/>
            <a:ext cx="10576488" cy="738664"/>
            <a:chOff x="592428" y="600007"/>
            <a:chExt cx="3940935" cy="738664"/>
          </a:xfrm>
        </p:grpSpPr>
        <p:sp>
          <p:nvSpPr>
            <p:cNvPr id="60" name="TextBox 59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170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9" grpId="0" animBg="1"/>
      <p:bldP spid="52" grpId="0" animBg="1"/>
      <p:bldP spid="5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7" name="Freeform 2993"/>
          <p:cNvSpPr>
            <a:spLocks/>
          </p:cNvSpPr>
          <p:nvPr/>
        </p:nvSpPr>
        <p:spPr bwMode="auto">
          <a:xfrm>
            <a:off x="5584861" y="1765878"/>
            <a:ext cx="1022278" cy="3764510"/>
          </a:xfrm>
          <a:custGeom>
            <a:avLst/>
            <a:gdLst>
              <a:gd name="T0" fmla="*/ 229 w 485"/>
              <a:gd name="T1" fmla="*/ 17 h 1786"/>
              <a:gd name="T2" fmla="*/ 277 w 485"/>
              <a:gd name="T3" fmla="*/ 25 h 1786"/>
              <a:gd name="T4" fmla="*/ 309 w 485"/>
              <a:gd name="T5" fmla="*/ 105 h 1786"/>
              <a:gd name="T6" fmla="*/ 325 w 485"/>
              <a:gd name="T7" fmla="*/ 148 h 1786"/>
              <a:gd name="T8" fmla="*/ 333 w 485"/>
              <a:gd name="T9" fmla="*/ 140 h 1786"/>
              <a:gd name="T10" fmla="*/ 338 w 485"/>
              <a:gd name="T11" fmla="*/ 148 h 1786"/>
              <a:gd name="T12" fmla="*/ 342 w 485"/>
              <a:gd name="T13" fmla="*/ 157 h 1786"/>
              <a:gd name="T14" fmla="*/ 342 w 485"/>
              <a:gd name="T15" fmla="*/ 173 h 1786"/>
              <a:gd name="T16" fmla="*/ 336 w 485"/>
              <a:gd name="T17" fmla="*/ 187 h 1786"/>
              <a:gd name="T18" fmla="*/ 337 w 485"/>
              <a:gd name="T19" fmla="*/ 195 h 1786"/>
              <a:gd name="T20" fmla="*/ 332 w 485"/>
              <a:gd name="T21" fmla="*/ 202 h 1786"/>
              <a:gd name="T22" fmla="*/ 321 w 485"/>
              <a:gd name="T23" fmla="*/ 216 h 1786"/>
              <a:gd name="T24" fmla="*/ 291 w 485"/>
              <a:gd name="T25" fmla="*/ 249 h 1786"/>
              <a:gd name="T26" fmla="*/ 267 w 485"/>
              <a:gd name="T27" fmla="*/ 261 h 1786"/>
              <a:gd name="T28" fmla="*/ 267 w 485"/>
              <a:gd name="T29" fmla="*/ 334 h 1786"/>
              <a:gd name="T30" fmla="*/ 359 w 485"/>
              <a:gd name="T31" fmla="*/ 390 h 1786"/>
              <a:gd name="T32" fmla="*/ 375 w 485"/>
              <a:gd name="T33" fmla="*/ 428 h 1786"/>
              <a:gd name="T34" fmla="*/ 408 w 485"/>
              <a:gd name="T35" fmla="*/ 477 h 1786"/>
              <a:gd name="T36" fmla="*/ 429 w 485"/>
              <a:gd name="T37" fmla="*/ 502 h 1786"/>
              <a:gd name="T38" fmla="*/ 438 w 485"/>
              <a:gd name="T39" fmla="*/ 517 h 1786"/>
              <a:gd name="T40" fmla="*/ 475 w 485"/>
              <a:gd name="T41" fmla="*/ 562 h 1786"/>
              <a:gd name="T42" fmla="*/ 478 w 485"/>
              <a:gd name="T43" fmla="*/ 651 h 1786"/>
              <a:gd name="T44" fmla="*/ 368 w 485"/>
              <a:gd name="T45" fmla="*/ 691 h 1786"/>
              <a:gd name="T46" fmla="*/ 375 w 485"/>
              <a:gd name="T47" fmla="*/ 826 h 1786"/>
              <a:gd name="T48" fmla="*/ 409 w 485"/>
              <a:gd name="T49" fmla="*/ 1116 h 1786"/>
              <a:gd name="T50" fmla="*/ 383 w 485"/>
              <a:gd name="T51" fmla="*/ 1596 h 1786"/>
              <a:gd name="T52" fmla="*/ 414 w 485"/>
              <a:gd name="T53" fmla="*/ 1731 h 1786"/>
              <a:gd name="T54" fmla="*/ 317 w 485"/>
              <a:gd name="T55" fmla="*/ 1739 h 1786"/>
              <a:gd name="T56" fmla="*/ 221 w 485"/>
              <a:gd name="T57" fmla="*/ 1619 h 1786"/>
              <a:gd name="T58" fmla="*/ 221 w 485"/>
              <a:gd name="T59" fmla="*/ 1507 h 1786"/>
              <a:gd name="T60" fmla="*/ 252 w 485"/>
              <a:gd name="T61" fmla="*/ 1313 h 1786"/>
              <a:gd name="T62" fmla="*/ 246 w 485"/>
              <a:gd name="T63" fmla="*/ 1168 h 1786"/>
              <a:gd name="T64" fmla="*/ 237 w 485"/>
              <a:gd name="T65" fmla="*/ 1155 h 1786"/>
              <a:gd name="T66" fmla="*/ 193 w 485"/>
              <a:gd name="T67" fmla="*/ 1429 h 1786"/>
              <a:gd name="T68" fmla="*/ 207 w 485"/>
              <a:gd name="T69" fmla="*/ 1569 h 1786"/>
              <a:gd name="T70" fmla="*/ 224 w 485"/>
              <a:gd name="T71" fmla="*/ 1655 h 1786"/>
              <a:gd name="T72" fmla="*/ 233 w 485"/>
              <a:gd name="T73" fmla="*/ 1702 h 1786"/>
              <a:gd name="T74" fmla="*/ 253 w 485"/>
              <a:gd name="T75" fmla="*/ 1756 h 1786"/>
              <a:gd name="T76" fmla="*/ 194 w 485"/>
              <a:gd name="T77" fmla="*/ 1777 h 1786"/>
              <a:gd name="T78" fmla="*/ 65 w 485"/>
              <a:gd name="T79" fmla="*/ 1705 h 1786"/>
              <a:gd name="T80" fmla="*/ 77 w 485"/>
              <a:gd name="T81" fmla="*/ 1292 h 1786"/>
              <a:gd name="T82" fmla="*/ 58 w 485"/>
              <a:gd name="T83" fmla="*/ 1062 h 1786"/>
              <a:gd name="T84" fmla="*/ 34 w 485"/>
              <a:gd name="T85" fmla="*/ 911 h 1786"/>
              <a:gd name="T86" fmla="*/ 0 w 485"/>
              <a:gd name="T87" fmla="*/ 879 h 1786"/>
              <a:gd name="T88" fmla="*/ 90 w 485"/>
              <a:gd name="T89" fmla="*/ 609 h 1786"/>
              <a:gd name="T90" fmla="*/ 55 w 485"/>
              <a:gd name="T91" fmla="*/ 486 h 1786"/>
              <a:gd name="T92" fmla="*/ 37 w 485"/>
              <a:gd name="T93" fmla="*/ 350 h 1786"/>
              <a:gd name="T94" fmla="*/ 77 w 485"/>
              <a:gd name="T95" fmla="*/ 309 h 1786"/>
              <a:gd name="T96" fmla="*/ 93 w 485"/>
              <a:gd name="T97" fmla="*/ 308 h 1786"/>
              <a:gd name="T98" fmla="*/ 123 w 485"/>
              <a:gd name="T99" fmla="*/ 297 h 1786"/>
              <a:gd name="T100" fmla="*/ 145 w 485"/>
              <a:gd name="T101" fmla="*/ 274 h 1786"/>
              <a:gd name="T102" fmla="*/ 135 w 485"/>
              <a:gd name="T103" fmla="*/ 237 h 1786"/>
              <a:gd name="T104" fmla="*/ 89 w 485"/>
              <a:gd name="T105" fmla="*/ 200 h 1786"/>
              <a:gd name="T106" fmla="*/ 89 w 485"/>
              <a:gd name="T107" fmla="*/ 162 h 1786"/>
              <a:gd name="T108" fmla="*/ 106 w 485"/>
              <a:gd name="T109" fmla="*/ 122 h 1786"/>
              <a:gd name="T110" fmla="*/ 117 w 485"/>
              <a:gd name="T111" fmla="*/ 60 h 1786"/>
              <a:gd name="T112" fmla="*/ 164 w 485"/>
              <a:gd name="T113" fmla="*/ 10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85" h="1786">
                <a:moveTo>
                  <a:pt x="190" y="0"/>
                </a:moveTo>
                <a:lnTo>
                  <a:pt x="203" y="0"/>
                </a:lnTo>
                <a:lnTo>
                  <a:pt x="210" y="1"/>
                </a:lnTo>
                <a:lnTo>
                  <a:pt x="215" y="3"/>
                </a:lnTo>
                <a:lnTo>
                  <a:pt x="221" y="9"/>
                </a:lnTo>
                <a:lnTo>
                  <a:pt x="225" y="13"/>
                </a:lnTo>
                <a:lnTo>
                  <a:pt x="229" y="17"/>
                </a:lnTo>
                <a:lnTo>
                  <a:pt x="231" y="17"/>
                </a:lnTo>
                <a:lnTo>
                  <a:pt x="232" y="14"/>
                </a:lnTo>
                <a:lnTo>
                  <a:pt x="236" y="13"/>
                </a:lnTo>
                <a:lnTo>
                  <a:pt x="248" y="13"/>
                </a:lnTo>
                <a:lnTo>
                  <a:pt x="256" y="14"/>
                </a:lnTo>
                <a:lnTo>
                  <a:pt x="263" y="17"/>
                </a:lnTo>
                <a:lnTo>
                  <a:pt x="277" y="25"/>
                </a:lnTo>
                <a:lnTo>
                  <a:pt x="284" y="34"/>
                </a:lnTo>
                <a:lnTo>
                  <a:pt x="291" y="42"/>
                </a:lnTo>
                <a:lnTo>
                  <a:pt x="298" y="54"/>
                </a:lnTo>
                <a:lnTo>
                  <a:pt x="303" y="68"/>
                </a:lnTo>
                <a:lnTo>
                  <a:pt x="308" y="85"/>
                </a:lnTo>
                <a:lnTo>
                  <a:pt x="308" y="94"/>
                </a:lnTo>
                <a:lnTo>
                  <a:pt x="309" y="105"/>
                </a:lnTo>
                <a:lnTo>
                  <a:pt x="311" y="118"/>
                </a:lnTo>
                <a:lnTo>
                  <a:pt x="312" y="134"/>
                </a:lnTo>
                <a:lnTo>
                  <a:pt x="316" y="147"/>
                </a:lnTo>
                <a:lnTo>
                  <a:pt x="316" y="149"/>
                </a:lnTo>
                <a:lnTo>
                  <a:pt x="319" y="149"/>
                </a:lnTo>
                <a:lnTo>
                  <a:pt x="324" y="148"/>
                </a:lnTo>
                <a:lnTo>
                  <a:pt x="325" y="148"/>
                </a:lnTo>
                <a:lnTo>
                  <a:pt x="326" y="145"/>
                </a:lnTo>
                <a:lnTo>
                  <a:pt x="329" y="144"/>
                </a:lnTo>
                <a:lnTo>
                  <a:pt x="330" y="143"/>
                </a:lnTo>
                <a:lnTo>
                  <a:pt x="330" y="143"/>
                </a:lnTo>
                <a:lnTo>
                  <a:pt x="330" y="141"/>
                </a:lnTo>
                <a:lnTo>
                  <a:pt x="332" y="140"/>
                </a:lnTo>
                <a:lnTo>
                  <a:pt x="333" y="140"/>
                </a:lnTo>
                <a:lnTo>
                  <a:pt x="334" y="141"/>
                </a:lnTo>
                <a:lnTo>
                  <a:pt x="336" y="143"/>
                </a:lnTo>
                <a:lnTo>
                  <a:pt x="337" y="144"/>
                </a:lnTo>
                <a:lnTo>
                  <a:pt x="338" y="145"/>
                </a:lnTo>
                <a:lnTo>
                  <a:pt x="338" y="147"/>
                </a:lnTo>
                <a:lnTo>
                  <a:pt x="338" y="147"/>
                </a:lnTo>
                <a:lnTo>
                  <a:pt x="338" y="148"/>
                </a:lnTo>
                <a:lnTo>
                  <a:pt x="338" y="148"/>
                </a:lnTo>
                <a:lnTo>
                  <a:pt x="340" y="149"/>
                </a:lnTo>
                <a:lnTo>
                  <a:pt x="341" y="152"/>
                </a:lnTo>
                <a:lnTo>
                  <a:pt x="341" y="153"/>
                </a:lnTo>
                <a:lnTo>
                  <a:pt x="342" y="155"/>
                </a:lnTo>
                <a:lnTo>
                  <a:pt x="342" y="156"/>
                </a:lnTo>
                <a:lnTo>
                  <a:pt x="342" y="157"/>
                </a:lnTo>
                <a:lnTo>
                  <a:pt x="342" y="158"/>
                </a:lnTo>
                <a:lnTo>
                  <a:pt x="343" y="162"/>
                </a:lnTo>
                <a:lnTo>
                  <a:pt x="343" y="165"/>
                </a:lnTo>
                <a:lnTo>
                  <a:pt x="343" y="168"/>
                </a:lnTo>
                <a:lnTo>
                  <a:pt x="342" y="169"/>
                </a:lnTo>
                <a:lnTo>
                  <a:pt x="342" y="172"/>
                </a:lnTo>
                <a:lnTo>
                  <a:pt x="342" y="173"/>
                </a:lnTo>
                <a:lnTo>
                  <a:pt x="342" y="174"/>
                </a:lnTo>
                <a:lnTo>
                  <a:pt x="341" y="175"/>
                </a:lnTo>
                <a:lnTo>
                  <a:pt x="341" y="175"/>
                </a:lnTo>
                <a:lnTo>
                  <a:pt x="338" y="183"/>
                </a:lnTo>
                <a:lnTo>
                  <a:pt x="337" y="186"/>
                </a:lnTo>
                <a:lnTo>
                  <a:pt x="336" y="187"/>
                </a:lnTo>
                <a:lnTo>
                  <a:pt x="336" y="187"/>
                </a:lnTo>
                <a:lnTo>
                  <a:pt x="337" y="189"/>
                </a:lnTo>
                <a:lnTo>
                  <a:pt x="338" y="189"/>
                </a:lnTo>
                <a:lnTo>
                  <a:pt x="341" y="190"/>
                </a:lnTo>
                <a:lnTo>
                  <a:pt x="341" y="190"/>
                </a:lnTo>
                <a:lnTo>
                  <a:pt x="340" y="191"/>
                </a:lnTo>
                <a:lnTo>
                  <a:pt x="338" y="192"/>
                </a:lnTo>
                <a:lnTo>
                  <a:pt x="337" y="195"/>
                </a:lnTo>
                <a:lnTo>
                  <a:pt x="336" y="198"/>
                </a:lnTo>
                <a:lnTo>
                  <a:pt x="334" y="199"/>
                </a:lnTo>
                <a:lnTo>
                  <a:pt x="334" y="199"/>
                </a:lnTo>
                <a:lnTo>
                  <a:pt x="334" y="199"/>
                </a:lnTo>
                <a:lnTo>
                  <a:pt x="333" y="200"/>
                </a:lnTo>
                <a:lnTo>
                  <a:pt x="332" y="200"/>
                </a:lnTo>
                <a:lnTo>
                  <a:pt x="332" y="202"/>
                </a:lnTo>
                <a:lnTo>
                  <a:pt x="330" y="202"/>
                </a:lnTo>
                <a:lnTo>
                  <a:pt x="330" y="203"/>
                </a:lnTo>
                <a:lnTo>
                  <a:pt x="330" y="203"/>
                </a:lnTo>
                <a:lnTo>
                  <a:pt x="330" y="203"/>
                </a:lnTo>
                <a:lnTo>
                  <a:pt x="333" y="207"/>
                </a:lnTo>
                <a:lnTo>
                  <a:pt x="325" y="213"/>
                </a:lnTo>
                <a:lnTo>
                  <a:pt x="321" y="216"/>
                </a:lnTo>
                <a:lnTo>
                  <a:pt x="317" y="219"/>
                </a:lnTo>
                <a:lnTo>
                  <a:pt x="311" y="225"/>
                </a:lnTo>
                <a:lnTo>
                  <a:pt x="303" y="232"/>
                </a:lnTo>
                <a:lnTo>
                  <a:pt x="294" y="241"/>
                </a:lnTo>
                <a:lnTo>
                  <a:pt x="290" y="244"/>
                </a:lnTo>
                <a:lnTo>
                  <a:pt x="290" y="245"/>
                </a:lnTo>
                <a:lnTo>
                  <a:pt x="291" y="249"/>
                </a:lnTo>
                <a:lnTo>
                  <a:pt x="294" y="251"/>
                </a:lnTo>
                <a:lnTo>
                  <a:pt x="281" y="259"/>
                </a:lnTo>
                <a:lnTo>
                  <a:pt x="273" y="263"/>
                </a:lnTo>
                <a:lnTo>
                  <a:pt x="271" y="262"/>
                </a:lnTo>
                <a:lnTo>
                  <a:pt x="270" y="261"/>
                </a:lnTo>
                <a:lnTo>
                  <a:pt x="267" y="261"/>
                </a:lnTo>
                <a:lnTo>
                  <a:pt x="267" y="261"/>
                </a:lnTo>
                <a:lnTo>
                  <a:pt x="260" y="262"/>
                </a:lnTo>
                <a:lnTo>
                  <a:pt x="257" y="270"/>
                </a:lnTo>
                <a:lnTo>
                  <a:pt x="256" y="283"/>
                </a:lnTo>
                <a:lnTo>
                  <a:pt x="254" y="297"/>
                </a:lnTo>
                <a:lnTo>
                  <a:pt x="253" y="316"/>
                </a:lnTo>
                <a:lnTo>
                  <a:pt x="257" y="321"/>
                </a:lnTo>
                <a:lnTo>
                  <a:pt x="267" y="334"/>
                </a:lnTo>
                <a:lnTo>
                  <a:pt x="275" y="344"/>
                </a:lnTo>
                <a:lnTo>
                  <a:pt x="281" y="348"/>
                </a:lnTo>
                <a:lnTo>
                  <a:pt x="304" y="359"/>
                </a:lnTo>
                <a:lnTo>
                  <a:pt x="326" y="369"/>
                </a:lnTo>
                <a:lnTo>
                  <a:pt x="346" y="380"/>
                </a:lnTo>
                <a:lnTo>
                  <a:pt x="355" y="385"/>
                </a:lnTo>
                <a:lnTo>
                  <a:pt x="359" y="390"/>
                </a:lnTo>
                <a:lnTo>
                  <a:pt x="363" y="395"/>
                </a:lnTo>
                <a:lnTo>
                  <a:pt x="366" y="399"/>
                </a:lnTo>
                <a:lnTo>
                  <a:pt x="367" y="407"/>
                </a:lnTo>
                <a:lnTo>
                  <a:pt x="368" y="410"/>
                </a:lnTo>
                <a:lnTo>
                  <a:pt x="372" y="412"/>
                </a:lnTo>
                <a:lnTo>
                  <a:pt x="375" y="415"/>
                </a:lnTo>
                <a:lnTo>
                  <a:pt x="375" y="428"/>
                </a:lnTo>
                <a:lnTo>
                  <a:pt x="380" y="435"/>
                </a:lnTo>
                <a:lnTo>
                  <a:pt x="391" y="447"/>
                </a:lnTo>
                <a:lnTo>
                  <a:pt x="396" y="456"/>
                </a:lnTo>
                <a:lnTo>
                  <a:pt x="400" y="458"/>
                </a:lnTo>
                <a:lnTo>
                  <a:pt x="400" y="464"/>
                </a:lnTo>
                <a:lnTo>
                  <a:pt x="401" y="467"/>
                </a:lnTo>
                <a:lnTo>
                  <a:pt x="408" y="477"/>
                </a:lnTo>
                <a:lnTo>
                  <a:pt x="412" y="488"/>
                </a:lnTo>
                <a:lnTo>
                  <a:pt x="416" y="494"/>
                </a:lnTo>
                <a:lnTo>
                  <a:pt x="422" y="495"/>
                </a:lnTo>
                <a:lnTo>
                  <a:pt x="425" y="495"/>
                </a:lnTo>
                <a:lnTo>
                  <a:pt x="426" y="495"/>
                </a:lnTo>
                <a:lnTo>
                  <a:pt x="429" y="499"/>
                </a:lnTo>
                <a:lnTo>
                  <a:pt x="429" y="502"/>
                </a:lnTo>
                <a:lnTo>
                  <a:pt x="429" y="504"/>
                </a:lnTo>
                <a:lnTo>
                  <a:pt x="429" y="507"/>
                </a:lnTo>
                <a:lnTo>
                  <a:pt x="429" y="509"/>
                </a:lnTo>
                <a:lnTo>
                  <a:pt x="429" y="512"/>
                </a:lnTo>
                <a:lnTo>
                  <a:pt x="429" y="515"/>
                </a:lnTo>
                <a:lnTo>
                  <a:pt x="433" y="517"/>
                </a:lnTo>
                <a:lnTo>
                  <a:pt x="438" y="517"/>
                </a:lnTo>
                <a:lnTo>
                  <a:pt x="444" y="520"/>
                </a:lnTo>
                <a:lnTo>
                  <a:pt x="447" y="521"/>
                </a:lnTo>
                <a:lnTo>
                  <a:pt x="451" y="525"/>
                </a:lnTo>
                <a:lnTo>
                  <a:pt x="452" y="529"/>
                </a:lnTo>
                <a:lnTo>
                  <a:pt x="458" y="534"/>
                </a:lnTo>
                <a:lnTo>
                  <a:pt x="464" y="545"/>
                </a:lnTo>
                <a:lnTo>
                  <a:pt x="475" y="562"/>
                </a:lnTo>
                <a:lnTo>
                  <a:pt x="481" y="577"/>
                </a:lnTo>
                <a:lnTo>
                  <a:pt x="484" y="585"/>
                </a:lnTo>
                <a:lnTo>
                  <a:pt x="485" y="595"/>
                </a:lnTo>
                <a:lnTo>
                  <a:pt x="484" y="604"/>
                </a:lnTo>
                <a:lnTo>
                  <a:pt x="482" y="614"/>
                </a:lnTo>
                <a:lnTo>
                  <a:pt x="481" y="634"/>
                </a:lnTo>
                <a:lnTo>
                  <a:pt x="478" y="651"/>
                </a:lnTo>
                <a:lnTo>
                  <a:pt x="469" y="663"/>
                </a:lnTo>
                <a:lnTo>
                  <a:pt x="448" y="670"/>
                </a:lnTo>
                <a:lnTo>
                  <a:pt x="422" y="677"/>
                </a:lnTo>
                <a:lnTo>
                  <a:pt x="388" y="678"/>
                </a:lnTo>
                <a:lnTo>
                  <a:pt x="370" y="678"/>
                </a:lnTo>
                <a:lnTo>
                  <a:pt x="370" y="682"/>
                </a:lnTo>
                <a:lnTo>
                  <a:pt x="368" y="691"/>
                </a:lnTo>
                <a:lnTo>
                  <a:pt x="368" y="719"/>
                </a:lnTo>
                <a:lnTo>
                  <a:pt x="368" y="731"/>
                </a:lnTo>
                <a:lnTo>
                  <a:pt x="364" y="735"/>
                </a:lnTo>
                <a:lnTo>
                  <a:pt x="366" y="740"/>
                </a:lnTo>
                <a:lnTo>
                  <a:pt x="370" y="753"/>
                </a:lnTo>
                <a:lnTo>
                  <a:pt x="372" y="782"/>
                </a:lnTo>
                <a:lnTo>
                  <a:pt x="375" y="826"/>
                </a:lnTo>
                <a:lnTo>
                  <a:pt x="380" y="850"/>
                </a:lnTo>
                <a:lnTo>
                  <a:pt x="385" y="868"/>
                </a:lnTo>
                <a:lnTo>
                  <a:pt x="393" y="915"/>
                </a:lnTo>
                <a:lnTo>
                  <a:pt x="406" y="977"/>
                </a:lnTo>
                <a:lnTo>
                  <a:pt x="414" y="1019"/>
                </a:lnTo>
                <a:lnTo>
                  <a:pt x="414" y="1057"/>
                </a:lnTo>
                <a:lnTo>
                  <a:pt x="409" y="1116"/>
                </a:lnTo>
                <a:lnTo>
                  <a:pt x="406" y="1154"/>
                </a:lnTo>
                <a:lnTo>
                  <a:pt x="400" y="1224"/>
                </a:lnTo>
                <a:lnTo>
                  <a:pt x="397" y="1279"/>
                </a:lnTo>
                <a:lnTo>
                  <a:pt x="395" y="1351"/>
                </a:lnTo>
                <a:lnTo>
                  <a:pt x="392" y="1437"/>
                </a:lnTo>
                <a:lnTo>
                  <a:pt x="387" y="1529"/>
                </a:lnTo>
                <a:lnTo>
                  <a:pt x="383" y="1596"/>
                </a:lnTo>
                <a:lnTo>
                  <a:pt x="381" y="1658"/>
                </a:lnTo>
                <a:lnTo>
                  <a:pt x="381" y="1701"/>
                </a:lnTo>
                <a:lnTo>
                  <a:pt x="385" y="1705"/>
                </a:lnTo>
                <a:lnTo>
                  <a:pt x="389" y="1709"/>
                </a:lnTo>
                <a:lnTo>
                  <a:pt x="399" y="1717"/>
                </a:lnTo>
                <a:lnTo>
                  <a:pt x="405" y="1723"/>
                </a:lnTo>
                <a:lnTo>
                  <a:pt x="414" y="1731"/>
                </a:lnTo>
                <a:lnTo>
                  <a:pt x="414" y="1736"/>
                </a:lnTo>
                <a:lnTo>
                  <a:pt x="412" y="1742"/>
                </a:lnTo>
                <a:lnTo>
                  <a:pt x="409" y="1746"/>
                </a:lnTo>
                <a:lnTo>
                  <a:pt x="392" y="1752"/>
                </a:lnTo>
                <a:lnTo>
                  <a:pt x="381" y="1755"/>
                </a:lnTo>
                <a:lnTo>
                  <a:pt x="354" y="1751"/>
                </a:lnTo>
                <a:lnTo>
                  <a:pt x="317" y="1739"/>
                </a:lnTo>
                <a:lnTo>
                  <a:pt x="298" y="1729"/>
                </a:lnTo>
                <a:lnTo>
                  <a:pt x="282" y="1721"/>
                </a:lnTo>
                <a:lnTo>
                  <a:pt x="256" y="1704"/>
                </a:lnTo>
                <a:lnTo>
                  <a:pt x="235" y="1681"/>
                </a:lnTo>
                <a:lnTo>
                  <a:pt x="228" y="1659"/>
                </a:lnTo>
                <a:lnTo>
                  <a:pt x="223" y="1638"/>
                </a:lnTo>
                <a:lnTo>
                  <a:pt x="221" y="1619"/>
                </a:lnTo>
                <a:lnTo>
                  <a:pt x="218" y="1598"/>
                </a:lnTo>
                <a:lnTo>
                  <a:pt x="216" y="1583"/>
                </a:lnTo>
                <a:lnTo>
                  <a:pt x="218" y="1571"/>
                </a:lnTo>
                <a:lnTo>
                  <a:pt x="219" y="1557"/>
                </a:lnTo>
                <a:lnTo>
                  <a:pt x="216" y="1543"/>
                </a:lnTo>
                <a:lnTo>
                  <a:pt x="219" y="1519"/>
                </a:lnTo>
                <a:lnTo>
                  <a:pt x="221" y="1507"/>
                </a:lnTo>
                <a:lnTo>
                  <a:pt x="224" y="1489"/>
                </a:lnTo>
                <a:lnTo>
                  <a:pt x="227" y="1450"/>
                </a:lnTo>
                <a:lnTo>
                  <a:pt x="233" y="1431"/>
                </a:lnTo>
                <a:lnTo>
                  <a:pt x="237" y="1401"/>
                </a:lnTo>
                <a:lnTo>
                  <a:pt x="244" y="1364"/>
                </a:lnTo>
                <a:lnTo>
                  <a:pt x="245" y="1347"/>
                </a:lnTo>
                <a:lnTo>
                  <a:pt x="252" y="1313"/>
                </a:lnTo>
                <a:lnTo>
                  <a:pt x="261" y="1285"/>
                </a:lnTo>
                <a:lnTo>
                  <a:pt x="261" y="1275"/>
                </a:lnTo>
                <a:lnTo>
                  <a:pt x="260" y="1265"/>
                </a:lnTo>
                <a:lnTo>
                  <a:pt x="252" y="1244"/>
                </a:lnTo>
                <a:lnTo>
                  <a:pt x="246" y="1227"/>
                </a:lnTo>
                <a:lnTo>
                  <a:pt x="246" y="1201"/>
                </a:lnTo>
                <a:lnTo>
                  <a:pt x="246" y="1168"/>
                </a:lnTo>
                <a:lnTo>
                  <a:pt x="245" y="1120"/>
                </a:lnTo>
                <a:lnTo>
                  <a:pt x="244" y="1108"/>
                </a:lnTo>
                <a:lnTo>
                  <a:pt x="239" y="1080"/>
                </a:lnTo>
                <a:lnTo>
                  <a:pt x="239" y="1088"/>
                </a:lnTo>
                <a:lnTo>
                  <a:pt x="239" y="1099"/>
                </a:lnTo>
                <a:lnTo>
                  <a:pt x="237" y="1134"/>
                </a:lnTo>
                <a:lnTo>
                  <a:pt x="237" y="1155"/>
                </a:lnTo>
                <a:lnTo>
                  <a:pt x="231" y="1186"/>
                </a:lnTo>
                <a:lnTo>
                  <a:pt x="220" y="1227"/>
                </a:lnTo>
                <a:lnTo>
                  <a:pt x="214" y="1265"/>
                </a:lnTo>
                <a:lnTo>
                  <a:pt x="199" y="1320"/>
                </a:lnTo>
                <a:lnTo>
                  <a:pt x="194" y="1367"/>
                </a:lnTo>
                <a:lnTo>
                  <a:pt x="193" y="1401"/>
                </a:lnTo>
                <a:lnTo>
                  <a:pt x="193" y="1429"/>
                </a:lnTo>
                <a:lnTo>
                  <a:pt x="193" y="1452"/>
                </a:lnTo>
                <a:lnTo>
                  <a:pt x="194" y="1476"/>
                </a:lnTo>
                <a:lnTo>
                  <a:pt x="197" y="1493"/>
                </a:lnTo>
                <a:lnTo>
                  <a:pt x="202" y="1526"/>
                </a:lnTo>
                <a:lnTo>
                  <a:pt x="204" y="1540"/>
                </a:lnTo>
                <a:lnTo>
                  <a:pt x="206" y="1550"/>
                </a:lnTo>
                <a:lnTo>
                  <a:pt x="207" y="1569"/>
                </a:lnTo>
                <a:lnTo>
                  <a:pt x="214" y="1592"/>
                </a:lnTo>
                <a:lnTo>
                  <a:pt x="215" y="1605"/>
                </a:lnTo>
                <a:lnTo>
                  <a:pt x="216" y="1617"/>
                </a:lnTo>
                <a:lnTo>
                  <a:pt x="216" y="1628"/>
                </a:lnTo>
                <a:lnTo>
                  <a:pt x="218" y="1634"/>
                </a:lnTo>
                <a:lnTo>
                  <a:pt x="221" y="1646"/>
                </a:lnTo>
                <a:lnTo>
                  <a:pt x="224" y="1655"/>
                </a:lnTo>
                <a:lnTo>
                  <a:pt x="227" y="1660"/>
                </a:lnTo>
                <a:lnTo>
                  <a:pt x="228" y="1670"/>
                </a:lnTo>
                <a:lnTo>
                  <a:pt x="228" y="1676"/>
                </a:lnTo>
                <a:lnTo>
                  <a:pt x="231" y="1681"/>
                </a:lnTo>
                <a:lnTo>
                  <a:pt x="233" y="1689"/>
                </a:lnTo>
                <a:lnTo>
                  <a:pt x="233" y="1694"/>
                </a:lnTo>
                <a:lnTo>
                  <a:pt x="233" y="1702"/>
                </a:lnTo>
                <a:lnTo>
                  <a:pt x="233" y="1705"/>
                </a:lnTo>
                <a:lnTo>
                  <a:pt x="229" y="1709"/>
                </a:lnTo>
                <a:lnTo>
                  <a:pt x="231" y="1713"/>
                </a:lnTo>
                <a:lnTo>
                  <a:pt x="235" y="1717"/>
                </a:lnTo>
                <a:lnTo>
                  <a:pt x="242" y="1731"/>
                </a:lnTo>
                <a:lnTo>
                  <a:pt x="246" y="1744"/>
                </a:lnTo>
                <a:lnTo>
                  <a:pt x="253" y="1756"/>
                </a:lnTo>
                <a:lnTo>
                  <a:pt x="252" y="1768"/>
                </a:lnTo>
                <a:lnTo>
                  <a:pt x="249" y="1776"/>
                </a:lnTo>
                <a:lnTo>
                  <a:pt x="242" y="1781"/>
                </a:lnTo>
                <a:lnTo>
                  <a:pt x="235" y="1786"/>
                </a:lnTo>
                <a:lnTo>
                  <a:pt x="225" y="1786"/>
                </a:lnTo>
                <a:lnTo>
                  <a:pt x="211" y="1785"/>
                </a:lnTo>
                <a:lnTo>
                  <a:pt x="194" y="1777"/>
                </a:lnTo>
                <a:lnTo>
                  <a:pt x="173" y="1755"/>
                </a:lnTo>
                <a:lnTo>
                  <a:pt x="160" y="1735"/>
                </a:lnTo>
                <a:lnTo>
                  <a:pt x="148" y="1727"/>
                </a:lnTo>
                <a:lnTo>
                  <a:pt x="139" y="1726"/>
                </a:lnTo>
                <a:lnTo>
                  <a:pt x="122" y="1722"/>
                </a:lnTo>
                <a:lnTo>
                  <a:pt x="84" y="1708"/>
                </a:lnTo>
                <a:lnTo>
                  <a:pt x="65" y="1705"/>
                </a:lnTo>
                <a:lnTo>
                  <a:pt x="63" y="1698"/>
                </a:lnTo>
                <a:lnTo>
                  <a:pt x="64" y="1674"/>
                </a:lnTo>
                <a:lnTo>
                  <a:pt x="71" y="1608"/>
                </a:lnTo>
                <a:lnTo>
                  <a:pt x="72" y="1510"/>
                </a:lnTo>
                <a:lnTo>
                  <a:pt x="80" y="1395"/>
                </a:lnTo>
                <a:lnTo>
                  <a:pt x="80" y="1359"/>
                </a:lnTo>
                <a:lnTo>
                  <a:pt x="77" y="1292"/>
                </a:lnTo>
                <a:lnTo>
                  <a:pt x="77" y="1241"/>
                </a:lnTo>
                <a:lnTo>
                  <a:pt x="77" y="1217"/>
                </a:lnTo>
                <a:lnTo>
                  <a:pt x="76" y="1169"/>
                </a:lnTo>
                <a:lnTo>
                  <a:pt x="68" y="1148"/>
                </a:lnTo>
                <a:lnTo>
                  <a:pt x="64" y="1127"/>
                </a:lnTo>
                <a:lnTo>
                  <a:pt x="60" y="1089"/>
                </a:lnTo>
                <a:lnTo>
                  <a:pt x="58" y="1062"/>
                </a:lnTo>
                <a:lnTo>
                  <a:pt x="55" y="1010"/>
                </a:lnTo>
                <a:lnTo>
                  <a:pt x="52" y="962"/>
                </a:lnTo>
                <a:lnTo>
                  <a:pt x="50" y="924"/>
                </a:lnTo>
                <a:lnTo>
                  <a:pt x="46" y="923"/>
                </a:lnTo>
                <a:lnTo>
                  <a:pt x="43" y="913"/>
                </a:lnTo>
                <a:lnTo>
                  <a:pt x="42" y="913"/>
                </a:lnTo>
                <a:lnTo>
                  <a:pt x="34" y="911"/>
                </a:lnTo>
                <a:lnTo>
                  <a:pt x="24" y="906"/>
                </a:lnTo>
                <a:lnTo>
                  <a:pt x="18" y="898"/>
                </a:lnTo>
                <a:lnTo>
                  <a:pt x="20" y="884"/>
                </a:lnTo>
                <a:lnTo>
                  <a:pt x="16" y="885"/>
                </a:lnTo>
                <a:lnTo>
                  <a:pt x="9" y="885"/>
                </a:lnTo>
                <a:lnTo>
                  <a:pt x="4" y="883"/>
                </a:lnTo>
                <a:lnTo>
                  <a:pt x="0" y="879"/>
                </a:lnTo>
                <a:lnTo>
                  <a:pt x="18" y="846"/>
                </a:lnTo>
                <a:lnTo>
                  <a:pt x="39" y="801"/>
                </a:lnTo>
                <a:lnTo>
                  <a:pt x="52" y="770"/>
                </a:lnTo>
                <a:lnTo>
                  <a:pt x="80" y="691"/>
                </a:lnTo>
                <a:lnTo>
                  <a:pt x="86" y="661"/>
                </a:lnTo>
                <a:lnTo>
                  <a:pt x="92" y="627"/>
                </a:lnTo>
                <a:lnTo>
                  <a:pt x="90" y="609"/>
                </a:lnTo>
                <a:lnTo>
                  <a:pt x="83" y="593"/>
                </a:lnTo>
                <a:lnTo>
                  <a:pt x="77" y="580"/>
                </a:lnTo>
                <a:lnTo>
                  <a:pt x="75" y="567"/>
                </a:lnTo>
                <a:lnTo>
                  <a:pt x="72" y="549"/>
                </a:lnTo>
                <a:lnTo>
                  <a:pt x="68" y="529"/>
                </a:lnTo>
                <a:lnTo>
                  <a:pt x="63" y="509"/>
                </a:lnTo>
                <a:lnTo>
                  <a:pt x="55" y="486"/>
                </a:lnTo>
                <a:lnTo>
                  <a:pt x="50" y="467"/>
                </a:lnTo>
                <a:lnTo>
                  <a:pt x="46" y="448"/>
                </a:lnTo>
                <a:lnTo>
                  <a:pt x="41" y="423"/>
                </a:lnTo>
                <a:lnTo>
                  <a:pt x="37" y="401"/>
                </a:lnTo>
                <a:lnTo>
                  <a:pt x="35" y="375"/>
                </a:lnTo>
                <a:lnTo>
                  <a:pt x="35" y="364"/>
                </a:lnTo>
                <a:lnTo>
                  <a:pt x="37" y="350"/>
                </a:lnTo>
                <a:lnTo>
                  <a:pt x="38" y="342"/>
                </a:lnTo>
                <a:lnTo>
                  <a:pt x="41" y="335"/>
                </a:lnTo>
                <a:lnTo>
                  <a:pt x="46" y="327"/>
                </a:lnTo>
                <a:lnTo>
                  <a:pt x="51" y="320"/>
                </a:lnTo>
                <a:lnTo>
                  <a:pt x="63" y="313"/>
                </a:lnTo>
                <a:lnTo>
                  <a:pt x="76" y="309"/>
                </a:lnTo>
                <a:lnTo>
                  <a:pt x="77" y="309"/>
                </a:lnTo>
                <a:lnTo>
                  <a:pt x="80" y="309"/>
                </a:lnTo>
                <a:lnTo>
                  <a:pt x="81" y="309"/>
                </a:lnTo>
                <a:lnTo>
                  <a:pt x="84" y="308"/>
                </a:lnTo>
                <a:lnTo>
                  <a:pt x="85" y="308"/>
                </a:lnTo>
                <a:lnTo>
                  <a:pt x="86" y="308"/>
                </a:lnTo>
                <a:lnTo>
                  <a:pt x="89" y="308"/>
                </a:lnTo>
                <a:lnTo>
                  <a:pt x="93" y="308"/>
                </a:lnTo>
                <a:lnTo>
                  <a:pt x="94" y="308"/>
                </a:lnTo>
                <a:lnTo>
                  <a:pt x="96" y="308"/>
                </a:lnTo>
                <a:lnTo>
                  <a:pt x="107" y="308"/>
                </a:lnTo>
                <a:lnTo>
                  <a:pt x="121" y="306"/>
                </a:lnTo>
                <a:lnTo>
                  <a:pt x="122" y="304"/>
                </a:lnTo>
                <a:lnTo>
                  <a:pt x="121" y="300"/>
                </a:lnTo>
                <a:lnTo>
                  <a:pt x="123" y="297"/>
                </a:lnTo>
                <a:lnTo>
                  <a:pt x="127" y="295"/>
                </a:lnTo>
                <a:lnTo>
                  <a:pt x="132" y="291"/>
                </a:lnTo>
                <a:lnTo>
                  <a:pt x="135" y="288"/>
                </a:lnTo>
                <a:lnTo>
                  <a:pt x="139" y="285"/>
                </a:lnTo>
                <a:lnTo>
                  <a:pt x="140" y="282"/>
                </a:lnTo>
                <a:lnTo>
                  <a:pt x="143" y="276"/>
                </a:lnTo>
                <a:lnTo>
                  <a:pt x="145" y="274"/>
                </a:lnTo>
                <a:lnTo>
                  <a:pt x="151" y="272"/>
                </a:lnTo>
                <a:lnTo>
                  <a:pt x="156" y="271"/>
                </a:lnTo>
                <a:lnTo>
                  <a:pt x="152" y="247"/>
                </a:lnTo>
                <a:lnTo>
                  <a:pt x="151" y="238"/>
                </a:lnTo>
                <a:lnTo>
                  <a:pt x="147" y="238"/>
                </a:lnTo>
                <a:lnTo>
                  <a:pt x="143" y="238"/>
                </a:lnTo>
                <a:lnTo>
                  <a:pt x="135" y="237"/>
                </a:lnTo>
                <a:lnTo>
                  <a:pt x="128" y="234"/>
                </a:lnTo>
                <a:lnTo>
                  <a:pt x="122" y="233"/>
                </a:lnTo>
                <a:lnTo>
                  <a:pt x="115" y="233"/>
                </a:lnTo>
                <a:lnTo>
                  <a:pt x="110" y="229"/>
                </a:lnTo>
                <a:lnTo>
                  <a:pt x="101" y="221"/>
                </a:lnTo>
                <a:lnTo>
                  <a:pt x="93" y="206"/>
                </a:lnTo>
                <a:lnTo>
                  <a:pt x="89" y="200"/>
                </a:lnTo>
                <a:lnTo>
                  <a:pt x="83" y="195"/>
                </a:lnTo>
                <a:lnTo>
                  <a:pt x="79" y="190"/>
                </a:lnTo>
                <a:lnTo>
                  <a:pt x="77" y="182"/>
                </a:lnTo>
                <a:lnTo>
                  <a:pt x="77" y="170"/>
                </a:lnTo>
                <a:lnTo>
                  <a:pt x="81" y="165"/>
                </a:lnTo>
                <a:lnTo>
                  <a:pt x="85" y="162"/>
                </a:lnTo>
                <a:lnTo>
                  <a:pt x="89" y="162"/>
                </a:lnTo>
                <a:lnTo>
                  <a:pt x="93" y="162"/>
                </a:lnTo>
                <a:lnTo>
                  <a:pt x="101" y="162"/>
                </a:lnTo>
                <a:lnTo>
                  <a:pt x="105" y="162"/>
                </a:lnTo>
                <a:lnTo>
                  <a:pt x="106" y="155"/>
                </a:lnTo>
                <a:lnTo>
                  <a:pt x="105" y="140"/>
                </a:lnTo>
                <a:lnTo>
                  <a:pt x="106" y="135"/>
                </a:lnTo>
                <a:lnTo>
                  <a:pt x="106" y="122"/>
                </a:lnTo>
                <a:lnTo>
                  <a:pt x="109" y="106"/>
                </a:lnTo>
                <a:lnTo>
                  <a:pt x="113" y="96"/>
                </a:lnTo>
                <a:lnTo>
                  <a:pt x="117" y="89"/>
                </a:lnTo>
                <a:lnTo>
                  <a:pt x="118" y="80"/>
                </a:lnTo>
                <a:lnTo>
                  <a:pt x="118" y="73"/>
                </a:lnTo>
                <a:lnTo>
                  <a:pt x="117" y="65"/>
                </a:lnTo>
                <a:lnTo>
                  <a:pt x="117" y="60"/>
                </a:lnTo>
                <a:lnTo>
                  <a:pt x="118" y="55"/>
                </a:lnTo>
                <a:lnTo>
                  <a:pt x="121" y="48"/>
                </a:lnTo>
                <a:lnTo>
                  <a:pt x="126" y="42"/>
                </a:lnTo>
                <a:lnTo>
                  <a:pt x="131" y="37"/>
                </a:lnTo>
                <a:lnTo>
                  <a:pt x="140" y="29"/>
                </a:lnTo>
                <a:lnTo>
                  <a:pt x="152" y="20"/>
                </a:lnTo>
                <a:lnTo>
                  <a:pt x="164" y="10"/>
                </a:lnTo>
                <a:lnTo>
                  <a:pt x="177" y="4"/>
                </a:lnTo>
                <a:lnTo>
                  <a:pt x="190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26671" y="350577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671" y="317201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2271" y="350577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2271" y="317201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6670" y="234054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6670" y="200678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32270" y="234054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2270" y="200678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26669" y="470745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26669" y="437369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2269" y="470745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2269" y="437369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72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36463" y="2494468"/>
            <a:ext cx="5755397" cy="2312410"/>
            <a:chOff x="7396163" y="1719263"/>
            <a:chExt cx="3030538" cy="1217613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7396163" y="2505075"/>
              <a:ext cx="3030538" cy="252413"/>
            </a:xfrm>
            <a:custGeom>
              <a:avLst/>
              <a:gdLst>
                <a:gd name="T0" fmla="*/ 303 w 1909"/>
                <a:gd name="T1" fmla="*/ 13 h 159"/>
                <a:gd name="T2" fmla="*/ 348 w 1909"/>
                <a:gd name="T3" fmla="*/ 64 h 159"/>
                <a:gd name="T4" fmla="*/ 434 w 1909"/>
                <a:gd name="T5" fmla="*/ 103 h 159"/>
                <a:gd name="T6" fmla="*/ 546 w 1909"/>
                <a:gd name="T7" fmla="*/ 90 h 159"/>
                <a:gd name="T8" fmla="*/ 626 w 1909"/>
                <a:gd name="T9" fmla="*/ 49 h 159"/>
                <a:gd name="T10" fmla="*/ 666 w 1909"/>
                <a:gd name="T11" fmla="*/ 15 h 159"/>
                <a:gd name="T12" fmla="*/ 679 w 1909"/>
                <a:gd name="T13" fmla="*/ 25 h 159"/>
                <a:gd name="T14" fmla="*/ 727 w 1909"/>
                <a:gd name="T15" fmla="*/ 64 h 159"/>
                <a:gd name="T16" fmla="*/ 824 w 1909"/>
                <a:gd name="T17" fmla="*/ 79 h 159"/>
                <a:gd name="T18" fmla="*/ 931 w 1909"/>
                <a:gd name="T19" fmla="*/ 43 h 159"/>
                <a:gd name="T20" fmla="*/ 980 w 1909"/>
                <a:gd name="T21" fmla="*/ 4 h 159"/>
                <a:gd name="T22" fmla="*/ 995 w 1909"/>
                <a:gd name="T23" fmla="*/ 12 h 159"/>
                <a:gd name="T24" fmla="*/ 1053 w 1909"/>
                <a:gd name="T25" fmla="*/ 55 h 159"/>
                <a:gd name="T26" fmla="*/ 1152 w 1909"/>
                <a:gd name="T27" fmla="*/ 73 h 159"/>
                <a:gd name="T28" fmla="*/ 1262 w 1909"/>
                <a:gd name="T29" fmla="*/ 43 h 159"/>
                <a:gd name="T30" fmla="*/ 1297 w 1909"/>
                <a:gd name="T31" fmla="*/ 23 h 159"/>
                <a:gd name="T32" fmla="*/ 1327 w 1909"/>
                <a:gd name="T33" fmla="*/ 43 h 159"/>
                <a:gd name="T34" fmla="*/ 1400 w 1909"/>
                <a:gd name="T35" fmla="*/ 79 h 159"/>
                <a:gd name="T36" fmla="*/ 1483 w 1909"/>
                <a:gd name="T37" fmla="*/ 81 h 159"/>
                <a:gd name="T38" fmla="*/ 1559 w 1909"/>
                <a:gd name="T39" fmla="*/ 53 h 159"/>
                <a:gd name="T40" fmla="*/ 1604 w 1909"/>
                <a:gd name="T41" fmla="*/ 27 h 159"/>
                <a:gd name="T42" fmla="*/ 1621 w 1909"/>
                <a:gd name="T43" fmla="*/ 36 h 159"/>
                <a:gd name="T44" fmla="*/ 1683 w 1909"/>
                <a:gd name="T45" fmla="*/ 71 h 159"/>
                <a:gd name="T46" fmla="*/ 1784 w 1909"/>
                <a:gd name="T47" fmla="*/ 90 h 159"/>
                <a:gd name="T48" fmla="*/ 1909 w 1909"/>
                <a:gd name="T49" fmla="*/ 53 h 159"/>
                <a:gd name="T50" fmla="*/ 1881 w 1909"/>
                <a:gd name="T51" fmla="*/ 75 h 159"/>
                <a:gd name="T52" fmla="*/ 1806 w 1909"/>
                <a:gd name="T53" fmla="*/ 116 h 159"/>
                <a:gd name="T54" fmla="*/ 1694 w 1909"/>
                <a:gd name="T55" fmla="*/ 126 h 159"/>
                <a:gd name="T56" fmla="*/ 1600 w 1909"/>
                <a:gd name="T57" fmla="*/ 94 h 159"/>
                <a:gd name="T58" fmla="*/ 1552 w 1909"/>
                <a:gd name="T59" fmla="*/ 118 h 159"/>
                <a:gd name="T60" fmla="*/ 1456 w 1909"/>
                <a:gd name="T61" fmla="*/ 137 h 159"/>
                <a:gd name="T62" fmla="*/ 1337 w 1909"/>
                <a:gd name="T63" fmla="*/ 111 h 159"/>
                <a:gd name="T64" fmla="*/ 1279 w 1909"/>
                <a:gd name="T65" fmla="*/ 94 h 159"/>
                <a:gd name="T66" fmla="*/ 1213 w 1909"/>
                <a:gd name="T67" fmla="*/ 122 h 159"/>
                <a:gd name="T68" fmla="*/ 1118 w 1909"/>
                <a:gd name="T69" fmla="*/ 137 h 159"/>
                <a:gd name="T70" fmla="*/ 1013 w 1909"/>
                <a:gd name="T71" fmla="*/ 100 h 159"/>
                <a:gd name="T72" fmla="*/ 972 w 1909"/>
                <a:gd name="T73" fmla="*/ 77 h 159"/>
                <a:gd name="T74" fmla="*/ 929 w 1909"/>
                <a:gd name="T75" fmla="*/ 111 h 159"/>
                <a:gd name="T76" fmla="*/ 854 w 1909"/>
                <a:gd name="T77" fmla="*/ 139 h 159"/>
                <a:gd name="T78" fmla="*/ 748 w 1909"/>
                <a:gd name="T79" fmla="*/ 128 h 159"/>
                <a:gd name="T80" fmla="*/ 658 w 1909"/>
                <a:gd name="T81" fmla="*/ 88 h 159"/>
                <a:gd name="T82" fmla="*/ 609 w 1909"/>
                <a:gd name="T83" fmla="*/ 120 h 159"/>
                <a:gd name="T84" fmla="*/ 518 w 1909"/>
                <a:gd name="T85" fmla="*/ 156 h 159"/>
                <a:gd name="T86" fmla="*/ 402 w 1909"/>
                <a:gd name="T87" fmla="*/ 152 h 159"/>
                <a:gd name="T88" fmla="*/ 282 w 1909"/>
                <a:gd name="T89" fmla="*/ 70 h 159"/>
                <a:gd name="T90" fmla="*/ 252 w 1909"/>
                <a:gd name="T91" fmla="*/ 88 h 159"/>
                <a:gd name="T92" fmla="*/ 178 w 1909"/>
                <a:gd name="T93" fmla="*/ 114 h 159"/>
                <a:gd name="T94" fmla="*/ 75 w 1909"/>
                <a:gd name="T95" fmla="*/ 105 h 159"/>
                <a:gd name="T96" fmla="*/ 4 w 1909"/>
                <a:gd name="T97" fmla="*/ 58 h 159"/>
                <a:gd name="T98" fmla="*/ 69 w 1909"/>
                <a:gd name="T99" fmla="*/ 73 h 159"/>
                <a:gd name="T100" fmla="*/ 178 w 1909"/>
                <a:gd name="T101" fmla="*/ 66 h 159"/>
                <a:gd name="T102" fmla="*/ 295 w 1909"/>
                <a:gd name="T10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09" h="159">
                  <a:moveTo>
                    <a:pt x="295" y="0"/>
                  </a:moveTo>
                  <a:lnTo>
                    <a:pt x="297" y="4"/>
                  </a:lnTo>
                  <a:lnTo>
                    <a:pt x="303" y="13"/>
                  </a:lnTo>
                  <a:lnTo>
                    <a:pt x="314" y="28"/>
                  </a:lnTo>
                  <a:lnTo>
                    <a:pt x="329" y="45"/>
                  </a:lnTo>
                  <a:lnTo>
                    <a:pt x="348" y="64"/>
                  </a:lnTo>
                  <a:lnTo>
                    <a:pt x="372" y="81"/>
                  </a:lnTo>
                  <a:lnTo>
                    <a:pt x="402" y="94"/>
                  </a:lnTo>
                  <a:lnTo>
                    <a:pt x="434" y="103"/>
                  </a:lnTo>
                  <a:lnTo>
                    <a:pt x="473" y="105"/>
                  </a:lnTo>
                  <a:lnTo>
                    <a:pt x="510" y="100"/>
                  </a:lnTo>
                  <a:lnTo>
                    <a:pt x="546" y="90"/>
                  </a:lnTo>
                  <a:lnTo>
                    <a:pt x="576" y="77"/>
                  </a:lnTo>
                  <a:lnTo>
                    <a:pt x="604" y="64"/>
                  </a:lnTo>
                  <a:lnTo>
                    <a:pt x="626" y="49"/>
                  </a:lnTo>
                  <a:lnTo>
                    <a:pt x="645" y="34"/>
                  </a:lnTo>
                  <a:lnTo>
                    <a:pt x="658" y="23"/>
                  </a:lnTo>
                  <a:lnTo>
                    <a:pt x="666" y="15"/>
                  </a:lnTo>
                  <a:lnTo>
                    <a:pt x="669" y="12"/>
                  </a:lnTo>
                  <a:lnTo>
                    <a:pt x="671" y="15"/>
                  </a:lnTo>
                  <a:lnTo>
                    <a:pt x="679" y="25"/>
                  </a:lnTo>
                  <a:lnTo>
                    <a:pt x="690" y="38"/>
                  </a:lnTo>
                  <a:lnTo>
                    <a:pt x="707" y="51"/>
                  </a:lnTo>
                  <a:lnTo>
                    <a:pt x="727" y="64"/>
                  </a:lnTo>
                  <a:lnTo>
                    <a:pt x="755" y="73"/>
                  </a:lnTo>
                  <a:lnTo>
                    <a:pt x="787" y="81"/>
                  </a:lnTo>
                  <a:lnTo>
                    <a:pt x="824" y="79"/>
                  </a:lnTo>
                  <a:lnTo>
                    <a:pt x="867" y="71"/>
                  </a:lnTo>
                  <a:lnTo>
                    <a:pt x="903" y="58"/>
                  </a:lnTo>
                  <a:lnTo>
                    <a:pt x="931" y="43"/>
                  </a:lnTo>
                  <a:lnTo>
                    <a:pt x="953" y="27"/>
                  </a:lnTo>
                  <a:lnTo>
                    <a:pt x="970" y="13"/>
                  </a:lnTo>
                  <a:lnTo>
                    <a:pt x="980" y="4"/>
                  </a:lnTo>
                  <a:lnTo>
                    <a:pt x="983" y="0"/>
                  </a:lnTo>
                  <a:lnTo>
                    <a:pt x="985" y="4"/>
                  </a:lnTo>
                  <a:lnTo>
                    <a:pt x="995" y="12"/>
                  </a:lnTo>
                  <a:lnTo>
                    <a:pt x="1010" y="25"/>
                  </a:lnTo>
                  <a:lnTo>
                    <a:pt x="1028" y="40"/>
                  </a:lnTo>
                  <a:lnTo>
                    <a:pt x="1053" y="55"/>
                  </a:lnTo>
                  <a:lnTo>
                    <a:pt x="1082" y="66"/>
                  </a:lnTo>
                  <a:lnTo>
                    <a:pt x="1114" y="71"/>
                  </a:lnTo>
                  <a:lnTo>
                    <a:pt x="1152" y="73"/>
                  </a:lnTo>
                  <a:lnTo>
                    <a:pt x="1197" y="66"/>
                  </a:lnTo>
                  <a:lnTo>
                    <a:pt x="1234" y="55"/>
                  </a:lnTo>
                  <a:lnTo>
                    <a:pt x="1262" y="43"/>
                  </a:lnTo>
                  <a:lnTo>
                    <a:pt x="1281" y="32"/>
                  </a:lnTo>
                  <a:lnTo>
                    <a:pt x="1294" y="25"/>
                  </a:lnTo>
                  <a:lnTo>
                    <a:pt x="1297" y="23"/>
                  </a:lnTo>
                  <a:lnTo>
                    <a:pt x="1301" y="25"/>
                  </a:lnTo>
                  <a:lnTo>
                    <a:pt x="1311" y="32"/>
                  </a:lnTo>
                  <a:lnTo>
                    <a:pt x="1327" y="43"/>
                  </a:lnTo>
                  <a:lnTo>
                    <a:pt x="1348" y="56"/>
                  </a:lnTo>
                  <a:lnTo>
                    <a:pt x="1372" y="68"/>
                  </a:lnTo>
                  <a:lnTo>
                    <a:pt x="1400" y="79"/>
                  </a:lnTo>
                  <a:lnTo>
                    <a:pt x="1428" y="85"/>
                  </a:lnTo>
                  <a:lnTo>
                    <a:pt x="1455" y="85"/>
                  </a:lnTo>
                  <a:lnTo>
                    <a:pt x="1483" y="81"/>
                  </a:lnTo>
                  <a:lnTo>
                    <a:pt x="1511" y="73"/>
                  </a:lnTo>
                  <a:lnTo>
                    <a:pt x="1535" y="64"/>
                  </a:lnTo>
                  <a:lnTo>
                    <a:pt x="1559" y="53"/>
                  </a:lnTo>
                  <a:lnTo>
                    <a:pt x="1578" y="43"/>
                  </a:lnTo>
                  <a:lnTo>
                    <a:pt x="1595" y="34"/>
                  </a:lnTo>
                  <a:lnTo>
                    <a:pt x="1604" y="27"/>
                  </a:lnTo>
                  <a:lnTo>
                    <a:pt x="1608" y="25"/>
                  </a:lnTo>
                  <a:lnTo>
                    <a:pt x="1612" y="28"/>
                  </a:lnTo>
                  <a:lnTo>
                    <a:pt x="1621" y="36"/>
                  </a:lnTo>
                  <a:lnTo>
                    <a:pt x="1636" y="47"/>
                  </a:lnTo>
                  <a:lnTo>
                    <a:pt x="1656" y="58"/>
                  </a:lnTo>
                  <a:lnTo>
                    <a:pt x="1683" y="71"/>
                  </a:lnTo>
                  <a:lnTo>
                    <a:pt x="1713" y="81"/>
                  </a:lnTo>
                  <a:lnTo>
                    <a:pt x="1746" y="88"/>
                  </a:lnTo>
                  <a:lnTo>
                    <a:pt x="1784" y="90"/>
                  </a:lnTo>
                  <a:lnTo>
                    <a:pt x="1823" y="86"/>
                  </a:lnTo>
                  <a:lnTo>
                    <a:pt x="1866" y="73"/>
                  </a:lnTo>
                  <a:lnTo>
                    <a:pt x="1909" y="53"/>
                  </a:lnTo>
                  <a:lnTo>
                    <a:pt x="1905" y="55"/>
                  </a:lnTo>
                  <a:lnTo>
                    <a:pt x="1896" y="64"/>
                  </a:lnTo>
                  <a:lnTo>
                    <a:pt x="1881" y="75"/>
                  </a:lnTo>
                  <a:lnTo>
                    <a:pt x="1860" y="90"/>
                  </a:lnTo>
                  <a:lnTo>
                    <a:pt x="1836" y="103"/>
                  </a:lnTo>
                  <a:lnTo>
                    <a:pt x="1806" y="116"/>
                  </a:lnTo>
                  <a:lnTo>
                    <a:pt x="1772" y="126"/>
                  </a:lnTo>
                  <a:lnTo>
                    <a:pt x="1735" y="129"/>
                  </a:lnTo>
                  <a:lnTo>
                    <a:pt x="1694" y="126"/>
                  </a:lnTo>
                  <a:lnTo>
                    <a:pt x="1651" y="114"/>
                  </a:lnTo>
                  <a:lnTo>
                    <a:pt x="1604" y="92"/>
                  </a:lnTo>
                  <a:lnTo>
                    <a:pt x="1600" y="94"/>
                  </a:lnTo>
                  <a:lnTo>
                    <a:pt x="1591" y="100"/>
                  </a:lnTo>
                  <a:lnTo>
                    <a:pt x="1574" y="109"/>
                  </a:lnTo>
                  <a:lnTo>
                    <a:pt x="1552" y="118"/>
                  </a:lnTo>
                  <a:lnTo>
                    <a:pt x="1524" y="126"/>
                  </a:lnTo>
                  <a:lnTo>
                    <a:pt x="1492" y="133"/>
                  </a:lnTo>
                  <a:lnTo>
                    <a:pt x="1456" y="137"/>
                  </a:lnTo>
                  <a:lnTo>
                    <a:pt x="1419" y="135"/>
                  </a:lnTo>
                  <a:lnTo>
                    <a:pt x="1378" y="126"/>
                  </a:lnTo>
                  <a:lnTo>
                    <a:pt x="1337" y="111"/>
                  </a:lnTo>
                  <a:lnTo>
                    <a:pt x="1294" y="85"/>
                  </a:lnTo>
                  <a:lnTo>
                    <a:pt x="1290" y="88"/>
                  </a:lnTo>
                  <a:lnTo>
                    <a:pt x="1279" y="94"/>
                  </a:lnTo>
                  <a:lnTo>
                    <a:pt x="1262" y="103"/>
                  </a:lnTo>
                  <a:lnTo>
                    <a:pt x="1240" y="113"/>
                  </a:lnTo>
                  <a:lnTo>
                    <a:pt x="1213" y="122"/>
                  </a:lnTo>
                  <a:lnTo>
                    <a:pt x="1183" y="131"/>
                  </a:lnTo>
                  <a:lnTo>
                    <a:pt x="1152" y="137"/>
                  </a:lnTo>
                  <a:lnTo>
                    <a:pt x="1118" y="137"/>
                  </a:lnTo>
                  <a:lnTo>
                    <a:pt x="1082" y="131"/>
                  </a:lnTo>
                  <a:lnTo>
                    <a:pt x="1047" y="120"/>
                  </a:lnTo>
                  <a:lnTo>
                    <a:pt x="1013" y="100"/>
                  </a:lnTo>
                  <a:lnTo>
                    <a:pt x="980" y="68"/>
                  </a:lnTo>
                  <a:lnTo>
                    <a:pt x="978" y="71"/>
                  </a:lnTo>
                  <a:lnTo>
                    <a:pt x="972" y="77"/>
                  </a:lnTo>
                  <a:lnTo>
                    <a:pt x="961" y="86"/>
                  </a:lnTo>
                  <a:lnTo>
                    <a:pt x="948" y="98"/>
                  </a:lnTo>
                  <a:lnTo>
                    <a:pt x="929" y="111"/>
                  </a:lnTo>
                  <a:lnTo>
                    <a:pt x="909" y="122"/>
                  </a:lnTo>
                  <a:lnTo>
                    <a:pt x="882" y="131"/>
                  </a:lnTo>
                  <a:lnTo>
                    <a:pt x="854" y="139"/>
                  </a:lnTo>
                  <a:lnTo>
                    <a:pt x="823" y="141"/>
                  </a:lnTo>
                  <a:lnTo>
                    <a:pt x="787" y="137"/>
                  </a:lnTo>
                  <a:lnTo>
                    <a:pt x="748" y="128"/>
                  </a:lnTo>
                  <a:lnTo>
                    <a:pt x="707" y="111"/>
                  </a:lnTo>
                  <a:lnTo>
                    <a:pt x="662" y="85"/>
                  </a:lnTo>
                  <a:lnTo>
                    <a:pt x="658" y="88"/>
                  </a:lnTo>
                  <a:lnTo>
                    <a:pt x="649" y="96"/>
                  </a:lnTo>
                  <a:lnTo>
                    <a:pt x="632" y="107"/>
                  </a:lnTo>
                  <a:lnTo>
                    <a:pt x="609" y="120"/>
                  </a:lnTo>
                  <a:lnTo>
                    <a:pt x="583" y="133"/>
                  </a:lnTo>
                  <a:lnTo>
                    <a:pt x="551" y="146"/>
                  </a:lnTo>
                  <a:lnTo>
                    <a:pt x="518" y="156"/>
                  </a:lnTo>
                  <a:lnTo>
                    <a:pt x="480" y="159"/>
                  </a:lnTo>
                  <a:lnTo>
                    <a:pt x="441" y="159"/>
                  </a:lnTo>
                  <a:lnTo>
                    <a:pt x="402" y="152"/>
                  </a:lnTo>
                  <a:lnTo>
                    <a:pt x="361" y="135"/>
                  </a:lnTo>
                  <a:lnTo>
                    <a:pt x="322" y="109"/>
                  </a:lnTo>
                  <a:lnTo>
                    <a:pt x="282" y="70"/>
                  </a:lnTo>
                  <a:lnTo>
                    <a:pt x="279" y="73"/>
                  </a:lnTo>
                  <a:lnTo>
                    <a:pt x="269" y="79"/>
                  </a:lnTo>
                  <a:lnTo>
                    <a:pt x="252" y="88"/>
                  </a:lnTo>
                  <a:lnTo>
                    <a:pt x="232" y="100"/>
                  </a:lnTo>
                  <a:lnTo>
                    <a:pt x="207" y="109"/>
                  </a:lnTo>
                  <a:lnTo>
                    <a:pt x="178" y="114"/>
                  </a:lnTo>
                  <a:lnTo>
                    <a:pt x="146" y="118"/>
                  </a:lnTo>
                  <a:lnTo>
                    <a:pt x="112" y="116"/>
                  </a:lnTo>
                  <a:lnTo>
                    <a:pt x="75" y="105"/>
                  </a:lnTo>
                  <a:lnTo>
                    <a:pt x="37" y="86"/>
                  </a:lnTo>
                  <a:lnTo>
                    <a:pt x="0" y="56"/>
                  </a:lnTo>
                  <a:lnTo>
                    <a:pt x="4" y="58"/>
                  </a:lnTo>
                  <a:lnTo>
                    <a:pt x="19" y="62"/>
                  </a:lnTo>
                  <a:lnTo>
                    <a:pt x="41" y="68"/>
                  </a:lnTo>
                  <a:lnTo>
                    <a:pt x="69" y="73"/>
                  </a:lnTo>
                  <a:lnTo>
                    <a:pt x="101" y="75"/>
                  </a:lnTo>
                  <a:lnTo>
                    <a:pt x="138" y="73"/>
                  </a:lnTo>
                  <a:lnTo>
                    <a:pt x="178" y="66"/>
                  </a:lnTo>
                  <a:lnTo>
                    <a:pt x="217" y="53"/>
                  </a:lnTo>
                  <a:lnTo>
                    <a:pt x="256" y="3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7396163" y="2684463"/>
              <a:ext cx="3030538" cy="252413"/>
            </a:xfrm>
            <a:custGeom>
              <a:avLst/>
              <a:gdLst>
                <a:gd name="T0" fmla="*/ 303 w 1909"/>
                <a:gd name="T1" fmla="*/ 13 h 159"/>
                <a:gd name="T2" fmla="*/ 348 w 1909"/>
                <a:gd name="T3" fmla="*/ 63 h 159"/>
                <a:gd name="T4" fmla="*/ 434 w 1909"/>
                <a:gd name="T5" fmla="*/ 102 h 159"/>
                <a:gd name="T6" fmla="*/ 546 w 1909"/>
                <a:gd name="T7" fmla="*/ 89 h 159"/>
                <a:gd name="T8" fmla="*/ 626 w 1909"/>
                <a:gd name="T9" fmla="*/ 48 h 159"/>
                <a:gd name="T10" fmla="*/ 666 w 1909"/>
                <a:gd name="T11" fmla="*/ 15 h 159"/>
                <a:gd name="T12" fmla="*/ 679 w 1909"/>
                <a:gd name="T13" fmla="*/ 24 h 159"/>
                <a:gd name="T14" fmla="*/ 727 w 1909"/>
                <a:gd name="T15" fmla="*/ 63 h 159"/>
                <a:gd name="T16" fmla="*/ 824 w 1909"/>
                <a:gd name="T17" fmla="*/ 78 h 159"/>
                <a:gd name="T18" fmla="*/ 931 w 1909"/>
                <a:gd name="T19" fmla="*/ 43 h 159"/>
                <a:gd name="T20" fmla="*/ 980 w 1909"/>
                <a:gd name="T21" fmla="*/ 3 h 159"/>
                <a:gd name="T22" fmla="*/ 995 w 1909"/>
                <a:gd name="T23" fmla="*/ 13 h 159"/>
                <a:gd name="T24" fmla="*/ 1053 w 1909"/>
                <a:gd name="T25" fmla="*/ 54 h 159"/>
                <a:gd name="T26" fmla="*/ 1152 w 1909"/>
                <a:gd name="T27" fmla="*/ 73 h 159"/>
                <a:gd name="T28" fmla="*/ 1262 w 1909"/>
                <a:gd name="T29" fmla="*/ 43 h 159"/>
                <a:gd name="T30" fmla="*/ 1297 w 1909"/>
                <a:gd name="T31" fmla="*/ 22 h 159"/>
                <a:gd name="T32" fmla="*/ 1327 w 1909"/>
                <a:gd name="T33" fmla="*/ 43 h 159"/>
                <a:gd name="T34" fmla="*/ 1400 w 1909"/>
                <a:gd name="T35" fmla="*/ 78 h 159"/>
                <a:gd name="T36" fmla="*/ 1483 w 1909"/>
                <a:gd name="T37" fmla="*/ 80 h 159"/>
                <a:gd name="T38" fmla="*/ 1559 w 1909"/>
                <a:gd name="T39" fmla="*/ 52 h 159"/>
                <a:gd name="T40" fmla="*/ 1604 w 1909"/>
                <a:gd name="T41" fmla="*/ 28 h 159"/>
                <a:gd name="T42" fmla="*/ 1621 w 1909"/>
                <a:gd name="T43" fmla="*/ 35 h 159"/>
                <a:gd name="T44" fmla="*/ 1683 w 1909"/>
                <a:gd name="T45" fmla="*/ 71 h 159"/>
                <a:gd name="T46" fmla="*/ 1784 w 1909"/>
                <a:gd name="T47" fmla="*/ 89 h 159"/>
                <a:gd name="T48" fmla="*/ 1909 w 1909"/>
                <a:gd name="T49" fmla="*/ 52 h 159"/>
                <a:gd name="T50" fmla="*/ 1881 w 1909"/>
                <a:gd name="T51" fmla="*/ 74 h 159"/>
                <a:gd name="T52" fmla="*/ 1806 w 1909"/>
                <a:gd name="T53" fmla="*/ 116 h 159"/>
                <a:gd name="T54" fmla="*/ 1694 w 1909"/>
                <a:gd name="T55" fmla="*/ 125 h 159"/>
                <a:gd name="T56" fmla="*/ 1600 w 1909"/>
                <a:gd name="T57" fmla="*/ 93 h 159"/>
                <a:gd name="T58" fmla="*/ 1552 w 1909"/>
                <a:gd name="T59" fmla="*/ 117 h 159"/>
                <a:gd name="T60" fmla="*/ 1456 w 1909"/>
                <a:gd name="T61" fmla="*/ 136 h 159"/>
                <a:gd name="T62" fmla="*/ 1337 w 1909"/>
                <a:gd name="T63" fmla="*/ 110 h 159"/>
                <a:gd name="T64" fmla="*/ 1279 w 1909"/>
                <a:gd name="T65" fmla="*/ 93 h 159"/>
                <a:gd name="T66" fmla="*/ 1213 w 1909"/>
                <a:gd name="T67" fmla="*/ 121 h 159"/>
                <a:gd name="T68" fmla="*/ 1118 w 1909"/>
                <a:gd name="T69" fmla="*/ 136 h 159"/>
                <a:gd name="T70" fmla="*/ 1013 w 1909"/>
                <a:gd name="T71" fmla="*/ 99 h 159"/>
                <a:gd name="T72" fmla="*/ 972 w 1909"/>
                <a:gd name="T73" fmla="*/ 76 h 159"/>
                <a:gd name="T74" fmla="*/ 929 w 1909"/>
                <a:gd name="T75" fmla="*/ 110 h 159"/>
                <a:gd name="T76" fmla="*/ 854 w 1909"/>
                <a:gd name="T77" fmla="*/ 138 h 159"/>
                <a:gd name="T78" fmla="*/ 748 w 1909"/>
                <a:gd name="T79" fmla="*/ 127 h 159"/>
                <a:gd name="T80" fmla="*/ 658 w 1909"/>
                <a:gd name="T81" fmla="*/ 87 h 159"/>
                <a:gd name="T82" fmla="*/ 609 w 1909"/>
                <a:gd name="T83" fmla="*/ 119 h 159"/>
                <a:gd name="T84" fmla="*/ 518 w 1909"/>
                <a:gd name="T85" fmla="*/ 155 h 159"/>
                <a:gd name="T86" fmla="*/ 402 w 1909"/>
                <a:gd name="T87" fmla="*/ 151 h 159"/>
                <a:gd name="T88" fmla="*/ 282 w 1909"/>
                <a:gd name="T89" fmla="*/ 69 h 159"/>
                <a:gd name="T90" fmla="*/ 252 w 1909"/>
                <a:gd name="T91" fmla="*/ 87 h 159"/>
                <a:gd name="T92" fmla="*/ 178 w 1909"/>
                <a:gd name="T93" fmla="*/ 116 h 159"/>
                <a:gd name="T94" fmla="*/ 75 w 1909"/>
                <a:gd name="T95" fmla="*/ 104 h 159"/>
                <a:gd name="T96" fmla="*/ 4 w 1909"/>
                <a:gd name="T97" fmla="*/ 58 h 159"/>
                <a:gd name="T98" fmla="*/ 69 w 1909"/>
                <a:gd name="T99" fmla="*/ 73 h 159"/>
                <a:gd name="T100" fmla="*/ 178 w 1909"/>
                <a:gd name="T101" fmla="*/ 65 h 159"/>
                <a:gd name="T102" fmla="*/ 295 w 1909"/>
                <a:gd name="T10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09" h="159">
                  <a:moveTo>
                    <a:pt x="295" y="0"/>
                  </a:moveTo>
                  <a:lnTo>
                    <a:pt x="297" y="3"/>
                  </a:lnTo>
                  <a:lnTo>
                    <a:pt x="303" y="13"/>
                  </a:lnTo>
                  <a:lnTo>
                    <a:pt x="314" y="28"/>
                  </a:lnTo>
                  <a:lnTo>
                    <a:pt x="329" y="44"/>
                  </a:lnTo>
                  <a:lnTo>
                    <a:pt x="348" y="63"/>
                  </a:lnTo>
                  <a:lnTo>
                    <a:pt x="372" y="80"/>
                  </a:lnTo>
                  <a:lnTo>
                    <a:pt x="402" y="93"/>
                  </a:lnTo>
                  <a:lnTo>
                    <a:pt x="434" y="102"/>
                  </a:lnTo>
                  <a:lnTo>
                    <a:pt x="473" y="104"/>
                  </a:lnTo>
                  <a:lnTo>
                    <a:pt x="510" y="99"/>
                  </a:lnTo>
                  <a:lnTo>
                    <a:pt x="546" y="89"/>
                  </a:lnTo>
                  <a:lnTo>
                    <a:pt x="576" y="76"/>
                  </a:lnTo>
                  <a:lnTo>
                    <a:pt x="604" y="63"/>
                  </a:lnTo>
                  <a:lnTo>
                    <a:pt x="626" y="48"/>
                  </a:lnTo>
                  <a:lnTo>
                    <a:pt x="645" y="33"/>
                  </a:lnTo>
                  <a:lnTo>
                    <a:pt x="658" y="22"/>
                  </a:lnTo>
                  <a:lnTo>
                    <a:pt x="666" y="15"/>
                  </a:lnTo>
                  <a:lnTo>
                    <a:pt x="669" y="11"/>
                  </a:lnTo>
                  <a:lnTo>
                    <a:pt x="671" y="15"/>
                  </a:lnTo>
                  <a:lnTo>
                    <a:pt x="679" y="24"/>
                  </a:lnTo>
                  <a:lnTo>
                    <a:pt x="690" y="37"/>
                  </a:lnTo>
                  <a:lnTo>
                    <a:pt x="707" y="50"/>
                  </a:lnTo>
                  <a:lnTo>
                    <a:pt x="727" y="63"/>
                  </a:lnTo>
                  <a:lnTo>
                    <a:pt x="755" y="73"/>
                  </a:lnTo>
                  <a:lnTo>
                    <a:pt x="787" y="80"/>
                  </a:lnTo>
                  <a:lnTo>
                    <a:pt x="824" y="78"/>
                  </a:lnTo>
                  <a:lnTo>
                    <a:pt x="867" y="71"/>
                  </a:lnTo>
                  <a:lnTo>
                    <a:pt x="903" y="58"/>
                  </a:lnTo>
                  <a:lnTo>
                    <a:pt x="931" y="43"/>
                  </a:lnTo>
                  <a:lnTo>
                    <a:pt x="953" y="26"/>
                  </a:lnTo>
                  <a:lnTo>
                    <a:pt x="970" y="13"/>
                  </a:lnTo>
                  <a:lnTo>
                    <a:pt x="980" y="3"/>
                  </a:lnTo>
                  <a:lnTo>
                    <a:pt x="983" y="0"/>
                  </a:lnTo>
                  <a:lnTo>
                    <a:pt x="985" y="3"/>
                  </a:lnTo>
                  <a:lnTo>
                    <a:pt x="995" y="13"/>
                  </a:lnTo>
                  <a:lnTo>
                    <a:pt x="1010" y="24"/>
                  </a:lnTo>
                  <a:lnTo>
                    <a:pt x="1028" y="39"/>
                  </a:lnTo>
                  <a:lnTo>
                    <a:pt x="1053" y="54"/>
                  </a:lnTo>
                  <a:lnTo>
                    <a:pt x="1082" y="65"/>
                  </a:lnTo>
                  <a:lnTo>
                    <a:pt x="1114" y="73"/>
                  </a:lnTo>
                  <a:lnTo>
                    <a:pt x="1152" y="73"/>
                  </a:lnTo>
                  <a:lnTo>
                    <a:pt x="1197" y="65"/>
                  </a:lnTo>
                  <a:lnTo>
                    <a:pt x="1234" y="54"/>
                  </a:lnTo>
                  <a:lnTo>
                    <a:pt x="1262" y="43"/>
                  </a:lnTo>
                  <a:lnTo>
                    <a:pt x="1281" y="31"/>
                  </a:lnTo>
                  <a:lnTo>
                    <a:pt x="1294" y="24"/>
                  </a:lnTo>
                  <a:lnTo>
                    <a:pt x="1297" y="22"/>
                  </a:lnTo>
                  <a:lnTo>
                    <a:pt x="1301" y="24"/>
                  </a:lnTo>
                  <a:lnTo>
                    <a:pt x="1311" y="31"/>
                  </a:lnTo>
                  <a:lnTo>
                    <a:pt x="1327" y="43"/>
                  </a:lnTo>
                  <a:lnTo>
                    <a:pt x="1348" y="56"/>
                  </a:lnTo>
                  <a:lnTo>
                    <a:pt x="1372" y="67"/>
                  </a:lnTo>
                  <a:lnTo>
                    <a:pt x="1400" y="78"/>
                  </a:lnTo>
                  <a:lnTo>
                    <a:pt x="1428" y="84"/>
                  </a:lnTo>
                  <a:lnTo>
                    <a:pt x="1455" y="86"/>
                  </a:lnTo>
                  <a:lnTo>
                    <a:pt x="1483" y="80"/>
                  </a:lnTo>
                  <a:lnTo>
                    <a:pt x="1511" y="73"/>
                  </a:lnTo>
                  <a:lnTo>
                    <a:pt x="1535" y="63"/>
                  </a:lnTo>
                  <a:lnTo>
                    <a:pt x="1559" y="52"/>
                  </a:lnTo>
                  <a:lnTo>
                    <a:pt x="1578" y="43"/>
                  </a:lnTo>
                  <a:lnTo>
                    <a:pt x="1595" y="33"/>
                  </a:lnTo>
                  <a:lnTo>
                    <a:pt x="1604" y="28"/>
                  </a:lnTo>
                  <a:lnTo>
                    <a:pt x="1608" y="24"/>
                  </a:lnTo>
                  <a:lnTo>
                    <a:pt x="1612" y="28"/>
                  </a:lnTo>
                  <a:lnTo>
                    <a:pt x="1621" y="35"/>
                  </a:lnTo>
                  <a:lnTo>
                    <a:pt x="1636" y="46"/>
                  </a:lnTo>
                  <a:lnTo>
                    <a:pt x="1656" y="58"/>
                  </a:lnTo>
                  <a:lnTo>
                    <a:pt x="1683" y="71"/>
                  </a:lnTo>
                  <a:lnTo>
                    <a:pt x="1713" y="80"/>
                  </a:lnTo>
                  <a:lnTo>
                    <a:pt x="1746" y="87"/>
                  </a:lnTo>
                  <a:lnTo>
                    <a:pt x="1784" y="89"/>
                  </a:lnTo>
                  <a:lnTo>
                    <a:pt x="1823" y="86"/>
                  </a:lnTo>
                  <a:lnTo>
                    <a:pt x="1866" y="73"/>
                  </a:lnTo>
                  <a:lnTo>
                    <a:pt x="1909" y="52"/>
                  </a:lnTo>
                  <a:lnTo>
                    <a:pt x="1905" y="54"/>
                  </a:lnTo>
                  <a:lnTo>
                    <a:pt x="1896" y="63"/>
                  </a:lnTo>
                  <a:lnTo>
                    <a:pt x="1881" y="74"/>
                  </a:lnTo>
                  <a:lnTo>
                    <a:pt x="1860" y="89"/>
                  </a:lnTo>
                  <a:lnTo>
                    <a:pt x="1836" y="102"/>
                  </a:lnTo>
                  <a:lnTo>
                    <a:pt x="1806" y="116"/>
                  </a:lnTo>
                  <a:lnTo>
                    <a:pt x="1772" y="125"/>
                  </a:lnTo>
                  <a:lnTo>
                    <a:pt x="1735" y="129"/>
                  </a:lnTo>
                  <a:lnTo>
                    <a:pt x="1694" y="125"/>
                  </a:lnTo>
                  <a:lnTo>
                    <a:pt x="1651" y="114"/>
                  </a:lnTo>
                  <a:lnTo>
                    <a:pt x="1604" y="91"/>
                  </a:lnTo>
                  <a:lnTo>
                    <a:pt x="1600" y="93"/>
                  </a:lnTo>
                  <a:lnTo>
                    <a:pt x="1591" y="99"/>
                  </a:lnTo>
                  <a:lnTo>
                    <a:pt x="1574" y="108"/>
                  </a:lnTo>
                  <a:lnTo>
                    <a:pt x="1552" y="117"/>
                  </a:lnTo>
                  <a:lnTo>
                    <a:pt x="1524" y="127"/>
                  </a:lnTo>
                  <a:lnTo>
                    <a:pt x="1492" y="132"/>
                  </a:lnTo>
                  <a:lnTo>
                    <a:pt x="1456" y="136"/>
                  </a:lnTo>
                  <a:lnTo>
                    <a:pt x="1419" y="134"/>
                  </a:lnTo>
                  <a:lnTo>
                    <a:pt x="1378" y="125"/>
                  </a:lnTo>
                  <a:lnTo>
                    <a:pt x="1337" y="110"/>
                  </a:lnTo>
                  <a:lnTo>
                    <a:pt x="1294" y="86"/>
                  </a:lnTo>
                  <a:lnTo>
                    <a:pt x="1290" y="87"/>
                  </a:lnTo>
                  <a:lnTo>
                    <a:pt x="1279" y="93"/>
                  </a:lnTo>
                  <a:lnTo>
                    <a:pt x="1262" y="102"/>
                  </a:lnTo>
                  <a:lnTo>
                    <a:pt x="1240" y="112"/>
                  </a:lnTo>
                  <a:lnTo>
                    <a:pt x="1213" y="121"/>
                  </a:lnTo>
                  <a:lnTo>
                    <a:pt x="1183" y="131"/>
                  </a:lnTo>
                  <a:lnTo>
                    <a:pt x="1152" y="136"/>
                  </a:lnTo>
                  <a:lnTo>
                    <a:pt x="1118" y="136"/>
                  </a:lnTo>
                  <a:lnTo>
                    <a:pt x="1082" y="131"/>
                  </a:lnTo>
                  <a:lnTo>
                    <a:pt x="1047" y="119"/>
                  </a:lnTo>
                  <a:lnTo>
                    <a:pt x="1013" y="99"/>
                  </a:lnTo>
                  <a:lnTo>
                    <a:pt x="980" y="67"/>
                  </a:lnTo>
                  <a:lnTo>
                    <a:pt x="978" y="71"/>
                  </a:lnTo>
                  <a:lnTo>
                    <a:pt x="972" y="76"/>
                  </a:lnTo>
                  <a:lnTo>
                    <a:pt x="961" y="86"/>
                  </a:lnTo>
                  <a:lnTo>
                    <a:pt x="948" y="97"/>
                  </a:lnTo>
                  <a:lnTo>
                    <a:pt x="929" y="110"/>
                  </a:lnTo>
                  <a:lnTo>
                    <a:pt x="909" y="121"/>
                  </a:lnTo>
                  <a:lnTo>
                    <a:pt x="882" y="131"/>
                  </a:lnTo>
                  <a:lnTo>
                    <a:pt x="854" y="138"/>
                  </a:lnTo>
                  <a:lnTo>
                    <a:pt x="823" y="140"/>
                  </a:lnTo>
                  <a:lnTo>
                    <a:pt x="787" y="136"/>
                  </a:lnTo>
                  <a:lnTo>
                    <a:pt x="748" y="127"/>
                  </a:lnTo>
                  <a:lnTo>
                    <a:pt x="707" y="110"/>
                  </a:lnTo>
                  <a:lnTo>
                    <a:pt x="662" y="86"/>
                  </a:lnTo>
                  <a:lnTo>
                    <a:pt x="658" y="87"/>
                  </a:lnTo>
                  <a:lnTo>
                    <a:pt x="649" y="95"/>
                  </a:lnTo>
                  <a:lnTo>
                    <a:pt x="632" y="106"/>
                  </a:lnTo>
                  <a:lnTo>
                    <a:pt x="609" y="119"/>
                  </a:lnTo>
                  <a:lnTo>
                    <a:pt x="583" y="132"/>
                  </a:lnTo>
                  <a:lnTo>
                    <a:pt x="551" y="145"/>
                  </a:lnTo>
                  <a:lnTo>
                    <a:pt x="518" y="155"/>
                  </a:lnTo>
                  <a:lnTo>
                    <a:pt x="480" y="159"/>
                  </a:lnTo>
                  <a:lnTo>
                    <a:pt x="441" y="159"/>
                  </a:lnTo>
                  <a:lnTo>
                    <a:pt x="402" y="151"/>
                  </a:lnTo>
                  <a:lnTo>
                    <a:pt x="361" y="134"/>
                  </a:lnTo>
                  <a:lnTo>
                    <a:pt x="322" y="108"/>
                  </a:lnTo>
                  <a:lnTo>
                    <a:pt x="282" y="69"/>
                  </a:lnTo>
                  <a:lnTo>
                    <a:pt x="279" y="73"/>
                  </a:lnTo>
                  <a:lnTo>
                    <a:pt x="269" y="78"/>
                  </a:lnTo>
                  <a:lnTo>
                    <a:pt x="252" y="87"/>
                  </a:lnTo>
                  <a:lnTo>
                    <a:pt x="232" y="99"/>
                  </a:lnTo>
                  <a:lnTo>
                    <a:pt x="207" y="108"/>
                  </a:lnTo>
                  <a:lnTo>
                    <a:pt x="178" y="116"/>
                  </a:lnTo>
                  <a:lnTo>
                    <a:pt x="146" y="117"/>
                  </a:lnTo>
                  <a:lnTo>
                    <a:pt x="112" y="116"/>
                  </a:lnTo>
                  <a:lnTo>
                    <a:pt x="75" y="104"/>
                  </a:lnTo>
                  <a:lnTo>
                    <a:pt x="37" y="86"/>
                  </a:lnTo>
                  <a:lnTo>
                    <a:pt x="0" y="56"/>
                  </a:lnTo>
                  <a:lnTo>
                    <a:pt x="4" y="58"/>
                  </a:lnTo>
                  <a:lnTo>
                    <a:pt x="19" y="61"/>
                  </a:lnTo>
                  <a:lnTo>
                    <a:pt x="41" y="67"/>
                  </a:lnTo>
                  <a:lnTo>
                    <a:pt x="69" y="73"/>
                  </a:lnTo>
                  <a:lnTo>
                    <a:pt x="101" y="74"/>
                  </a:lnTo>
                  <a:lnTo>
                    <a:pt x="138" y="73"/>
                  </a:lnTo>
                  <a:lnTo>
                    <a:pt x="178" y="65"/>
                  </a:lnTo>
                  <a:lnTo>
                    <a:pt x="217" y="52"/>
                  </a:lnTo>
                  <a:lnTo>
                    <a:pt x="256" y="3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7467601" y="1719263"/>
              <a:ext cx="2905125" cy="839788"/>
            </a:xfrm>
            <a:custGeom>
              <a:avLst/>
              <a:gdLst>
                <a:gd name="T0" fmla="*/ 1202 w 1830"/>
                <a:gd name="T1" fmla="*/ 86 h 529"/>
                <a:gd name="T2" fmla="*/ 1131 w 1830"/>
                <a:gd name="T3" fmla="*/ 174 h 529"/>
                <a:gd name="T4" fmla="*/ 256 w 1830"/>
                <a:gd name="T5" fmla="*/ 7 h 529"/>
                <a:gd name="T6" fmla="*/ 456 w 1830"/>
                <a:gd name="T7" fmla="*/ 108 h 529"/>
                <a:gd name="T8" fmla="*/ 621 w 1830"/>
                <a:gd name="T9" fmla="*/ 307 h 529"/>
                <a:gd name="T10" fmla="*/ 794 w 1830"/>
                <a:gd name="T11" fmla="*/ 308 h 529"/>
                <a:gd name="T12" fmla="*/ 841 w 1830"/>
                <a:gd name="T13" fmla="*/ 282 h 529"/>
                <a:gd name="T14" fmla="*/ 854 w 1830"/>
                <a:gd name="T15" fmla="*/ 224 h 529"/>
                <a:gd name="T16" fmla="*/ 813 w 1830"/>
                <a:gd name="T17" fmla="*/ 144 h 529"/>
                <a:gd name="T18" fmla="*/ 757 w 1830"/>
                <a:gd name="T19" fmla="*/ 52 h 529"/>
                <a:gd name="T20" fmla="*/ 759 w 1830"/>
                <a:gd name="T21" fmla="*/ 22 h 529"/>
                <a:gd name="T22" fmla="*/ 892 w 1830"/>
                <a:gd name="T23" fmla="*/ 20 h 529"/>
                <a:gd name="T24" fmla="*/ 1069 w 1830"/>
                <a:gd name="T25" fmla="*/ 24 h 529"/>
                <a:gd name="T26" fmla="*/ 1191 w 1830"/>
                <a:gd name="T27" fmla="*/ 28 h 529"/>
                <a:gd name="T28" fmla="*/ 1238 w 1830"/>
                <a:gd name="T29" fmla="*/ 62 h 529"/>
                <a:gd name="T30" fmla="*/ 1305 w 1830"/>
                <a:gd name="T31" fmla="*/ 151 h 529"/>
                <a:gd name="T32" fmla="*/ 1342 w 1830"/>
                <a:gd name="T33" fmla="*/ 198 h 529"/>
                <a:gd name="T34" fmla="*/ 1468 w 1830"/>
                <a:gd name="T35" fmla="*/ 219 h 529"/>
                <a:gd name="T36" fmla="*/ 1647 w 1830"/>
                <a:gd name="T37" fmla="*/ 241 h 529"/>
                <a:gd name="T38" fmla="*/ 1769 w 1830"/>
                <a:gd name="T39" fmla="*/ 254 h 529"/>
                <a:gd name="T40" fmla="*/ 1826 w 1830"/>
                <a:gd name="T41" fmla="*/ 295 h 529"/>
                <a:gd name="T42" fmla="*/ 1825 w 1830"/>
                <a:gd name="T43" fmla="*/ 336 h 529"/>
                <a:gd name="T44" fmla="*/ 1761 w 1830"/>
                <a:gd name="T45" fmla="*/ 398 h 529"/>
                <a:gd name="T46" fmla="*/ 1681 w 1830"/>
                <a:gd name="T47" fmla="*/ 471 h 529"/>
                <a:gd name="T48" fmla="*/ 1651 w 1830"/>
                <a:gd name="T49" fmla="*/ 492 h 529"/>
                <a:gd name="T50" fmla="*/ 1593 w 1830"/>
                <a:gd name="T51" fmla="*/ 456 h 529"/>
                <a:gd name="T52" fmla="*/ 1533 w 1830"/>
                <a:gd name="T53" fmla="*/ 471 h 529"/>
                <a:gd name="T54" fmla="*/ 1462 w 1830"/>
                <a:gd name="T55" fmla="*/ 510 h 529"/>
                <a:gd name="T56" fmla="*/ 1344 w 1830"/>
                <a:gd name="T57" fmla="*/ 501 h 529"/>
                <a:gd name="T58" fmla="*/ 1297 w 1830"/>
                <a:gd name="T59" fmla="*/ 460 h 529"/>
                <a:gd name="T60" fmla="*/ 1262 w 1830"/>
                <a:gd name="T61" fmla="*/ 437 h 529"/>
                <a:gd name="T62" fmla="*/ 1191 w 1830"/>
                <a:gd name="T63" fmla="*/ 480 h 529"/>
                <a:gd name="T64" fmla="*/ 1099 w 1830"/>
                <a:gd name="T65" fmla="*/ 514 h 529"/>
                <a:gd name="T66" fmla="*/ 996 w 1830"/>
                <a:gd name="T67" fmla="*/ 465 h 529"/>
                <a:gd name="T68" fmla="*/ 925 w 1830"/>
                <a:gd name="T69" fmla="*/ 441 h 529"/>
                <a:gd name="T70" fmla="*/ 864 w 1830"/>
                <a:gd name="T71" fmla="*/ 492 h 529"/>
                <a:gd name="T72" fmla="*/ 746 w 1830"/>
                <a:gd name="T73" fmla="*/ 510 h 529"/>
                <a:gd name="T74" fmla="*/ 660 w 1830"/>
                <a:gd name="T75" fmla="*/ 462 h 529"/>
                <a:gd name="T76" fmla="*/ 594 w 1830"/>
                <a:gd name="T77" fmla="*/ 441 h 529"/>
                <a:gd name="T78" fmla="*/ 533 w 1830"/>
                <a:gd name="T79" fmla="*/ 490 h 529"/>
                <a:gd name="T80" fmla="*/ 430 w 1830"/>
                <a:gd name="T81" fmla="*/ 529 h 529"/>
                <a:gd name="T82" fmla="*/ 310 w 1830"/>
                <a:gd name="T83" fmla="*/ 494 h 529"/>
                <a:gd name="T84" fmla="*/ 237 w 1830"/>
                <a:gd name="T85" fmla="*/ 456 h 529"/>
                <a:gd name="T86" fmla="*/ 174 w 1830"/>
                <a:gd name="T87" fmla="*/ 492 h 529"/>
                <a:gd name="T88" fmla="*/ 161 w 1830"/>
                <a:gd name="T89" fmla="*/ 464 h 529"/>
                <a:gd name="T90" fmla="*/ 144 w 1830"/>
                <a:gd name="T91" fmla="*/ 391 h 529"/>
                <a:gd name="T92" fmla="*/ 172 w 1830"/>
                <a:gd name="T93" fmla="*/ 333 h 529"/>
                <a:gd name="T94" fmla="*/ 234 w 1830"/>
                <a:gd name="T95" fmla="*/ 305 h 529"/>
                <a:gd name="T96" fmla="*/ 404 w 1830"/>
                <a:gd name="T97" fmla="*/ 303 h 529"/>
                <a:gd name="T98" fmla="*/ 549 w 1830"/>
                <a:gd name="T99" fmla="*/ 271 h 529"/>
                <a:gd name="T100" fmla="*/ 404 w 1830"/>
                <a:gd name="T101" fmla="*/ 103 h 529"/>
                <a:gd name="T102" fmla="*/ 211 w 1830"/>
                <a:gd name="T103" fmla="*/ 24 h 529"/>
                <a:gd name="T104" fmla="*/ 62 w 1830"/>
                <a:gd name="T105" fmla="*/ 48 h 529"/>
                <a:gd name="T106" fmla="*/ 0 w 1830"/>
                <a:gd name="T107" fmla="*/ 78 h 529"/>
                <a:gd name="T108" fmla="*/ 17 w 1830"/>
                <a:gd name="T109" fmla="*/ 52 h 529"/>
                <a:gd name="T110" fmla="*/ 118 w 1830"/>
                <a:gd name="T111" fmla="*/ 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30" h="529">
                  <a:moveTo>
                    <a:pt x="1131" y="86"/>
                  </a:moveTo>
                  <a:lnTo>
                    <a:pt x="1200" y="174"/>
                  </a:lnTo>
                  <a:lnTo>
                    <a:pt x="1273" y="174"/>
                  </a:lnTo>
                  <a:lnTo>
                    <a:pt x="1202" y="86"/>
                  </a:lnTo>
                  <a:lnTo>
                    <a:pt x="1131" y="86"/>
                  </a:lnTo>
                  <a:close/>
                  <a:moveTo>
                    <a:pt x="849" y="86"/>
                  </a:moveTo>
                  <a:lnTo>
                    <a:pt x="888" y="174"/>
                  </a:lnTo>
                  <a:lnTo>
                    <a:pt x="1131" y="174"/>
                  </a:lnTo>
                  <a:lnTo>
                    <a:pt x="1067" y="86"/>
                  </a:lnTo>
                  <a:lnTo>
                    <a:pt x="849" y="86"/>
                  </a:lnTo>
                  <a:close/>
                  <a:moveTo>
                    <a:pt x="209" y="0"/>
                  </a:moveTo>
                  <a:lnTo>
                    <a:pt x="256" y="7"/>
                  </a:lnTo>
                  <a:lnTo>
                    <a:pt x="306" y="22"/>
                  </a:lnTo>
                  <a:lnTo>
                    <a:pt x="357" y="45"/>
                  </a:lnTo>
                  <a:lnTo>
                    <a:pt x="407" y="73"/>
                  </a:lnTo>
                  <a:lnTo>
                    <a:pt x="456" y="108"/>
                  </a:lnTo>
                  <a:lnTo>
                    <a:pt x="503" y="149"/>
                  </a:lnTo>
                  <a:lnTo>
                    <a:pt x="546" y="196"/>
                  </a:lnTo>
                  <a:lnTo>
                    <a:pt x="585" y="249"/>
                  </a:lnTo>
                  <a:lnTo>
                    <a:pt x="621" y="307"/>
                  </a:lnTo>
                  <a:lnTo>
                    <a:pt x="673" y="308"/>
                  </a:lnTo>
                  <a:lnTo>
                    <a:pt x="722" y="308"/>
                  </a:lnTo>
                  <a:lnTo>
                    <a:pt x="763" y="308"/>
                  </a:lnTo>
                  <a:lnTo>
                    <a:pt x="794" y="308"/>
                  </a:lnTo>
                  <a:lnTo>
                    <a:pt x="817" y="308"/>
                  </a:lnTo>
                  <a:lnTo>
                    <a:pt x="826" y="308"/>
                  </a:lnTo>
                  <a:lnTo>
                    <a:pt x="836" y="299"/>
                  </a:lnTo>
                  <a:lnTo>
                    <a:pt x="841" y="282"/>
                  </a:lnTo>
                  <a:lnTo>
                    <a:pt x="847" y="263"/>
                  </a:lnTo>
                  <a:lnTo>
                    <a:pt x="851" y="245"/>
                  </a:lnTo>
                  <a:lnTo>
                    <a:pt x="856" y="232"/>
                  </a:lnTo>
                  <a:lnTo>
                    <a:pt x="854" y="224"/>
                  </a:lnTo>
                  <a:lnTo>
                    <a:pt x="849" y="209"/>
                  </a:lnTo>
                  <a:lnTo>
                    <a:pt x="839" y="191"/>
                  </a:lnTo>
                  <a:lnTo>
                    <a:pt x="826" y="168"/>
                  </a:lnTo>
                  <a:lnTo>
                    <a:pt x="813" y="144"/>
                  </a:lnTo>
                  <a:lnTo>
                    <a:pt x="798" y="118"/>
                  </a:lnTo>
                  <a:lnTo>
                    <a:pt x="783" y="93"/>
                  </a:lnTo>
                  <a:lnTo>
                    <a:pt x="768" y="71"/>
                  </a:lnTo>
                  <a:lnTo>
                    <a:pt x="757" y="52"/>
                  </a:lnTo>
                  <a:lnTo>
                    <a:pt x="748" y="37"/>
                  </a:lnTo>
                  <a:lnTo>
                    <a:pt x="740" y="28"/>
                  </a:lnTo>
                  <a:lnTo>
                    <a:pt x="744" y="26"/>
                  </a:lnTo>
                  <a:lnTo>
                    <a:pt x="759" y="22"/>
                  </a:lnTo>
                  <a:lnTo>
                    <a:pt x="781" y="20"/>
                  </a:lnTo>
                  <a:lnTo>
                    <a:pt x="813" y="20"/>
                  </a:lnTo>
                  <a:lnTo>
                    <a:pt x="851" y="20"/>
                  </a:lnTo>
                  <a:lnTo>
                    <a:pt x="892" y="20"/>
                  </a:lnTo>
                  <a:lnTo>
                    <a:pt x="935" y="20"/>
                  </a:lnTo>
                  <a:lnTo>
                    <a:pt x="981" y="22"/>
                  </a:lnTo>
                  <a:lnTo>
                    <a:pt x="1026" y="22"/>
                  </a:lnTo>
                  <a:lnTo>
                    <a:pt x="1069" y="24"/>
                  </a:lnTo>
                  <a:lnTo>
                    <a:pt x="1109" y="26"/>
                  </a:lnTo>
                  <a:lnTo>
                    <a:pt x="1144" y="26"/>
                  </a:lnTo>
                  <a:lnTo>
                    <a:pt x="1172" y="28"/>
                  </a:lnTo>
                  <a:lnTo>
                    <a:pt x="1191" y="28"/>
                  </a:lnTo>
                  <a:lnTo>
                    <a:pt x="1200" y="28"/>
                  </a:lnTo>
                  <a:lnTo>
                    <a:pt x="1209" y="33"/>
                  </a:lnTo>
                  <a:lnTo>
                    <a:pt x="1223" y="45"/>
                  </a:lnTo>
                  <a:lnTo>
                    <a:pt x="1238" y="62"/>
                  </a:lnTo>
                  <a:lnTo>
                    <a:pt x="1254" y="82"/>
                  </a:lnTo>
                  <a:lnTo>
                    <a:pt x="1271" y="105"/>
                  </a:lnTo>
                  <a:lnTo>
                    <a:pt x="1288" y="129"/>
                  </a:lnTo>
                  <a:lnTo>
                    <a:pt x="1305" y="151"/>
                  </a:lnTo>
                  <a:lnTo>
                    <a:pt x="1318" y="170"/>
                  </a:lnTo>
                  <a:lnTo>
                    <a:pt x="1327" y="185"/>
                  </a:lnTo>
                  <a:lnTo>
                    <a:pt x="1335" y="194"/>
                  </a:lnTo>
                  <a:lnTo>
                    <a:pt x="1342" y="198"/>
                  </a:lnTo>
                  <a:lnTo>
                    <a:pt x="1363" y="202"/>
                  </a:lnTo>
                  <a:lnTo>
                    <a:pt x="1391" y="207"/>
                  </a:lnTo>
                  <a:lnTo>
                    <a:pt x="1426" y="213"/>
                  </a:lnTo>
                  <a:lnTo>
                    <a:pt x="1468" y="219"/>
                  </a:lnTo>
                  <a:lnTo>
                    <a:pt x="1511" y="224"/>
                  </a:lnTo>
                  <a:lnTo>
                    <a:pt x="1557" y="230"/>
                  </a:lnTo>
                  <a:lnTo>
                    <a:pt x="1602" y="235"/>
                  </a:lnTo>
                  <a:lnTo>
                    <a:pt x="1647" y="241"/>
                  </a:lnTo>
                  <a:lnTo>
                    <a:pt x="1686" y="245"/>
                  </a:lnTo>
                  <a:lnTo>
                    <a:pt x="1722" y="249"/>
                  </a:lnTo>
                  <a:lnTo>
                    <a:pt x="1750" y="252"/>
                  </a:lnTo>
                  <a:lnTo>
                    <a:pt x="1769" y="254"/>
                  </a:lnTo>
                  <a:lnTo>
                    <a:pt x="1791" y="260"/>
                  </a:lnTo>
                  <a:lnTo>
                    <a:pt x="1808" y="269"/>
                  </a:lnTo>
                  <a:lnTo>
                    <a:pt x="1819" y="282"/>
                  </a:lnTo>
                  <a:lnTo>
                    <a:pt x="1826" y="295"/>
                  </a:lnTo>
                  <a:lnTo>
                    <a:pt x="1830" y="308"/>
                  </a:lnTo>
                  <a:lnTo>
                    <a:pt x="1830" y="321"/>
                  </a:lnTo>
                  <a:lnTo>
                    <a:pt x="1828" y="329"/>
                  </a:lnTo>
                  <a:lnTo>
                    <a:pt x="1825" y="336"/>
                  </a:lnTo>
                  <a:lnTo>
                    <a:pt x="1813" y="348"/>
                  </a:lnTo>
                  <a:lnTo>
                    <a:pt x="1798" y="363"/>
                  </a:lnTo>
                  <a:lnTo>
                    <a:pt x="1782" y="379"/>
                  </a:lnTo>
                  <a:lnTo>
                    <a:pt x="1761" y="398"/>
                  </a:lnTo>
                  <a:lnTo>
                    <a:pt x="1739" y="419"/>
                  </a:lnTo>
                  <a:lnTo>
                    <a:pt x="1718" y="437"/>
                  </a:lnTo>
                  <a:lnTo>
                    <a:pt x="1697" y="456"/>
                  </a:lnTo>
                  <a:lnTo>
                    <a:pt x="1681" y="471"/>
                  </a:lnTo>
                  <a:lnTo>
                    <a:pt x="1668" y="484"/>
                  </a:lnTo>
                  <a:lnTo>
                    <a:pt x="1658" y="492"/>
                  </a:lnTo>
                  <a:lnTo>
                    <a:pt x="1654" y="495"/>
                  </a:lnTo>
                  <a:lnTo>
                    <a:pt x="1651" y="492"/>
                  </a:lnTo>
                  <a:lnTo>
                    <a:pt x="1643" y="484"/>
                  </a:lnTo>
                  <a:lnTo>
                    <a:pt x="1630" y="475"/>
                  </a:lnTo>
                  <a:lnTo>
                    <a:pt x="1613" y="464"/>
                  </a:lnTo>
                  <a:lnTo>
                    <a:pt x="1593" y="456"/>
                  </a:lnTo>
                  <a:lnTo>
                    <a:pt x="1572" y="454"/>
                  </a:lnTo>
                  <a:lnTo>
                    <a:pt x="1559" y="456"/>
                  </a:lnTo>
                  <a:lnTo>
                    <a:pt x="1546" y="462"/>
                  </a:lnTo>
                  <a:lnTo>
                    <a:pt x="1533" y="471"/>
                  </a:lnTo>
                  <a:lnTo>
                    <a:pt x="1520" y="482"/>
                  </a:lnTo>
                  <a:lnTo>
                    <a:pt x="1505" y="494"/>
                  </a:lnTo>
                  <a:lnTo>
                    <a:pt x="1484" y="503"/>
                  </a:lnTo>
                  <a:lnTo>
                    <a:pt x="1462" y="510"/>
                  </a:lnTo>
                  <a:lnTo>
                    <a:pt x="1434" y="514"/>
                  </a:lnTo>
                  <a:lnTo>
                    <a:pt x="1398" y="514"/>
                  </a:lnTo>
                  <a:lnTo>
                    <a:pt x="1367" y="508"/>
                  </a:lnTo>
                  <a:lnTo>
                    <a:pt x="1344" y="501"/>
                  </a:lnTo>
                  <a:lnTo>
                    <a:pt x="1325" y="492"/>
                  </a:lnTo>
                  <a:lnTo>
                    <a:pt x="1314" y="480"/>
                  </a:lnTo>
                  <a:lnTo>
                    <a:pt x="1305" y="469"/>
                  </a:lnTo>
                  <a:lnTo>
                    <a:pt x="1297" y="460"/>
                  </a:lnTo>
                  <a:lnTo>
                    <a:pt x="1292" y="449"/>
                  </a:lnTo>
                  <a:lnTo>
                    <a:pt x="1284" y="443"/>
                  </a:lnTo>
                  <a:lnTo>
                    <a:pt x="1275" y="437"/>
                  </a:lnTo>
                  <a:lnTo>
                    <a:pt x="1262" y="437"/>
                  </a:lnTo>
                  <a:lnTo>
                    <a:pt x="1243" y="443"/>
                  </a:lnTo>
                  <a:lnTo>
                    <a:pt x="1226" y="452"/>
                  </a:lnTo>
                  <a:lnTo>
                    <a:pt x="1209" y="465"/>
                  </a:lnTo>
                  <a:lnTo>
                    <a:pt x="1191" y="480"/>
                  </a:lnTo>
                  <a:lnTo>
                    <a:pt x="1172" y="494"/>
                  </a:lnTo>
                  <a:lnTo>
                    <a:pt x="1152" y="505"/>
                  </a:lnTo>
                  <a:lnTo>
                    <a:pt x="1127" y="512"/>
                  </a:lnTo>
                  <a:lnTo>
                    <a:pt x="1099" y="514"/>
                  </a:lnTo>
                  <a:lnTo>
                    <a:pt x="1067" y="508"/>
                  </a:lnTo>
                  <a:lnTo>
                    <a:pt x="1041" y="497"/>
                  </a:lnTo>
                  <a:lnTo>
                    <a:pt x="1017" y="482"/>
                  </a:lnTo>
                  <a:lnTo>
                    <a:pt x="996" y="465"/>
                  </a:lnTo>
                  <a:lnTo>
                    <a:pt x="976" y="452"/>
                  </a:lnTo>
                  <a:lnTo>
                    <a:pt x="959" y="441"/>
                  </a:lnTo>
                  <a:lnTo>
                    <a:pt x="940" y="437"/>
                  </a:lnTo>
                  <a:lnTo>
                    <a:pt x="925" y="441"/>
                  </a:lnTo>
                  <a:lnTo>
                    <a:pt x="912" y="451"/>
                  </a:lnTo>
                  <a:lnTo>
                    <a:pt x="897" y="462"/>
                  </a:lnTo>
                  <a:lnTo>
                    <a:pt x="882" y="477"/>
                  </a:lnTo>
                  <a:lnTo>
                    <a:pt x="864" y="492"/>
                  </a:lnTo>
                  <a:lnTo>
                    <a:pt x="839" y="503"/>
                  </a:lnTo>
                  <a:lnTo>
                    <a:pt x="813" y="512"/>
                  </a:lnTo>
                  <a:lnTo>
                    <a:pt x="779" y="514"/>
                  </a:lnTo>
                  <a:lnTo>
                    <a:pt x="746" y="510"/>
                  </a:lnTo>
                  <a:lnTo>
                    <a:pt x="718" y="503"/>
                  </a:lnTo>
                  <a:lnTo>
                    <a:pt x="695" y="490"/>
                  </a:lnTo>
                  <a:lnTo>
                    <a:pt x="677" y="475"/>
                  </a:lnTo>
                  <a:lnTo>
                    <a:pt x="660" y="462"/>
                  </a:lnTo>
                  <a:lnTo>
                    <a:pt x="645" y="449"/>
                  </a:lnTo>
                  <a:lnTo>
                    <a:pt x="628" y="441"/>
                  </a:lnTo>
                  <a:lnTo>
                    <a:pt x="611" y="437"/>
                  </a:lnTo>
                  <a:lnTo>
                    <a:pt x="594" y="441"/>
                  </a:lnTo>
                  <a:lnTo>
                    <a:pt x="579" y="449"/>
                  </a:lnTo>
                  <a:lnTo>
                    <a:pt x="564" y="460"/>
                  </a:lnTo>
                  <a:lnTo>
                    <a:pt x="549" y="475"/>
                  </a:lnTo>
                  <a:lnTo>
                    <a:pt x="533" y="490"/>
                  </a:lnTo>
                  <a:lnTo>
                    <a:pt x="512" y="505"/>
                  </a:lnTo>
                  <a:lnTo>
                    <a:pt x="490" y="516"/>
                  </a:lnTo>
                  <a:lnTo>
                    <a:pt x="462" y="525"/>
                  </a:lnTo>
                  <a:lnTo>
                    <a:pt x="430" y="529"/>
                  </a:lnTo>
                  <a:lnTo>
                    <a:pt x="394" y="527"/>
                  </a:lnTo>
                  <a:lnTo>
                    <a:pt x="363" y="520"/>
                  </a:lnTo>
                  <a:lnTo>
                    <a:pt x="334" y="507"/>
                  </a:lnTo>
                  <a:lnTo>
                    <a:pt x="310" y="494"/>
                  </a:lnTo>
                  <a:lnTo>
                    <a:pt x="288" y="479"/>
                  </a:lnTo>
                  <a:lnTo>
                    <a:pt x="269" y="467"/>
                  </a:lnTo>
                  <a:lnTo>
                    <a:pt x="252" y="460"/>
                  </a:lnTo>
                  <a:lnTo>
                    <a:pt x="237" y="456"/>
                  </a:lnTo>
                  <a:lnTo>
                    <a:pt x="215" y="462"/>
                  </a:lnTo>
                  <a:lnTo>
                    <a:pt x="196" y="471"/>
                  </a:lnTo>
                  <a:lnTo>
                    <a:pt x="181" y="482"/>
                  </a:lnTo>
                  <a:lnTo>
                    <a:pt x="174" y="492"/>
                  </a:lnTo>
                  <a:lnTo>
                    <a:pt x="170" y="495"/>
                  </a:lnTo>
                  <a:lnTo>
                    <a:pt x="168" y="490"/>
                  </a:lnTo>
                  <a:lnTo>
                    <a:pt x="166" y="480"/>
                  </a:lnTo>
                  <a:lnTo>
                    <a:pt x="161" y="464"/>
                  </a:lnTo>
                  <a:lnTo>
                    <a:pt x="157" y="445"/>
                  </a:lnTo>
                  <a:lnTo>
                    <a:pt x="151" y="424"/>
                  </a:lnTo>
                  <a:lnTo>
                    <a:pt x="146" y="406"/>
                  </a:lnTo>
                  <a:lnTo>
                    <a:pt x="144" y="391"/>
                  </a:lnTo>
                  <a:lnTo>
                    <a:pt x="142" y="381"/>
                  </a:lnTo>
                  <a:lnTo>
                    <a:pt x="146" y="366"/>
                  </a:lnTo>
                  <a:lnTo>
                    <a:pt x="157" y="350"/>
                  </a:lnTo>
                  <a:lnTo>
                    <a:pt x="172" y="333"/>
                  </a:lnTo>
                  <a:lnTo>
                    <a:pt x="187" y="318"/>
                  </a:lnTo>
                  <a:lnTo>
                    <a:pt x="202" y="308"/>
                  </a:lnTo>
                  <a:lnTo>
                    <a:pt x="213" y="307"/>
                  </a:lnTo>
                  <a:lnTo>
                    <a:pt x="234" y="305"/>
                  </a:lnTo>
                  <a:lnTo>
                    <a:pt x="265" y="303"/>
                  </a:lnTo>
                  <a:lnTo>
                    <a:pt x="306" y="303"/>
                  </a:lnTo>
                  <a:lnTo>
                    <a:pt x="351" y="303"/>
                  </a:lnTo>
                  <a:lnTo>
                    <a:pt x="404" y="303"/>
                  </a:lnTo>
                  <a:lnTo>
                    <a:pt x="458" y="305"/>
                  </a:lnTo>
                  <a:lnTo>
                    <a:pt x="514" y="305"/>
                  </a:lnTo>
                  <a:lnTo>
                    <a:pt x="570" y="307"/>
                  </a:lnTo>
                  <a:lnTo>
                    <a:pt x="549" y="271"/>
                  </a:lnTo>
                  <a:lnTo>
                    <a:pt x="523" y="230"/>
                  </a:lnTo>
                  <a:lnTo>
                    <a:pt x="490" y="187"/>
                  </a:lnTo>
                  <a:lnTo>
                    <a:pt x="450" y="144"/>
                  </a:lnTo>
                  <a:lnTo>
                    <a:pt x="404" y="103"/>
                  </a:lnTo>
                  <a:lnTo>
                    <a:pt x="351" y="67"/>
                  </a:lnTo>
                  <a:lnTo>
                    <a:pt x="303" y="43"/>
                  </a:lnTo>
                  <a:lnTo>
                    <a:pt x="256" y="30"/>
                  </a:lnTo>
                  <a:lnTo>
                    <a:pt x="211" y="24"/>
                  </a:lnTo>
                  <a:lnTo>
                    <a:pt x="168" y="24"/>
                  </a:lnTo>
                  <a:lnTo>
                    <a:pt x="129" y="30"/>
                  </a:lnTo>
                  <a:lnTo>
                    <a:pt x="91" y="39"/>
                  </a:lnTo>
                  <a:lnTo>
                    <a:pt x="62" y="48"/>
                  </a:lnTo>
                  <a:lnTo>
                    <a:pt x="35" y="60"/>
                  </a:lnTo>
                  <a:lnTo>
                    <a:pt x="15" y="69"/>
                  </a:lnTo>
                  <a:lnTo>
                    <a:pt x="4" y="76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2" y="71"/>
                  </a:lnTo>
                  <a:lnTo>
                    <a:pt x="7" y="62"/>
                  </a:lnTo>
                  <a:lnTo>
                    <a:pt x="17" y="52"/>
                  </a:lnTo>
                  <a:lnTo>
                    <a:pt x="32" y="39"/>
                  </a:lnTo>
                  <a:lnTo>
                    <a:pt x="52" y="28"/>
                  </a:lnTo>
                  <a:lnTo>
                    <a:pt x="80" y="17"/>
                  </a:lnTo>
                  <a:lnTo>
                    <a:pt x="118" y="7"/>
                  </a:lnTo>
                  <a:lnTo>
                    <a:pt x="16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07756" y="898901"/>
            <a:ext cx="10576488" cy="738664"/>
            <a:chOff x="592428" y="600007"/>
            <a:chExt cx="3940935" cy="738664"/>
          </a:xfrm>
        </p:grpSpPr>
        <p:sp>
          <p:nvSpPr>
            <p:cNvPr id="28" name="TextBox 27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25024" y="265591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25024" y="232215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47" y="265591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447" y="232215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59511" y="54967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59512" y="51629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4185" y="516299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6" y="5376354"/>
            <a:ext cx="304800" cy="3048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093897" y="54967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3898" y="51629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168571" y="516299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42" y="537635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64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72735" y="2249921"/>
            <a:ext cx="2566987" cy="3521075"/>
            <a:chOff x="3273426" y="1196975"/>
            <a:chExt cx="2566987" cy="3521075"/>
          </a:xfrm>
        </p:grpSpPr>
        <p:sp>
          <p:nvSpPr>
            <p:cNvPr id="11" name="Freeform 302"/>
            <p:cNvSpPr>
              <a:spLocks/>
            </p:cNvSpPr>
            <p:nvPr/>
          </p:nvSpPr>
          <p:spPr bwMode="auto">
            <a:xfrm>
              <a:off x="4487863" y="3390900"/>
              <a:ext cx="696913" cy="450850"/>
            </a:xfrm>
            <a:custGeom>
              <a:avLst/>
              <a:gdLst>
                <a:gd name="T0" fmla="*/ 390 w 439"/>
                <a:gd name="T1" fmla="*/ 0 h 284"/>
                <a:gd name="T2" fmla="*/ 407 w 439"/>
                <a:gd name="T3" fmla="*/ 2 h 284"/>
                <a:gd name="T4" fmla="*/ 422 w 439"/>
                <a:gd name="T5" fmla="*/ 9 h 284"/>
                <a:gd name="T6" fmla="*/ 433 w 439"/>
                <a:gd name="T7" fmla="*/ 22 h 284"/>
                <a:gd name="T8" fmla="*/ 439 w 439"/>
                <a:gd name="T9" fmla="*/ 39 h 284"/>
                <a:gd name="T10" fmla="*/ 437 w 439"/>
                <a:gd name="T11" fmla="*/ 56 h 284"/>
                <a:gd name="T12" fmla="*/ 430 w 439"/>
                <a:gd name="T13" fmla="*/ 71 h 284"/>
                <a:gd name="T14" fmla="*/ 417 w 439"/>
                <a:gd name="T15" fmla="*/ 82 h 284"/>
                <a:gd name="T16" fmla="*/ 65 w 439"/>
                <a:gd name="T17" fmla="*/ 278 h 284"/>
                <a:gd name="T18" fmla="*/ 48 w 439"/>
                <a:gd name="T19" fmla="*/ 284 h 284"/>
                <a:gd name="T20" fmla="*/ 31 w 439"/>
                <a:gd name="T21" fmla="*/ 282 h 284"/>
                <a:gd name="T22" fmla="*/ 16 w 439"/>
                <a:gd name="T23" fmla="*/ 275 h 284"/>
                <a:gd name="T24" fmla="*/ 5 w 439"/>
                <a:gd name="T25" fmla="*/ 262 h 284"/>
                <a:gd name="T26" fmla="*/ 0 w 439"/>
                <a:gd name="T27" fmla="*/ 245 h 284"/>
                <a:gd name="T28" fmla="*/ 1 w 439"/>
                <a:gd name="T29" fmla="*/ 228 h 284"/>
                <a:gd name="T30" fmla="*/ 9 w 439"/>
                <a:gd name="T31" fmla="*/ 213 h 284"/>
                <a:gd name="T32" fmla="*/ 22 w 439"/>
                <a:gd name="T33" fmla="*/ 202 h 284"/>
                <a:gd name="T34" fmla="*/ 374 w 439"/>
                <a:gd name="T35" fmla="*/ 5 h 284"/>
                <a:gd name="T36" fmla="*/ 390 w 439"/>
                <a:gd name="T3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9" h="284">
                  <a:moveTo>
                    <a:pt x="390" y="0"/>
                  </a:moveTo>
                  <a:lnTo>
                    <a:pt x="407" y="2"/>
                  </a:lnTo>
                  <a:lnTo>
                    <a:pt x="422" y="9"/>
                  </a:lnTo>
                  <a:lnTo>
                    <a:pt x="433" y="22"/>
                  </a:lnTo>
                  <a:lnTo>
                    <a:pt x="439" y="39"/>
                  </a:lnTo>
                  <a:lnTo>
                    <a:pt x="437" y="56"/>
                  </a:lnTo>
                  <a:lnTo>
                    <a:pt x="430" y="71"/>
                  </a:lnTo>
                  <a:lnTo>
                    <a:pt x="417" y="82"/>
                  </a:lnTo>
                  <a:lnTo>
                    <a:pt x="65" y="278"/>
                  </a:lnTo>
                  <a:lnTo>
                    <a:pt x="48" y="284"/>
                  </a:lnTo>
                  <a:lnTo>
                    <a:pt x="31" y="282"/>
                  </a:lnTo>
                  <a:lnTo>
                    <a:pt x="16" y="275"/>
                  </a:lnTo>
                  <a:lnTo>
                    <a:pt x="5" y="262"/>
                  </a:lnTo>
                  <a:lnTo>
                    <a:pt x="0" y="245"/>
                  </a:lnTo>
                  <a:lnTo>
                    <a:pt x="1" y="228"/>
                  </a:lnTo>
                  <a:lnTo>
                    <a:pt x="9" y="213"/>
                  </a:lnTo>
                  <a:lnTo>
                    <a:pt x="22" y="202"/>
                  </a:lnTo>
                  <a:lnTo>
                    <a:pt x="374" y="5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3"/>
            <p:cNvSpPr>
              <a:spLocks/>
            </p:cNvSpPr>
            <p:nvPr/>
          </p:nvSpPr>
          <p:spPr bwMode="auto">
            <a:xfrm>
              <a:off x="3273426" y="1196975"/>
              <a:ext cx="1555750" cy="2627313"/>
            </a:xfrm>
            <a:custGeom>
              <a:avLst/>
              <a:gdLst>
                <a:gd name="T0" fmla="*/ 149 w 980"/>
                <a:gd name="T1" fmla="*/ 0 h 1655"/>
                <a:gd name="T2" fmla="*/ 980 w 980"/>
                <a:gd name="T3" fmla="*/ 1498 h 1655"/>
                <a:gd name="T4" fmla="*/ 697 w 980"/>
                <a:gd name="T5" fmla="*/ 1655 h 1655"/>
                <a:gd name="T6" fmla="*/ 694 w 980"/>
                <a:gd name="T7" fmla="*/ 1655 h 1655"/>
                <a:gd name="T8" fmla="*/ 686 w 980"/>
                <a:gd name="T9" fmla="*/ 1655 h 1655"/>
                <a:gd name="T10" fmla="*/ 673 w 980"/>
                <a:gd name="T11" fmla="*/ 1653 h 1655"/>
                <a:gd name="T12" fmla="*/ 654 w 980"/>
                <a:gd name="T13" fmla="*/ 1647 h 1655"/>
                <a:gd name="T14" fmla="*/ 632 w 980"/>
                <a:gd name="T15" fmla="*/ 1640 h 1655"/>
                <a:gd name="T16" fmla="*/ 604 w 980"/>
                <a:gd name="T17" fmla="*/ 1629 h 1655"/>
                <a:gd name="T18" fmla="*/ 572 w 980"/>
                <a:gd name="T19" fmla="*/ 1612 h 1655"/>
                <a:gd name="T20" fmla="*/ 537 w 980"/>
                <a:gd name="T21" fmla="*/ 1589 h 1655"/>
                <a:gd name="T22" fmla="*/ 497 w 980"/>
                <a:gd name="T23" fmla="*/ 1559 h 1655"/>
                <a:gd name="T24" fmla="*/ 454 w 980"/>
                <a:gd name="T25" fmla="*/ 1524 h 1655"/>
                <a:gd name="T26" fmla="*/ 409 w 980"/>
                <a:gd name="T27" fmla="*/ 1481 h 1655"/>
                <a:gd name="T28" fmla="*/ 361 w 980"/>
                <a:gd name="T29" fmla="*/ 1427 h 1655"/>
                <a:gd name="T30" fmla="*/ 308 w 980"/>
                <a:gd name="T31" fmla="*/ 1365 h 1655"/>
                <a:gd name="T32" fmla="*/ 254 w 980"/>
                <a:gd name="T33" fmla="*/ 1292 h 1655"/>
                <a:gd name="T34" fmla="*/ 196 w 980"/>
                <a:gd name="T35" fmla="*/ 1208 h 1655"/>
                <a:gd name="T36" fmla="*/ 138 w 980"/>
                <a:gd name="T37" fmla="*/ 1111 h 1655"/>
                <a:gd name="T38" fmla="*/ 93 w 980"/>
                <a:gd name="T39" fmla="*/ 1024 h 1655"/>
                <a:gd name="T40" fmla="*/ 58 w 980"/>
                <a:gd name="T41" fmla="*/ 938 h 1655"/>
                <a:gd name="T42" fmla="*/ 32 w 980"/>
                <a:gd name="T43" fmla="*/ 852 h 1655"/>
                <a:gd name="T44" fmla="*/ 15 w 980"/>
                <a:gd name="T45" fmla="*/ 768 h 1655"/>
                <a:gd name="T46" fmla="*/ 4 w 980"/>
                <a:gd name="T47" fmla="*/ 686 h 1655"/>
                <a:gd name="T48" fmla="*/ 0 w 980"/>
                <a:gd name="T49" fmla="*/ 606 h 1655"/>
                <a:gd name="T50" fmla="*/ 2 w 980"/>
                <a:gd name="T51" fmla="*/ 527 h 1655"/>
                <a:gd name="T52" fmla="*/ 7 w 980"/>
                <a:gd name="T53" fmla="*/ 454 h 1655"/>
                <a:gd name="T54" fmla="*/ 17 w 980"/>
                <a:gd name="T55" fmla="*/ 383 h 1655"/>
                <a:gd name="T56" fmla="*/ 32 w 980"/>
                <a:gd name="T57" fmla="*/ 318 h 1655"/>
                <a:gd name="T58" fmla="*/ 47 w 980"/>
                <a:gd name="T59" fmla="*/ 256 h 1655"/>
                <a:gd name="T60" fmla="*/ 63 w 980"/>
                <a:gd name="T61" fmla="*/ 200 h 1655"/>
                <a:gd name="T62" fmla="*/ 80 w 980"/>
                <a:gd name="T63" fmla="*/ 149 h 1655"/>
                <a:gd name="T64" fmla="*/ 97 w 980"/>
                <a:gd name="T65" fmla="*/ 106 h 1655"/>
                <a:gd name="T66" fmla="*/ 114 w 980"/>
                <a:gd name="T67" fmla="*/ 69 h 1655"/>
                <a:gd name="T68" fmla="*/ 127 w 980"/>
                <a:gd name="T69" fmla="*/ 39 h 1655"/>
                <a:gd name="T70" fmla="*/ 138 w 980"/>
                <a:gd name="T71" fmla="*/ 18 h 1655"/>
                <a:gd name="T72" fmla="*/ 146 w 980"/>
                <a:gd name="T73" fmla="*/ 5 h 1655"/>
                <a:gd name="T74" fmla="*/ 149 w 980"/>
                <a:gd name="T75" fmla="*/ 0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0" h="1655">
                  <a:moveTo>
                    <a:pt x="149" y="0"/>
                  </a:moveTo>
                  <a:lnTo>
                    <a:pt x="980" y="1498"/>
                  </a:lnTo>
                  <a:lnTo>
                    <a:pt x="697" y="1655"/>
                  </a:lnTo>
                  <a:lnTo>
                    <a:pt x="694" y="1655"/>
                  </a:lnTo>
                  <a:lnTo>
                    <a:pt x="686" y="1655"/>
                  </a:lnTo>
                  <a:lnTo>
                    <a:pt x="673" y="1653"/>
                  </a:lnTo>
                  <a:lnTo>
                    <a:pt x="654" y="1647"/>
                  </a:lnTo>
                  <a:lnTo>
                    <a:pt x="632" y="1640"/>
                  </a:lnTo>
                  <a:lnTo>
                    <a:pt x="604" y="1629"/>
                  </a:lnTo>
                  <a:lnTo>
                    <a:pt x="572" y="1612"/>
                  </a:lnTo>
                  <a:lnTo>
                    <a:pt x="537" y="1589"/>
                  </a:lnTo>
                  <a:lnTo>
                    <a:pt x="497" y="1559"/>
                  </a:lnTo>
                  <a:lnTo>
                    <a:pt x="454" y="1524"/>
                  </a:lnTo>
                  <a:lnTo>
                    <a:pt x="409" y="1481"/>
                  </a:lnTo>
                  <a:lnTo>
                    <a:pt x="361" y="1427"/>
                  </a:lnTo>
                  <a:lnTo>
                    <a:pt x="308" y="1365"/>
                  </a:lnTo>
                  <a:lnTo>
                    <a:pt x="254" y="1292"/>
                  </a:lnTo>
                  <a:lnTo>
                    <a:pt x="196" y="1208"/>
                  </a:lnTo>
                  <a:lnTo>
                    <a:pt x="138" y="1111"/>
                  </a:lnTo>
                  <a:lnTo>
                    <a:pt x="93" y="1024"/>
                  </a:lnTo>
                  <a:lnTo>
                    <a:pt x="58" y="938"/>
                  </a:lnTo>
                  <a:lnTo>
                    <a:pt x="32" y="852"/>
                  </a:lnTo>
                  <a:lnTo>
                    <a:pt x="15" y="768"/>
                  </a:lnTo>
                  <a:lnTo>
                    <a:pt x="4" y="686"/>
                  </a:lnTo>
                  <a:lnTo>
                    <a:pt x="0" y="606"/>
                  </a:lnTo>
                  <a:lnTo>
                    <a:pt x="2" y="527"/>
                  </a:lnTo>
                  <a:lnTo>
                    <a:pt x="7" y="454"/>
                  </a:lnTo>
                  <a:lnTo>
                    <a:pt x="17" y="383"/>
                  </a:lnTo>
                  <a:lnTo>
                    <a:pt x="32" y="318"/>
                  </a:lnTo>
                  <a:lnTo>
                    <a:pt x="47" y="256"/>
                  </a:lnTo>
                  <a:lnTo>
                    <a:pt x="63" y="200"/>
                  </a:lnTo>
                  <a:lnTo>
                    <a:pt x="80" y="149"/>
                  </a:lnTo>
                  <a:lnTo>
                    <a:pt x="97" y="106"/>
                  </a:lnTo>
                  <a:lnTo>
                    <a:pt x="114" y="69"/>
                  </a:lnTo>
                  <a:lnTo>
                    <a:pt x="127" y="39"/>
                  </a:lnTo>
                  <a:lnTo>
                    <a:pt x="138" y="18"/>
                  </a:lnTo>
                  <a:lnTo>
                    <a:pt x="146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04"/>
            <p:cNvSpPr>
              <a:spLocks/>
            </p:cNvSpPr>
            <p:nvPr/>
          </p:nvSpPr>
          <p:spPr bwMode="auto">
            <a:xfrm>
              <a:off x="3509963" y="1196975"/>
              <a:ext cx="1808163" cy="2378075"/>
            </a:xfrm>
            <a:custGeom>
              <a:avLst/>
              <a:gdLst>
                <a:gd name="T0" fmla="*/ 0 w 1139"/>
                <a:gd name="T1" fmla="*/ 0 h 1498"/>
                <a:gd name="T2" fmla="*/ 4 w 1139"/>
                <a:gd name="T3" fmla="*/ 0 h 1498"/>
                <a:gd name="T4" fmla="*/ 19 w 1139"/>
                <a:gd name="T5" fmla="*/ 2 h 1498"/>
                <a:gd name="T6" fmla="*/ 43 w 1139"/>
                <a:gd name="T7" fmla="*/ 3 h 1498"/>
                <a:gd name="T8" fmla="*/ 77 w 1139"/>
                <a:gd name="T9" fmla="*/ 7 h 1498"/>
                <a:gd name="T10" fmla="*/ 116 w 1139"/>
                <a:gd name="T11" fmla="*/ 13 h 1498"/>
                <a:gd name="T12" fmla="*/ 161 w 1139"/>
                <a:gd name="T13" fmla="*/ 22 h 1498"/>
                <a:gd name="T14" fmla="*/ 214 w 1139"/>
                <a:gd name="T15" fmla="*/ 33 h 1498"/>
                <a:gd name="T16" fmla="*/ 270 w 1139"/>
                <a:gd name="T17" fmla="*/ 48 h 1498"/>
                <a:gd name="T18" fmla="*/ 330 w 1139"/>
                <a:gd name="T19" fmla="*/ 67 h 1498"/>
                <a:gd name="T20" fmla="*/ 393 w 1139"/>
                <a:gd name="T21" fmla="*/ 89 h 1498"/>
                <a:gd name="T22" fmla="*/ 457 w 1139"/>
                <a:gd name="T23" fmla="*/ 117 h 1498"/>
                <a:gd name="T24" fmla="*/ 524 w 1139"/>
                <a:gd name="T25" fmla="*/ 151 h 1498"/>
                <a:gd name="T26" fmla="*/ 589 w 1139"/>
                <a:gd name="T27" fmla="*/ 190 h 1498"/>
                <a:gd name="T28" fmla="*/ 655 w 1139"/>
                <a:gd name="T29" fmla="*/ 237 h 1498"/>
                <a:gd name="T30" fmla="*/ 720 w 1139"/>
                <a:gd name="T31" fmla="*/ 290 h 1498"/>
                <a:gd name="T32" fmla="*/ 782 w 1139"/>
                <a:gd name="T33" fmla="*/ 349 h 1498"/>
                <a:gd name="T34" fmla="*/ 840 w 1139"/>
                <a:gd name="T35" fmla="*/ 417 h 1498"/>
                <a:gd name="T36" fmla="*/ 894 w 1139"/>
                <a:gd name="T37" fmla="*/ 492 h 1498"/>
                <a:gd name="T38" fmla="*/ 945 w 1139"/>
                <a:gd name="T39" fmla="*/ 576 h 1498"/>
                <a:gd name="T40" fmla="*/ 990 w 1139"/>
                <a:gd name="T41" fmla="*/ 665 h 1498"/>
                <a:gd name="T42" fmla="*/ 1029 w 1139"/>
                <a:gd name="T43" fmla="*/ 750 h 1498"/>
                <a:gd name="T44" fmla="*/ 1061 w 1139"/>
                <a:gd name="T45" fmla="*/ 828 h 1498"/>
                <a:gd name="T46" fmla="*/ 1085 w 1139"/>
                <a:gd name="T47" fmla="*/ 899 h 1498"/>
                <a:gd name="T48" fmla="*/ 1105 w 1139"/>
                <a:gd name="T49" fmla="*/ 965 h 1498"/>
                <a:gd name="T50" fmla="*/ 1120 w 1139"/>
                <a:gd name="T51" fmla="*/ 1023 h 1498"/>
                <a:gd name="T52" fmla="*/ 1130 w 1139"/>
                <a:gd name="T53" fmla="*/ 1077 h 1498"/>
                <a:gd name="T54" fmla="*/ 1135 w 1139"/>
                <a:gd name="T55" fmla="*/ 1125 h 1498"/>
                <a:gd name="T56" fmla="*/ 1139 w 1139"/>
                <a:gd name="T57" fmla="*/ 1168 h 1498"/>
                <a:gd name="T58" fmla="*/ 1139 w 1139"/>
                <a:gd name="T59" fmla="*/ 1206 h 1498"/>
                <a:gd name="T60" fmla="*/ 1137 w 1139"/>
                <a:gd name="T61" fmla="*/ 1240 h 1498"/>
                <a:gd name="T62" fmla="*/ 1134 w 1139"/>
                <a:gd name="T63" fmla="*/ 1268 h 1498"/>
                <a:gd name="T64" fmla="*/ 1130 w 1139"/>
                <a:gd name="T65" fmla="*/ 1290 h 1498"/>
                <a:gd name="T66" fmla="*/ 1124 w 1139"/>
                <a:gd name="T67" fmla="*/ 1309 h 1498"/>
                <a:gd name="T68" fmla="*/ 1120 w 1139"/>
                <a:gd name="T69" fmla="*/ 1322 h 1498"/>
                <a:gd name="T70" fmla="*/ 1115 w 1139"/>
                <a:gd name="T71" fmla="*/ 1333 h 1498"/>
                <a:gd name="T72" fmla="*/ 1113 w 1139"/>
                <a:gd name="T73" fmla="*/ 1339 h 1498"/>
                <a:gd name="T74" fmla="*/ 1111 w 1139"/>
                <a:gd name="T75" fmla="*/ 1341 h 1498"/>
                <a:gd name="T76" fmla="*/ 831 w 1139"/>
                <a:gd name="T77" fmla="*/ 1498 h 1498"/>
                <a:gd name="T78" fmla="*/ 0 w 1139"/>
                <a:gd name="T79" fmla="*/ 0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39" h="1498">
                  <a:moveTo>
                    <a:pt x="0" y="0"/>
                  </a:moveTo>
                  <a:lnTo>
                    <a:pt x="4" y="0"/>
                  </a:lnTo>
                  <a:lnTo>
                    <a:pt x="19" y="2"/>
                  </a:lnTo>
                  <a:lnTo>
                    <a:pt x="43" y="3"/>
                  </a:lnTo>
                  <a:lnTo>
                    <a:pt x="77" y="7"/>
                  </a:lnTo>
                  <a:lnTo>
                    <a:pt x="116" y="13"/>
                  </a:lnTo>
                  <a:lnTo>
                    <a:pt x="161" y="22"/>
                  </a:lnTo>
                  <a:lnTo>
                    <a:pt x="214" y="33"/>
                  </a:lnTo>
                  <a:lnTo>
                    <a:pt x="270" y="48"/>
                  </a:lnTo>
                  <a:lnTo>
                    <a:pt x="330" y="67"/>
                  </a:lnTo>
                  <a:lnTo>
                    <a:pt x="393" y="89"/>
                  </a:lnTo>
                  <a:lnTo>
                    <a:pt x="457" y="117"/>
                  </a:lnTo>
                  <a:lnTo>
                    <a:pt x="524" y="151"/>
                  </a:lnTo>
                  <a:lnTo>
                    <a:pt x="589" y="190"/>
                  </a:lnTo>
                  <a:lnTo>
                    <a:pt x="655" y="237"/>
                  </a:lnTo>
                  <a:lnTo>
                    <a:pt x="720" y="290"/>
                  </a:lnTo>
                  <a:lnTo>
                    <a:pt x="782" y="349"/>
                  </a:lnTo>
                  <a:lnTo>
                    <a:pt x="840" y="417"/>
                  </a:lnTo>
                  <a:lnTo>
                    <a:pt x="894" y="492"/>
                  </a:lnTo>
                  <a:lnTo>
                    <a:pt x="945" y="576"/>
                  </a:lnTo>
                  <a:lnTo>
                    <a:pt x="990" y="665"/>
                  </a:lnTo>
                  <a:lnTo>
                    <a:pt x="1029" y="750"/>
                  </a:lnTo>
                  <a:lnTo>
                    <a:pt x="1061" y="828"/>
                  </a:lnTo>
                  <a:lnTo>
                    <a:pt x="1085" y="899"/>
                  </a:lnTo>
                  <a:lnTo>
                    <a:pt x="1105" y="965"/>
                  </a:lnTo>
                  <a:lnTo>
                    <a:pt x="1120" y="1023"/>
                  </a:lnTo>
                  <a:lnTo>
                    <a:pt x="1130" y="1077"/>
                  </a:lnTo>
                  <a:lnTo>
                    <a:pt x="1135" y="1125"/>
                  </a:lnTo>
                  <a:lnTo>
                    <a:pt x="1139" y="1168"/>
                  </a:lnTo>
                  <a:lnTo>
                    <a:pt x="1139" y="1206"/>
                  </a:lnTo>
                  <a:lnTo>
                    <a:pt x="1137" y="1240"/>
                  </a:lnTo>
                  <a:lnTo>
                    <a:pt x="1134" y="1268"/>
                  </a:lnTo>
                  <a:lnTo>
                    <a:pt x="1130" y="1290"/>
                  </a:lnTo>
                  <a:lnTo>
                    <a:pt x="1124" y="1309"/>
                  </a:lnTo>
                  <a:lnTo>
                    <a:pt x="1120" y="1322"/>
                  </a:lnTo>
                  <a:lnTo>
                    <a:pt x="1115" y="1333"/>
                  </a:lnTo>
                  <a:lnTo>
                    <a:pt x="1113" y="1339"/>
                  </a:lnTo>
                  <a:lnTo>
                    <a:pt x="1111" y="1341"/>
                  </a:lnTo>
                  <a:lnTo>
                    <a:pt x="831" y="1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5"/>
            <p:cNvSpPr>
              <a:spLocks/>
            </p:cNvSpPr>
            <p:nvPr/>
          </p:nvSpPr>
          <p:spPr bwMode="auto">
            <a:xfrm>
              <a:off x="3273426" y="1196975"/>
              <a:ext cx="1163638" cy="942975"/>
            </a:xfrm>
            <a:custGeom>
              <a:avLst/>
              <a:gdLst>
                <a:gd name="T0" fmla="*/ 149 w 733"/>
                <a:gd name="T1" fmla="*/ 0 h 594"/>
                <a:gd name="T2" fmla="*/ 155 w 733"/>
                <a:gd name="T3" fmla="*/ 0 h 594"/>
                <a:gd name="T4" fmla="*/ 172 w 733"/>
                <a:gd name="T5" fmla="*/ 2 h 594"/>
                <a:gd name="T6" fmla="*/ 200 w 733"/>
                <a:gd name="T7" fmla="*/ 3 h 594"/>
                <a:gd name="T8" fmla="*/ 237 w 733"/>
                <a:gd name="T9" fmla="*/ 9 h 594"/>
                <a:gd name="T10" fmla="*/ 284 w 733"/>
                <a:gd name="T11" fmla="*/ 16 h 594"/>
                <a:gd name="T12" fmla="*/ 336 w 733"/>
                <a:gd name="T13" fmla="*/ 26 h 594"/>
                <a:gd name="T14" fmla="*/ 394 w 733"/>
                <a:gd name="T15" fmla="*/ 41 h 594"/>
                <a:gd name="T16" fmla="*/ 458 w 733"/>
                <a:gd name="T17" fmla="*/ 60 h 594"/>
                <a:gd name="T18" fmla="*/ 527 w 733"/>
                <a:gd name="T19" fmla="*/ 84 h 594"/>
                <a:gd name="T20" fmla="*/ 596 w 733"/>
                <a:gd name="T21" fmla="*/ 114 h 594"/>
                <a:gd name="T22" fmla="*/ 667 w 733"/>
                <a:gd name="T23" fmla="*/ 149 h 594"/>
                <a:gd name="T24" fmla="*/ 733 w 733"/>
                <a:gd name="T25" fmla="*/ 187 h 594"/>
                <a:gd name="T26" fmla="*/ 660 w 733"/>
                <a:gd name="T27" fmla="*/ 263 h 594"/>
                <a:gd name="T28" fmla="*/ 587 w 733"/>
                <a:gd name="T29" fmla="*/ 329 h 594"/>
                <a:gd name="T30" fmla="*/ 514 w 733"/>
                <a:gd name="T31" fmla="*/ 385 h 594"/>
                <a:gd name="T32" fmla="*/ 441 w 733"/>
                <a:gd name="T33" fmla="*/ 434 h 594"/>
                <a:gd name="T34" fmla="*/ 368 w 733"/>
                <a:gd name="T35" fmla="*/ 475 h 594"/>
                <a:gd name="T36" fmla="*/ 299 w 733"/>
                <a:gd name="T37" fmla="*/ 508 h 594"/>
                <a:gd name="T38" fmla="*/ 230 w 733"/>
                <a:gd name="T39" fmla="*/ 535 h 594"/>
                <a:gd name="T40" fmla="*/ 166 w 733"/>
                <a:gd name="T41" fmla="*/ 557 h 594"/>
                <a:gd name="T42" fmla="*/ 105 w 733"/>
                <a:gd name="T43" fmla="*/ 574 h 594"/>
                <a:gd name="T44" fmla="*/ 50 w 733"/>
                <a:gd name="T45" fmla="*/ 585 h 594"/>
                <a:gd name="T46" fmla="*/ 0 w 733"/>
                <a:gd name="T47" fmla="*/ 594 h 594"/>
                <a:gd name="T48" fmla="*/ 2 w 733"/>
                <a:gd name="T49" fmla="*/ 521 h 594"/>
                <a:gd name="T50" fmla="*/ 7 w 733"/>
                <a:gd name="T51" fmla="*/ 448 h 594"/>
                <a:gd name="T52" fmla="*/ 19 w 733"/>
                <a:gd name="T53" fmla="*/ 379 h 594"/>
                <a:gd name="T54" fmla="*/ 32 w 733"/>
                <a:gd name="T55" fmla="*/ 314 h 594"/>
                <a:gd name="T56" fmla="*/ 47 w 733"/>
                <a:gd name="T57" fmla="*/ 254 h 594"/>
                <a:gd name="T58" fmla="*/ 63 w 733"/>
                <a:gd name="T59" fmla="*/ 198 h 594"/>
                <a:gd name="T60" fmla="*/ 82 w 733"/>
                <a:gd name="T61" fmla="*/ 149 h 594"/>
                <a:gd name="T62" fmla="*/ 99 w 733"/>
                <a:gd name="T63" fmla="*/ 104 h 594"/>
                <a:gd name="T64" fmla="*/ 114 w 733"/>
                <a:gd name="T65" fmla="*/ 69 h 594"/>
                <a:gd name="T66" fmla="*/ 129 w 733"/>
                <a:gd name="T67" fmla="*/ 39 h 594"/>
                <a:gd name="T68" fmla="*/ 138 w 733"/>
                <a:gd name="T69" fmla="*/ 18 h 594"/>
                <a:gd name="T70" fmla="*/ 146 w 733"/>
                <a:gd name="T71" fmla="*/ 5 h 594"/>
                <a:gd name="T72" fmla="*/ 149 w 73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3" h="594">
                  <a:moveTo>
                    <a:pt x="149" y="0"/>
                  </a:moveTo>
                  <a:lnTo>
                    <a:pt x="155" y="0"/>
                  </a:lnTo>
                  <a:lnTo>
                    <a:pt x="172" y="2"/>
                  </a:lnTo>
                  <a:lnTo>
                    <a:pt x="200" y="3"/>
                  </a:lnTo>
                  <a:lnTo>
                    <a:pt x="237" y="9"/>
                  </a:lnTo>
                  <a:lnTo>
                    <a:pt x="284" y="16"/>
                  </a:lnTo>
                  <a:lnTo>
                    <a:pt x="336" y="26"/>
                  </a:lnTo>
                  <a:lnTo>
                    <a:pt x="394" y="41"/>
                  </a:lnTo>
                  <a:lnTo>
                    <a:pt x="458" y="60"/>
                  </a:lnTo>
                  <a:lnTo>
                    <a:pt x="527" y="84"/>
                  </a:lnTo>
                  <a:lnTo>
                    <a:pt x="596" y="114"/>
                  </a:lnTo>
                  <a:lnTo>
                    <a:pt x="667" y="149"/>
                  </a:lnTo>
                  <a:lnTo>
                    <a:pt x="733" y="187"/>
                  </a:lnTo>
                  <a:lnTo>
                    <a:pt x="660" y="263"/>
                  </a:lnTo>
                  <a:lnTo>
                    <a:pt x="587" y="329"/>
                  </a:lnTo>
                  <a:lnTo>
                    <a:pt x="514" y="385"/>
                  </a:lnTo>
                  <a:lnTo>
                    <a:pt x="441" y="434"/>
                  </a:lnTo>
                  <a:lnTo>
                    <a:pt x="368" y="475"/>
                  </a:lnTo>
                  <a:lnTo>
                    <a:pt x="299" y="508"/>
                  </a:lnTo>
                  <a:lnTo>
                    <a:pt x="230" y="535"/>
                  </a:lnTo>
                  <a:lnTo>
                    <a:pt x="166" y="557"/>
                  </a:lnTo>
                  <a:lnTo>
                    <a:pt x="105" y="574"/>
                  </a:lnTo>
                  <a:lnTo>
                    <a:pt x="50" y="585"/>
                  </a:lnTo>
                  <a:lnTo>
                    <a:pt x="0" y="594"/>
                  </a:lnTo>
                  <a:lnTo>
                    <a:pt x="2" y="521"/>
                  </a:lnTo>
                  <a:lnTo>
                    <a:pt x="7" y="448"/>
                  </a:lnTo>
                  <a:lnTo>
                    <a:pt x="19" y="379"/>
                  </a:lnTo>
                  <a:lnTo>
                    <a:pt x="32" y="314"/>
                  </a:lnTo>
                  <a:lnTo>
                    <a:pt x="47" y="254"/>
                  </a:lnTo>
                  <a:lnTo>
                    <a:pt x="63" y="198"/>
                  </a:lnTo>
                  <a:lnTo>
                    <a:pt x="82" y="149"/>
                  </a:lnTo>
                  <a:lnTo>
                    <a:pt x="99" y="104"/>
                  </a:lnTo>
                  <a:lnTo>
                    <a:pt x="114" y="69"/>
                  </a:lnTo>
                  <a:lnTo>
                    <a:pt x="129" y="39"/>
                  </a:lnTo>
                  <a:lnTo>
                    <a:pt x="138" y="18"/>
                  </a:lnTo>
                  <a:lnTo>
                    <a:pt x="146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06"/>
            <p:cNvSpPr>
              <a:spLocks/>
            </p:cNvSpPr>
            <p:nvPr/>
          </p:nvSpPr>
          <p:spPr bwMode="auto">
            <a:xfrm>
              <a:off x="3762376" y="3370263"/>
              <a:ext cx="793750" cy="1211263"/>
            </a:xfrm>
            <a:custGeom>
              <a:avLst/>
              <a:gdLst>
                <a:gd name="T0" fmla="*/ 64 w 500"/>
                <a:gd name="T1" fmla="*/ 0 h 763"/>
                <a:gd name="T2" fmla="*/ 430 w 500"/>
                <a:gd name="T3" fmla="*/ 260 h 763"/>
                <a:gd name="T4" fmla="*/ 402 w 500"/>
                <a:gd name="T5" fmla="*/ 288 h 763"/>
                <a:gd name="T6" fmla="*/ 382 w 500"/>
                <a:gd name="T7" fmla="*/ 321 h 763"/>
                <a:gd name="T8" fmla="*/ 371 w 500"/>
                <a:gd name="T9" fmla="*/ 359 h 763"/>
                <a:gd name="T10" fmla="*/ 367 w 500"/>
                <a:gd name="T11" fmla="*/ 396 h 763"/>
                <a:gd name="T12" fmla="*/ 369 w 500"/>
                <a:gd name="T13" fmla="*/ 435 h 763"/>
                <a:gd name="T14" fmla="*/ 374 w 500"/>
                <a:gd name="T15" fmla="*/ 476 h 763"/>
                <a:gd name="T16" fmla="*/ 386 w 500"/>
                <a:gd name="T17" fmla="*/ 516 h 763"/>
                <a:gd name="T18" fmla="*/ 399 w 500"/>
                <a:gd name="T19" fmla="*/ 555 h 763"/>
                <a:gd name="T20" fmla="*/ 415 w 500"/>
                <a:gd name="T21" fmla="*/ 592 h 763"/>
                <a:gd name="T22" fmla="*/ 432 w 500"/>
                <a:gd name="T23" fmla="*/ 628 h 763"/>
                <a:gd name="T24" fmla="*/ 449 w 500"/>
                <a:gd name="T25" fmla="*/ 660 h 763"/>
                <a:gd name="T26" fmla="*/ 464 w 500"/>
                <a:gd name="T27" fmla="*/ 688 h 763"/>
                <a:gd name="T28" fmla="*/ 479 w 500"/>
                <a:gd name="T29" fmla="*/ 710 h 763"/>
                <a:gd name="T30" fmla="*/ 490 w 500"/>
                <a:gd name="T31" fmla="*/ 727 h 763"/>
                <a:gd name="T32" fmla="*/ 498 w 500"/>
                <a:gd name="T33" fmla="*/ 738 h 763"/>
                <a:gd name="T34" fmla="*/ 500 w 500"/>
                <a:gd name="T35" fmla="*/ 742 h 763"/>
                <a:gd name="T36" fmla="*/ 500 w 500"/>
                <a:gd name="T37" fmla="*/ 750 h 763"/>
                <a:gd name="T38" fmla="*/ 500 w 500"/>
                <a:gd name="T39" fmla="*/ 755 h 763"/>
                <a:gd name="T40" fmla="*/ 498 w 500"/>
                <a:gd name="T41" fmla="*/ 759 h 763"/>
                <a:gd name="T42" fmla="*/ 494 w 500"/>
                <a:gd name="T43" fmla="*/ 761 h 763"/>
                <a:gd name="T44" fmla="*/ 492 w 500"/>
                <a:gd name="T45" fmla="*/ 763 h 763"/>
                <a:gd name="T46" fmla="*/ 488 w 500"/>
                <a:gd name="T47" fmla="*/ 763 h 763"/>
                <a:gd name="T48" fmla="*/ 488 w 500"/>
                <a:gd name="T49" fmla="*/ 763 h 763"/>
                <a:gd name="T50" fmla="*/ 487 w 500"/>
                <a:gd name="T51" fmla="*/ 763 h 763"/>
                <a:gd name="T52" fmla="*/ 483 w 500"/>
                <a:gd name="T53" fmla="*/ 761 h 763"/>
                <a:gd name="T54" fmla="*/ 472 w 500"/>
                <a:gd name="T55" fmla="*/ 751 h 763"/>
                <a:gd name="T56" fmla="*/ 453 w 500"/>
                <a:gd name="T57" fmla="*/ 738 h 763"/>
                <a:gd name="T58" fmla="*/ 430 w 500"/>
                <a:gd name="T59" fmla="*/ 721 h 763"/>
                <a:gd name="T60" fmla="*/ 402 w 500"/>
                <a:gd name="T61" fmla="*/ 701 h 763"/>
                <a:gd name="T62" fmla="*/ 371 w 500"/>
                <a:gd name="T63" fmla="*/ 677 h 763"/>
                <a:gd name="T64" fmla="*/ 337 w 500"/>
                <a:gd name="T65" fmla="*/ 652 h 763"/>
                <a:gd name="T66" fmla="*/ 300 w 500"/>
                <a:gd name="T67" fmla="*/ 626 h 763"/>
                <a:gd name="T68" fmla="*/ 264 w 500"/>
                <a:gd name="T69" fmla="*/ 598 h 763"/>
                <a:gd name="T70" fmla="*/ 227 w 500"/>
                <a:gd name="T71" fmla="*/ 570 h 763"/>
                <a:gd name="T72" fmla="*/ 191 w 500"/>
                <a:gd name="T73" fmla="*/ 544 h 763"/>
                <a:gd name="T74" fmla="*/ 156 w 500"/>
                <a:gd name="T75" fmla="*/ 519 h 763"/>
                <a:gd name="T76" fmla="*/ 126 w 500"/>
                <a:gd name="T77" fmla="*/ 495 h 763"/>
                <a:gd name="T78" fmla="*/ 98 w 500"/>
                <a:gd name="T79" fmla="*/ 476 h 763"/>
                <a:gd name="T80" fmla="*/ 75 w 500"/>
                <a:gd name="T81" fmla="*/ 460 h 763"/>
                <a:gd name="T82" fmla="*/ 58 w 500"/>
                <a:gd name="T83" fmla="*/ 447 h 763"/>
                <a:gd name="T84" fmla="*/ 32 w 500"/>
                <a:gd name="T85" fmla="*/ 424 h 763"/>
                <a:gd name="T86" fmla="*/ 15 w 500"/>
                <a:gd name="T87" fmla="*/ 402 h 763"/>
                <a:gd name="T88" fmla="*/ 4 w 500"/>
                <a:gd name="T89" fmla="*/ 383 h 763"/>
                <a:gd name="T90" fmla="*/ 0 w 500"/>
                <a:gd name="T91" fmla="*/ 368 h 763"/>
                <a:gd name="T92" fmla="*/ 0 w 500"/>
                <a:gd name="T93" fmla="*/ 357 h 763"/>
                <a:gd name="T94" fmla="*/ 2 w 500"/>
                <a:gd name="T95" fmla="*/ 349 h 763"/>
                <a:gd name="T96" fmla="*/ 2 w 500"/>
                <a:gd name="T97" fmla="*/ 346 h 763"/>
                <a:gd name="T98" fmla="*/ 64 w 500"/>
                <a:gd name="T99" fmla="*/ 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0" h="763">
                  <a:moveTo>
                    <a:pt x="64" y="0"/>
                  </a:moveTo>
                  <a:lnTo>
                    <a:pt x="430" y="260"/>
                  </a:lnTo>
                  <a:lnTo>
                    <a:pt x="402" y="288"/>
                  </a:lnTo>
                  <a:lnTo>
                    <a:pt x="382" y="321"/>
                  </a:lnTo>
                  <a:lnTo>
                    <a:pt x="371" y="359"/>
                  </a:lnTo>
                  <a:lnTo>
                    <a:pt x="367" y="396"/>
                  </a:lnTo>
                  <a:lnTo>
                    <a:pt x="369" y="435"/>
                  </a:lnTo>
                  <a:lnTo>
                    <a:pt x="374" y="476"/>
                  </a:lnTo>
                  <a:lnTo>
                    <a:pt x="386" y="516"/>
                  </a:lnTo>
                  <a:lnTo>
                    <a:pt x="399" y="555"/>
                  </a:lnTo>
                  <a:lnTo>
                    <a:pt x="415" y="592"/>
                  </a:lnTo>
                  <a:lnTo>
                    <a:pt x="432" y="628"/>
                  </a:lnTo>
                  <a:lnTo>
                    <a:pt x="449" y="660"/>
                  </a:lnTo>
                  <a:lnTo>
                    <a:pt x="464" y="688"/>
                  </a:lnTo>
                  <a:lnTo>
                    <a:pt x="479" y="710"/>
                  </a:lnTo>
                  <a:lnTo>
                    <a:pt x="490" y="727"/>
                  </a:lnTo>
                  <a:lnTo>
                    <a:pt x="498" y="738"/>
                  </a:lnTo>
                  <a:lnTo>
                    <a:pt x="500" y="742"/>
                  </a:lnTo>
                  <a:lnTo>
                    <a:pt x="500" y="750"/>
                  </a:lnTo>
                  <a:lnTo>
                    <a:pt x="500" y="755"/>
                  </a:lnTo>
                  <a:lnTo>
                    <a:pt x="498" y="759"/>
                  </a:lnTo>
                  <a:lnTo>
                    <a:pt x="494" y="761"/>
                  </a:lnTo>
                  <a:lnTo>
                    <a:pt x="492" y="763"/>
                  </a:lnTo>
                  <a:lnTo>
                    <a:pt x="488" y="763"/>
                  </a:lnTo>
                  <a:lnTo>
                    <a:pt x="488" y="763"/>
                  </a:lnTo>
                  <a:lnTo>
                    <a:pt x="487" y="763"/>
                  </a:lnTo>
                  <a:lnTo>
                    <a:pt x="483" y="761"/>
                  </a:lnTo>
                  <a:lnTo>
                    <a:pt x="472" y="751"/>
                  </a:lnTo>
                  <a:lnTo>
                    <a:pt x="453" y="738"/>
                  </a:lnTo>
                  <a:lnTo>
                    <a:pt x="430" y="721"/>
                  </a:lnTo>
                  <a:lnTo>
                    <a:pt x="402" y="701"/>
                  </a:lnTo>
                  <a:lnTo>
                    <a:pt x="371" y="677"/>
                  </a:lnTo>
                  <a:lnTo>
                    <a:pt x="337" y="652"/>
                  </a:lnTo>
                  <a:lnTo>
                    <a:pt x="300" y="626"/>
                  </a:lnTo>
                  <a:lnTo>
                    <a:pt x="264" y="598"/>
                  </a:lnTo>
                  <a:lnTo>
                    <a:pt x="227" y="570"/>
                  </a:lnTo>
                  <a:lnTo>
                    <a:pt x="191" y="544"/>
                  </a:lnTo>
                  <a:lnTo>
                    <a:pt x="156" y="519"/>
                  </a:lnTo>
                  <a:lnTo>
                    <a:pt x="126" y="495"/>
                  </a:lnTo>
                  <a:lnTo>
                    <a:pt x="98" y="476"/>
                  </a:lnTo>
                  <a:lnTo>
                    <a:pt x="75" y="460"/>
                  </a:lnTo>
                  <a:lnTo>
                    <a:pt x="58" y="447"/>
                  </a:lnTo>
                  <a:lnTo>
                    <a:pt x="32" y="424"/>
                  </a:lnTo>
                  <a:lnTo>
                    <a:pt x="15" y="402"/>
                  </a:lnTo>
                  <a:lnTo>
                    <a:pt x="4" y="383"/>
                  </a:lnTo>
                  <a:lnTo>
                    <a:pt x="0" y="368"/>
                  </a:lnTo>
                  <a:lnTo>
                    <a:pt x="0" y="357"/>
                  </a:lnTo>
                  <a:lnTo>
                    <a:pt x="2" y="349"/>
                  </a:lnTo>
                  <a:lnTo>
                    <a:pt x="2" y="34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07"/>
            <p:cNvSpPr>
              <a:spLocks/>
            </p:cNvSpPr>
            <p:nvPr/>
          </p:nvSpPr>
          <p:spPr bwMode="auto">
            <a:xfrm>
              <a:off x="5170488" y="2640013"/>
              <a:ext cx="669925" cy="1222375"/>
            </a:xfrm>
            <a:custGeom>
              <a:avLst/>
              <a:gdLst>
                <a:gd name="T0" fmla="*/ 0 w 422"/>
                <a:gd name="T1" fmla="*/ 0 h 770"/>
                <a:gd name="T2" fmla="*/ 325 w 422"/>
                <a:gd name="T3" fmla="*/ 130 h 770"/>
                <a:gd name="T4" fmla="*/ 327 w 422"/>
                <a:gd name="T5" fmla="*/ 130 h 770"/>
                <a:gd name="T6" fmla="*/ 332 w 422"/>
                <a:gd name="T7" fmla="*/ 132 h 770"/>
                <a:gd name="T8" fmla="*/ 340 w 422"/>
                <a:gd name="T9" fmla="*/ 138 h 770"/>
                <a:gd name="T10" fmla="*/ 349 w 422"/>
                <a:gd name="T11" fmla="*/ 145 h 770"/>
                <a:gd name="T12" fmla="*/ 359 w 422"/>
                <a:gd name="T13" fmla="*/ 159 h 770"/>
                <a:gd name="T14" fmla="*/ 368 w 422"/>
                <a:gd name="T15" fmla="*/ 175 h 770"/>
                <a:gd name="T16" fmla="*/ 375 w 422"/>
                <a:gd name="T17" fmla="*/ 200 h 770"/>
                <a:gd name="T18" fmla="*/ 379 w 422"/>
                <a:gd name="T19" fmla="*/ 230 h 770"/>
                <a:gd name="T20" fmla="*/ 381 w 422"/>
                <a:gd name="T21" fmla="*/ 254 h 770"/>
                <a:gd name="T22" fmla="*/ 385 w 422"/>
                <a:gd name="T23" fmla="*/ 289 h 770"/>
                <a:gd name="T24" fmla="*/ 389 w 422"/>
                <a:gd name="T25" fmla="*/ 329 h 770"/>
                <a:gd name="T26" fmla="*/ 392 w 422"/>
                <a:gd name="T27" fmla="*/ 375 h 770"/>
                <a:gd name="T28" fmla="*/ 396 w 422"/>
                <a:gd name="T29" fmla="*/ 426 h 770"/>
                <a:gd name="T30" fmla="*/ 400 w 422"/>
                <a:gd name="T31" fmla="*/ 478 h 770"/>
                <a:gd name="T32" fmla="*/ 404 w 422"/>
                <a:gd name="T33" fmla="*/ 531 h 770"/>
                <a:gd name="T34" fmla="*/ 407 w 422"/>
                <a:gd name="T35" fmla="*/ 583 h 770"/>
                <a:gd name="T36" fmla="*/ 411 w 422"/>
                <a:gd name="T37" fmla="*/ 630 h 770"/>
                <a:gd name="T38" fmla="*/ 415 w 422"/>
                <a:gd name="T39" fmla="*/ 673 h 770"/>
                <a:gd name="T40" fmla="*/ 418 w 422"/>
                <a:gd name="T41" fmla="*/ 710 h 770"/>
                <a:gd name="T42" fmla="*/ 420 w 422"/>
                <a:gd name="T43" fmla="*/ 738 h 770"/>
                <a:gd name="T44" fmla="*/ 422 w 422"/>
                <a:gd name="T45" fmla="*/ 757 h 770"/>
                <a:gd name="T46" fmla="*/ 422 w 422"/>
                <a:gd name="T47" fmla="*/ 763 h 770"/>
                <a:gd name="T48" fmla="*/ 422 w 422"/>
                <a:gd name="T49" fmla="*/ 764 h 770"/>
                <a:gd name="T50" fmla="*/ 420 w 422"/>
                <a:gd name="T51" fmla="*/ 764 h 770"/>
                <a:gd name="T52" fmla="*/ 418 w 422"/>
                <a:gd name="T53" fmla="*/ 766 h 770"/>
                <a:gd name="T54" fmla="*/ 417 w 422"/>
                <a:gd name="T55" fmla="*/ 768 h 770"/>
                <a:gd name="T56" fmla="*/ 413 w 422"/>
                <a:gd name="T57" fmla="*/ 770 h 770"/>
                <a:gd name="T58" fmla="*/ 409 w 422"/>
                <a:gd name="T59" fmla="*/ 768 h 770"/>
                <a:gd name="T60" fmla="*/ 404 w 422"/>
                <a:gd name="T61" fmla="*/ 768 h 770"/>
                <a:gd name="T62" fmla="*/ 398 w 422"/>
                <a:gd name="T63" fmla="*/ 764 h 770"/>
                <a:gd name="T64" fmla="*/ 396 w 422"/>
                <a:gd name="T65" fmla="*/ 759 h 770"/>
                <a:gd name="T66" fmla="*/ 390 w 422"/>
                <a:gd name="T67" fmla="*/ 746 h 770"/>
                <a:gd name="T68" fmla="*/ 379 w 422"/>
                <a:gd name="T69" fmla="*/ 723 h 770"/>
                <a:gd name="T70" fmla="*/ 366 w 422"/>
                <a:gd name="T71" fmla="*/ 697 h 770"/>
                <a:gd name="T72" fmla="*/ 349 w 422"/>
                <a:gd name="T73" fmla="*/ 665 h 770"/>
                <a:gd name="T74" fmla="*/ 329 w 422"/>
                <a:gd name="T75" fmla="*/ 632 h 770"/>
                <a:gd name="T76" fmla="*/ 304 w 422"/>
                <a:gd name="T77" fmla="*/ 596 h 770"/>
                <a:gd name="T78" fmla="*/ 278 w 422"/>
                <a:gd name="T79" fmla="*/ 562 h 770"/>
                <a:gd name="T80" fmla="*/ 250 w 422"/>
                <a:gd name="T81" fmla="*/ 529 h 770"/>
                <a:gd name="T82" fmla="*/ 218 w 422"/>
                <a:gd name="T83" fmla="*/ 499 h 770"/>
                <a:gd name="T84" fmla="*/ 183 w 422"/>
                <a:gd name="T85" fmla="*/ 473 h 770"/>
                <a:gd name="T86" fmla="*/ 147 w 422"/>
                <a:gd name="T87" fmla="*/ 454 h 770"/>
                <a:gd name="T88" fmla="*/ 108 w 422"/>
                <a:gd name="T89" fmla="*/ 443 h 770"/>
                <a:gd name="T90" fmla="*/ 67 w 422"/>
                <a:gd name="T91" fmla="*/ 441 h 770"/>
                <a:gd name="T92" fmla="*/ 26 w 422"/>
                <a:gd name="T93" fmla="*/ 448 h 770"/>
                <a:gd name="T94" fmla="*/ 0 w 422"/>
                <a:gd name="T95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2" h="770">
                  <a:moveTo>
                    <a:pt x="0" y="0"/>
                  </a:moveTo>
                  <a:lnTo>
                    <a:pt x="325" y="130"/>
                  </a:lnTo>
                  <a:lnTo>
                    <a:pt x="327" y="130"/>
                  </a:lnTo>
                  <a:lnTo>
                    <a:pt x="332" y="132"/>
                  </a:lnTo>
                  <a:lnTo>
                    <a:pt x="340" y="138"/>
                  </a:lnTo>
                  <a:lnTo>
                    <a:pt x="349" y="145"/>
                  </a:lnTo>
                  <a:lnTo>
                    <a:pt x="359" y="159"/>
                  </a:lnTo>
                  <a:lnTo>
                    <a:pt x="368" y="175"/>
                  </a:lnTo>
                  <a:lnTo>
                    <a:pt x="375" y="200"/>
                  </a:lnTo>
                  <a:lnTo>
                    <a:pt x="379" y="230"/>
                  </a:lnTo>
                  <a:lnTo>
                    <a:pt x="381" y="254"/>
                  </a:lnTo>
                  <a:lnTo>
                    <a:pt x="385" y="289"/>
                  </a:lnTo>
                  <a:lnTo>
                    <a:pt x="389" y="329"/>
                  </a:lnTo>
                  <a:lnTo>
                    <a:pt x="392" y="375"/>
                  </a:lnTo>
                  <a:lnTo>
                    <a:pt x="396" y="426"/>
                  </a:lnTo>
                  <a:lnTo>
                    <a:pt x="400" y="478"/>
                  </a:lnTo>
                  <a:lnTo>
                    <a:pt x="404" y="531"/>
                  </a:lnTo>
                  <a:lnTo>
                    <a:pt x="407" y="583"/>
                  </a:lnTo>
                  <a:lnTo>
                    <a:pt x="411" y="630"/>
                  </a:lnTo>
                  <a:lnTo>
                    <a:pt x="415" y="673"/>
                  </a:lnTo>
                  <a:lnTo>
                    <a:pt x="418" y="710"/>
                  </a:lnTo>
                  <a:lnTo>
                    <a:pt x="420" y="738"/>
                  </a:lnTo>
                  <a:lnTo>
                    <a:pt x="422" y="757"/>
                  </a:lnTo>
                  <a:lnTo>
                    <a:pt x="422" y="763"/>
                  </a:lnTo>
                  <a:lnTo>
                    <a:pt x="422" y="764"/>
                  </a:lnTo>
                  <a:lnTo>
                    <a:pt x="420" y="764"/>
                  </a:lnTo>
                  <a:lnTo>
                    <a:pt x="418" y="766"/>
                  </a:lnTo>
                  <a:lnTo>
                    <a:pt x="417" y="768"/>
                  </a:lnTo>
                  <a:lnTo>
                    <a:pt x="413" y="770"/>
                  </a:lnTo>
                  <a:lnTo>
                    <a:pt x="409" y="768"/>
                  </a:lnTo>
                  <a:lnTo>
                    <a:pt x="404" y="768"/>
                  </a:lnTo>
                  <a:lnTo>
                    <a:pt x="398" y="764"/>
                  </a:lnTo>
                  <a:lnTo>
                    <a:pt x="396" y="759"/>
                  </a:lnTo>
                  <a:lnTo>
                    <a:pt x="390" y="746"/>
                  </a:lnTo>
                  <a:lnTo>
                    <a:pt x="379" y="723"/>
                  </a:lnTo>
                  <a:lnTo>
                    <a:pt x="366" y="697"/>
                  </a:lnTo>
                  <a:lnTo>
                    <a:pt x="349" y="665"/>
                  </a:lnTo>
                  <a:lnTo>
                    <a:pt x="329" y="632"/>
                  </a:lnTo>
                  <a:lnTo>
                    <a:pt x="304" y="596"/>
                  </a:lnTo>
                  <a:lnTo>
                    <a:pt x="278" y="562"/>
                  </a:lnTo>
                  <a:lnTo>
                    <a:pt x="250" y="529"/>
                  </a:lnTo>
                  <a:lnTo>
                    <a:pt x="218" y="499"/>
                  </a:lnTo>
                  <a:lnTo>
                    <a:pt x="183" y="473"/>
                  </a:lnTo>
                  <a:lnTo>
                    <a:pt x="147" y="454"/>
                  </a:lnTo>
                  <a:lnTo>
                    <a:pt x="108" y="443"/>
                  </a:lnTo>
                  <a:lnTo>
                    <a:pt x="67" y="441"/>
                  </a:lnTo>
                  <a:lnTo>
                    <a:pt x="26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09"/>
            <p:cNvSpPr>
              <a:spLocks/>
            </p:cNvSpPr>
            <p:nvPr/>
          </p:nvSpPr>
          <p:spPr bwMode="auto">
            <a:xfrm>
              <a:off x="3273426" y="1201738"/>
              <a:ext cx="631825" cy="938213"/>
            </a:xfrm>
            <a:custGeom>
              <a:avLst/>
              <a:gdLst>
                <a:gd name="T0" fmla="*/ 148 w 398"/>
                <a:gd name="T1" fmla="*/ 0 h 591"/>
                <a:gd name="T2" fmla="*/ 398 w 398"/>
                <a:gd name="T3" fmla="*/ 455 h 591"/>
                <a:gd name="T4" fmla="*/ 323 w 398"/>
                <a:gd name="T5" fmla="*/ 494 h 591"/>
                <a:gd name="T6" fmla="*/ 249 w 398"/>
                <a:gd name="T7" fmla="*/ 524 h 591"/>
                <a:gd name="T8" fmla="*/ 179 w 398"/>
                <a:gd name="T9" fmla="*/ 550 h 591"/>
                <a:gd name="T10" fmla="*/ 114 w 398"/>
                <a:gd name="T11" fmla="*/ 569 h 591"/>
                <a:gd name="T12" fmla="*/ 54 w 398"/>
                <a:gd name="T13" fmla="*/ 582 h 591"/>
                <a:gd name="T14" fmla="*/ 0 w 398"/>
                <a:gd name="T15" fmla="*/ 591 h 591"/>
                <a:gd name="T16" fmla="*/ 2 w 398"/>
                <a:gd name="T17" fmla="*/ 518 h 591"/>
                <a:gd name="T18" fmla="*/ 7 w 398"/>
                <a:gd name="T19" fmla="*/ 445 h 591"/>
                <a:gd name="T20" fmla="*/ 19 w 398"/>
                <a:gd name="T21" fmla="*/ 374 h 591"/>
                <a:gd name="T22" fmla="*/ 32 w 398"/>
                <a:gd name="T23" fmla="*/ 307 h 591"/>
                <a:gd name="T24" fmla="*/ 49 w 398"/>
                <a:gd name="T25" fmla="*/ 247 h 591"/>
                <a:gd name="T26" fmla="*/ 65 w 398"/>
                <a:gd name="T27" fmla="*/ 191 h 591"/>
                <a:gd name="T28" fmla="*/ 84 w 398"/>
                <a:gd name="T29" fmla="*/ 141 h 591"/>
                <a:gd name="T30" fmla="*/ 101 w 398"/>
                <a:gd name="T31" fmla="*/ 98 h 591"/>
                <a:gd name="T32" fmla="*/ 116 w 398"/>
                <a:gd name="T33" fmla="*/ 62 h 591"/>
                <a:gd name="T34" fmla="*/ 129 w 398"/>
                <a:gd name="T35" fmla="*/ 32 h 591"/>
                <a:gd name="T36" fmla="*/ 140 w 398"/>
                <a:gd name="T37" fmla="*/ 12 h 591"/>
                <a:gd name="T38" fmla="*/ 148 w 398"/>
                <a:gd name="T3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8" h="591">
                  <a:moveTo>
                    <a:pt x="148" y="0"/>
                  </a:moveTo>
                  <a:lnTo>
                    <a:pt x="398" y="455"/>
                  </a:lnTo>
                  <a:lnTo>
                    <a:pt x="323" y="494"/>
                  </a:lnTo>
                  <a:lnTo>
                    <a:pt x="249" y="524"/>
                  </a:lnTo>
                  <a:lnTo>
                    <a:pt x="179" y="550"/>
                  </a:lnTo>
                  <a:lnTo>
                    <a:pt x="114" y="569"/>
                  </a:lnTo>
                  <a:lnTo>
                    <a:pt x="54" y="582"/>
                  </a:lnTo>
                  <a:lnTo>
                    <a:pt x="0" y="591"/>
                  </a:lnTo>
                  <a:lnTo>
                    <a:pt x="2" y="518"/>
                  </a:lnTo>
                  <a:lnTo>
                    <a:pt x="7" y="445"/>
                  </a:lnTo>
                  <a:lnTo>
                    <a:pt x="19" y="374"/>
                  </a:lnTo>
                  <a:lnTo>
                    <a:pt x="32" y="307"/>
                  </a:lnTo>
                  <a:lnTo>
                    <a:pt x="49" y="247"/>
                  </a:lnTo>
                  <a:lnTo>
                    <a:pt x="65" y="191"/>
                  </a:lnTo>
                  <a:lnTo>
                    <a:pt x="84" y="141"/>
                  </a:lnTo>
                  <a:lnTo>
                    <a:pt x="101" y="98"/>
                  </a:lnTo>
                  <a:lnTo>
                    <a:pt x="116" y="62"/>
                  </a:lnTo>
                  <a:lnTo>
                    <a:pt x="129" y="32"/>
                  </a:lnTo>
                  <a:lnTo>
                    <a:pt x="140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11"/>
            <p:cNvSpPr>
              <a:spLocks/>
            </p:cNvSpPr>
            <p:nvPr/>
          </p:nvSpPr>
          <p:spPr bwMode="auto">
            <a:xfrm>
              <a:off x="4727576" y="3698875"/>
              <a:ext cx="736600" cy="1019175"/>
            </a:xfrm>
            <a:custGeom>
              <a:avLst/>
              <a:gdLst>
                <a:gd name="T0" fmla="*/ 252 w 464"/>
                <a:gd name="T1" fmla="*/ 0 h 642"/>
                <a:gd name="T2" fmla="*/ 288 w 464"/>
                <a:gd name="T3" fmla="*/ 2 h 642"/>
                <a:gd name="T4" fmla="*/ 318 w 464"/>
                <a:gd name="T5" fmla="*/ 13 h 642"/>
                <a:gd name="T6" fmla="*/ 344 w 464"/>
                <a:gd name="T7" fmla="*/ 32 h 642"/>
                <a:gd name="T8" fmla="*/ 368 w 464"/>
                <a:gd name="T9" fmla="*/ 54 h 642"/>
                <a:gd name="T10" fmla="*/ 389 w 464"/>
                <a:gd name="T11" fmla="*/ 82 h 642"/>
                <a:gd name="T12" fmla="*/ 406 w 464"/>
                <a:gd name="T13" fmla="*/ 116 h 642"/>
                <a:gd name="T14" fmla="*/ 421 w 464"/>
                <a:gd name="T15" fmla="*/ 152 h 642"/>
                <a:gd name="T16" fmla="*/ 432 w 464"/>
                <a:gd name="T17" fmla="*/ 191 h 642"/>
                <a:gd name="T18" fmla="*/ 441 w 464"/>
                <a:gd name="T19" fmla="*/ 232 h 642"/>
                <a:gd name="T20" fmla="*/ 451 w 464"/>
                <a:gd name="T21" fmla="*/ 275 h 642"/>
                <a:gd name="T22" fmla="*/ 456 w 464"/>
                <a:gd name="T23" fmla="*/ 320 h 642"/>
                <a:gd name="T24" fmla="*/ 460 w 464"/>
                <a:gd name="T25" fmla="*/ 363 h 642"/>
                <a:gd name="T26" fmla="*/ 462 w 464"/>
                <a:gd name="T27" fmla="*/ 406 h 642"/>
                <a:gd name="T28" fmla="*/ 464 w 464"/>
                <a:gd name="T29" fmla="*/ 447 h 642"/>
                <a:gd name="T30" fmla="*/ 464 w 464"/>
                <a:gd name="T31" fmla="*/ 486 h 642"/>
                <a:gd name="T32" fmla="*/ 464 w 464"/>
                <a:gd name="T33" fmla="*/ 524 h 642"/>
                <a:gd name="T34" fmla="*/ 464 w 464"/>
                <a:gd name="T35" fmla="*/ 556 h 642"/>
                <a:gd name="T36" fmla="*/ 462 w 464"/>
                <a:gd name="T37" fmla="*/ 586 h 642"/>
                <a:gd name="T38" fmla="*/ 460 w 464"/>
                <a:gd name="T39" fmla="*/ 608 h 642"/>
                <a:gd name="T40" fmla="*/ 460 w 464"/>
                <a:gd name="T41" fmla="*/ 627 h 642"/>
                <a:gd name="T42" fmla="*/ 458 w 464"/>
                <a:gd name="T43" fmla="*/ 638 h 642"/>
                <a:gd name="T44" fmla="*/ 458 w 464"/>
                <a:gd name="T45" fmla="*/ 642 h 642"/>
                <a:gd name="T46" fmla="*/ 454 w 464"/>
                <a:gd name="T47" fmla="*/ 640 h 642"/>
                <a:gd name="T48" fmla="*/ 441 w 464"/>
                <a:gd name="T49" fmla="*/ 632 h 642"/>
                <a:gd name="T50" fmla="*/ 424 w 464"/>
                <a:gd name="T51" fmla="*/ 623 h 642"/>
                <a:gd name="T52" fmla="*/ 400 w 464"/>
                <a:gd name="T53" fmla="*/ 610 h 642"/>
                <a:gd name="T54" fmla="*/ 372 w 464"/>
                <a:gd name="T55" fmla="*/ 595 h 642"/>
                <a:gd name="T56" fmla="*/ 338 w 464"/>
                <a:gd name="T57" fmla="*/ 574 h 642"/>
                <a:gd name="T58" fmla="*/ 305 w 464"/>
                <a:gd name="T59" fmla="*/ 552 h 642"/>
                <a:gd name="T60" fmla="*/ 267 w 464"/>
                <a:gd name="T61" fmla="*/ 528 h 642"/>
                <a:gd name="T62" fmla="*/ 230 w 464"/>
                <a:gd name="T63" fmla="*/ 501 h 642"/>
                <a:gd name="T64" fmla="*/ 191 w 464"/>
                <a:gd name="T65" fmla="*/ 473 h 642"/>
                <a:gd name="T66" fmla="*/ 153 w 464"/>
                <a:gd name="T67" fmla="*/ 443 h 642"/>
                <a:gd name="T68" fmla="*/ 120 w 464"/>
                <a:gd name="T69" fmla="*/ 412 h 642"/>
                <a:gd name="T70" fmla="*/ 86 w 464"/>
                <a:gd name="T71" fmla="*/ 378 h 642"/>
                <a:gd name="T72" fmla="*/ 58 w 464"/>
                <a:gd name="T73" fmla="*/ 344 h 642"/>
                <a:gd name="T74" fmla="*/ 34 w 464"/>
                <a:gd name="T75" fmla="*/ 311 h 642"/>
                <a:gd name="T76" fmla="*/ 15 w 464"/>
                <a:gd name="T77" fmla="*/ 275 h 642"/>
                <a:gd name="T78" fmla="*/ 4 w 464"/>
                <a:gd name="T79" fmla="*/ 240 h 642"/>
                <a:gd name="T80" fmla="*/ 0 w 464"/>
                <a:gd name="T81" fmla="*/ 206 h 642"/>
                <a:gd name="T82" fmla="*/ 4 w 464"/>
                <a:gd name="T83" fmla="*/ 170 h 642"/>
                <a:gd name="T84" fmla="*/ 17 w 464"/>
                <a:gd name="T85" fmla="*/ 137 h 642"/>
                <a:gd name="T86" fmla="*/ 41 w 464"/>
                <a:gd name="T87" fmla="*/ 103 h 642"/>
                <a:gd name="T88" fmla="*/ 77 w 464"/>
                <a:gd name="T89" fmla="*/ 71 h 642"/>
                <a:gd name="T90" fmla="*/ 125 w 464"/>
                <a:gd name="T91" fmla="*/ 39 h 642"/>
                <a:gd name="T92" fmla="*/ 172 w 464"/>
                <a:gd name="T93" fmla="*/ 17 h 642"/>
                <a:gd name="T94" fmla="*/ 215 w 464"/>
                <a:gd name="T95" fmla="*/ 4 h 642"/>
                <a:gd name="T96" fmla="*/ 252 w 464"/>
                <a:gd name="T97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4" h="642">
                  <a:moveTo>
                    <a:pt x="252" y="0"/>
                  </a:moveTo>
                  <a:lnTo>
                    <a:pt x="288" y="2"/>
                  </a:lnTo>
                  <a:lnTo>
                    <a:pt x="318" y="13"/>
                  </a:lnTo>
                  <a:lnTo>
                    <a:pt x="344" y="32"/>
                  </a:lnTo>
                  <a:lnTo>
                    <a:pt x="368" y="54"/>
                  </a:lnTo>
                  <a:lnTo>
                    <a:pt x="389" y="82"/>
                  </a:lnTo>
                  <a:lnTo>
                    <a:pt x="406" y="116"/>
                  </a:lnTo>
                  <a:lnTo>
                    <a:pt x="421" y="152"/>
                  </a:lnTo>
                  <a:lnTo>
                    <a:pt x="432" y="191"/>
                  </a:lnTo>
                  <a:lnTo>
                    <a:pt x="441" y="232"/>
                  </a:lnTo>
                  <a:lnTo>
                    <a:pt x="451" y="275"/>
                  </a:lnTo>
                  <a:lnTo>
                    <a:pt x="456" y="320"/>
                  </a:lnTo>
                  <a:lnTo>
                    <a:pt x="460" y="363"/>
                  </a:lnTo>
                  <a:lnTo>
                    <a:pt x="462" y="406"/>
                  </a:lnTo>
                  <a:lnTo>
                    <a:pt x="464" y="447"/>
                  </a:lnTo>
                  <a:lnTo>
                    <a:pt x="464" y="486"/>
                  </a:lnTo>
                  <a:lnTo>
                    <a:pt x="464" y="524"/>
                  </a:lnTo>
                  <a:lnTo>
                    <a:pt x="464" y="556"/>
                  </a:lnTo>
                  <a:lnTo>
                    <a:pt x="462" y="586"/>
                  </a:lnTo>
                  <a:lnTo>
                    <a:pt x="460" y="608"/>
                  </a:lnTo>
                  <a:lnTo>
                    <a:pt x="460" y="627"/>
                  </a:lnTo>
                  <a:lnTo>
                    <a:pt x="458" y="638"/>
                  </a:lnTo>
                  <a:lnTo>
                    <a:pt x="458" y="642"/>
                  </a:lnTo>
                  <a:lnTo>
                    <a:pt x="454" y="640"/>
                  </a:lnTo>
                  <a:lnTo>
                    <a:pt x="441" y="632"/>
                  </a:lnTo>
                  <a:lnTo>
                    <a:pt x="424" y="623"/>
                  </a:lnTo>
                  <a:lnTo>
                    <a:pt x="400" y="610"/>
                  </a:lnTo>
                  <a:lnTo>
                    <a:pt x="372" y="595"/>
                  </a:lnTo>
                  <a:lnTo>
                    <a:pt x="338" y="574"/>
                  </a:lnTo>
                  <a:lnTo>
                    <a:pt x="305" y="552"/>
                  </a:lnTo>
                  <a:lnTo>
                    <a:pt x="267" y="528"/>
                  </a:lnTo>
                  <a:lnTo>
                    <a:pt x="230" y="501"/>
                  </a:lnTo>
                  <a:lnTo>
                    <a:pt x="191" y="473"/>
                  </a:lnTo>
                  <a:lnTo>
                    <a:pt x="153" y="443"/>
                  </a:lnTo>
                  <a:lnTo>
                    <a:pt x="120" y="412"/>
                  </a:lnTo>
                  <a:lnTo>
                    <a:pt x="86" y="378"/>
                  </a:lnTo>
                  <a:lnTo>
                    <a:pt x="58" y="344"/>
                  </a:lnTo>
                  <a:lnTo>
                    <a:pt x="34" y="311"/>
                  </a:lnTo>
                  <a:lnTo>
                    <a:pt x="15" y="275"/>
                  </a:lnTo>
                  <a:lnTo>
                    <a:pt x="4" y="240"/>
                  </a:lnTo>
                  <a:lnTo>
                    <a:pt x="0" y="206"/>
                  </a:lnTo>
                  <a:lnTo>
                    <a:pt x="4" y="170"/>
                  </a:lnTo>
                  <a:lnTo>
                    <a:pt x="17" y="137"/>
                  </a:lnTo>
                  <a:lnTo>
                    <a:pt x="41" y="103"/>
                  </a:lnTo>
                  <a:lnTo>
                    <a:pt x="77" y="71"/>
                  </a:lnTo>
                  <a:lnTo>
                    <a:pt x="125" y="39"/>
                  </a:lnTo>
                  <a:lnTo>
                    <a:pt x="172" y="17"/>
                  </a:lnTo>
                  <a:lnTo>
                    <a:pt x="215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12"/>
            <p:cNvSpPr>
              <a:spLocks/>
            </p:cNvSpPr>
            <p:nvPr/>
          </p:nvSpPr>
          <p:spPr bwMode="auto">
            <a:xfrm>
              <a:off x="4765676" y="3711575"/>
              <a:ext cx="635000" cy="901700"/>
            </a:xfrm>
            <a:custGeom>
              <a:avLst/>
              <a:gdLst>
                <a:gd name="T0" fmla="*/ 215 w 400"/>
                <a:gd name="T1" fmla="*/ 0 h 568"/>
                <a:gd name="T2" fmla="*/ 245 w 400"/>
                <a:gd name="T3" fmla="*/ 7 h 568"/>
                <a:gd name="T4" fmla="*/ 273 w 400"/>
                <a:gd name="T5" fmla="*/ 20 h 568"/>
                <a:gd name="T6" fmla="*/ 298 w 400"/>
                <a:gd name="T7" fmla="*/ 41 h 568"/>
                <a:gd name="T8" fmla="*/ 318 w 400"/>
                <a:gd name="T9" fmla="*/ 67 h 568"/>
                <a:gd name="T10" fmla="*/ 335 w 400"/>
                <a:gd name="T11" fmla="*/ 97 h 568"/>
                <a:gd name="T12" fmla="*/ 350 w 400"/>
                <a:gd name="T13" fmla="*/ 131 h 568"/>
                <a:gd name="T14" fmla="*/ 363 w 400"/>
                <a:gd name="T15" fmla="*/ 168 h 568"/>
                <a:gd name="T16" fmla="*/ 372 w 400"/>
                <a:gd name="T17" fmla="*/ 207 h 568"/>
                <a:gd name="T18" fmla="*/ 382 w 400"/>
                <a:gd name="T19" fmla="*/ 248 h 568"/>
                <a:gd name="T20" fmla="*/ 387 w 400"/>
                <a:gd name="T21" fmla="*/ 291 h 568"/>
                <a:gd name="T22" fmla="*/ 393 w 400"/>
                <a:gd name="T23" fmla="*/ 333 h 568"/>
                <a:gd name="T24" fmla="*/ 395 w 400"/>
                <a:gd name="T25" fmla="*/ 374 h 568"/>
                <a:gd name="T26" fmla="*/ 399 w 400"/>
                <a:gd name="T27" fmla="*/ 413 h 568"/>
                <a:gd name="T28" fmla="*/ 399 w 400"/>
                <a:gd name="T29" fmla="*/ 448 h 568"/>
                <a:gd name="T30" fmla="*/ 400 w 400"/>
                <a:gd name="T31" fmla="*/ 482 h 568"/>
                <a:gd name="T32" fmla="*/ 399 w 400"/>
                <a:gd name="T33" fmla="*/ 510 h 568"/>
                <a:gd name="T34" fmla="*/ 399 w 400"/>
                <a:gd name="T35" fmla="*/ 535 h 568"/>
                <a:gd name="T36" fmla="*/ 399 w 400"/>
                <a:gd name="T37" fmla="*/ 553 h 568"/>
                <a:gd name="T38" fmla="*/ 399 w 400"/>
                <a:gd name="T39" fmla="*/ 564 h 568"/>
                <a:gd name="T40" fmla="*/ 397 w 400"/>
                <a:gd name="T41" fmla="*/ 568 h 568"/>
                <a:gd name="T42" fmla="*/ 393 w 400"/>
                <a:gd name="T43" fmla="*/ 566 h 568"/>
                <a:gd name="T44" fmla="*/ 384 w 400"/>
                <a:gd name="T45" fmla="*/ 559 h 568"/>
                <a:gd name="T46" fmla="*/ 367 w 400"/>
                <a:gd name="T47" fmla="*/ 549 h 568"/>
                <a:gd name="T48" fmla="*/ 344 w 400"/>
                <a:gd name="T49" fmla="*/ 536 h 568"/>
                <a:gd name="T50" fmla="*/ 318 w 400"/>
                <a:gd name="T51" fmla="*/ 520 h 568"/>
                <a:gd name="T52" fmla="*/ 288 w 400"/>
                <a:gd name="T53" fmla="*/ 501 h 568"/>
                <a:gd name="T54" fmla="*/ 257 w 400"/>
                <a:gd name="T55" fmla="*/ 478 h 568"/>
                <a:gd name="T56" fmla="*/ 223 w 400"/>
                <a:gd name="T57" fmla="*/ 456 h 568"/>
                <a:gd name="T58" fmla="*/ 187 w 400"/>
                <a:gd name="T59" fmla="*/ 430 h 568"/>
                <a:gd name="T60" fmla="*/ 154 w 400"/>
                <a:gd name="T61" fmla="*/ 402 h 568"/>
                <a:gd name="T62" fmla="*/ 120 w 400"/>
                <a:gd name="T63" fmla="*/ 372 h 568"/>
                <a:gd name="T64" fmla="*/ 90 w 400"/>
                <a:gd name="T65" fmla="*/ 342 h 568"/>
                <a:gd name="T66" fmla="*/ 62 w 400"/>
                <a:gd name="T67" fmla="*/ 310 h 568"/>
                <a:gd name="T68" fmla="*/ 40 w 400"/>
                <a:gd name="T69" fmla="*/ 278 h 568"/>
                <a:gd name="T70" fmla="*/ 19 w 400"/>
                <a:gd name="T71" fmla="*/ 245 h 568"/>
                <a:gd name="T72" fmla="*/ 6 w 400"/>
                <a:gd name="T73" fmla="*/ 213 h 568"/>
                <a:gd name="T74" fmla="*/ 0 w 400"/>
                <a:gd name="T75" fmla="*/ 181 h 568"/>
                <a:gd name="T76" fmla="*/ 2 w 400"/>
                <a:gd name="T77" fmla="*/ 149 h 568"/>
                <a:gd name="T78" fmla="*/ 12 w 400"/>
                <a:gd name="T79" fmla="*/ 117 h 568"/>
                <a:gd name="T80" fmla="*/ 30 w 400"/>
                <a:gd name="T81" fmla="*/ 88 h 568"/>
                <a:gd name="T82" fmla="*/ 60 w 400"/>
                <a:gd name="T83" fmla="*/ 60 h 568"/>
                <a:gd name="T84" fmla="*/ 101 w 400"/>
                <a:gd name="T85" fmla="*/ 31 h 568"/>
                <a:gd name="T86" fmla="*/ 142 w 400"/>
                <a:gd name="T87" fmla="*/ 13 h 568"/>
                <a:gd name="T88" fmla="*/ 182 w 400"/>
                <a:gd name="T89" fmla="*/ 2 h 568"/>
                <a:gd name="T90" fmla="*/ 215 w 400"/>
                <a:gd name="T91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0" h="568">
                  <a:moveTo>
                    <a:pt x="215" y="0"/>
                  </a:moveTo>
                  <a:lnTo>
                    <a:pt x="245" y="7"/>
                  </a:lnTo>
                  <a:lnTo>
                    <a:pt x="273" y="20"/>
                  </a:lnTo>
                  <a:lnTo>
                    <a:pt x="298" y="41"/>
                  </a:lnTo>
                  <a:lnTo>
                    <a:pt x="318" y="67"/>
                  </a:lnTo>
                  <a:lnTo>
                    <a:pt x="335" y="97"/>
                  </a:lnTo>
                  <a:lnTo>
                    <a:pt x="350" y="131"/>
                  </a:lnTo>
                  <a:lnTo>
                    <a:pt x="363" y="168"/>
                  </a:lnTo>
                  <a:lnTo>
                    <a:pt x="372" y="207"/>
                  </a:lnTo>
                  <a:lnTo>
                    <a:pt x="382" y="248"/>
                  </a:lnTo>
                  <a:lnTo>
                    <a:pt x="387" y="291"/>
                  </a:lnTo>
                  <a:lnTo>
                    <a:pt x="393" y="333"/>
                  </a:lnTo>
                  <a:lnTo>
                    <a:pt x="395" y="374"/>
                  </a:lnTo>
                  <a:lnTo>
                    <a:pt x="399" y="413"/>
                  </a:lnTo>
                  <a:lnTo>
                    <a:pt x="399" y="448"/>
                  </a:lnTo>
                  <a:lnTo>
                    <a:pt x="400" y="482"/>
                  </a:lnTo>
                  <a:lnTo>
                    <a:pt x="399" y="510"/>
                  </a:lnTo>
                  <a:lnTo>
                    <a:pt x="399" y="535"/>
                  </a:lnTo>
                  <a:lnTo>
                    <a:pt x="399" y="553"/>
                  </a:lnTo>
                  <a:lnTo>
                    <a:pt x="399" y="564"/>
                  </a:lnTo>
                  <a:lnTo>
                    <a:pt x="397" y="568"/>
                  </a:lnTo>
                  <a:lnTo>
                    <a:pt x="393" y="566"/>
                  </a:lnTo>
                  <a:lnTo>
                    <a:pt x="384" y="559"/>
                  </a:lnTo>
                  <a:lnTo>
                    <a:pt x="367" y="549"/>
                  </a:lnTo>
                  <a:lnTo>
                    <a:pt x="344" y="536"/>
                  </a:lnTo>
                  <a:lnTo>
                    <a:pt x="318" y="520"/>
                  </a:lnTo>
                  <a:lnTo>
                    <a:pt x="288" y="501"/>
                  </a:lnTo>
                  <a:lnTo>
                    <a:pt x="257" y="478"/>
                  </a:lnTo>
                  <a:lnTo>
                    <a:pt x="223" y="456"/>
                  </a:lnTo>
                  <a:lnTo>
                    <a:pt x="187" y="430"/>
                  </a:lnTo>
                  <a:lnTo>
                    <a:pt x="154" y="402"/>
                  </a:lnTo>
                  <a:lnTo>
                    <a:pt x="120" y="372"/>
                  </a:lnTo>
                  <a:lnTo>
                    <a:pt x="90" y="342"/>
                  </a:lnTo>
                  <a:lnTo>
                    <a:pt x="62" y="310"/>
                  </a:lnTo>
                  <a:lnTo>
                    <a:pt x="40" y="278"/>
                  </a:lnTo>
                  <a:lnTo>
                    <a:pt x="19" y="245"/>
                  </a:lnTo>
                  <a:lnTo>
                    <a:pt x="6" y="213"/>
                  </a:lnTo>
                  <a:lnTo>
                    <a:pt x="0" y="181"/>
                  </a:lnTo>
                  <a:lnTo>
                    <a:pt x="2" y="149"/>
                  </a:lnTo>
                  <a:lnTo>
                    <a:pt x="12" y="117"/>
                  </a:lnTo>
                  <a:lnTo>
                    <a:pt x="30" y="88"/>
                  </a:lnTo>
                  <a:lnTo>
                    <a:pt x="60" y="60"/>
                  </a:lnTo>
                  <a:lnTo>
                    <a:pt x="101" y="31"/>
                  </a:lnTo>
                  <a:lnTo>
                    <a:pt x="142" y="13"/>
                  </a:lnTo>
                  <a:lnTo>
                    <a:pt x="182" y="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13"/>
            <p:cNvSpPr>
              <a:spLocks/>
            </p:cNvSpPr>
            <p:nvPr/>
          </p:nvSpPr>
          <p:spPr bwMode="auto">
            <a:xfrm>
              <a:off x="3560763" y="1643857"/>
              <a:ext cx="914400" cy="914400"/>
            </a:xfrm>
            <a:custGeom>
              <a:avLst/>
              <a:gdLst>
                <a:gd name="T0" fmla="*/ 254 w 497"/>
                <a:gd name="T1" fmla="*/ 0 h 500"/>
                <a:gd name="T2" fmla="*/ 297 w 497"/>
                <a:gd name="T3" fmla="*/ 6 h 500"/>
                <a:gd name="T4" fmla="*/ 336 w 497"/>
                <a:gd name="T5" fmla="*/ 17 h 500"/>
                <a:gd name="T6" fmla="*/ 376 w 497"/>
                <a:gd name="T7" fmla="*/ 36 h 500"/>
                <a:gd name="T8" fmla="*/ 409 w 497"/>
                <a:gd name="T9" fmla="*/ 60 h 500"/>
                <a:gd name="T10" fmla="*/ 441 w 497"/>
                <a:gd name="T11" fmla="*/ 92 h 500"/>
                <a:gd name="T12" fmla="*/ 465 w 497"/>
                <a:gd name="T13" fmla="*/ 129 h 500"/>
                <a:gd name="T14" fmla="*/ 484 w 497"/>
                <a:gd name="T15" fmla="*/ 170 h 500"/>
                <a:gd name="T16" fmla="*/ 495 w 497"/>
                <a:gd name="T17" fmla="*/ 212 h 500"/>
                <a:gd name="T18" fmla="*/ 497 w 497"/>
                <a:gd name="T19" fmla="*/ 255 h 500"/>
                <a:gd name="T20" fmla="*/ 494 w 497"/>
                <a:gd name="T21" fmla="*/ 298 h 500"/>
                <a:gd name="T22" fmla="*/ 480 w 497"/>
                <a:gd name="T23" fmla="*/ 339 h 500"/>
                <a:gd name="T24" fmla="*/ 464 w 497"/>
                <a:gd name="T25" fmla="*/ 378 h 500"/>
                <a:gd name="T26" fmla="*/ 437 w 497"/>
                <a:gd name="T27" fmla="*/ 412 h 500"/>
                <a:gd name="T28" fmla="*/ 408 w 497"/>
                <a:gd name="T29" fmla="*/ 443 h 500"/>
                <a:gd name="T30" fmla="*/ 370 w 497"/>
                <a:gd name="T31" fmla="*/ 468 h 500"/>
                <a:gd name="T32" fmla="*/ 329 w 497"/>
                <a:gd name="T33" fmla="*/ 487 h 500"/>
                <a:gd name="T34" fmla="*/ 286 w 497"/>
                <a:gd name="T35" fmla="*/ 498 h 500"/>
                <a:gd name="T36" fmla="*/ 243 w 497"/>
                <a:gd name="T37" fmla="*/ 500 h 500"/>
                <a:gd name="T38" fmla="*/ 202 w 497"/>
                <a:gd name="T39" fmla="*/ 496 h 500"/>
                <a:gd name="T40" fmla="*/ 161 w 497"/>
                <a:gd name="T41" fmla="*/ 483 h 500"/>
                <a:gd name="T42" fmla="*/ 123 w 497"/>
                <a:gd name="T43" fmla="*/ 466 h 500"/>
                <a:gd name="T44" fmla="*/ 88 w 497"/>
                <a:gd name="T45" fmla="*/ 440 h 500"/>
                <a:gd name="T46" fmla="*/ 58 w 497"/>
                <a:gd name="T47" fmla="*/ 408 h 500"/>
                <a:gd name="T48" fmla="*/ 32 w 497"/>
                <a:gd name="T49" fmla="*/ 372 h 500"/>
                <a:gd name="T50" fmla="*/ 13 w 497"/>
                <a:gd name="T51" fmla="*/ 331 h 500"/>
                <a:gd name="T52" fmla="*/ 4 w 497"/>
                <a:gd name="T53" fmla="*/ 288 h 500"/>
                <a:gd name="T54" fmla="*/ 0 w 497"/>
                <a:gd name="T55" fmla="*/ 245 h 500"/>
                <a:gd name="T56" fmla="*/ 6 w 497"/>
                <a:gd name="T57" fmla="*/ 202 h 500"/>
                <a:gd name="T58" fmla="*/ 17 w 497"/>
                <a:gd name="T59" fmla="*/ 161 h 500"/>
                <a:gd name="T60" fmla="*/ 35 w 497"/>
                <a:gd name="T61" fmla="*/ 124 h 500"/>
                <a:gd name="T62" fmla="*/ 60 w 497"/>
                <a:gd name="T63" fmla="*/ 88 h 500"/>
                <a:gd name="T64" fmla="*/ 92 w 497"/>
                <a:gd name="T65" fmla="*/ 58 h 500"/>
                <a:gd name="T66" fmla="*/ 129 w 497"/>
                <a:gd name="T67" fmla="*/ 32 h 500"/>
                <a:gd name="T68" fmla="*/ 168 w 497"/>
                <a:gd name="T69" fmla="*/ 13 h 500"/>
                <a:gd name="T70" fmla="*/ 211 w 497"/>
                <a:gd name="T71" fmla="*/ 4 h 500"/>
                <a:gd name="T72" fmla="*/ 254 w 497"/>
                <a:gd name="T7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7" h="500">
                  <a:moveTo>
                    <a:pt x="254" y="0"/>
                  </a:moveTo>
                  <a:lnTo>
                    <a:pt x="297" y="6"/>
                  </a:lnTo>
                  <a:lnTo>
                    <a:pt x="336" y="17"/>
                  </a:lnTo>
                  <a:lnTo>
                    <a:pt x="376" y="36"/>
                  </a:lnTo>
                  <a:lnTo>
                    <a:pt x="409" y="60"/>
                  </a:lnTo>
                  <a:lnTo>
                    <a:pt x="441" y="92"/>
                  </a:lnTo>
                  <a:lnTo>
                    <a:pt x="465" y="129"/>
                  </a:lnTo>
                  <a:lnTo>
                    <a:pt x="484" y="170"/>
                  </a:lnTo>
                  <a:lnTo>
                    <a:pt x="495" y="212"/>
                  </a:lnTo>
                  <a:lnTo>
                    <a:pt x="497" y="255"/>
                  </a:lnTo>
                  <a:lnTo>
                    <a:pt x="494" y="298"/>
                  </a:lnTo>
                  <a:lnTo>
                    <a:pt x="480" y="339"/>
                  </a:lnTo>
                  <a:lnTo>
                    <a:pt x="464" y="378"/>
                  </a:lnTo>
                  <a:lnTo>
                    <a:pt x="437" y="412"/>
                  </a:lnTo>
                  <a:lnTo>
                    <a:pt x="408" y="443"/>
                  </a:lnTo>
                  <a:lnTo>
                    <a:pt x="370" y="468"/>
                  </a:lnTo>
                  <a:lnTo>
                    <a:pt x="329" y="487"/>
                  </a:lnTo>
                  <a:lnTo>
                    <a:pt x="286" y="498"/>
                  </a:lnTo>
                  <a:lnTo>
                    <a:pt x="243" y="500"/>
                  </a:lnTo>
                  <a:lnTo>
                    <a:pt x="202" y="496"/>
                  </a:lnTo>
                  <a:lnTo>
                    <a:pt x="161" y="483"/>
                  </a:lnTo>
                  <a:lnTo>
                    <a:pt x="123" y="466"/>
                  </a:lnTo>
                  <a:lnTo>
                    <a:pt x="88" y="440"/>
                  </a:lnTo>
                  <a:lnTo>
                    <a:pt x="58" y="408"/>
                  </a:lnTo>
                  <a:lnTo>
                    <a:pt x="32" y="372"/>
                  </a:lnTo>
                  <a:lnTo>
                    <a:pt x="13" y="331"/>
                  </a:lnTo>
                  <a:lnTo>
                    <a:pt x="4" y="288"/>
                  </a:lnTo>
                  <a:lnTo>
                    <a:pt x="0" y="245"/>
                  </a:lnTo>
                  <a:lnTo>
                    <a:pt x="6" y="202"/>
                  </a:lnTo>
                  <a:lnTo>
                    <a:pt x="17" y="161"/>
                  </a:lnTo>
                  <a:lnTo>
                    <a:pt x="35" y="124"/>
                  </a:lnTo>
                  <a:lnTo>
                    <a:pt x="60" y="88"/>
                  </a:lnTo>
                  <a:lnTo>
                    <a:pt x="92" y="58"/>
                  </a:lnTo>
                  <a:lnTo>
                    <a:pt x="129" y="32"/>
                  </a:lnTo>
                  <a:lnTo>
                    <a:pt x="168" y="13"/>
                  </a:lnTo>
                  <a:lnTo>
                    <a:pt x="211" y="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rgbClr val="BFBFB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14"/>
            <p:cNvSpPr>
              <a:spLocks/>
            </p:cNvSpPr>
            <p:nvPr/>
          </p:nvSpPr>
          <p:spPr bwMode="auto">
            <a:xfrm>
              <a:off x="4781551" y="3716338"/>
              <a:ext cx="549275" cy="766763"/>
            </a:xfrm>
            <a:custGeom>
              <a:avLst/>
              <a:gdLst>
                <a:gd name="T0" fmla="*/ 196 w 346"/>
                <a:gd name="T1" fmla="*/ 0 h 483"/>
                <a:gd name="T2" fmla="*/ 222 w 346"/>
                <a:gd name="T3" fmla="*/ 6 h 483"/>
                <a:gd name="T4" fmla="*/ 247 w 346"/>
                <a:gd name="T5" fmla="*/ 19 h 483"/>
                <a:gd name="T6" fmla="*/ 267 w 346"/>
                <a:gd name="T7" fmla="*/ 38 h 483"/>
                <a:gd name="T8" fmla="*/ 286 w 346"/>
                <a:gd name="T9" fmla="*/ 62 h 483"/>
                <a:gd name="T10" fmla="*/ 301 w 346"/>
                <a:gd name="T11" fmla="*/ 90 h 483"/>
                <a:gd name="T12" fmla="*/ 312 w 346"/>
                <a:gd name="T13" fmla="*/ 122 h 483"/>
                <a:gd name="T14" fmla="*/ 321 w 346"/>
                <a:gd name="T15" fmla="*/ 156 h 483"/>
                <a:gd name="T16" fmla="*/ 331 w 346"/>
                <a:gd name="T17" fmla="*/ 193 h 483"/>
                <a:gd name="T18" fmla="*/ 336 w 346"/>
                <a:gd name="T19" fmla="*/ 230 h 483"/>
                <a:gd name="T20" fmla="*/ 340 w 346"/>
                <a:gd name="T21" fmla="*/ 268 h 483"/>
                <a:gd name="T22" fmla="*/ 344 w 346"/>
                <a:gd name="T23" fmla="*/ 303 h 483"/>
                <a:gd name="T24" fmla="*/ 346 w 346"/>
                <a:gd name="T25" fmla="*/ 339 h 483"/>
                <a:gd name="T26" fmla="*/ 346 w 346"/>
                <a:gd name="T27" fmla="*/ 373 h 483"/>
                <a:gd name="T28" fmla="*/ 346 w 346"/>
                <a:gd name="T29" fmla="*/ 402 h 483"/>
                <a:gd name="T30" fmla="*/ 346 w 346"/>
                <a:gd name="T31" fmla="*/ 431 h 483"/>
                <a:gd name="T32" fmla="*/ 344 w 346"/>
                <a:gd name="T33" fmla="*/ 451 h 483"/>
                <a:gd name="T34" fmla="*/ 344 w 346"/>
                <a:gd name="T35" fmla="*/ 468 h 483"/>
                <a:gd name="T36" fmla="*/ 342 w 346"/>
                <a:gd name="T37" fmla="*/ 479 h 483"/>
                <a:gd name="T38" fmla="*/ 342 w 346"/>
                <a:gd name="T39" fmla="*/ 483 h 483"/>
                <a:gd name="T40" fmla="*/ 338 w 346"/>
                <a:gd name="T41" fmla="*/ 481 h 483"/>
                <a:gd name="T42" fmla="*/ 327 w 346"/>
                <a:gd name="T43" fmla="*/ 475 h 483"/>
                <a:gd name="T44" fmla="*/ 310 w 346"/>
                <a:gd name="T45" fmla="*/ 466 h 483"/>
                <a:gd name="T46" fmla="*/ 288 w 346"/>
                <a:gd name="T47" fmla="*/ 453 h 483"/>
                <a:gd name="T48" fmla="*/ 260 w 346"/>
                <a:gd name="T49" fmla="*/ 436 h 483"/>
                <a:gd name="T50" fmla="*/ 232 w 346"/>
                <a:gd name="T51" fmla="*/ 417 h 483"/>
                <a:gd name="T52" fmla="*/ 200 w 346"/>
                <a:gd name="T53" fmla="*/ 395 h 483"/>
                <a:gd name="T54" fmla="*/ 166 w 346"/>
                <a:gd name="T55" fmla="*/ 373 h 483"/>
                <a:gd name="T56" fmla="*/ 134 w 346"/>
                <a:gd name="T57" fmla="*/ 346 h 483"/>
                <a:gd name="T58" fmla="*/ 103 w 346"/>
                <a:gd name="T59" fmla="*/ 320 h 483"/>
                <a:gd name="T60" fmla="*/ 75 w 346"/>
                <a:gd name="T61" fmla="*/ 292 h 483"/>
                <a:gd name="T62" fmla="*/ 48 w 346"/>
                <a:gd name="T63" fmla="*/ 262 h 483"/>
                <a:gd name="T64" fmla="*/ 28 w 346"/>
                <a:gd name="T65" fmla="*/ 232 h 483"/>
                <a:gd name="T66" fmla="*/ 11 w 346"/>
                <a:gd name="T67" fmla="*/ 202 h 483"/>
                <a:gd name="T68" fmla="*/ 2 w 346"/>
                <a:gd name="T69" fmla="*/ 171 h 483"/>
                <a:gd name="T70" fmla="*/ 0 w 346"/>
                <a:gd name="T71" fmla="*/ 141 h 483"/>
                <a:gd name="T72" fmla="*/ 7 w 346"/>
                <a:gd name="T73" fmla="*/ 111 h 483"/>
                <a:gd name="T74" fmla="*/ 24 w 346"/>
                <a:gd name="T75" fmla="*/ 83 h 483"/>
                <a:gd name="T76" fmla="*/ 52 w 346"/>
                <a:gd name="T77" fmla="*/ 55 h 483"/>
                <a:gd name="T78" fmla="*/ 91 w 346"/>
                <a:gd name="T79" fmla="*/ 28 h 483"/>
                <a:gd name="T80" fmla="*/ 131 w 346"/>
                <a:gd name="T81" fmla="*/ 10 h 483"/>
                <a:gd name="T82" fmla="*/ 164 w 346"/>
                <a:gd name="T83" fmla="*/ 2 h 483"/>
                <a:gd name="T84" fmla="*/ 196 w 346"/>
                <a:gd name="T8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6" h="483">
                  <a:moveTo>
                    <a:pt x="196" y="0"/>
                  </a:moveTo>
                  <a:lnTo>
                    <a:pt x="222" y="6"/>
                  </a:lnTo>
                  <a:lnTo>
                    <a:pt x="247" y="19"/>
                  </a:lnTo>
                  <a:lnTo>
                    <a:pt x="267" y="38"/>
                  </a:lnTo>
                  <a:lnTo>
                    <a:pt x="286" y="62"/>
                  </a:lnTo>
                  <a:lnTo>
                    <a:pt x="301" y="90"/>
                  </a:lnTo>
                  <a:lnTo>
                    <a:pt x="312" y="122"/>
                  </a:lnTo>
                  <a:lnTo>
                    <a:pt x="321" y="156"/>
                  </a:lnTo>
                  <a:lnTo>
                    <a:pt x="331" y="193"/>
                  </a:lnTo>
                  <a:lnTo>
                    <a:pt x="336" y="230"/>
                  </a:lnTo>
                  <a:lnTo>
                    <a:pt x="340" y="268"/>
                  </a:lnTo>
                  <a:lnTo>
                    <a:pt x="344" y="303"/>
                  </a:lnTo>
                  <a:lnTo>
                    <a:pt x="346" y="339"/>
                  </a:lnTo>
                  <a:lnTo>
                    <a:pt x="346" y="373"/>
                  </a:lnTo>
                  <a:lnTo>
                    <a:pt x="346" y="402"/>
                  </a:lnTo>
                  <a:lnTo>
                    <a:pt x="346" y="431"/>
                  </a:lnTo>
                  <a:lnTo>
                    <a:pt x="344" y="451"/>
                  </a:lnTo>
                  <a:lnTo>
                    <a:pt x="344" y="468"/>
                  </a:lnTo>
                  <a:lnTo>
                    <a:pt x="342" y="479"/>
                  </a:lnTo>
                  <a:lnTo>
                    <a:pt x="342" y="483"/>
                  </a:lnTo>
                  <a:lnTo>
                    <a:pt x="338" y="481"/>
                  </a:lnTo>
                  <a:lnTo>
                    <a:pt x="327" y="475"/>
                  </a:lnTo>
                  <a:lnTo>
                    <a:pt x="310" y="466"/>
                  </a:lnTo>
                  <a:lnTo>
                    <a:pt x="288" y="453"/>
                  </a:lnTo>
                  <a:lnTo>
                    <a:pt x="260" y="436"/>
                  </a:lnTo>
                  <a:lnTo>
                    <a:pt x="232" y="417"/>
                  </a:lnTo>
                  <a:lnTo>
                    <a:pt x="200" y="395"/>
                  </a:lnTo>
                  <a:lnTo>
                    <a:pt x="166" y="373"/>
                  </a:lnTo>
                  <a:lnTo>
                    <a:pt x="134" y="346"/>
                  </a:lnTo>
                  <a:lnTo>
                    <a:pt x="103" y="320"/>
                  </a:lnTo>
                  <a:lnTo>
                    <a:pt x="75" y="292"/>
                  </a:lnTo>
                  <a:lnTo>
                    <a:pt x="48" y="262"/>
                  </a:lnTo>
                  <a:lnTo>
                    <a:pt x="28" y="232"/>
                  </a:lnTo>
                  <a:lnTo>
                    <a:pt x="11" y="202"/>
                  </a:lnTo>
                  <a:lnTo>
                    <a:pt x="2" y="171"/>
                  </a:lnTo>
                  <a:lnTo>
                    <a:pt x="0" y="141"/>
                  </a:lnTo>
                  <a:lnTo>
                    <a:pt x="7" y="111"/>
                  </a:lnTo>
                  <a:lnTo>
                    <a:pt x="24" y="83"/>
                  </a:lnTo>
                  <a:lnTo>
                    <a:pt x="52" y="55"/>
                  </a:lnTo>
                  <a:lnTo>
                    <a:pt x="91" y="28"/>
                  </a:lnTo>
                  <a:lnTo>
                    <a:pt x="131" y="10"/>
                  </a:lnTo>
                  <a:lnTo>
                    <a:pt x="164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15"/>
            <p:cNvSpPr>
              <a:spLocks noEditPoints="1"/>
            </p:cNvSpPr>
            <p:nvPr/>
          </p:nvSpPr>
          <p:spPr bwMode="auto">
            <a:xfrm>
              <a:off x="3519487" y="1597024"/>
              <a:ext cx="1005840" cy="1005840"/>
            </a:xfrm>
            <a:custGeom>
              <a:avLst/>
              <a:gdLst>
                <a:gd name="T0" fmla="*/ 256 w 602"/>
                <a:gd name="T1" fmla="*/ 39 h 606"/>
                <a:gd name="T2" fmla="*/ 172 w 602"/>
                <a:gd name="T3" fmla="*/ 69 h 606"/>
                <a:gd name="T4" fmla="*/ 99 w 602"/>
                <a:gd name="T5" fmla="*/ 131 h 606"/>
                <a:gd name="T6" fmla="*/ 52 w 602"/>
                <a:gd name="T7" fmla="*/ 210 h 606"/>
                <a:gd name="T8" fmla="*/ 36 w 602"/>
                <a:gd name="T9" fmla="*/ 297 h 606"/>
                <a:gd name="T10" fmla="*/ 51 w 602"/>
                <a:gd name="T11" fmla="*/ 389 h 606"/>
                <a:gd name="T12" fmla="*/ 95 w 602"/>
                <a:gd name="T13" fmla="*/ 473 h 606"/>
                <a:gd name="T14" fmla="*/ 167 w 602"/>
                <a:gd name="T15" fmla="*/ 533 h 606"/>
                <a:gd name="T16" fmla="*/ 254 w 602"/>
                <a:gd name="T17" fmla="*/ 567 h 606"/>
                <a:gd name="T18" fmla="*/ 346 w 602"/>
                <a:gd name="T19" fmla="*/ 567 h 606"/>
                <a:gd name="T20" fmla="*/ 430 w 602"/>
                <a:gd name="T21" fmla="*/ 537 h 606"/>
                <a:gd name="T22" fmla="*/ 511 w 602"/>
                <a:gd name="T23" fmla="*/ 470 h 606"/>
                <a:gd name="T24" fmla="*/ 557 w 602"/>
                <a:gd name="T25" fmla="*/ 376 h 606"/>
                <a:gd name="T26" fmla="*/ 567 w 602"/>
                <a:gd name="T27" fmla="*/ 273 h 606"/>
                <a:gd name="T28" fmla="*/ 533 w 602"/>
                <a:gd name="T29" fmla="*/ 174 h 606"/>
                <a:gd name="T30" fmla="*/ 475 w 602"/>
                <a:gd name="T31" fmla="*/ 101 h 606"/>
                <a:gd name="T32" fmla="*/ 395 w 602"/>
                <a:gd name="T33" fmla="*/ 52 h 606"/>
                <a:gd name="T34" fmla="*/ 301 w 602"/>
                <a:gd name="T35" fmla="*/ 36 h 606"/>
                <a:gd name="T36" fmla="*/ 355 w 602"/>
                <a:gd name="T37" fmla="*/ 6 h 606"/>
                <a:gd name="T38" fmla="*/ 454 w 602"/>
                <a:gd name="T39" fmla="*/ 43 h 606"/>
                <a:gd name="T40" fmla="*/ 535 w 602"/>
                <a:gd name="T41" fmla="*/ 112 h 606"/>
                <a:gd name="T42" fmla="*/ 585 w 602"/>
                <a:gd name="T43" fmla="*/ 200 h 606"/>
                <a:gd name="T44" fmla="*/ 602 w 602"/>
                <a:gd name="T45" fmla="*/ 292 h 606"/>
                <a:gd name="T46" fmla="*/ 591 w 602"/>
                <a:gd name="T47" fmla="*/ 387 h 606"/>
                <a:gd name="T48" fmla="*/ 552 w 602"/>
                <a:gd name="T49" fmla="*/ 473 h 606"/>
                <a:gd name="T50" fmla="*/ 488 w 602"/>
                <a:gd name="T51" fmla="*/ 541 h 606"/>
                <a:gd name="T52" fmla="*/ 402 w 602"/>
                <a:gd name="T53" fmla="*/ 589 h 606"/>
                <a:gd name="T54" fmla="*/ 301 w 602"/>
                <a:gd name="T55" fmla="*/ 606 h 606"/>
                <a:gd name="T56" fmla="*/ 196 w 602"/>
                <a:gd name="T57" fmla="*/ 587 h 606"/>
                <a:gd name="T58" fmla="*/ 107 w 602"/>
                <a:gd name="T59" fmla="*/ 533 h 606"/>
                <a:gd name="T60" fmla="*/ 37 w 602"/>
                <a:gd name="T61" fmla="*/ 451 h 606"/>
                <a:gd name="T62" fmla="*/ 4 w 602"/>
                <a:gd name="T63" fmla="*/ 350 h 606"/>
                <a:gd name="T64" fmla="*/ 6 w 602"/>
                <a:gd name="T65" fmla="*/ 245 h 606"/>
                <a:gd name="T66" fmla="*/ 43 w 602"/>
                <a:gd name="T67" fmla="*/ 150 h 606"/>
                <a:gd name="T68" fmla="*/ 110 w 602"/>
                <a:gd name="T69" fmla="*/ 69 h 606"/>
                <a:gd name="T70" fmla="*/ 202 w 602"/>
                <a:gd name="T71" fmla="*/ 19 h 606"/>
                <a:gd name="T72" fmla="*/ 301 w 602"/>
                <a:gd name="T73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2" h="606">
                  <a:moveTo>
                    <a:pt x="301" y="36"/>
                  </a:moveTo>
                  <a:lnTo>
                    <a:pt x="256" y="39"/>
                  </a:lnTo>
                  <a:lnTo>
                    <a:pt x="213" y="52"/>
                  </a:lnTo>
                  <a:lnTo>
                    <a:pt x="172" y="69"/>
                  </a:lnTo>
                  <a:lnTo>
                    <a:pt x="133" y="97"/>
                  </a:lnTo>
                  <a:lnTo>
                    <a:pt x="99" y="131"/>
                  </a:lnTo>
                  <a:lnTo>
                    <a:pt x="73" y="168"/>
                  </a:lnTo>
                  <a:lnTo>
                    <a:pt x="52" y="210"/>
                  </a:lnTo>
                  <a:lnTo>
                    <a:pt x="41" y="253"/>
                  </a:lnTo>
                  <a:lnTo>
                    <a:pt x="36" y="297"/>
                  </a:lnTo>
                  <a:lnTo>
                    <a:pt x="39" y="344"/>
                  </a:lnTo>
                  <a:lnTo>
                    <a:pt x="51" y="389"/>
                  </a:lnTo>
                  <a:lnTo>
                    <a:pt x="69" y="434"/>
                  </a:lnTo>
                  <a:lnTo>
                    <a:pt x="95" y="473"/>
                  </a:lnTo>
                  <a:lnTo>
                    <a:pt x="129" y="507"/>
                  </a:lnTo>
                  <a:lnTo>
                    <a:pt x="167" y="533"/>
                  </a:lnTo>
                  <a:lnTo>
                    <a:pt x="210" y="554"/>
                  </a:lnTo>
                  <a:lnTo>
                    <a:pt x="254" y="567"/>
                  </a:lnTo>
                  <a:lnTo>
                    <a:pt x="301" y="571"/>
                  </a:lnTo>
                  <a:lnTo>
                    <a:pt x="346" y="567"/>
                  </a:lnTo>
                  <a:lnTo>
                    <a:pt x="389" y="556"/>
                  </a:lnTo>
                  <a:lnTo>
                    <a:pt x="430" y="537"/>
                  </a:lnTo>
                  <a:lnTo>
                    <a:pt x="473" y="507"/>
                  </a:lnTo>
                  <a:lnTo>
                    <a:pt x="511" y="470"/>
                  </a:lnTo>
                  <a:lnTo>
                    <a:pt x="539" y="427"/>
                  </a:lnTo>
                  <a:lnTo>
                    <a:pt x="557" y="376"/>
                  </a:lnTo>
                  <a:lnTo>
                    <a:pt x="567" y="326"/>
                  </a:lnTo>
                  <a:lnTo>
                    <a:pt x="567" y="273"/>
                  </a:lnTo>
                  <a:lnTo>
                    <a:pt x="555" y="223"/>
                  </a:lnTo>
                  <a:lnTo>
                    <a:pt x="533" y="174"/>
                  </a:lnTo>
                  <a:lnTo>
                    <a:pt x="507" y="135"/>
                  </a:lnTo>
                  <a:lnTo>
                    <a:pt x="475" y="101"/>
                  </a:lnTo>
                  <a:lnTo>
                    <a:pt x="436" y="73"/>
                  </a:lnTo>
                  <a:lnTo>
                    <a:pt x="395" y="52"/>
                  </a:lnTo>
                  <a:lnTo>
                    <a:pt x="348" y="41"/>
                  </a:lnTo>
                  <a:lnTo>
                    <a:pt x="301" y="36"/>
                  </a:lnTo>
                  <a:close/>
                  <a:moveTo>
                    <a:pt x="301" y="0"/>
                  </a:moveTo>
                  <a:lnTo>
                    <a:pt x="355" y="6"/>
                  </a:lnTo>
                  <a:lnTo>
                    <a:pt x="406" y="21"/>
                  </a:lnTo>
                  <a:lnTo>
                    <a:pt x="454" y="43"/>
                  </a:lnTo>
                  <a:lnTo>
                    <a:pt x="497" y="73"/>
                  </a:lnTo>
                  <a:lnTo>
                    <a:pt x="535" y="112"/>
                  </a:lnTo>
                  <a:lnTo>
                    <a:pt x="565" y="157"/>
                  </a:lnTo>
                  <a:lnTo>
                    <a:pt x="585" y="200"/>
                  </a:lnTo>
                  <a:lnTo>
                    <a:pt x="597" y="245"/>
                  </a:lnTo>
                  <a:lnTo>
                    <a:pt x="602" y="292"/>
                  </a:lnTo>
                  <a:lnTo>
                    <a:pt x="600" y="339"/>
                  </a:lnTo>
                  <a:lnTo>
                    <a:pt x="591" y="387"/>
                  </a:lnTo>
                  <a:lnTo>
                    <a:pt x="574" y="432"/>
                  </a:lnTo>
                  <a:lnTo>
                    <a:pt x="552" y="473"/>
                  </a:lnTo>
                  <a:lnTo>
                    <a:pt x="522" y="509"/>
                  </a:lnTo>
                  <a:lnTo>
                    <a:pt x="488" y="541"/>
                  </a:lnTo>
                  <a:lnTo>
                    <a:pt x="449" y="569"/>
                  </a:lnTo>
                  <a:lnTo>
                    <a:pt x="402" y="589"/>
                  </a:lnTo>
                  <a:lnTo>
                    <a:pt x="352" y="602"/>
                  </a:lnTo>
                  <a:lnTo>
                    <a:pt x="301" y="606"/>
                  </a:lnTo>
                  <a:lnTo>
                    <a:pt x="249" y="602"/>
                  </a:lnTo>
                  <a:lnTo>
                    <a:pt x="196" y="587"/>
                  </a:lnTo>
                  <a:lnTo>
                    <a:pt x="150" y="565"/>
                  </a:lnTo>
                  <a:lnTo>
                    <a:pt x="107" y="533"/>
                  </a:lnTo>
                  <a:lnTo>
                    <a:pt x="69" y="496"/>
                  </a:lnTo>
                  <a:lnTo>
                    <a:pt x="37" y="451"/>
                  </a:lnTo>
                  <a:lnTo>
                    <a:pt x="17" y="400"/>
                  </a:lnTo>
                  <a:lnTo>
                    <a:pt x="4" y="350"/>
                  </a:lnTo>
                  <a:lnTo>
                    <a:pt x="0" y="297"/>
                  </a:lnTo>
                  <a:lnTo>
                    <a:pt x="6" y="245"/>
                  </a:lnTo>
                  <a:lnTo>
                    <a:pt x="21" y="196"/>
                  </a:lnTo>
                  <a:lnTo>
                    <a:pt x="43" y="150"/>
                  </a:lnTo>
                  <a:lnTo>
                    <a:pt x="73" y="107"/>
                  </a:lnTo>
                  <a:lnTo>
                    <a:pt x="110" y="69"/>
                  </a:lnTo>
                  <a:lnTo>
                    <a:pt x="155" y="39"/>
                  </a:lnTo>
                  <a:lnTo>
                    <a:pt x="202" y="19"/>
                  </a:lnTo>
                  <a:lnTo>
                    <a:pt x="251" y="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16"/>
            <p:cNvSpPr>
              <a:spLocks/>
            </p:cNvSpPr>
            <p:nvPr/>
          </p:nvSpPr>
          <p:spPr bwMode="auto">
            <a:xfrm>
              <a:off x="4792663" y="3716338"/>
              <a:ext cx="430213" cy="547688"/>
            </a:xfrm>
            <a:custGeom>
              <a:avLst/>
              <a:gdLst>
                <a:gd name="T0" fmla="*/ 180 w 271"/>
                <a:gd name="T1" fmla="*/ 0 h 345"/>
                <a:gd name="T2" fmla="*/ 202 w 271"/>
                <a:gd name="T3" fmla="*/ 6 h 345"/>
                <a:gd name="T4" fmla="*/ 221 w 271"/>
                <a:gd name="T5" fmla="*/ 17 h 345"/>
                <a:gd name="T6" fmla="*/ 236 w 271"/>
                <a:gd name="T7" fmla="*/ 32 h 345"/>
                <a:gd name="T8" fmla="*/ 249 w 271"/>
                <a:gd name="T9" fmla="*/ 53 h 345"/>
                <a:gd name="T10" fmla="*/ 258 w 271"/>
                <a:gd name="T11" fmla="*/ 77 h 345"/>
                <a:gd name="T12" fmla="*/ 264 w 271"/>
                <a:gd name="T13" fmla="*/ 103 h 345"/>
                <a:gd name="T14" fmla="*/ 269 w 271"/>
                <a:gd name="T15" fmla="*/ 133 h 345"/>
                <a:gd name="T16" fmla="*/ 271 w 271"/>
                <a:gd name="T17" fmla="*/ 161 h 345"/>
                <a:gd name="T18" fmla="*/ 271 w 271"/>
                <a:gd name="T19" fmla="*/ 191 h 345"/>
                <a:gd name="T20" fmla="*/ 271 w 271"/>
                <a:gd name="T21" fmla="*/ 221 h 345"/>
                <a:gd name="T22" fmla="*/ 269 w 271"/>
                <a:gd name="T23" fmla="*/ 249 h 345"/>
                <a:gd name="T24" fmla="*/ 268 w 271"/>
                <a:gd name="T25" fmla="*/ 275 h 345"/>
                <a:gd name="T26" fmla="*/ 266 w 271"/>
                <a:gd name="T27" fmla="*/ 298 h 345"/>
                <a:gd name="T28" fmla="*/ 264 w 271"/>
                <a:gd name="T29" fmla="*/ 318 h 345"/>
                <a:gd name="T30" fmla="*/ 262 w 271"/>
                <a:gd name="T31" fmla="*/ 333 h 345"/>
                <a:gd name="T32" fmla="*/ 260 w 271"/>
                <a:gd name="T33" fmla="*/ 343 h 345"/>
                <a:gd name="T34" fmla="*/ 258 w 271"/>
                <a:gd name="T35" fmla="*/ 345 h 345"/>
                <a:gd name="T36" fmla="*/ 254 w 271"/>
                <a:gd name="T37" fmla="*/ 345 h 345"/>
                <a:gd name="T38" fmla="*/ 245 w 271"/>
                <a:gd name="T39" fmla="*/ 339 h 345"/>
                <a:gd name="T40" fmla="*/ 228 w 271"/>
                <a:gd name="T41" fmla="*/ 331 h 345"/>
                <a:gd name="T42" fmla="*/ 206 w 271"/>
                <a:gd name="T43" fmla="*/ 322 h 345"/>
                <a:gd name="T44" fmla="*/ 182 w 271"/>
                <a:gd name="T45" fmla="*/ 311 h 345"/>
                <a:gd name="T46" fmla="*/ 155 w 271"/>
                <a:gd name="T47" fmla="*/ 296 h 345"/>
                <a:gd name="T48" fmla="*/ 127 w 271"/>
                <a:gd name="T49" fmla="*/ 279 h 345"/>
                <a:gd name="T50" fmla="*/ 99 w 271"/>
                <a:gd name="T51" fmla="*/ 262 h 345"/>
                <a:gd name="T52" fmla="*/ 73 w 271"/>
                <a:gd name="T53" fmla="*/ 242 h 345"/>
                <a:gd name="T54" fmla="*/ 49 w 271"/>
                <a:gd name="T55" fmla="*/ 221 h 345"/>
                <a:gd name="T56" fmla="*/ 28 w 271"/>
                <a:gd name="T57" fmla="*/ 199 h 345"/>
                <a:gd name="T58" fmla="*/ 13 w 271"/>
                <a:gd name="T59" fmla="*/ 176 h 345"/>
                <a:gd name="T60" fmla="*/ 4 w 271"/>
                <a:gd name="T61" fmla="*/ 152 h 345"/>
                <a:gd name="T62" fmla="*/ 0 w 271"/>
                <a:gd name="T63" fmla="*/ 128 h 345"/>
                <a:gd name="T64" fmla="*/ 6 w 271"/>
                <a:gd name="T65" fmla="*/ 103 h 345"/>
                <a:gd name="T66" fmla="*/ 21 w 271"/>
                <a:gd name="T67" fmla="*/ 79 h 345"/>
                <a:gd name="T68" fmla="*/ 47 w 271"/>
                <a:gd name="T69" fmla="*/ 53 h 345"/>
                <a:gd name="T70" fmla="*/ 84 w 271"/>
                <a:gd name="T71" fmla="*/ 28 h 345"/>
                <a:gd name="T72" fmla="*/ 120 w 271"/>
                <a:gd name="T73" fmla="*/ 12 h 345"/>
                <a:gd name="T74" fmla="*/ 152 w 271"/>
                <a:gd name="T75" fmla="*/ 2 h 345"/>
                <a:gd name="T76" fmla="*/ 180 w 271"/>
                <a:gd name="T7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1" h="345">
                  <a:moveTo>
                    <a:pt x="180" y="0"/>
                  </a:moveTo>
                  <a:lnTo>
                    <a:pt x="202" y="6"/>
                  </a:lnTo>
                  <a:lnTo>
                    <a:pt x="221" y="17"/>
                  </a:lnTo>
                  <a:lnTo>
                    <a:pt x="236" y="32"/>
                  </a:lnTo>
                  <a:lnTo>
                    <a:pt x="249" y="53"/>
                  </a:lnTo>
                  <a:lnTo>
                    <a:pt x="258" y="77"/>
                  </a:lnTo>
                  <a:lnTo>
                    <a:pt x="264" y="103"/>
                  </a:lnTo>
                  <a:lnTo>
                    <a:pt x="269" y="133"/>
                  </a:lnTo>
                  <a:lnTo>
                    <a:pt x="271" y="161"/>
                  </a:lnTo>
                  <a:lnTo>
                    <a:pt x="271" y="191"/>
                  </a:lnTo>
                  <a:lnTo>
                    <a:pt x="271" y="221"/>
                  </a:lnTo>
                  <a:lnTo>
                    <a:pt x="269" y="249"/>
                  </a:lnTo>
                  <a:lnTo>
                    <a:pt x="268" y="275"/>
                  </a:lnTo>
                  <a:lnTo>
                    <a:pt x="266" y="298"/>
                  </a:lnTo>
                  <a:lnTo>
                    <a:pt x="264" y="318"/>
                  </a:lnTo>
                  <a:lnTo>
                    <a:pt x="262" y="333"/>
                  </a:lnTo>
                  <a:lnTo>
                    <a:pt x="260" y="343"/>
                  </a:lnTo>
                  <a:lnTo>
                    <a:pt x="258" y="345"/>
                  </a:lnTo>
                  <a:lnTo>
                    <a:pt x="254" y="345"/>
                  </a:lnTo>
                  <a:lnTo>
                    <a:pt x="245" y="339"/>
                  </a:lnTo>
                  <a:lnTo>
                    <a:pt x="228" y="331"/>
                  </a:lnTo>
                  <a:lnTo>
                    <a:pt x="206" y="322"/>
                  </a:lnTo>
                  <a:lnTo>
                    <a:pt x="182" y="311"/>
                  </a:lnTo>
                  <a:lnTo>
                    <a:pt x="155" y="296"/>
                  </a:lnTo>
                  <a:lnTo>
                    <a:pt x="127" y="279"/>
                  </a:lnTo>
                  <a:lnTo>
                    <a:pt x="99" y="262"/>
                  </a:lnTo>
                  <a:lnTo>
                    <a:pt x="73" y="242"/>
                  </a:lnTo>
                  <a:lnTo>
                    <a:pt x="49" y="221"/>
                  </a:lnTo>
                  <a:lnTo>
                    <a:pt x="28" y="199"/>
                  </a:lnTo>
                  <a:lnTo>
                    <a:pt x="13" y="176"/>
                  </a:lnTo>
                  <a:lnTo>
                    <a:pt x="4" y="152"/>
                  </a:lnTo>
                  <a:lnTo>
                    <a:pt x="0" y="128"/>
                  </a:lnTo>
                  <a:lnTo>
                    <a:pt x="6" y="103"/>
                  </a:lnTo>
                  <a:lnTo>
                    <a:pt x="21" y="79"/>
                  </a:lnTo>
                  <a:lnTo>
                    <a:pt x="47" y="53"/>
                  </a:lnTo>
                  <a:lnTo>
                    <a:pt x="84" y="28"/>
                  </a:lnTo>
                  <a:lnTo>
                    <a:pt x="120" y="12"/>
                  </a:lnTo>
                  <a:lnTo>
                    <a:pt x="152" y="2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7"/>
            <p:cNvSpPr>
              <a:spLocks/>
            </p:cNvSpPr>
            <p:nvPr/>
          </p:nvSpPr>
          <p:spPr bwMode="auto">
            <a:xfrm>
              <a:off x="3662363" y="2395538"/>
              <a:ext cx="1516063" cy="903288"/>
            </a:xfrm>
            <a:custGeom>
              <a:avLst/>
              <a:gdLst>
                <a:gd name="T0" fmla="*/ 935 w 955"/>
                <a:gd name="T1" fmla="*/ 0 h 569"/>
                <a:gd name="T2" fmla="*/ 955 w 955"/>
                <a:gd name="T3" fmla="*/ 53 h 569"/>
                <a:gd name="T4" fmla="*/ 952 w 955"/>
                <a:gd name="T5" fmla="*/ 51 h 569"/>
                <a:gd name="T6" fmla="*/ 897 w 955"/>
                <a:gd name="T7" fmla="*/ 135 h 569"/>
                <a:gd name="T8" fmla="*/ 837 w 955"/>
                <a:gd name="T9" fmla="*/ 210 h 569"/>
                <a:gd name="T10" fmla="*/ 776 w 955"/>
                <a:gd name="T11" fmla="*/ 275 h 569"/>
                <a:gd name="T12" fmla="*/ 712 w 955"/>
                <a:gd name="T13" fmla="*/ 333 h 569"/>
                <a:gd name="T14" fmla="*/ 649 w 955"/>
                <a:gd name="T15" fmla="*/ 382 h 569"/>
                <a:gd name="T16" fmla="*/ 583 w 955"/>
                <a:gd name="T17" fmla="*/ 423 h 569"/>
                <a:gd name="T18" fmla="*/ 518 w 955"/>
                <a:gd name="T19" fmla="*/ 458 h 569"/>
                <a:gd name="T20" fmla="*/ 452 w 955"/>
                <a:gd name="T21" fmla="*/ 488 h 569"/>
                <a:gd name="T22" fmla="*/ 389 w 955"/>
                <a:gd name="T23" fmla="*/ 511 h 569"/>
                <a:gd name="T24" fmla="*/ 327 w 955"/>
                <a:gd name="T25" fmla="*/ 529 h 569"/>
                <a:gd name="T26" fmla="*/ 269 w 955"/>
                <a:gd name="T27" fmla="*/ 543 h 569"/>
                <a:gd name="T28" fmla="*/ 213 w 955"/>
                <a:gd name="T29" fmla="*/ 552 h 569"/>
                <a:gd name="T30" fmla="*/ 161 w 955"/>
                <a:gd name="T31" fmla="*/ 559 h 569"/>
                <a:gd name="T32" fmla="*/ 112 w 955"/>
                <a:gd name="T33" fmla="*/ 563 h 569"/>
                <a:gd name="T34" fmla="*/ 69 w 955"/>
                <a:gd name="T35" fmla="*/ 563 h 569"/>
                <a:gd name="T36" fmla="*/ 32 w 955"/>
                <a:gd name="T37" fmla="*/ 563 h 569"/>
                <a:gd name="T38" fmla="*/ 32 w 955"/>
                <a:gd name="T39" fmla="*/ 569 h 569"/>
                <a:gd name="T40" fmla="*/ 0 w 955"/>
                <a:gd name="T41" fmla="*/ 522 h 569"/>
                <a:gd name="T42" fmla="*/ 37 w 955"/>
                <a:gd name="T43" fmla="*/ 522 h 569"/>
                <a:gd name="T44" fmla="*/ 80 w 955"/>
                <a:gd name="T45" fmla="*/ 522 h 569"/>
                <a:gd name="T46" fmla="*/ 129 w 955"/>
                <a:gd name="T47" fmla="*/ 518 h 569"/>
                <a:gd name="T48" fmla="*/ 183 w 955"/>
                <a:gd name="T49" fmla="*/ 511 h 569"/>
                <a:gd name="T50" fmla="*/ 239 w 955"/>
                <a:gd name="T51" fmla="*/ 501 h 569"/>
                <a:gd name="T52" fmla="*/ 299 w 955"/>
                <a:gd name="T53" fmla="*/ 486 h 569"/>
                <a:gd name="T54" fmla="*/ 363 w 955"/>
                <a:gd name="T55" fmla="*/ 468 h 569"/>
                <a:gd name="T56" fmla="*/ 428 w 955"/>
                <a:gd name="T57" fmla="*/ 445 h 569"/>
                <a:gd name="T58" fmla="*/ 493 w 955"/>
                <a:gd name="T59" fmla="*/ 415 h 569"/>
                <a:gd name="T60" fmla="*/ 559 w 955"/>
                <a:gd name="T61" fmla="*/ 380 h 569"/>
                <a:gd name="T62" fmla="*/ 626 w 955"/>
                <a:gd name="T63" fmla="*/ 337 h 569"/>
                <a:gd name="T64" fmla="*/ 692 w 955"/>
                <a:gd name="T65" fmla="*/ 286 h 569"/>
                <a:gd name="T66" fmla="*/ 755 w 955"/>
                <a:gd name="T67" fmla="*/ 228 h 569"/>
                <a:gd name="T68" fmla="*/ 819 w 955"/>
                <a:gd name="T69" fmla="*/ 163 h 569"/>
                <a:gd name="T70" fmla="*/ 879 w 955"/>
                <a:gd name="T71" fmla="*/ 86 h 569"/>
                <a:gd name="T72" fmla="*/ 935 w 955"/>
                <a:gd name="T7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5" h="569">
                  <a:moveTo>
                    <a:pt x="935" y="0"/>
                  </a:moveTo>
                  <a:lnTo>
                    <a:pt x="955" y="53"/>
                  </a:lnTo>
                  <a:lnTo>
                    <a:pt x="952" y="51"/>
                  </a:lnTo>
                  <a:lnTo>
                    <a:pt x="897" y="135"/>
                  </a:lnTo>
                  <a:lnTo>
                    <a:pt x="837" y="210"/>
                  </a:lnTo>
                  <a:lnTo>
                    <a:pt x="776" y="275"/>
                  </a:lnTo>
                  <a:lnTo>
                    <a:pt x="712" y="333"/>
                  </a:lnTo>
                  <a:lnTo>
                    <a:pt x="649" y="382"/>
                  </a:lnTo>
                  <a:lnTo>
                    <a:pt x="583" y="423"/>
                  </a:lnTo>
                  <a:lnTo>
                    <a:pt x="518" y="458"/>
                  </a:lnTo>
                  <a:lnTo>
                    <a:pt x="452" y="488"/>
                  </a:lnTo>
                  <a:lnTo>
                    <a:pt x="389" y="511"/>
                  </a:lnTo>
                  <a:lnTo>
                    <a:pt x="327" y="529"/>
                  </a:lnTo>
                  <a:lnTo>
                    <a:pt x="269" y="543"/>
                  </a:lnTo>
                  <a:lnTo>
                    <a:pt x="213" y="552"/>
                  </a:lnTo>
                  <a:lnTo>
                    <a:pt x="161" y="559"/>
                  </a:lnTo>
                  <a:lnTo>
                    <a:pt x="112" y="563"/>
                  </a:lnTo>
                  <a:lnTo>
                    <a:pt x="69" y="563"/>
                  </a:lnTo>
                  <a:lnTo>
                    <a:pt x="32" y="563"/>
                  </a:lnTo>
                  <a:lnTo>
                    <a:pt x="32" y="569"/>
                  </a:lnTo>
                  <a:lnTo>
                    <a:pt x="0" y="522"/>
                  </a:lnTo>
                  <a:lnTo>
                    <a:pt x="37" y="522"/>
                  </a:lnTo>
                  <a:lnTo>
                    <a:pt x="80" y="522"/>
                  </a:lnTo>
                  <a:lnTo>
                    <a:pt x="129" y="518"/>
                  </a:lnTo>
                  <a:lnTo>
                    <a:pt x="183" y="511"/>
                  </a:lnTo>
                  <a:lnTo>
                    <a:pt x="239" y="501"/>
                  </a:lnTo>
                  <a:lnTo>
                    <a:pt x="299" y="486"/>
                  </a:lnTo>
                  <a:lnTo>
                    <a:pt x="363" y="468"/>
                  </a:lnTo>
                  <a:lnTo>
                    <a:pt x="428" y="445"/>
                  </a:lnTo>
                  <a:lnTo>
                    <a:pt x="493" y="415"/>
                  </a:lnTo>
                  <a:lnTo>
                    <a:pt x="559" y="380"/>
                  </a:lnTo>
                  <a:lnTo>
                    <a:pt x="626" y="337"/>
                  </a:lnTo>
                  <a:lnTo>
                    <a:pt x="692" y="286"/>
                  </a:lnTo>
                  <a:lnTo>
                    <a:pt x="755" y="228"/>
                  </a:lnTo>
                  <a:lnTo>
                    <a:pt x="819" y="163"/>
                  </a:lnTo>
                  <a:lnTo>
                    <a:pt x="879" y="8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19"/>
            <p:cNvSpPr>
              <a:spLocks/>
            </p:cNvSpPr>
            <p:nvPr/>
          </p:nvSpPr>
          <p:spPr bwMode="auto">
            <a:xfrm>
              <a:off x="3833813" y="2663825"/>
              <a:ext cx="1484313" cy="1160463"/>
            </a:xfrm>
            <a:custGeom>
              <a:avLst/>
              <a:gdLst>
                <a:gd name="T0" fmla="*/ 888 w 935"/>
                <a:gd name="T1" fmla="*/ 0 h 731"/>
                <a:gd name="T2" fmla="*/ 909 w 935"/>
                <a:gd name="T3" fmla="*/ 71 h 731"/>
                <a:gd name="T4" fmla="*/ 922 w 935"/>
                <a:gd name="T5" fmla="*/ 134 h 731"/>
                <a:gd name="T6" fmla="*/ 931 w 935"/>
                <a:gd name="T7" fmla="*/ 190 h 731"/>
                <a:gd name="T8" fmla="*/ 935 w 935"/>
                <a:gd name="T9" fmla="*/ 241 h 731"/>
                <a:gd name="T10" fmla="*/ 935 w 935"/>
                <a:gd name="T11" fmla="*/ 284 h 731"/>
                <a:gd name="T12" fmla="*/ 933 w 935"/>
                <a:gd name="T13" fmla="*/ 321 h 731"/>
                <a:gd name="T14" fmla="*/ 930 w 935"/>
                <a:gd name="T15" fmla="*/ 351 h 731"/>
                <a:gd name="T16" fmla="*/ 924 w 935"/>
                <a:gd name="T17" fmla="*/ 375 h 731"/>
                <a:gd name="T18" fmla="*/ 918 w 935"/>
                <a:gd name="T19" fmla="*/ 394 h 731"/>
                <a:gd name="T20" fmla="*/ 913 w 935"/>
                <a:gd name="T21" fmla="*/ 407 h 731"/>
                <a:gd name="T22" fmla="*/ 909 w 935"/>
                <a:gd name="T23" fmla="*/ 415 h 731"/>
                <a:gd name="T24" fmla="*/ 907 w 935"/>
                <a:gd name="T25" fmla="*/ 417 h 731"/>
                <a:gd name="T26" fmla="*/ 627 w 935"/>
                <a:gd name="T27" fmla="*/ 574 h 731"/>
                <a:gd name="T28" fmla="*/ 344 w 935"/>
                <a:gd name="T29" fmla="*/ 731 h 731"/>
                <a:gd name="T30" fmla="*/ 341 w 935"/>
                <a:gd name="T31" fmla="*/ 731 h 731"/>
                <a:gd name="T32" fmla="*/ 333 w 935"/>
                <a:gd name="T33" fmla="*/ 731 h 731"/>
                <a:gd name="T34" fmla="*/ 320 w 935"/>
                <a:gd name="T35" fmla="*/ 729 h 731"/>
                <a:gd name="T36" fmla="*/ 301 w 935"/>
                <a:gd name="T37" fmla="*/ 723 h 731"/>
                <a:gd name="T38" fmla="*/ 277 w 935"/>
                <a:gd name="T39" fmla="*/ 716 h 731"/>
                <a:gd name="T40" fmla="*/ 249 w 935"/>
                <a:gd name="T41" fmla="*/ 703 h 731"/>
                <a:gd name="T42" fmla="*/ 217 w 935"/>
                <a:gd name="T43" fmla="*/ 686 h 731"/>
                <a:gd name="T44" fmla="*/ 182 w 935"/>
                <a:gd name="T45" fmla="*/ 663 h 731"/>
                <a:gd name="T46" fmla="*/ 141 w 935"/>
                <a:gd name="T47" fmla="*/ 633 h 731"/>
                <a:gd name="T48" fmla="*/ 98 w 935"/>
                <a:gd name="T49" fmla="*/ 596 h 731"/>
                <a:gd name="T50" fmla="*/ 51 w 935"/>
                <a:gd name="T51" fmla="*/ 549 h 731"/>
                <a:gd name="T52" fmla="*/ 0 w 935"/>
                <a:gd name="T53" fmla="*/ 495 h 731"/>
                <a:gd name="T54" fmla="*/ 56 w 935"/>
                <a:gd name="T55" fmla="*/ 493 h 731"/>
                <a:gd name="T56" fmla="*/ 120 w 935"/>
                <a:gd name="T57" fmla="*/ 488 h 731"/>
                <a:gd name="T58" fmla="*/ 191 w 935"/>
                <a:gd name="T59" fmla="*/ 476 h 731"/>
                <a:gd name="T60" fmla="*/ 266 w 935"/>
                <a:gd name="T61" fmla="*/ 460 h 731"/>
                <a:gd name="T62" fmla="*/ 346 w 935"/>
                <a:gd name="T63" fmla="*/ 435 h 731"/>
                <a:gd name="T64" fmla="*/ 428 w 935"/>
                <a:gd name="T65" fmla="*/ 402 h 731"/>
                <a:gd name="T66" fmla="*/ 511 w 935"/>
                <a:gd name="T67" fmla="*/ 360 h 731"/>
                <a:gd name="T68" fmla="*/ 578 w 935"/>
                <a:gd name="T69" fmla="*/ 319 h 731"/>
                <a:gd name="T70" fmla="*/ 643 w 935"/>
                <a:gd name="T71" fmla="*/ 273 h 731"/>
                <a:gd name="T72" fmla="*/ 707 w 935"/>
                <a:gd name="T73" fmla="*/ 216 h 731"/>
                <a:gd name="T74" fmla="*/ 771 w 935"/>
                <a:gd name="T75" fmla="*/ 153 h 731"/>
                <a:gd name="T76" fmla="*/ 832 w 935"/>
                <a:gd name="T77" fmla="*/ 82 h 731"/>
                <a:gd name="T78" fmla="*/ 888 w 935"/>
                <a:gd name="T79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5" h="731">
                  <a:moveTo>
                    <a:pt x="888" y="0"/>
                  </a:moveTo>
                  <a:lnTo>
                    <a:pt x="909" y="71"/>
                  </a:lnTo>
                  <a:lnTo>
                    <a:pt x="922" y="134"/>
                  </a:lnTo>
                  <a:lnTo>
                    <a:pt x="931" y="190"/>
                  </a:lnTo>
                  <a:lnTo>
                    <a:pt x="935" y="241"/>
                  </a:lnTo>
                  <a:lnTo>
                    <a:pt x="935" y="284"/>
                  </a:lnTo>
                  <a:lnTo>
                    <a:pt x="933" y="321"/>
                  </a:lnTo>
                  <a:lnTo>
                    <a:pt x="930" y="351"/>
                  </a:lnTo>
                  <a:lnTo>
                    <a:pt x="924" y="375"/>
                  </a:lnTo>
                  <a:lnTo>
                    <a:pt x="918" y="394"/>
                  </a:lnTo>
                  <a:lnTo>
                    <a:pt x="913" y="407"/>
                  </a:lnTo>
                  <a:lnTo>
                    <a:pt x="909" y="415"/>
                  </a:lnTo>
                  <a:lnTo>
                    <a:pt x="907" y="417"/>
                  </a:lnTo>
                  <a:lnTo>
                    <a:pt x="627" y="574"/>
                  </a:lnTo>
                  <a:lnTo>
                    <a:pt x="344" y="731"/>
                  </a:lnTo>
                  <a:lnTo>
                    <a:pt x="341" y="731"/>
                  </a:lnTo>
                  <a:lnTo>
                    <a:pt x="333" y="731"/>
                  </a:lnTo>
                  <a:lnTo>
                    <a:pt x="320" y="729"/>
                  </a:lnTo>
                  <a:lnTo>
                    <a:pt x="301" y="723"/>
                  </a:lnTo>
                  <a:lnTo>
                    <a:pt x="277" y="716"/>
                  </a:lnTo>
                  <a:lnTo>
                    <a:pt x="249" y="703"/>
                  </a:lnTo>
                  <a:lnTo>
                    <a:pt x="217" y="686"/>
                  </a:lnTo>
                  <a:lnTo>
                    <a:pt x="182" y="663"/>
                  </a:lnTo>
                  <a:lnTo>
                    <a:pt x="141" y="633"/>
                  </a:lnTo>
                  <a:lnTo>
                    <a:pt x="98" y="596"/>
                  </a:lnTo>
                  <a:lnTo>
                    <a:pt x="51" y="549"/>
                  </a:lnTo>
                  <a:lnTo>
                    <a:pt x="0" y="495"/>
                  </a:lnTo>
                  <a:lnTo>
                    <a:pt x="56" y="493"/>
                  </a:lnTo>
                  <a:lnTo>
                    <a:pt x="120" y="488"/>
                  </a:lnTo>
                  <a:lnTo>
                    <a:pt x="191" y="476"/>
                  </a:lnTo>
                  <a:lnTo>
                    <a:pt x="266" y="460"/>
                  </a:lnTo>
                  <a:lnTo>
                    <a:pt x="346" y="435"/>
                  </a:lnTo>
                  <a:lnTo>
                    <a:pt x="428" y="402"/>
                  </a:lnTo>
                  <a:lnTo>
                    <a:pt x="511" y="360"/>
                  </a:lnTo>
                  <a:lnTo>
                    <a:pt x="578" y="319"/>
                  </a:lnTo>
                  <a:lnTo>
                    <a:pt x="643" y="273"/>
                  </a:lnTo>
                  <a:lnTo>
                    <a:pt x="707" y="216"/>
                  </a:lnTo>
                  <a:lnTo>
                    <a:pt x="771" y="153"/>
                  </a:lnTo>
                  <a:lnTo>
                    <a:pt x="832" y="82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21"/>
            <p:cNvSpPr>
              <a:spLocks/>
            </p:cNvSpPr>
            <p:nvPr/>
          </p:nvSpPr>
          <p:spPr bwMode="auto">
            <a:xfrm>
              <a:off x="3786188" y="2593975"/>
              <a:ext cx="1457325" cy="855663"/>
            </a:xfrm>
            <a:custGeom>
              <a:avLst/>
              <a:gdLst>
                <a:gd name="T0" fmla="*/ 905 w 918"/>
                <a:gd name="T1" fmla="*/ 0 h 539"/>
                <a:gd name="T2" fmla="*/ 918 w 918"/>
                <a:gd name="T3" fmla="*/ 44 h 539"/>
                <a:gd name="T4" fmla="*/ 862 w 918"/>
                <a:gd name="T5" fmla="*/ 126 h 539"/>
                <a:gd name="T6" fmla="*/ 801 w 918"/>
                <a:gd name="T7" fmla="*/ 197 h 539"/>
                <a:gd name="T8" fmla="*/ 737 w 918"/>
                <a:gd name="T9" fmla="*/ 260 h 539"/>
                <a:gd name="T10" fmla="*/ 673 w 918"/>
                <a:gd name="T11" fmla="*/ 317 h 539"/>
                <a:gd name="T12" fmla="*/ 608 w 918"/>
                <a:gd name="T13" fmla="*/ 363 h 539"/>
                <a:gd name="T14" fmla="*/ 541 w 918"/>
                <a:gd name="T15" fmla="*/ 404 h 539"/>
                <a:gd name="T16" fmla="*/ 458 w 918"/>
                <a:gd name="T17" fmla="*/ 446 h 539"/>
                <a:gd name="T18" fmla="*/ 376 w 918"/>
                <a:gd name="T19" fmla="*/ 479 h 539"/>
                <a:gd name="T20" fmla="*/ 296 w 918"/>
                <a:gd name="T21" fmla="*/ 504 h 539"/>
                <a:gd name="T22" fmla="*/ 221 w 918"/>
                <a:gd name="T23" fmla="*/ 520 h 539"/>
                <a:gd name="T24" fmla="*/ 150 w 918"/>
                <a:gd name="T25" fmla="*/ 532 h 539"/>
                <a:gd name="T26" fmla="*/ 86 w 918"/>
                <a:gd name="T27" fmla="*/ 537 h 539"/>
                <a:gd name="T28" fmla="*/ 30 w 918"/>
                <a:gd name="T29" fmla="*/ 539 h 539"/>
                <a:gd name="T30" fmla="*/ 0 w 918"/>
                <a:gd name="T31" fmla="*/ 504 h 539"/>
                <a:gd name="T32" fmla="*/ 40 w 918"/>
                <a:gd name="T33" fmla="*/ 504 h 539"/>
                <a:gd name="T34" fmla="*/ 83 w 918"/>
                <a:gd name="T35" fmla="*/ 502 h 539"/>
                <a:gd name="T36" fmla="*/ 129 w 918"/>
                <a:gd name="T37" fmla="*/ 498 h 539"/>
                <a:gd name="T38" fmla="*/ 182 w 918"/>
                <a:gd name="T39" fmla="*/ 490 h 539"/>
                <a:gd name="T40" fmla="*/ 236 w 918"/>
                <a:gd name="T41" fmla="*/ 481 h 539"/>
                <a:gd name="T42" fmla="*/ 294 w 918"/>
                <a:gd name="T43" fmla="*/ 466 h 539"/>
                <a:gd name="T44" fmla="*/ 356 w 918"/>
                <a:gd name="T45" fmla="*/ 447 h 539"/>
                <a:gd name="T46" fmla="*/ 417 w 918"/>
                <a:gd name="T47" fmla="*/ 425 h 539"/>
                <a:gd name="T48" fmla="*/ 481 w 918"/>
                <a:gd name="T49" fmla="*/ 397 h 539"/>
                <a:gd name="T50" fmla="*/ 544 w 918"/>
                <a:gd name="T51" fmla="*/ 361 h 539"/>
                <a:gd name="T52" fmla="*/ 608 w 918"/>
                <a:gd name="T53" fmla="*/ 320 h 539"/>
                <a:gd name="T54" fmla="*/ 672 w 918"/>
                <a:gd name="T55" fmla="*/ 272 h 539"/>
                <a:gd name="T56" fmla="*/ 733 w 918"/>
                <a:gd name="T57" fmla="*/ 217 h 539"/>
                <a:gd name="T58" fmla="*/ 793 w 918"/>
                <a:gd name="T59" fmla="*/ 154 h 539"/>
                <a:gd name="T60" fmla="*/ 851 w 918"/>
                <a:gd name="T61" fmla="*/ 81 h 539"/>
                <a:gd name="T62" fmla="*/ 905 w 918"/>
                <a:gd name="T63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8" h="539">
                  <a:moveTo>
                    <a:pt x="905" y="0"/>
                  </a:moveTo>
                  <a:lnTo>
                    <a:pt x="918" y="44"/>
                  </a:lnTo>
                  <a:lnTo>
                    <a:pt x="862" y="126"/>
                  </a:lnTo>
                  <a:lnTo>
                    <a:pt x="801" y="197"/>
                  </a:lnTo>
                  <a:lnTo>
                    <a:pt x="737" y="260"/>
                  </a:lnTo>
                  <a:lnTo>
                    <a:pt x="673" y="317"/>
                  </a:lnTo>
                  <a:lnTo>
                    <a:pt x="608" y="363"/>
                  </a:lnTo>
                  <a:lnTo>
                    <a:pt x="541" y="404"/>
                  </a:lnTo>
                  <a:lnTo>
                    <a:pt x="458" y="446"/>
                  </a:lnTo>
                  <a:lnTo>
                    <a:pt x="376" y="479"/>
                  </a:lnTo>
                  <a:lnTo>
                    <a:pt x="296" y="504"/>
                  </a:lnTo>
                  <a:lnTo>
                    <a:pt x="221" y="520"/>
                  </a:lnTo>
                  <a:lnTo>
                    <a:pt x="150" y="532"/>
                  </a:lnTo>
                  <a:lnTo>
                    <a:pt x="86" y="537"/>
                  </a:lnTo>
                  <a:lnTo>
                    <a:pt x="30" y="539"/>
                  </a:lnTo>
                  <a:lnTo>
                    <a:pt x="0" y="504"/>
                  </a:lnTo>
                  <a:lnTo>
                    <a:pt x="40" y="504"/>
                  </a:lnTo>
                  <a:lnTo>
                    <a:pt x="83" y="502"/>
                  </a:lnTo>
                  <a:lnTo>
                    <a:pt x="129" y="498"/>
                  </a:lnTo>
                  <a:lnTo>
                    <a:pt x="182" y="490"/>
                  </a:lnTo>
                  <a:lnTo>
                    <a:pt x="236" y="481"/>
                  </a:lnTo>
                  <a:lnTo>
                    <a:pt x="294" y="466"/>
                  </a:lnTo>
                  <a:lnTo>
                    <a:pt x="356" y="447"/>
                  </a:lnTo>
                  <a:lnTo>
                    <a:pt x="417" y="425"/>
                  </a:lnTo>
                  <a:lnTo>
                    <a:pt x="481" y="397"/>
                  </a:lnTo>
                  <a:lnTo>
                    <a:pt x="544" y="361"/>
                  </a:lnTo>
                  <a:lnTo>
                    <a:pt x="608" y="320"/>
                  </a:lnTo>
                  <a:lnTo>
                    <a:pt x="672" y="272"/>
                  </a:lnTo>
                  <a:lnTo>
                    <a:pt x="733" y="217"/>
                  </a:lnTo>
                  <a:lnTo>
                    <a:pt x="793" y="154"/>
                  </a:lnTo>
                  <a:lnTo>
                    <a:pt x="851" y="81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24"/>
            <p:cNvSpPr>
              <a:spLocks/>
            </p:cNvSpPr>
            <p:nvPr/>
          </p:nvSpPr>
          <p:spPr bwMode="auto">
            <a:xfrm>
              <a:off x="4638676" y="2663825"/>
              <a:ext cx="679450" cy="911225"/>
            </a:xfrm>
            <a:custGeom>
              <a:avLst/>
              <a:gdLst>
                <a:gd name="T0" fmla="*/ 381 w 428"/>
                <a:gd name="T1" fmla="*/ 0 h 574"/>
                <a:gd name="T2" fmla="*/ 402 w 428"/>
                <a:gd name="T3" fmla="*/ 71 h 574"/>
                <a:gd name="T4" fmla="*/ 415 w 428"/>
                <a:gd name="T5" fmla="*/ 134 h 574"/>
                <a:gd name="T6" fmla="*/ 424 w 428"/>
                <a:gd name="T7" fmla="*/ 190 h 574"/>
                <a:gd name="T8" fmla="*/ 428 w 428"/>
                <a:gd name="T9" fmla="*/ 241 h 574"/>
                <a:gd name="T10" fmla="*/ 428 w 428"/>
                <a:gd name="T11" fmla="*/ 284 h 574"/>
                <a:gd name="T12" fmla="*/ 426 w 428"/>
                <a:gd name="T13" fmla="*/ 321 h 574"/>
                <a:gd name="T14" fmla="*/ 423 w 428"/>
                <a:gd name="T15" fmla="*/ 351 h 574"/>
                <a:gd name="T16" fmla="*/ 417 w 428"/>
                <a:gd name="T17" fmla="*/ 375 h 574"/>
                <a:gd name="T18" fmla="*/ 411 w 428"/>
                <a:gd name="T19" fmla="*/ 394 h 574"/>
                <a:gd name="T20" fmla="*/ 406 w 428"/>
                <a:gd name="T21" fmla="*/ 407 h 574"/>
                <a:gd name="T22" fmla="*/ 402 w 428"/>
                <a:gd name="T23" fmla="*/ 415 h 574"/>
                <a:gd name="T24" fmla="*/ 400 w 428"/>
                <a:gd name="T25" fmla="*/ 417 h 574"/>
                <a:gd name="T26" fmla="*/ 118 w 428"/>
                <a:gd name="T27" fmla="*/ 574 h 574"/>
                <a:gd name="T28" fmla="*/ 0 w 428"/>
                <a:gd name="T29" fmla="*/ 362 h 574"/>
                <a:gd name="T30" fmla="*/ 4 w 428"/>
                <a:gd name="T31" fmla="*/ 360 h 574"/>
                <a:gd name="T32" fmla="*/ 71 w 428"/>
                <a:gd name="T33" fmla="*/ 319 h 574"/>
                <a:gd name="T34" fmla="*/ 136 w 428"/>
                <a:gd name="T35" fmla="*/ 273 h 574"/>
                <a:gd name="T36" fmla="*/ 200 w 428"/>
                <a:gd name="T37" fmla="*/ 216 h 574"/>
                <a:gd name="T38" fmla="*/ 264 w 428"/>
                <a:gd name="T39" fmla="*/ 153 h 574"/>
                <a:gd name="T40" fmla="*/ 325 w 428"/>
                <a:gd name="T41" fmla="*/ 82 h 574"/>
                <a:gd name="T42" fmla="*/ 381 w 428"/>
                <a:gd name="T4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8" h="574">
                  <a:moveTo>
                    <a:pt x="381" y="0"/>
                  </a:moveTo>
                  <a:lnTo>
                    <a:pt x="402" y="71"/>
                  </a:lnTo>
                  <a:lnTo>
                    <a:pt x="415" y="134"/>
                  </a:lnTo>
                  <a:lnTo>
                    <a:pt x="424" y="190"/>
                  </a:lnTo>
                  <a:lnTo>
                    <a:pt x="428" y="241"/>
                  </a:lnTo>
                  <a:lnTo>
                    <a:pt x="428" y="284"/>
                  </a:lnTo>
                  <a:lnTo>
                    <a:pt x="426" y="321"/>
                  </a:lnTo>
                  <a:lnTo>
                    <a:pt x="423" y="351"/>
                  </a:lnTo>
                  <a:lnTo>
                    <a:pt x="417" y="375"/>
                  </a:lnTo>
                  <a:lnTo>
                    <a:pt x="411" y="394"/>
                  </a:lnTo>
                  <a:lnTo>
                    <a:pt x="406" y="407"/>
                  </a:lnTo>
                  <a:lnTo>
                    <a:pt x="402" y="415"/>
                  </a:lnTo>
                  <a:lnTo>
                    <a:pt x="400" y="417"/>
                  </a:lnTo>
                  <a:lnTo>
                    <a:pt x="118" y="574"/>
                  </a:lnTo>
                  <a:lnTo>
                    <a:pt x="0" y="362"/>
                  </a:lnTo>
                  <a:lnTo>
                    <a:pt x="4" y="360"/>
                  </a:lnTo>
                  <a:lnTo>
                    <a:pt x="71" y="319"/>
                  </a:lnTo>
                  <a:lnTo>
                    <a:pt x="136" y="273"/>
                  </a:lnTo>
                  <a:lnTo>
                    <a:pt x="200" y="216"/>
                  </a:lnTo>
                  <a:lnTo>
                    <a:pt x="264" y="153"/>
                  </a:lnTo>
                  <a:lnTo>
                    <a:pt x="325" y="8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26"/>
            <p:cNvSpPr>
              <a:spLocks/>
            </p:cNvSpPr>
            <p:nvPr/>
          </p:nvSpPr>
          <p:spPr bwMode="auto">
            <a:xfrm>
              <a:off x="4611688" y="2593975"/>
              <a:ext cx="631825" cy="644525"/>
            </a:xfrm>
            <a:custGeom>
              <a:avLst/>
              <a:gdLst>
                <a:gd name="T0" fmla="*/ 385 w 398"/>
                <a:gd name="T1" fmla="*/ 0 h 406"/>
                <a:gd name="T2" fmla="*/ 398 w 398"/>
                <a:gd name="T3" fmla="*/ 44 h 406"/>
                <a:gd name="T4" fmla="*/ 342 w 398"/>
                <a:gd name="T5" fmla="*/ 126 h 406"/>
                <a:gd name="T6" fmla="*/ 281 w 398"/>
                <a:gd name="T7" fmla="*/ 197 h 406"/>
                <a:gd name="T8" fmla="*/ 217 w 398"/>
                <a:gd name="T9" fmla="*/ 260 h 406"/>
                <a:gd name="T10" fmla="*/ 153 w 398"/>
                <a:gd name="T11" fmla="*/ 317 h 406"/>
                <a:gd name="T12" fmla="*/ 88 w 398"/>
                <a:gd name="T13" fmla="*/ 363 h 406"/>
                <a:gd name="T14" fmla="*/ 21 w 398"/>
                <a:gd name="T15" fmla="*/ 404 h 406"/>
                <a:gd name="T16" fmla="*/ 17 w 398"/>
                <a:gd name="T17" fmla="*/ 406 h 406"/>
                <a:gd name="T18" fmla="*/ 0 w 398"/>
                <a:gd name="T19" fmla="*/ 376 h 406"/>
                <a:gd name="T20" fmla="*/ 58 w 398"/>
                <a:gd name="T21" fmla="*/ 341 h 406"/>
                <a:gd name="T22" fmla="*/ 116 w 398"/>
                <a:gd name="T23" fmla="*/ 300 h 406"/>
                <a:gd name="T24" fmla="*/ 174 w 398"/>
                <a:gd name="T25" fmla="*/ 253 h 406"/>
                <a:gd name="T26" fmla="*/ 228 w 398"/>
                <a:gd name="T27" fmla="*/ 201 h 406"/>
                <a:gd name="T28" fmla="*/ 282 w 398"/>
                <a:gd name="T29" fmla="*/ 141 h 406"/>
                <a:gd name="T30" fmla="*/ 335 w 398"/>
                <a:gd name="T31" fmla="*/ 73 h 406"/>
                <a:gd name="T32" fmla="*/ 385 w 398"/>
                <a:gd name="T3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8" h="406">
                  <a:moveTo>
                    <a:pt x="385" y="0"/>
                  </a:moveTo>
                  <a:lnTo>
                    <a:pt x="398" y="44"/>
                  </a:lnTo>
                  <a:lnTo>
                    <a:pt x="342" y="126"/>
                  </a:lnTo>
                  <a:lnTo>
                    <a:pt x="281" y="197"/>
                  </a:lnTo>
                  <a:lnTo>
                    <a:pt x="217" y="260"/>
                  </a:lnTo>
                  <a:lnTo>
                    <a:pt x="153" y="317"/>
                  </a:lnTo>
                  <a:lnTo>
                    <a:pt x="88" y="363"/>
                  </a:lnTo>
                  <a:lnTo>
                    <a:pt x="21" y="404"/>
                  </a:lnTo>
                  <a:lnTo>
                    <a:pt x="17" y="406"/>
                  </a:lnTo>
                  <a:lnTo>
                    <a:pt x="0" y="376"/>
                  </a:lnTo>
                  <a:lnTo>
                    <a:pt x="58" y="341"/>
                  </a:lnTo>
                  <a:lnTo>
                    <a:pt x="116" y="300"/>
                  </a:lnTo>
                  <a:lnTo>
                    <a:pt x="174" y="253"/>
                  </a:lnTo>
                  <a:lnTo>
                    <a:pt x="228" y="201"/>
                  </a:lnTo>
                  <a:lnTo>
                    <a:pt x="282" y="141"/>
                  </a:lnTo>
                  <a:lnTo>
                    <a:pt x="335" y="73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7756" y="916739"/>
            <a:ext cx="10576488" cy="738664"/>
            <a:chOff x="592428" y="600007"/>
            <a:chExt cx="3940935" cy="738664"/>
          </a:xfrm>
        </p:grpSpPr>
        <p:sp>
          <p:nvSpPr>
            <p:cNvPr id="43" name="TextBox 4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7710099" y="373460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10099" y="340084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35965" y="3734131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35965" y="3400368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10098" y="256937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10098" y="223561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35964" y="2568901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5964" y="2235138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10097" y="4936280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10097" y="4602517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35963" y="4935805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35963" y="4602042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7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4904" y="995052"/>
            <a:ext cx="10870820" cy="4814481"/>
            <a:chOff x="-2163290" y="1159017"/>
            <a:chExt cx="10870820" cy="4814481"/>
          </a:xfrm>
        </p:grpSpPr>
        <p:grpSp>
          <p:nvGrpSpPr>
            <p:cNvPr id="19" name="Group 18"/>
            <p:cNvGrpSpPr/>
            <p:nvPr/>
          </p:nvGrpSpPr>
          <p:grpSpPr>
            <a:xfrm rot="18962955">
              <a:off x="1720456" y="1524651"/>
              <a:ext cx="3369439" cy="4448847"/>
              <a:chOff x="2416833" y="1808906"/>
              <a:chExt cx="3369439" cy="4448847"/>
            </a:xfrm>
          </p:grpSpPr>
          <p:grpSp>
            <p:nvGrpSpPr>
              <p:cNvPr id="52" name="Group 51"/>
              <p:cNvGrpSpPr/>
              <p:nvPr/>
            </p:nvGrpSpPr>
            <p:grpSpPr>
              <a:xfrm rot="18810804">
                <a:off x="3275354" y="3770700"/>
                <a:ext cx="1122786" cy="720924"/>
                <a:chOff x="4481513" y="3678059"/>
                <a:chExt cx="1614487" cy="1036638"/>
              </a:xfrm>
            </p:grpSpPr>
            <p:sp>
              <p:nvSpPr>
                <p:cNvPr id="69" name="Rectangle 12"/>
                <p:cNvSpPr>
                  <a:spLocks noChangeArrowheads="1"/>
                </p:cNvSpPr>
                <p:nvPr/>
              </p:nvSpPr>
              <p:spPr bwMode="auto">
                <a:xfrm>
                  <a:off x="4481513" y="3678059"/>
                  <a:ext cx="1614487" cy="3444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0" name="Rectangle 13"/>
                <p:cNvSpPr>
                  <a:spLocks noChangeArrowheads="1"/>
                </p:cNvSpPr>
                <p:nvPr/>
              </p:nvSpPr>
              <p:spPr bwMode="auto">
                <a:xfrm>
                  <a:off x="4481513" y="4022546"/>
                  <a:ext cx="1614487" cy="34448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1" name="Rectangle 14"/>
                <p:cNvSpPr>
                  <a:spLocks noChangeArrowheads="1"/>
                </p:cNvSpPr>
                <p:nvPr/>
              </p:nvSpPr>
              <p:spPr bwMode="auto">
                <a:xfrm>
                  <a:off x="4481513" y="4367034"/>
                  <a:ext cx="1614487" cy="34766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 rot="18810804">
                <a:off x="4045975" y="2960080"/>
                <a:ext cx="1122786" cy="717613"/>
                <a:chOff x="6096000" y="3187521"/>
                <a:chExt cx="1614487" cy="1031876"/>
              </a:xfrm>
            </p:grpSpPr>
            <p:sp>
              <p:nvSpPr>
                <p:cNvPr id="66" name="Rectangle 15"/>
                <p:cNvSpPr>
                  <a:spLocks noChangeArrowheads="1"/>
                </p:cNvSpPr>
                <p:nvPr/>
              </p:nvSpPr>
              <p:spPr bwMode="auto">
                <a:xfrm>
                  <a:off x="6096000" y="3187521"/>
                  <a:ext cx="1614487" cy="3444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7" name="Rectangle 16"/>
                <p:cNvSpPr>
                  <a:spLocks noChangeArrowheads="1"/>
                </p:cNvSpPr>
                <p:nvPr/>
              </p:nvSpPr>
              <p:spPr bwMode="auto">
                <a:xfrm>
                  <a:off x="6096000" y="3532009"/>
                  <a:ext cx="1614487" cy="3429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8" name="Rectangle 17"/>
                <p:cNvSpPr>
                  <a:spLocks noChangeArrowheads="1"/>
                </p:cNvSpPr>
                <p:nvPr/>
              </p:nvSpPr>
              <p:spPr bwMode="auto">
                <a:xfrm>
                  <a:off x="6096000" y="3874909"/>
                  <a:ext cx="1614487" cy="3444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 rot="18810804">
                <a:off x="4780511" y="2093743"/>
                <a:ext cx="1290597" cy="720924"/>
                <a:chOff x="7700963" y="3678059"/>
                <a:chExt cx="1855787" cy="1036638"/>
              </a:xfrm>
            </p:grpSpPr>
            <p:sp>
              <p:nvSpPr>
                <p:cNvPr id="61" name="Freeform 7"/>
                <p:cNvSpPr>
                  <a:spLocks/>
                </p:cNvSpPr>
                <p:nvPr/>
              </p:nvSpPr>
              <p:spPr bwMode="auto">
                <a:xfrm>
                  <a:off x="9224963" y="3678059"/>
                  <a:ext cx="331787" cy="1036638"/>
                </a:xfrm>
                <a:custGeom>
                  <a:avLst/>
                  <a:gdLst>
                    <a:gd name="T0" fmla="*/ 0 w 209"/>
                    <a:gd name="T1" fmla="*/ 162 h 653"/>
                    <a:gd name="T2" fmla="*/ 135 w 209"/>
                    <a:gd name="T3" fmla="*/ 0 h 653"/>
                    <a:gd name="T4" fmla="*/ 209 w 209"/>
                    <a:gd name="T5" fmla="*/ 210 h 653"/>
                    <a:gd name="T6" fmla="*/ 209 w 209"/>
                    <a:gd name="T7" fmla="*/ 443 h 653"/>
                    <a:gd name="T8" fmla="*/ 135 w 209"/>
                    <a:gd name="T9" fmla="*/ 653 h 653"/>
                    <a:gd name="T10" fmla="*/ 0 w 209"/>
                    <a:gd name="T11" fmla="*/ 488 h 653"/>
                    <a:gd name="T12" fmla="*/ 0 w 209"/>
                    <a:gd name="T13" fmla="*/ 162 h 6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9" h="653">
                      <a:moveTo>
                        <a:pt x="0" y="162"/>
                      </a:moveTo>
                      <a:lnTo>
                        <a:pt x="135" y="0"/>
                      </a:lnTo>
                      <a:lnTo>
                        <a:pt x="209" y="210"/>
                      </a:lnTo>
                      <a:lnTo>
                        <a:pt x="209" y="443"/>
                      </a:lnTo>
                      <a:lnTo>
                        <a:pt x="135" y="653"/>
                      </a:lnTo>
                      <a:lnTo>
                        <a:pt x="0" y="488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BBA1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2" name="Freeform 18"/>
                <p:cNvSpPr>
                  <a:spLocks/>
                </p:cNvSpPr>
                <p:nvPr/>
              </p:nvSpPr>
              <p:spPr bwMode="auto">
                <a:xfrm>
                  <a:off x="7700963" y="3678059"/>
                  <a:ext cx="1738312" cy="344488"/>
                </a:xfrm>
                <a:custGeom>
                  <a:avLst/>
                  <a:gdLst>
                    <a:gd name="T0" fmla="*/ 1020 w 1095"/>
                    <a:gd name="T1" fmla="*/ 217 h 217"/>
                    <a:gd name="T2" fmla="*/ 1095 w 1095"/>
                    <a:gd name="T3" fmla="*/ 0 h 217"/>
                    <a:gd name="T4" fmla="*/ 0 w 1095"/>
                    <a:gd name="T5" fmla="*/ 0 h 217"/>
                    <a:gd name="T6" fmla="*/ 0 w 1095"/>
                    <a:gd name="T7" fmla="*/ 217 h 217"/>
                    <a:gd name="T8" fmla="*/ 1020 w 1095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5" h="217">
                      <a:moveTo>
                        <a:pt x="1020" y="217"/>
                      </a:moveTo>
                      <a:lnTo>
                        <a:pt x="1095" y="0"/>
                      </a:lnTo>
                      <a:lnTo>
                        <a:pt x="0" y="0"/>
                      </a:lnTo>
                      <a:lnTo>
                        <a:pt x="0" y="217"/>
                      </a:lnTo>
                      <a:lnTo>
                        <a:pt x="1020" y="21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3" name="Rectangle 19"/>
                <p:cNvSpPr>
                  <a:spLocks noChangeArrowheads="1"/>
                </p:cNvSpPr>
                <p:nvPr/>
              </p:nvSpPr>
              <p:spPr bwMode="auto">
                <a:xfrm>
                  <a:off x="7700963" y="4022546"/>
                  <a:ext cx="1619250" cy="34448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4" name="Freeform 20"/>
                <p:cNvSpPr>
                  <a:spLocks/>
                </p:cNvSpPr>
                <p:nvPr/>
              </p:nvSpPr>
              <p:spPr bwMode="auto">
                <a:xfrm>
                  <a:off x="7700963" y="4367034"/>
                  <a:ext cx="1738312" cy="347663"/>
                </a:xfrm>
                <a:custGeom>
                  <a:avLst/>
                  <a:gdLst>
                    <a:gd name="T0" fmla="*/ 1095 w 1095"/>
                    <a:gd name="T1" fmla="*/ 219 h 219"/>
                    <a:gd name="T2" fmla="*/ 1020 w 1095"/>
                    <a:gd name="T3" fmla="*/ 0 h 219"/>
                    <a:gd name="T4" fmla="*/ 0 w 1095"/>
                    <a:gd name="T5" fmla="*/ 0 h 219"/>
                    <a:gd name="T6" fmla="*/ 0 w 1095"/>
                    <a:gd name="T7" fmla="*/ 219 h 219"/>
                    <a:gd name="T8" fmla="*/ 1095 w 1095"/>
                    <a:gd name="T9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5" h="219">
                      <a:moveTo>
                        <a:pt x="1095" y="219"/>
                      </a:moveTo>
                      <a:lnTo>
                        <a:pt x="1020" y="0"/>
                      </a:lnTo>
                      <a:lnTo>
                        <a:pt x="0" y="0"/>
                      </a:lnTo>
                      <a:lnTo>
                        <a:pt x="0" y="219"/>
                      </a:lnTo>
                      <a:lnTo>
                        <a:pt x="1095" y="2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5" name="Oval 21"/>
                <p:cNvSpPr>
                  <a:spLocks noChangeArrowheads="1"/>
                </p:cNvSpPr>
                <p:nvPr/>
              </p:nvSpPr>
              <p:spPr bwMode="auto">
                <a:xfrm>
                  <a:off x="9398000" y="4049534"/>
                  <a:ext cx="82550" cy="29368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 rot="18810804">
                <a:off x="1776503" y="4899810"/>
                <a:ext cx="1998273" cy="717613"/>
                <a:chOff x="1608138" y="3187521"/>
                <a:chExt cx="2873375" cy="1031876"/>
              </a:xfrm>
            </p:grpSpPr>
            <p:sp>
              <p:nvSpPr>
                <p:cNvPr id="56" name="Freeform 8"/>
                <p:cNvSpPr>
                  <a:spLocks/>
                </p:cNvSpPr>
                <p:nvPr/>
              </p:nvSpPr>
              <p:spPr bwMode="auto">
                <a:xfrm>
                  <a:off x="1608138" y="3187521"/>
                  <a:ext cx="1490662" cy="1031875"/>
                </a:xfrm>
                <a:custGeom>
                  <a:avLst/>
                  <a:gdLst>
                    <a:gd name="T0" fmla="*/ 793 w 939"/>
                    <a:gd name="T1" fmla="*/ 650 h 650"/>
                    <a:gd name="T2" fmla="*/ 0 w 939"/>
                    <a:gd name="T3" fmla="*/ 326 h 650"/>
                    <a:gd name="T4" fmla="*/ 793 w 939"/>
                    <a:gd name="T5" fmla="*/ 0 h 650"/>
                    <a:gd name="T6" fmla="*/ 939 w 939"/>
                    <a:gd name="T7" fmla="*/ 0 h 650"/>
                    <a:gd name="T8" fmla="*/ 939 w 939"/>
                    <a:gd name="T9" fmla="*/ 650 h 650"/>
                    <a:gd name="T10" fmla="*/ 793 w 939"/>
                    <a:gd name="T11" fmla="*/ 65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9" h="650">
                      <a:moveTo>
                        <a:pt x="793" y="650"/>
                      </a:moveTo>
                      <a:lnTo>
                        <a:pt x="0" y="326"/>
                      </a:lnTo>
                      <a:lnTo>
                        <a:pt x="793" y="0"/>
                      </a:lnTo>
                      <a:lnTo>
                        <a:pt x="939" y="0"/>
                      </a:lnTo>
                      <a:lnTo>
                        <a:pt x="939" y="650"/>
                      </a:lnTo>
                      <a:lnTo>
                        <a:pt x="793" y="650"/>
                      </a:lnTo>
                      <a:close/>
                    </a:path>
                  </a:pathLst>
                </a:custGeom>
                <a:solidFill>
                  <a:srgbClr val="D4AC8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7" name="Freeform 9"/>
                <p:cNvSpPr>
                  <a:spLocks/>
                </p:cNvSpPr>
                <p:nvPr/>
              </p:nvSpPr>
              <p:spPr bwMode="auto">
                <a:xfrm>
                  <a:off x="2738438" y="3187521"/>
                  <a:ext cx="1743075" cy="344488"/>
                </a:xfrm>
                <a:custGeom>
                  <a:avLst/>
                  <a:gdLst>
                    <a:gd name="T0" fmla="*/ 464 w 464"/>
                    <a:gd name="T1" fmla="*/ 0 h 91"/>
                    <a:gd name="T2" fmla="*/ 41 w 464"/>
                    <a:gd name="T3" fmla="*/ 0 h 91"/>
                    <a:gd name="T4" fmla="*/ 16 w 464"/>
                    <a:gd name="T5" fmla="*/ 14 h 91"/>
                    <a:gd name="T6" fmla="*/ 5 w 464"/>
                    <a:gd name="T7" fmla="*/ 31 h 91"/>
                    <a:gd name="T8" fmla="*/ 5 w 464"/>
                    <a:gd name="T9" fmla="*/ 59 h 91"/>
                    <a:gd name="T10" fmla="*/ 16 w 464"/>
                    <a:gd name="T11" fmla="*/ 77 h 91"/>
                    <a:gd name="T12" fmla="*/ 41 w 464"/>
                    <a:gd name="T13" fmla="*/ 91 h 91"/>
                    <a:gd name="T14" fmla="*/ 464 w 464"/>
                    <a:gd name="T15" fmla="*/ 91 h 91"/>
                    <a:gd name="T16" fmla="*/ 464 w 464"/>
                    <a:gd name="T1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91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0" y="39"/>
                        <a:pt x="0" y="52"/>
                        <a:pt x="5" y="59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8" name="Freeform 10"/>
                <p:cNvSpPr>
                  <a:spLocks/>
                </p:cNvSpPr>
                <p:nvPr/>
              </p:nvSpPr>
              <p:spPr bwMode="auto">
                <a:xfrm>
                  <a:off x="2738438" y="3532009"/>
                  <a:ext cx="1743075" cy="342900"/>
                </a:xfrm>
                <a:custGeom>
                  <a:avLst/>
                  <a:gdLst>
                    <a:gd name="T0" fmla="*/ 464 w 464"/>
                    <a:gd name="T1" fmla="*/ 0 h 91"/>
                    <a:gd name="T2" fmla="*/ 41 w 464"/>
                    <a:gd name="T3" fmla="*/ 0 h 91"/>
                    <a:gd name="T4" fmla="*/ 16 w 464"/>
                    <a:gd name="T5" fmla="*/ 14 h 91"/>
                    <a:gd name="T6" fmla="*/ 5 w 464"/>
                    <a:gd name="T7" fmla="*/ 32 h 91"/>
                    <a:gd name="T8" fmla="*/ 5 w 464"/>
                    <a:gd name="T9" fmla="*/ 60 h 91"/>
                    <a:gd name="T10" fmla="*/ 16 w 464"/>
                    <a:gd name="T11" fmla="*/ 77 h 91"/>
                    <a:gd name="T12" fmla="*/ 41 w 464"/>
                    <a:gd name="T13" fmla="*/ 91 h 91"/>
                    <a:gd name="T14" fmla="*/ 464 w 464"/>
                    <a:gd name="T15" fmla="*/ 91 h 91"/>
                    <a:gd name="T16" fmla="*/ 464 w 464"/>
                    <a:gd name="T1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91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0" y="39"/>
                        <a:pt x="0" y="52"/>
                        <a:pt x="5" y="60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9" name="Freeform 11"/>
                <p:cNvSpPr>
                  <a:spLocks/>
                </p:cNvSpPr>
                <p:nvPr/>
              </p:nvSpPr>
              <p:spPr bwMode="auto">
                <a:xfrm>
                  <a:off x="2738438" y="3874909"/>
                  <a:ext cx="1743075" cy="344488"/>
                </a:xfrm>
                <a:custGeom>
                  <a:avLst/>
                  <a:gdLst>
                    <a:gd name="T0" fmla="*/ 464 w 464"/>
                    <a:gd name="T1" fmla="*/ 0 h 91"/>
                    <a:gd name="T2" fmla="*/ 41 w 464"/>
                    <a:gd name="T3" fmla="*/ 0 h 91"/>
                    <a:gd name="T4" fmla="*/ 16 w 464"/>
                    <a:gd name="T5" fmla="*/ 14 h 91"/>
                    <a:gd name="T6" fmla="*/ 5 w 464"/>
                    <a:gd name="T7" fmla="*/ 32 h 91"/>
                    <a:gd name="T8" fmla="*/ 5 w 464"/>
                    <a:gd name="T9" fmla="*/ 60 h 91"/>
                    <a:gd name="T10" fmla="*/ 16 w 464"/>
                    <a:gd name="T11" fmla="*/ 77 h 91"/>
                    <a:gd name="T12" fmla="*/ 41 w 464"/>
                    <a:gd name="T13" fmla="*/ 91 h 91"/>
                    <a:gd name="T14" fmla="*/ 464 w 464"/>
                    <a:gd name="T15" fmla="*/ 91 h 91"/>
                    <a:gd name="T16" fmla="*/ 464 w 464"/>
                    <a:gd name="T1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91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0" y="40"/>
                        <a:pt x="0" y="52"/>
                        <a:pt x="5" y="60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0" name="Freeform 22"/>
                <p:cNvSpPr>
                  <a:spLocks/>
                </p:cNvSpPr>
                <p:nvPr/>
              </p:nvSpPr>
              <p:spPr bwMode="auto">
                <a:xfrm>
                  <a:off x="1608138" y="3538359"/>
                  <a:ext cx="428625" cy="333375"/>
                </a:xfrm>
                <a:custGeom>
                  <a:avLst/>
                  <a:gdLst>
                    <a:gd name="T0" fmla="*/ 114 w 114"/>
                    <a:gd name="T1" fmla="*/ 49 h 88"/>
                    <a:gd name="T2" fmla="*/ 107 w 114"/>
                    <a:gd name="T3" fmla="*/ 0 h 88"/>
                    <a:gd name="T4" fmla="*/ 0 w 114"/>
                    <a:gd name="T5" fmla="*/ 44 h 88"/>
                    <a:gd name="T6" fmla="*/ 109 w 114"/>
                    <a:gd name="T7" fmla="*/ 88 h 88"/>
                    <a:gd name="T8" fmla="*/ 114 w 114"/>
                    <a:gd name="T9" fmla="*/ 49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88">
                      <a:moveTo>
                        <a:pt x="114" y="49"/>
                      </a:moveTo>
                      <a:cubicBezTo>
                        <a:pt x="114" y="32"/>
                        <a:pt x="111" y="15"/>
                        <a:pt x="107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09" y="88"/>
                        <a:pt x="109" y="88"/>
                        <a:pt x="109" y="88"/>
                      </a:cubicBezTo>
                      <a:cubicBezTo>
                        <a:pt x="112" y="76"/>
                        <a:pt x="114" y="63"/>
                        <a:pt x="114" y="49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20" name="Freeform 33"/>
            <p:cNvSpPr>
              <a:spLocks/>
            </p:cNvSpPr>
            <p:nvPr/>
          </p:nvSpPr>
          <p:spPr bwMode="auto">
            <a:xfrm rot="10800000">
              <a:off x="3873801" y="2182031"/>
              <a:ext cx="4833729" cy="1085604"/>
            </a:xfrm>
            <a:custGeom>
              <a:avLst/>
              <a:gdLst>
                <a:gd name="T0" fmla="*/ 958 w 958"/>
                <a:gd name="T1" fmla="*/ 0 h 317"/>
                <a:gd name="T2" fmla="*/ 159 w 958"/>
                <a:gd name="T3" fmla="*/ 0 h 317"/>
                <a:gd name="T4" fmla="*/ 0 w 958"/>
                <a:gd name="T5" fmla="*/ 158 h 317"/>
                <a:gd name="T6" fmla="*/ 0 w 958"/>
                <a:gd name="T7" fmla="*/ 158 h 317"/>
                <a:gd name="T8" fmla="*/ 159 w 958"/>
                <a:gd name="T9" fmla="*/ 317 h 317"/>
                <a:gd name="T10" fmla="*/ 958 w 958"/>
                <a:gd name="T11" fmla="*/ 317 h 317"/>
                <a:gd name="T12" fmla="*/ 958 w 95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8" h="317">
                  <a:moveTo>
                    <a:pt x="958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71" y="0"/>
                    <a:pt x="0" y="71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246"/>
                    <a:pt x="71" y="317"/>
                    <a:pt x="159" y="317"/>
                  </a:cubicBezTo>
                  <a:cubicBezTo>
                    <a:pt x="958" y="317"/>
                    <a:pt x="958" y="317"/>
                    <a:pt x="958" y="317"/>
                  </a:cubicBezTo>
                  <a:lnTo>
                    <a:pt x="9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>
              <a:off x="3625667" y="2183860"/>
              <a:ext cx="252496" cy="1253475"/>
            </a:xfrm>
            <a:custGeom>
              <a:avLst/>
              <a:gdLst>
                <a:gd name="T0" fmla="*/ 0 w 101"/>
                <a:gd name="T1" fmla="*/ 51 h 476"/>
                <a:gd name="T2" fmla="*/ 101 w 101"/>
                <a:gd name="T3" fmla="*/ 0 h 476"/>
                <a:gd name="T4" fmla="*/ 101 w 101"/>
                <a:gd name="T5" fmla="*/ 405 h 476"/>
                <a:gd name="T6" fmla="*/ 0 w 101"/>
                <a:gd name="T7" fmla="*/ 476 h 476"/>
                <a:gd name="T8" fmla="*/ 0 w 101"/>
                <a:gd name="T9" fmla="*/ 5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76">
                  <a:moveTo>
                    <a:pt x="0" y="51"/>
                  </a:moveTo>
                  <a:lnTo>
                    <a:pt x="101" y="0"/>
                  </a:lnTo>
                  <a:lnTo>
                    <a:pt x="101" y="405"/>
                  </a:lnTo>
                  <a:lnTo>
                    <a:pt x="0" y="47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auto">
            <a:xfrm rot="10800000">
              <a:off x="3906986" y="4398906"/>
              <a:ext cx="4800543" cy="1085604"/>
            </a:xfrm>
            <a:custGeom>
              <a:avLst/>
              <a:gdLst>
                <a:gd name="T0" fmla="*/ 958 w 958"/>
                <a:gd name="T1" fmla="*/ 0 h 317"/>
                <a:gd name="T2" fmla="*/ 159 w 958"/>
                <a:gd name="T3" fmla="*/ 0 h 317"/>
                <a:gd name="T4" fmla="*/ 0 w 958"/>
                <a:gd name="T5" fmla="*/ 158 h 317"/>
                <a:gd name="T6" fmla="*/ 0 w 958"/>
                <a:gd name="T7" fmla="*/ 158 h 317"/>
                <a:gd name="T8" fmla="*/ 159 w 958"/>
                <a:gd name="T9" fmla="*/ 317 h 317"/>
                <a:gd name="T10" fmla="*/ 958 w 958"/>
                <a:gd name="T11" fmla="*/ 317 h 317"/>
                <a:gd name="T12" fmla="*/ 958 w 95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8" h="317">
                  <a:moveTo>
                    <a:pt x="958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71" y="0"/>
                    <a:pt x="0" y="71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246"/>
                    <a:pt x="71" y="317"/>
                    <a:pt x="159" y="317"/>
                  </a:cubicBezTo>
                  <a:cubicBezTo>
                    <a:pt x="958" y="317"/>
                    <a:pt x="958" y="317"/>
                    <a:pt x="958" y="317"/>
                  </a:cubicBezTo>
                  <a:lnTo>
                    <a:pt x="9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3658851" y="4400735"/>
              <a:ext cx="252496" cy="1253475"/>
            </a:xfrm>
            <a:custGeom>
              <a:avLst/>
              <a:gdLst>
                <a:gd name="T0" fmla="*/ 0 w 101"/>
                <a:gd name="T1" fmla="*/ 51 h 476"/>
                <a:gd name="T2" fmla="*/ 101 w 101"/>
                <a:gd name="T3" fmla="*/ 0 h 476"/>
                <a:gd name="T4" fmla="*/ 101 w 101"/>
                <a:gd name="T5" fmla="*/ 405 h 476"/>
                <a:gd name="T6" fmla="*/ 0 w 101"/>
                <a:gd name="T7" fmla="*/ 476 h 476"/>
                <a:gd name="T8" fmla="*/ 0 w 101"/>
                <a:gd name="T9" fmla="*/ 5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76">
                  <a:moveTo>
                    <a:pt x="0" y="51"/>
                  </a:moveTo>
                  <a:lnTo>
                    <a:pt x="101" y="0"/>
                  </a:lnTo>
                  <a:lnTo>
                    <a:pt x="101" y="405"/>
                  </a:lnTo>
                  <a:lnTo>
                    <a:pt x="0" y="47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34"/>
            <p:cNvSpPr>
              <a:spLocks/>
            </p:cNvSpPr>
            <p:nvPr/>
          </p:nvSpPr>
          <p:spPr bwMode="auto">
            <a:xfrm>
              <a:off x="2666077" y="1159017"/>
              <a:ext cx="239591" cy="1355583"/>
            </a:xfrm>
            <a:custGeom>
              <a:avLst/>
              <a:gdLst>
                <a:gd name="T0" fmla="*/ 0 w 101"/>
                <a:gd name="T1" fmla="*/ 51 h 476"/>
                <a:gd name="T2" fmla="*/ 101 w 101"/>
                <a:gd name="T3" fmla="*/ 0 h 476"/>
                <a:gd name="T4" fmla="*/ 101 w 101"/>
                <a:gd name="T5" fmla="*/ 405 h 476"/>
                <a:gd name="T6" fmla="*/ 0 w 101"/>
                <a:gd name="T7" fmla="*/ 476 h 476"/>
                <a:gd name="T8" fmla="*/ 0 w 101"/>
                <a:gd name="T9" fmla="*/ 5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76">
                  <a:moveTo>
                    <a:pt x="0" y="51"/>
                  </a:moveTo>
                  <a:lnTo>
                    <a:pt x="101" y="0"/>
                  </a:lnTo>
                  <a:lnTo>
                    <a:pt x="101" y="405"/>
                  </a:lnTo>
                  <a:lnTo>
                    <a:pt x="0" y="47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auto">
            <a:xfrm>
              <a:off x="2664028" y="3444131"/>
              <a:ext cx="267535" cy="1289234"/>
            </a:xfrm>
            <a:custGeom>
              <a:avLst/>
              <a:gdLst>
                <a:gd name="T0" fmla="*/ 0 w 101"/>
                <a:gd name="T1" fmla="*/ 51 h 476"/>
                <a:gd name="T2" fmla="*/ 101 w 101"/>
                <a:gd name="T3" fmla="*/ 0 h 476"/>
                <a:gd name="T4" fmla="*/ 101 w 101"/>
                <a:gd name="T5" fmla="*/ 405 h 476"/>
                <a:gd name="T6" fmla="*/ 0 w 101"/>
                <a:gd name="T7" fmla="*/ 476 h 476"/>
                <a:gd name="T8" fmla="*/ 0 w 101"/>
                <a:gd name="T9" fmla="*/ 5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76">
                  <a:moveTo>
                    <a:pt x="0" y="51"/>
                  </a:moveTo>
                  <a:lnTo>
                    <a:pt x="101" y="0"/>
                  </a:lnTo>
                  <a:lnTo>
                    <a:pt x="101" y="405"/>
                  </a:lnTo>
                  <a:lnTo>
                    <a:pt x="0" y="47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auto">
            <a:xfrm rot="10800000" flipH="1">
              <a:off x="-2163290" y="1304364"/>
              <a:ext cx="4826307" cy="1210234"/>
            </a:xfrm>
            <a:custGeom>
              <a:avLst/>
              <a:gdLst>
                <a:gd name="T0" fmla="*/ 958 w 958"/>
                <a:gd name="T1" fmla="*/ 0 h 317"/>
                <a:gd name="T2" fmla="*/ 159 w 958"/>
                <a:gd name="T3" fmla="*/ 0 h 317"/>
                <a:gd name="T4" fmla="*/ 0 w 958"/>
                <a:gd name="T5" fmla="*/ 158 h 317"/>
                <a:gd name="T6" fmla="*/ 0 w 958"/>
                <a:gd name="T7" fmla="*/ 158 h 317"/>
                <a:gd name="T8" fmla="*/ 159 w 958"/>
                <a:gd name="T9" fmla="*/ 317 h 317"/>
                <a:gd name="T10" fmla="*/ 958 w 958"/>
                <a:gd name="T11" fmla="*/ 317 h 317"/>
                <a:gd name="T12" fmla="*/ 958 w 95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8" h="317">
                  <a:moveTo>
                    <a:pt x="958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71" y="0"/>
                    <a:pt x="0" y="71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246"/>
                    <a:pt x="71" y="317"/>
                    <a:pt x="159" y="317"/>
                  </a:cubicBezTo>
                  <a:cubicBezTo>
                    <a:pt x="958" y="317"/>
                    <a:pt x="958" y="317"/>
                    <a:pt x="958" y="317"/>
                  </a:cubicBezTo>
                  <a:lnTo>
                    <a:pt x="9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rot="10800000" flipH="1">
              <a:off x="-2163290" y="3604131"/>
              <a:ext cx="4831061" cy="1115785"/>
            </a:xfrm>
            <a:custGeom>
              <a:avLst/>
              <a:gdLst>
                <a:gd name="T0" fmla="*/ 958 w 958"/>
                <a:gd name="T1" fmla="*/ 0 h 317"/>
                <a:gd name="T2" fmla="*/ 159 w 958"/>
                <a:gd name="T3" fmla="*/ 0 h 317"/>
                <a:gd name="T4" fmla="*/ 0 w 958"/>
                <a:gd name="T5" fmla="*/ 158 h 317"/>
                <a:gd name="T6" fmla="*/ 0 w 958"/>
                <a:gd name="T7" fmla="*/ 158 h 317"/>
                <a:gd name="T8" fmla="*/ 159 w 958"/>
                <a:gd name="T9" fmla="*/ 317 h 317"/>
                <a:gd name="T10" fmla="*/ 958 w 958"/>
                <a:gd name="T11" fmla="*/ 317 h 317"/>
                <a:gd name="T12" fmla="*/ 958 w 95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8" h="317">
                  <a:moveTo>
                    <a:pt x="958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71" y="0"/>
                    <a:pt x="0" y="71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246"/>
                    <a:pt x="71" y="317"/>
                    <a:pt x="159" y="317"/>
                  </a:cubicBezTo>
                  <a:cubicBezTo>
                    <a:pt x="958" y="317"/>
                    <a:pt x="958" y="317"/>
                    <a:pt x="958" y="317"/>
                  </a:cubicBezTo>
                  <a:lnTo>
                    <a:pt x="9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81"/>
            <p:cNvSpPr>
              <a:spLocks noEditPoints="1"/>
            </p:cNvSpPr>
            <p:nvPr/>
          </p:nvSpPr>
          <p:spPr bwMode="auto">
            <a:xfrm>
              <a:off x="934199" y="4047544"/>
              <a:ext cx="80152" cy="80153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accent5"/>
                </a:solidFill>
              </a:endParaRPr>
            </a:p>
          </p:txBody>
        </p:sp>
        <p:sp>
          <p:nvSpPr>
            <p:cNvPr id="38" name="Oval 17"/>
            <p:cNvSpPr>
              <a:spLocks noChangeArrowheads="1"/>
            </p:cNvSpPr>
            <p:nvPr/>
          </p:nvSpPr>
          <p:spPr bwMode="auto">
            <a:xfrm>
              <a:off x="912290" y="1910190"/>
              <a:ext cx="60325" cy="6032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6690596" y="245668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90597" y="212292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29434" y="467233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29435" y="433856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1887" y="166319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1888" y="132943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9235" y="392497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236" y="359120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13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955473" y="1752938"/>
            <a:ext cx="4281053" cy="4285405"/>
            <a:chOff x="5209309" y="3129541"/>
            <a:chExt cx="1562100" cy="1563688"/>
          </a:xfrm>
        </p:grpSpPr>
        <p:sp>
          <p:nvSpPr>
            <p:cNvPr id="12" name="Freeform 813"/>
            <p:cNvSpPr>
              <a:spLocks/>
            </p:cNvSpPr>
            <p:nvPr/>
          </p:nvSpPr>
          <p:spPr bwMode="auto">
            <a:xfrm>
              <a:off x="5209309" y="3129541"/>
              <a:ext cx="750888" cy="752475"/>
            </a:xfrm>
            <a:custGeom>
              <a:avLst/>
              <a:gdLst>
                <a:gd name="T0" fmla="*/ 473 w 473"/>
                <a:gd name="T1" fmla="*/ 0 h 474"/>
                <a:gd name="T2" fmla="*/ 473 w 473"/>
                <a:gd name="T3" fmla="*/ 224 h 474"/>
                <a:gd name="T4" fmla="*/ 222 w 473"/>
                <a:gd name="T5" fmla="*/ 474 h 474"/>
                <a:gd name="T6" fmla="*/ 0 w 473"/>
                <a:gd name="T7" fmla="*/ 474 h 474"/>
                <a:gd name="T8" fmla="*/ 6 w 473"/>
                <a:gd name="T9" fmla="*/ 411 h 474"/>
                <a:gd name="T10" fmla="*/ 20 w 473"/>
                <a:gd name="T11" fmla="*/ 351 h 474"/>
                <a:gd name="T12" fmla="*/ 41 w 473"/>
                <a:gd name="T13" fmla="*/ 295 h 474"/>
                <a:gd name="T14" fmla="*/ 70 w 473"/>
                <a:gd name="T15" fmla="*/ 240 h 474"/>
                <a:gd name="T16" fmla="*/ 104 w 473"/>
                <a:gd name="T17" fmla="*/ 190 h 474"/>
                <a:gd name="T18" fmla="*/ 145 w 473"/>
                <a:gd name="T19" fmla="*/ 145 h 474"/>
                <a:gd name="T20" fmla="*/ 189 w 473"/>
                <a:gd name="T21" fmla="*/ 105 h 474"/>
                <a:gd name="T22" fmla="*/ 239 w 473"/>
                <a:gd name="T23" fmla="*/ 71 h 474"/>
                <a:gd name="T24" fmla="*/ 293 w 473"/>
                <a:gd name="T25" fmla="*/ 43 h 474"/>
                <a:gd name="T26" fmla="*/ 350 w 473"/>
                <a:gd name="T27" fmla="*/ 21 h 474"/>
                <a:gd name="T28" fmla="*/ 411 w 473"/>
                <a:gd name="T29" fmla="*/ 7 h 474"/>
                <a:gd name="T30" fmla="*/ 473 w 473"/>
                <a:gd name="T3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3" h="474">
                  <a:moveTo>
                    <a:pt x="473" y="0"/>
                  </a:moveTo>
                  <a:lnTo>
                    <a:pt x="473" y="224"/>
                  </a:lnTo>
                  <a:lnTo>
                    <a:pt x="222" y="474"/>
                  </a:lnTo>
                  <a:lnTo>
                    <a:pt x="0" y="474"/>
                  </a:lnTo>
                  <a:lnTo>
                    <a:pt x="6" y="411"/>
                  </a:lnTo>
                  <a:lnTo>
                    <a:pt x="20" y="351"/>
                  </a:lnTo>
                  <a:lnTo>
                    <a:pt x="41" y="295"/>
                  </a:lnTo>
                  <a:lnTo>
                    <a:pt x="70" y="240"/>
                  </a:lnTo>
                  <a:lnTo>
                    <a:pt x="104" y="190"/>
                  </a:lnTo>
                  <a:lnTo>
                    <a:pt x="145" y="145"/>
                  </a:lnTo>
                  <a:lnTo>
                    <a:pt x="189" y="105"/>
                  </a:lnTo>
                  <a:lnTo>
                    <a:pt x="239" y="71"/>
                  </a:lnTo>
                  <a:lnTo>
                    <a:pt x="293" y="43"/>
                  </a:lnTo>
                  <a:lnTo>
                    <a:pt x="350" y="21"/>
                  </a:lnTo>
                  <a:lnTo>
                    <a:pt x="411" y="7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14"/>
            <p:cNvSpPr>
              <a:spLocks/>
            </p:cNvSpPr>
            <p:nvPr/>
          </p:nvSpPr>
          <p:spPr bwMode="auto">
            <a:xfrm>
              <a:off x="6018934" y="3940754"/>
              <a:ext cx="752475" cy="752475"/>
            </a:xfrm>
            <a:custGeom>
              <a:avLst/>
              <a:gdLst>
                <a:gd name="T0" fmla="*/ 251 w 474"/>
                <a:gd name="T1" fmla="*/ 0 h 474"/>
                <a:gd name="T2" fmla="*/ 474 w 474"/>
                <a:gd name="T3" fmla="*/ 0 h 474"/>
                <a:gd name="T4" fmla="*/ 467 w 474"/>
                <a:gd name="T5" fmla="*/ 63 h 474"/>
                <a:gd name="T6" fmla="*/ 453 w 474"/>
                <a:gd name="T7" fmla="*/ 123 h 474"/>
                <a:gd name="T8" fmla="*/ 432 w 474"/>
                <a:gd name="T9" fmla="*/ 180 h 474"/>
                <a:gd name="T10" fmla="*/ 403 w 474"/>
                <a:gd name="T11" fmla="*/ 234 h 474"/>
                <a:gd name="T12" fmla="*/ 369 w 474"/>
                <a:gd name="T13" fmla="*/ 284 h 474"/>
                <a:gd name="T14" fmla="*/ 329 w 474"/>
                <a:gd name="T15" fmla="*/ 330 h 474"/>
                <a:gd name="T16" fmla="*/ 284 w 474"/>
                <a:gd name="T17" fmla="*/ 369 h 474"/>
                <a:gd name="T18" fmla="*/ 234 w 474"/>
                <a:gd name="T19" fmla="*/ 404 h 474"/>
                <a:gd name="T20" fmla="*/ 181 w 474"/>
                <a:gd name="T21" fmla="*/ 432 h 474"/>
                <a:gd name="T22" fmla="*/ 123 w 474"/>
                <a:gd name="T23" fmla="*/ 453 h 474"/>
                <a:gd name="T24" fmla="*/ 63 w 474"/>
                <a:gd name="T25" fmla="*/ 467 h 474"/>
                <a:gd name="T26" fmla="*/ 0 w 474"/>
                <a:gd name="T27" fmla="*/ 474 h 474"/>
                <a:gd name="T28" fmla="*/ 0 w 474"/>
                <a:gd name="T29" fmla="*/ 251 h 474"/>
                <a:gd name="T30" fmla="*/ 251 w 474"/>
                <a:gd name="T3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4" h="474">
                  <a:moveTo>
                    <a:pt x="251" y="0"/>
                  </a:moveTo>
                  <a:lnTo>
                    <a:pt x="474" y="0"/>
                  </a:lnTo>
                  <a:lnTo>
                    <a:pt x="467" y="63"/>
                  </a:lnTo>
                  <a:lnTo>
                    <a:pt x="453" y="123"/>
                  </a:lnTo>
                  <a:lnTo>
                    <a:pt x="432" y="180"/>
                  </a:lnTo>
                  <a:lnTo>
                    <a:pt x="403" y="234"/>
                  </a:lnTo>
                  <a:lnTo>
                    <a:pt x="369" y="284"/>
                  </a:lnTo>
                  <a:lnTo>
                    <a:pt x="329" y="330"/>
                  </a:lnTo>
                  <a:lnTo>
                    <a:pt x="284" y="369"/>
                  </a:lnTo>
                  <a:lnTo>
                    <a:pt x="234" y="404"/>
                  </a:lnTo>
                  <a:lnTo>
                    <a:pt x="181" y="432"/>
                  </a:lnTo>
                  <a:lnTo>
                    <a:pt x="123" y="453"/>
                  </a:lnTo>
                  <a:lnTo>
                    <a:pt x="63" y="467"/>
                  </a:lnTo>
                  <a:lnTo>
                    <a:pt x="0" y="474"/>
                  </a:lnTo>
                  <a:lnTo>
                    <a:pt x="0" y="25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15"/>
            <p:cNvSpPr>
              <a:spLocks/>
            </p:cNvSpPr>
            <p:nvPr/>
          </p:nvSpPr>
          <p:spPr bwMode="auto">
            <a:xfrm>
              <a:off x="6018934" y="3129541"/>
              <a:ext cx="752475" cy="752475"/>
            </a:xfrm>
            <a:custGeom>
              <a:avLst/>
              <a:gdLst>
                <a:gd name="T0" fmla="*/ 0 w 474"/>
                <a:gd name="T1" fmla="*/ 0 h 474"/>
                <a:gd name="T2" fmla="*/ 63 w 474"/>
                <a:gd name="T3" fmla="*/ 7 h 474"/>
                <a:gd name="T4" fmla="*/ 123 w 474"/>
                <a:gd name="T5" fmla="*/ 21 h 474"/>
                <a:gd name="T6" fmla="*/ 181 w 474"/>
                <a:gd name="T7" fmla="*/ 43 h 474"/>
                <a:gd name="T8" fmla="*/ 234 w 474"/>
                <a:gd name="T9" fmla="*/ 71 h 474"/>
                <a:gd name="T10" fmla="*/ 284 w 474"/>
                <a:gd name="T11" fmla="*/ 105 h 474"/>
                <a:gd name="T12" fmla="*/ 329 w 474"/>
                <a:gd name="T13" fmla="*/ 145 h 474"/>
                <a:gd name="T14" fmla="*/ 369 w 474"/>
                <a:gd name="T15" fmla="*/ 190 h 474"/>
                <a:gd name="T16" fmla="*/ 403 w 474"/>
                <a:gd name="T17" fmla="*/ 240 h 474"/>
                <a:gd name="T18" fmla="*/ 432 w 474"/>
                <a:gd name="T19" fmla="*/ 295 h 474"/>
                <a:gd name="T20" fmla="*/ 453 w 474"/>
                <a:gd name="T21" fmla="*/ 351 h 474"/>
                <a:gd name="T22" fmla="*/ 467 w 474"/>
                <a:gd name="T23" fmla="*/ 411 h 474"/>
                <a:gd name="T24" fmla="*/ 474 w 474"/>
                <a:gd name="T25" fmla="*/ 474 h 474"/>
                <a:gd name="T26" fmla="*/ 251 w 474"/>
                <a:gd name="T27" fmla="*/ 474 h 474"/>
                <a:gd name="T28" fmla="*/ 0 w 474"/>
                <a:gd name="T29" fmla="*/ 224 h 474"/>
                <a:gd name="T30" fmla="*/ 0 w 474"/>
                <a:gd name="T3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4" h="474">
                  <a:moveTo>
                    <a:pt x="0" y="0"/>
                  </a:moveTo>
                  <a:lnTo>
                    <a:pt x="63" y="7"/>
                  </a:lnTo>
                  <a:lnTo>
                    <a:pt x="123" y="21"/>
                  </a:lnTo>
                  <a:lnTo>
                    <a:pt x="181" y="43"/>
                  </a:lnTo>
                  <a:lnTo>
                    <a:pt x="234" y="71"/>
                  </a:lnTo>
                  <a:lnTo>
                    <a:pt x="284" y="105"/>
                  </a:lnTo>
                  <a:lnTo>
                    <a:pt x="329" y="145"/>
                  </a:lnTo>
                  <a:lnTo>
                    <a:pt x="369" y="190"/>
                  </a:lnTo>
                  <a:lnTo>
                    <a:pt x="403" y="240"/>
                  </a:lnTo>
                  <a:lnTo>
                    <a:pt x="432" y="295"/>
                  </a:lnTo>
                  <a:lnTo>
                    <a:pt x="453" y="351"/>
                  </a:lnTo>
                  <a:lnTo>
                    <a:pt x="467" y="411"/>
                  </a:lnTo>
                  <a:lnTo>
                    <a:pt x="474" y="474"/>
                  </a:lnTo>
                  <a:lnTo>
                    <a:pt x="251" y="47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16"/>
            <p:cNvSpPr>
              <a:spLocks/>
            </p:cNvSpPr>
            <p:nvPr/>
          </p:nvSpPr>
          <p:spPr bwMode="auto">
            <a:xfrm>
              <a:off x="5209309" y="3940754"/>
              <a:ext cx="750888" cy="752475"/>
            </a:xfrm>
            <a:custGeom>
              <a:avLst/>
              <a:gdLst>
                <a:gd name="T0" fmla="*/ 0 w 473"/>
                <a:gd name="T1" fmla="*/ 0 h 474"/>
                <a:gd name="T2" fmla="*/ 222 w 473"/>
                <a:gd name="T3" fmla="*/ 0 h 474"/>
                <a:gd name="T4" fmla="*/ 473 w 473"/>
                <a:gd name="T5" fmla="*/ 251 h 474"/>
                <a:gd name="T6" fmla="*/ 473 w 473"/>
                <a:gd name="T7" fmla="*/ 474 h 474"/>
                <a:gd name="T8" fmla="*/ 411 w 473"/>
                <a:gd name="T9" fmla="*/ 467 h 474"/>
                <a:gd name="T10" fmla="*/ 350 w 473"/>
                <a:gd name="T11" fmla="*/ 453 h 474"/>
                <a:gd name="T12" fmla="*/ 293 w 473"/>
                <a:gd name="T13" fmla="*/ 432 h 474"/>
                <a:gd name="T14" fmla="*/ 239 w 473"/>
                <a:gd name="T15" fmla="*/ 404 h 474"/>
                <a:gd name="T16" fmla="*/ 189 w 473"/>
                <a:gd name="T17" fmla="*/ 369 h 474"/>
                <a:gd name="T18" fmla="*/ 145 w 473"/>
                <a:gd name="T19" fmla="*/ 330 h 474"/>
                <a:gd name="T20" fmla="*/ 104 w 473"/>
                <a:gd name="T21" fmla="*/ 284 h 474"/>
                <a:gd name="T22" fmla="*/ 70 w 473"/>
                <a:gd name="T23" fmla="*/ 234 h 474"/>
                <a:gd name="T24" fmla="*/ 41 w 473"/>
                <a:gd name="T25" fmla="*/ 180 h 474"/>
                <a:gd name="T26" fmla="*/ 20 w 473"/>
                <a:gd name="T27" fmla="*/ 123 h 474"/>
                <a:gd name="T28" fmla="*/ 6 w 473"/>
                <a:gd name="T29" fmla="*/ 63 h 474"/>
                <a:gd name="T30" fmla="*/ 0 w 473"/>
                <a:gd name="T3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3" h="474">
                  <a:moveTo>
                    <a:pt x="0" y="0"/>
                  </a:moveTo>
                  <a:lnTo>
                    <a:pt x="222" y="0"/>
                  </a:lnTo>
                  <a:lnTo>
                    <a:pt x="473" y="251"/>
                  </a:lnTo>
                  <a:lnTo>
                    <a:pt x="473" y="474"/>
                  </a:lnTo>
                  <a:lnTo>
                    <a:pt x="411" y="467"/>
                  </a:lnTo>
                  <a:lnTo>
                    <a:pt x="350" y="453"/>
                  </a:lnTo>
                  <a:lnTo>
                    <a:pt x="293" y="432"/>
                  </a:lnTo>
                  <a:lnTo>
                    <a:pt x="239" y="404"/>
                  </a:lnTo>
                  <a:lnTo>
                    <a:pt x="189" y="369"/>
                  </a:lnTo>
                  <a:lnTo>
                    <a:pt x="145" y="330"/>
                  </a:lnTo>
                  <a:lnTo>
                    <a:pt x="104" y="284"/>
                  </a:lnTo>
                  <a:lnTo>
                    <a:pt x="70" y="234"/>
                  </a:lnTo>
                  <a:lnTo>
                    <a:pt x="41" y="180"/>
                  </a:lnTo>
                  <a:lnTo>
                    <a:pt x="20" y="123"/>
                  </a:lnTo>
                  <a:lnTo>
                    <a:pt x="6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 rot="2692805">
            <a:off x="5316503" y="3105723"/>
            <a:ext cx="1554645" cy="15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00" y="2478923"/>
            <a:ext cx="609600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231" y="4677276"/>
            <a:ext cx="609600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05" y="4670349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14" y="2546336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578163"/>
            <a:ext cx="609600" cy="6096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38213" y="1973689"/>
            <a:ext cx="3372891" cy="986257"/>
            <a:chOff x="523016" y="1566211"/>
            <a:chExt cx="3372891" cy="986257"/>
          </a:xfrm>
        </p:grpSpPr>
        <p:sp>
          <p:nvSpPr>
            <p:cNvPr id="24" name="Rectangle 23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2186" y="3352891"/>
            <a:ext cx="3372891" cy="986257"/>
            <a:chOff x="516989" y="2945413"/>
            <a:chExt cx="3372891" cy="986257"/>
          </a:xfrm>
        </p:grpSpPr>
        <p:sp>
          <p:nvSpPr>
            <p:cNvPr id="28" name="Rectangle 27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2186" y="4835668"/>
            <a:ext cx="3372891" cy="986257"/>
            <a:chOff x="530722" y="4467593"/>
            <a:chExt cx="3372891" cy="986257"/>
          </a:xfrm>
        </p:grpSpPr>
        <p:sp>
          <p:nvSpPr>
            <p:cNvPr id="32" name="Rectangle 31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3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3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99087" y="1973689"/>
            <a:ext cx="3372891" cy="986257"/>
            <a:chOff x="523016" y="1566211"/>
            <a:chExt cx="3372891" cy="986257"/>
          </a:xfrm>
        </p:grpSpPr>
        <p:sp>
          <p:nvSpPr>
            <p:cNvPr id="36" name="Rectangle 35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4"/>
                  </a:solidFill>
                  <a:latin typeface="Bebas Neue" panose="020B0606020202050201" pitchFamily="34" charset="0"/>
                </a:rPr>
                <a:t>4</a:t>
              </a:r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493060" y="3352891"/>
            <a:ext cx="3372891" cy="986257"/>
            <a:chOff x="516989" y="2945413"/>
            <a:chExt cx="3372891" cy="986257"/>
          </a:xfrm>
        </p:grpSpPr>
        <p:sp>
          <p:nvSpPr>
            <p:cNvPr id="40" name="Rectangle 39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5"/>
                  </a:solidFill>
                  <a:latin typeface="Bebas Neue" panose="020B0606020202050201" pitchFamily="34" charset="0"/>
                </a:rPr>
                <a:t>5.</a:t>
              </a:r>
              <a:endParaRPr lang="en-US" sz="4000" dirty="0">
                <a:solidFill>
                  <a:schemeClr val="accent5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493060" y="4835668"/>
            <a:ext cx="3372891" cy="986257"/>
            <a:chOff x="530722" y="4467593"/>
            <a:chExt cx="3372891" cy="986257"/>
          </a:xfrm>
        </p:grpSpPr>
        <p:sp>
          <p:nvSpPr>
            <p:cNvPr id="44" name="Rectangle 43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/>
                  </a:solidFill>
                  <a:latin typeface="Bebas Neue" panose="020B0606020202050201" pitchFamily="34" charset="0"/>
                </a:rPr>
                <a:t>6.</a:t>
              </a:r>
              <a:endParaRPr lang="en-US" sz="4000" dirty="0">
                <a:solidFill>
                  <a:schemeClr val="accent6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07756" y="666139"/>
            <a:ext cx="10576488" cy="738664"/>
            <a:chOff x="592428" y="600007"/>
            <a:chExt cx="3940935" cy="738664"/>
          </a:xfrm>
        </p:grpSpPr>
        <p:sp>
          <p:nvSpPr>
            <p:cNvPr id="48" name="TextBox 47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87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60510" y="1936607"/>
            <a:ext cx="4070979" cy="4066943"/>
            <a:chOff x="1261197" y="3766849"/>
            <a:chExt cx="1601788" cy="1600200"/>
          </a:xfrm>
        </p:grpSpPr>
        <p:sp>
          <p:nvSpPr>
            <p:cNvPr id="12" name="Freeform 3337"/>
            <p:cNvSpPr>
              <a:spLocks/>
            </p:cNvSpPr>
            <p:nvPr/>
          </p:nvSpPr>
          <p:spPr bwMode="auto">
            <a:xfrm>
              <a:off x="2089872" y="3766849"/>
              <a:ext cx="650875" cy="579438"/>
            </a:xfrm>
            <a:custGeom>
              <a:avLst/>
              <a:gdLst>
                <a:gd name="T0" fmla="*/ 0 w 410"/>
                <a:gd name="T1" fmla="*/ 0 h 365"/>
                <a:gd name="T2" fmla="*/ 57 w 410"/>
                <a:gd name="T3" fmla="*/ 5 h 365"/>
                <a:gd name="T4" fmla="*/ 110 w 410"/>
                <a:gd name="T5" fmla="*/ 16 h 365"/>
                <a:gd name="T6" fmla="*/ 162 w 410"/>
                <a:gd name="T7" fmla="*/ 33 h 365"/>
                <a:gd name="T8" fmla="*/ 211 w 410"/>
                <a:gd name="T9" fmla="*/ 55 h 365"/>
                <a:gd name="T10" fmla="*/ 258 w 410"/>
                <a:gd name="T11" fmla="*/ 81 h 365"/>
                <a:gd name="T12" fmla="*/ 302 w 410"/>
                <a:gd name="T13" fmla="*/ 114 h 365"/>
                <a:gd name="T14" fmla="*/ 342 w 410"/>
                <a:gd name="T15" fmla="*/ 151 h 365"/>
                <a:gd name="T16" fmla="*/ 378 w 410"/>
                <a:gd name="T17" fmla="*/ 191 h 365"/>
                <a:gd name="T18" fmla="*/ 410 w 410"/>
                <a:gd name="T19" fmla="*/ 237 h 365"/>
                <a:gd name="T20" fmla="*/ 188 w 410"/>
                <a:gd name="T21" fmla="*/ 365 h 365"/>
                <a:gd name="T22" fmla="*/ 0 w 410"/>
                <a:gd name="T23" fmla="*/ 257 h 365"/>
                <a:gd name="T24" fmla="*/ 0 w 410"/>
                <a:gd name="T2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365">
                  <a:moveTo>
                    <a:pt x="0" y="0"/>
                  </a:moveTo>
                  <a:lnTo>
                    <a:pt x="57" y="5"/>
                  </a:lnTo>
                  <a:lnTo>
                    <a:pt x="110" y="16"/>
                  </a:lnTo>
                  <a:lnTo>
                    <a:pt x="162" y="33"/>
                  </a:lnTo>
                  <a:lnTo>
                    <a:pt x="211" y="55"/>
                  </a:lnTo>
                  <a:lnTo>
                    <a:pt x="258" y="81"/>
                  </a:lnTo>
                  <a:lnTo>
                    <a:pt x="302" y="114"/>
                  </a:lnTo>
                  <a:lnTo>
                    <a:pt x="342" y="151"/>
                  </a:lnTo>
                  <a:lnTo>
                    <a:pt x="378" y="191"/>
                  </a:lnTo>
                  <a:lnTo>
                    <a:pt x="410" y="237"/>
                  </a:lnTo>
                  <a:lnTo>
                    <a:pt x="188" y="365"/>
                  </a:lnTo>
                  <a:lnTo>
                    <a:pt x="0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338"/>
            <p:cNvSpPr>
              <a:spLocks/>
            </p:cNvSpPr>
            <p:nvPr/>
          </p:nvSpPr>
          <p:spPr bwMode="auto">
            <a:xfrm>
              <a:off x="1383435" y="3766849"/>
              <a:ext cx="649288" cy="579438"/>
            </a:xfrm>
            <a:custGeom>
              <a:avLst/>
              <a:gdLst>
                <a:gd name="T0" fmla="*/ 409 w 409"/>
                <a:gd name="T1" fmla="*/ 0 h 365"/>
                <a:gd name="T2" fmla="*/ 409 w 409"/>
                <a:gd name="T3" fmla="*/ 257 h 365"/>
                <a:gd name="T4" fmla="*/ 222 w 409"/>
                <a:gd name="T5" fmla="*/ 365 h 365"/>
                <a:gd name="T6" fmla="*/ 0 w 409"/>
                <a:gd name="T7" fmla="*/ 237 h 365"/>
                <a:gd name="T8" fmla="*/ 32 w 409"/>
                <a:gd name="T9" fmla="*/ 191 h 365"/>
                <a:gd name="T10" fmla="*/ 68 w 409"/>
                <a:gd name="T11" fmla="*/ 151 h 365"/>
                <a:gd name="T12" fmla="*/ 109 w 409"/>
                <a:gd name="T13" fmla="*/ 114 h 365"/>
                <a:gd name="T14" fmla="*/ 152 w 409"/>
                <a:gd name="T15" fmla="*/ 81 h 365"/>
                <a:gd name="T16" fmla="*/ 199 w 409"/>
                <a:gd name="T17" fmla="*/ 55 h 365"/>
                <a:gd name="T18" fmla="*/ 248 w 409"/>
                <a:gd name="T19" fmla="*/ 33 h 365"/>
                <a:gd name="T20" fmla="*/ 300 w 409"/>
                <a:gd name="T21" fmla="*/ 16 h 365"/>
                <a:gd name="T22" fmla="*/ 354 w 409"/>
                <a:gd name="T23" fmla="*/ 5 h 365"/>
                <a:gd name="T24" fmla="*/ 409 w 409"/>
                <a:gd name="T2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9" h="365">
                  <a:moveTo>
                    <a:pt x="409" y="0"/>
                  </a:moveTo>
                  <a:lnTo>
                    <a:pt x="409" y="257"/>
                  </a:lnTo>
                  <a:lnTo>
                    <a:pt x="222" y="365"/>
                  </a:lnTo>
                  <a:lnTo>
                    <a:pt x="0" y="237"/>
                  </a:lnTo>
                  <a:lnTo>
                    <a:pt x="32" y="191"/>
                  </a:lnTo>
                  <a:lnTo>
                    <a:pt x="68" y="151"/>
                  </a:lnTo>
                  <a:lnTo>
                    <a:pt x="109" y="114"/>
                  </a:lnTo>
                  <a:lnTo>
                    <a:pt x="152" y="81"/>
                  </a:lnTo>
                  <a:lnTo>
                    <a:pt x="199" y="55"/>
                  </a:lnTo>
                  <a:lnTo>
                    <a:pt x="248" y="33"/>
                  </a:lnTo>
                  <a:lnTo>
                    <a:pt x="300" y="16"/>
                  </a:lnTo>
                  <a:lnTo>
                    <a:pt x="354" y="5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339"/>
            <p:cNvSpPr>
              <a:spLocks/>
            </p:cNvSpPr>
            <p:nvPr/>
          </p:nvSpPr>
          <p:spPr bwMode="auto">
            <a:xfrm>
              <a:off x="2416897" y="4192299"/>
              <a:ext cx="446088" cy="750888"/>
            </a:xfrm>
            <a:custGeom>
              <a:avLst/>
              <a:gdLst>
                <a:gd name="T0" fmla="*/ 223 w 281"/>
                <a:gd name="T1" fmla="*/ 0 h 473"/>
                <a:gd name="T2" fmla="*/ 247 w 281"/>
                <a:gd name="T3" fmla="*/ 57 h 473"/>
                <a:gd name="T4" fmla="*/ 266 w 281"/>
                <a:gd name="T5" fmla="*/ 114 h 473"/>
                <a:gd name="T6" fmla="*/ 278 w 281"/>
                <a:gd name="T7" fmla="*/ 175 h 473"/>
                <a:gd name="T8" fmla="*/ 281 w 281"/>
                <a:gd name="T9" fmla="*/ 236 h 473"/>
                <a:gd name="T10" fmla="*/ 278 w 281"/>
                <a:gd name="T11" fmla="*/ 298 h 473"/>
                <a:gd name="T12" fmla="*/ 266 w 281"/>
                <a:gd name="T13" fmla="*/ 359 h 473"/>
                <a:gd name="T14" fmla="*/ 247 w 281"/>
                <a:gd name="T15" fmla="*/ 417 h 473"/>
                <a:gd name="T16" fmla="*/ 223 w 281"/>
                <a:gd name="T17" fmla="*/ 473 h 473"/>
                <a:gd name="T18" fmla="*/ 0 w 281"/>
                <a:gd name="T19" fmla="*/ 345 h 473"/>
                <a:gd name="T20" fmla="*/ 0 w 281"/>
                <a:gd name="T21" fmla="*/ 129 h 473"/>
                <a:gd name="T22" fmla="*/ 223 w 281"/>
                <a:gd name="T2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473">
                  <a:moveTo>
                    <a:pt x="223" y="0"/>
                  </a:moveTo>
                  <a:lnTo>
                    <a:pt x="247" y="57"/>
                  </a:lnTo>
                  <a:lnTo>
                    <a:pt x="266" y="114"/>
                  </a:lnTo>
                  <a:lnTo>
                    <a:pt x="278" y="175"/>
                  </a:lnTo>
                  <a:lnTo>
                    <a:pt x="281" y="236"/>
                  </a:lnTo>
                  <a:lnTo>
                    <a:pt x="278" y="298"/>
                  </a:lnTo>
                  <a:lnTo>
                    <a:pt x="266" y="359"/>
                  </a:lnTo>
                  <a:lnTo>
                    <a:pt x="247" y="417"/>
                  </a:lnTo>
                  <a:lnTo>
                    <a:pt x="223" y="473"/>
                  </a:lnTo>
                  <a:lnTo>
                    <a:pt x="0" y="345"/>
                  </a:lnTo>
                  <a:lnTo>
                    <a:pt x="0" y="129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340"/>
            <p:cNvSpPr>
              <a:spLocks/>
            </p:cNvSpPr>
            <p:nvPr/>
          </p:nvSpPr>
          <p:spPr bwMode="auto">
            <a:xfrm>
              <a:off x="2089872" y="4789199"/>
              <a:ext cx="650875" cy="577850"/>
            </a:xfrm>
            <a:custGeom>
              <a:avLst/>
              <a:gdLst>
                <a:gd name="T0" fmla="*/ 188 w 410"/>
                <a:gd name="T1" fmla="*/ 0 h 364"/>
                <a:gd name="T2" fmla="*/ 410 w 410"/>
                <a:gd name="T3" fmla="*/ 128 h 364"/>
                <a:gd name="T4" fmla="*/ 378 w 410"/>
                <a:gd name="T5" fmla="*/ 174 h 364"/>
                <a:gd name="T6" fmla="*/ 342 w 410"/>
                <a:gd name="T7" fmla="*/ 215 h 364"/>
                <a:gd name="T8" fmla="*/ 302 w 410"/>
                <a:gd name="T9" fmla="*/ 252 h 364"/>
                <a:gd name="T10" fmla="*/ 258 w 410"/>
                <a:gd name="T11" fmla="*/ 284 h 364"/>
                <a:gd name="T12" fmla="*/ 211 w 410"/>
                <a:gd name="T13" fmla="*/ 310 h 364"/>
                <a:gd name="T14" fmla="*/ 162 w 410"/>
                <a:gd name="T15" fmla="*/ 333 h 364"/>
                <a:gd name="T16" fmla="*/ 110 w 410"/>
                <a:gd name="T17" fmla="*/ 348 h 364"/>
                <a:gd name="T18" fmla="*/ 57 w 410"/>
                <a:gd name="T19" fmla="*/ 360 h 364"/>
                <a:gd name="T20" fmla="*/ 0 w 410"/>
                <a:gd name="T21" fmla="*/ 364 h 364"/>
                <a:gd name="T22" fmla="*/ 0 w 410"/>
                <a:gd name="T23" fmla="*/ 109 h 364"/>
                <a:gd name="T24" fmla="*/ 188 w 410"/>
                <a:gd name="T2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364">
                  <a:moveTo>
                    <a:pt x="188" y="0"/>
                  </a:moveTo>
                  <a:lnTo>
                    <a:pt x="410" y="128"/>
                  </a:lnTo>
                  <a:lnTo>
                    <a:pt x="378" y="174"/>
                  </a:lnTo>
                  <a:lnTo>
                    <a:pt x="342" y="215"/>
                  </a:lnTo>
                  <a:lnTo>
                    <a:pt x="302" y="252"/>
                  </a:lnTo>
                  <a:lnTo>
                    <a:pt x="258" y="284"/>
                  </a:lnTo>
                  <a:lnTo>
                    <a:pt x="211" y="310"/>
                  </a:lnTo>
                  <a:lnTo>
                    <a:pt x="162" y="333"/>
                  </a:lnTo>
                  <a:lnTo>
                    <a:pt x="110" y="348"/>
                  </a:lnTo>
                  <a:lnTo>
                    <a:pt x="57" y="360"/>
                  </a:lnTo>
                  <a:lnTo>
                    <a:pt x="0" y="364"/>
                  </a:lnTo>
                  <a:lnTo>
                    <a:pt x="0" y="10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341"/>
            <p:cNvSpPr>
              <a:spLocks/>
            </p:cNvSpPr>
            <p:nvPr/>
          </p:nvSpPr>
          <p:spPr bwMode="auto">
            <a:xfrm>
              <a:off x="1261197" y="4192299"/>
              <a:ext cx="444500" cy="750888"/>
            </a:xfrm>
            <a:custGeom>
              <a:avLst/>
              <a:gdLst>
                <a:gd name="T0" fmla="*/ 59 w 280"/>
                <a:gd name="T1" fmla="*/ 0 h 473"/>
                <a:gd name="T2" fmla="*/ 280 w 280"/>
                <a:gd name="T3" fmla="*/ 129 h 473"/>
                <a:gd name="T4" fmla="*/ 280 w 280"/>
                <a:gd name="T5" fmla="*/ 345 h 473"/>
                <a:gd name="T6" fmla="*/ 59 w 280"/>
                <a:gd name="T7" fmla="*/ 473 h 473"/>
                <a:gd name="T8" fmla="*/ 34 w 280"/>
                <a:gd name="T9" fmla="*/ 417 h 473"/>
                <a:gd name="T10" fmla="*/ 15 w 280"/>
                <a:gd name="T11" fmla="*/ 359 h 473"/>
                <a:gd name="T12" fmla="*/ 4 w 280"/>
                <a:gd name="T13" fmla="*/ 298 h 473"/>
                <a:gd name="T14" fmla="*/ 0 w 280"/>
                <a:gd name="T15" fmla="*/ 236 h 473"/>
                <a:gd name="T16" fmla="*/ 4 w 280"/>
                <a:gd name="T17" fmla="*/ 175 h 473"/>
                <a:gd name="T18" fmla="*/ 15 w 280"/>
                <a:gd name="T19" fmla="*/ 114 h 473"/>
                <a:gd name="T20" fmla="*/ 34 w 280"/>
                <a:gd name="T21" fmla="*/ 57 h 473"/>
                <a:gd name="T22" fmla="*/ 59 w 280"/>
                <a:gd name="T2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473">
                  <a:moveTo>
                    <a:pt x="59" y="0"/>
                  </a:moveTo>
                  <a:lnTo>
                    <a:pt x="280" y="129"/>
                  </a:lnTo>
                  <a:lnTo>
                    <a:pt x="280" y="345"/>
                  </a:lnTo>
                  <a:lnTo>
                    <a:pt x="59" y="473"/>
                  </a:lnTo>
                  <a:lnTo>
                    <a:pt x="34" y="417"/>
                  </a:lnTo>
                  <a:lnTo>
                    <a:pt x="15" y="359"/>
                  </a:lnTo>
                  <a:lnTo>
                    <a:pt x="4" y="298"/>
                  </a:lnTo>
                  <a:lnTo>
                    <a:pt x="0" y="236"/>
                  </a:lnTo>
                  <a:lnTo>
                    <a:pt x="4" y="175"/>
                  </a:lnTo>
                  <a:lnTo>
                    <a:pt x="15" y="114"/>
                  </a:lnTo>
                  <a:lnTo>
                    <a:pt x="34" y="57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342"/>
            <p:cNvSpPr>
              <a:spLocks/>
            </p:cNvSpPr>
            <p:nvPr/>
          </p:nvSpPr>
          <p:spPr bwMode="auto">
            <a:xfrm>
              <a:off x="1383435" y="4789199"/>
              <a:ext cx="649288" cy="577850"/>
            </a:xfrm>
            <a:custGeom>
              <a:avLst/>
              <a:gdLst>
                <a:gd name="T0" fmla="*/ 222 w 409"/>
                <a:gd name="T1" fmla="*/ 0 h 364"/>
                <a:gd name="T2" fmla="*/ 409 w 409"/>
                <a:gd name="T3" fmla="*/ 109 h 364"/>
                <a:gd name="T4" fmla="*/ 409 w 409"/>
                <a:gd name="T5" fmla="*/ 364 h 364"/>
                <a:gd name="T6" fmla="*/ 354 w 409"/>
                <a:gd name="T7" fmla="*/ 360 h 364"/>
                <a:gd name="T8" fmla="*/ 300 w 409"/>
                <a:gd name="T9" fmla="*/ 348 h 364"/>
                <a:gd name="T10" fmla="*/ 248 w 409"/>
                <a:gd name="T11" fmla="*/ 333 h 364"/>
                <a:gd name="T12" fmla="*/ 199 w 409"/>
                <a:gd name="T13" fmla="*/ 310 h 364"/>
                <a:gd name="T14" fmla="*/ 152 w 409"/>
                <a:gd name="T15" fmla="*/ 284 h 364"/>
                <a:gd name="T16" fmla="*/ 109 w 409"/>
                <a:gd name="T17" fmla="*/ 252 h 364"/>
                <a:gd name="T18" fmla="*/ 68 w 409"/>
                <a:gd name="T19" fmla="*/ 215 h 364"/>
                <a:gd name="T20" fmla="*/ 32 w 409"/>
                <a:gd name="T21" fmla="*/ 174 h 364"/>
                <a:gd name="T22" fmla="*/ 0 w 409"/>
                <a:gd name="T23" fmla="*/ 128 h 364"/>
                <a:gd name="T24" fmla="*/ 222 w 409"/>
                <a:gd name="T2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9" h="364">
                  <a:moveTo>
                    <a:pt x="222" y="0"/>
                  </a:moveTo>
                  <a:lnTo>
                    <a:pt x="409" y="109"/>
                  </a:lnTo>
                  <a:lnTo>
                    <a:pt x="409" y="364"/>
                  </a:lnTo>
                  <a:lnTo>
                    <a:pt x="354" y="360"/>
                  </a:lnTo>
                  <a:lnTo>
                    <a:pt x="300" y="348"/>
                  </a:lnTo>
                  <a:lnTo>
                    <a:pt x="248" y="333"/>
                  </a:lnTo>
                  <a:lnTo>
                    <a:pt x="199" y="310"/>
                  </a:lnTo>
                  <a:lnTo>
                    <a:pt x="152" y="284"/>
                  </a:lnTo>
                  <a:lnTo>
                    <a:pt x="109" y="252"/>
                  </a:lnTo>
                  <a:lnTo>
                    <a:pt x="68" y="215"/>
                  </a:lnTo>
                  <a:lnTo>
                    <a:pt x="32" y="174"/>
                  </a:lnTo>
                  <a:lnTo>
                    <a:pt x="0" y="12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402646"/>
            <a:ext cx="609600" cy="609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818" y="3689487"/>
            <a:ext cx="609600" cy="609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63" y="3710035"/>
            <a:ext cx="609600" cy="609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402646"/>
            <a:ext cx="609600" cy="609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4964441"/>
            <a:ext cx="609600" cy="609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250" y="4976850"/>
            <a:ext cx="609600" cy="60960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38213" y="1973689"/>
            <a:ext cx="3372891" cy="986257"/>
            <a:chOff x="523016" y="1566211"/>
            <a:chExt cx="3372891" cy="986257"/>
          </a:xfrm>
        </p:grpSpPr>
        <p:sp>
          <p:nvSpPr>
            <p:cNvPr id="39" name="Rectangle 38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2186" y="3352891"/>
            <a:ext cx="3372891" cy="986257"/>
            <a:chOff x="516989" y="2945413"/>
            <a:chExt cx="3372891" cy="986257"/>
          </a:xfrm>
        </p:grpSpPr>
        <p:sp>
          <p:nvSpPr>
            <p:cNvPr id="43" name="Rectangle 42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32186" y="4835668"/>
            <a:ext cx="3372891" cy="986257"/>
            <a:chOff x="530722" y="4467593"/>
            <a:chExt cx="3372891" cy="986257"/>
          </a:xfrm>
        </p:grpSpPr>
        <p:sp>
          <p:nvSpPr>
            <p:cNvPr id="47" name="Rectangle 46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3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3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499087" y="1973689"/>
            <a:ext cx="3372891" cy="986257"/>
            <a:chOff x="523016" y="1566211"/>
            <a:chExt cx="3372891" cy="986257"/>
          </a:xfrm>
        </p:grpSpPr>
        <p:sp>
          <p:nvSpPr>
            <p:cNvPr id="51" name="Rectangle 50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4"/>
                  </a:solidFill>
                  <a:latin typeface="Bebas Neue" panose="020B0606020202050201" pitchFamily="34" charset="0"/>
                </a:rPr>
                <a:t>4</a:t>
              </a:r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493060" y="3352891"/>
            <a:ext cx="3372891" cy="986257"/>
            <a:chOff x="516989" y="2945413"/>
            <a:chExt cx="3372891" cy="986257"/>
          </a:xfrm>
        </p:grpSpPr>
        <p:sp>
          <p:nvSpPr>
            <p:cNvPr id="55" name="Rectangle 54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5"/>
                  </a:solidFill>
                  <a:latin typeface="Bebas Neue" panose="020B0606020202050201" pitchFamily="34" charset="0"/>
                </a:rPr>
                <a:t>5.</a:t>
              </a:r>
              <a:endParaRPr lang="en-US" sz="4000" dirty="0">
                <a:solidFill>
                  <a:schemeClr val="accent5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493060" y="4835668"/>
            <a:ext cx="3372891" cy="986257"/>
            <a:chOff x="530722" y="4467593"/>
            <a:chExt cx="3372891" cy="986257"/>
          </a:xfrm>
        </p:grpSpPr>
        <p:sp>
          <p:nvSpPr>
            <p:cNvPr id="59" name="Rectangle 58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/>
                  </a:solidFill>
                  <a:latin typeface="Bebas Neue" panose="020B0606020202050201" pitchFamily="34" charset="0"/>
                </a:rPr>
                <a:t>6.</a:t>
              </a:r>
              <a:endParaRPr lang="en-US" sz="4000" dirty="0">
                <a:solidFill>
                  <a:schemeClr val="accent6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07756" y="780843"/>
            <a:ext cx="10576488" cy="738664"/>
            <a:chOff x="592428" y="600007"/>
            <a:chExt cx="3940935" cy="738664"/>
          </a:xfrm>
        </p:grpSpPr>
        <p:sp>
          <p:nvSpPr>
            <p:cNvPr id="63" name="TextBox 6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24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ata 6"/>
          <p:cNvSpPr/>
          <p:nvPr/>
        </p:nvSpPr>
        <p:spPr>
          <a:xfrm>
            <a:off x="3914777" y="2357438"/>
            <a:ext cx="4329112" cy="971550"/>
          </a:xfrm>
          <a:prstGeom prst="flowChartInputOutpu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3914777" y="3400425"/>
            <a:ext cx="4329112" cy="97155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3914777" y="4443412"/>
            <a:ext cx="4329112" cy="971550"/>
          </a:xfrm>
          <a:prstGeom prst="flowChartInputOutpu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296" y="1427379"/>
            <a:ext cx="4917642" cy="4917642"/>
          </a:xfrm>
          <a:prstGeom prst="ellipse">
            <a:avLst/>
          </a:prstGeom>
          <a:solidFill>
            <a:schemeClr val="accent2"/>
          </a:solidFill>
          <a:ln w="139700">
            <a:solidFill>
              <a:schemeClr val="accent3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17" y="2678906"/>
            <a:ext cx="1219200" cy="1219200"/>
          </a:xfrm>
          <a:prstGeom prst="rect">
            <a:avLst/>
          </a:prstGeom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43525" y="2532965"/>
            <a:ext cx="20431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2012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343525" y="3544045"/>
            <a:ext cx="20431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2013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343524" y="4587032"/>
            <a:ext cx="20431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2014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07756" y="666139"/>
            <a:ext cx="10576488" cy="738664"/>
            <a:chOff x="592428" y="600007"/>
            <a:chExt cx="3940935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66779" y="4328985"/>
            <a:ext cx="4242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6780" y="3995222"/>
            <a:ext cx="424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72475" y="2682657"/>
            <a:ext cx="3618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2476" y="2348894"/>
            <a:ext cx="361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72474" y="3780637"/>
            <a:ext cx="3618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72475" y="3446874"/>
            <a:ext cx="361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72473" y="4920795"/>
            <a:ext cx="3618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72474" y="4587032"/>
            <a:ext cx="361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13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>
            <a:off x="6096000" y="2063353"/>
            <a:ext cx="1828800" cy="18288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4267200" y="3892153"/>
            <a:ext cx="1828800" cy="18288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9753601" y="2063353"/>
            <a:ext cx="1828800" cy="18288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7924801" y="3892153"/>
            <a:ext cx="1828800" cy="18288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2438400" y="2063353"/>
            <a:ext cx="1828800" cy="18288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609600" y="3892153"/>
            <a:ext cx="1828800" cy="18288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4361139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3022225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69" y="4361139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8" y="3080021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7" y="3036513"/>
            <a:ext cx="3048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8" y="4361139"/>
            <a:ext cx="304800" cy="3048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807756" y="823407"/>
            <a:ext cx="10576488" cy="738664"/>
            <a:chOff x="592428" y="600007"/>
            <a:chExt cx="3940935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237724" y="4694902"/>
            <a:ext cx="2408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37725" y="4361139"/>
            <a:ext cx="240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99394" y="4694902"/>
            <a:ext cx="2408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99395" y="4361139"/>
            <a:ext cx="240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61197" y="4694902"/>
            <a:ext cx="2408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61198" y="4361139"/>
            <a:ext cx="240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03924" y="2482155"/>
            <a:ext cx="2408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3925" y="2148392"/>
            <a:ext cx="240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84371" y="2482155"/>
            <a:ext cx="2408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84372" y="2148392"/>
            <a:ext cx="240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4979" y="2482155"/>
            <a:ext cx="2408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34980" y="2148392"/>
            <a:ext cx="240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0285" y="0"/>
            <a:ext cx="11647717" cy="3429000"/>
            <a:chOff x="290285" y="0"/>
            <a:chExt cx="11647717" cy="3429000"/>
          </a:xfrm>
          <a:solidFill>
            <a:schemeClr val="accent1"/>
          </a:solidFill>
        </p:grpSpPr>
        <p:sp>
          <p:nvSpPr>
            <p:cNvPr id="4" name="Parallelogram 3"/>
            <p:cNvSpPr/>
            <p:nvPr/>
          </p:nvSpPr>
          <p:spPr>
            <a:xfrm>
              <a:off x="290285" y="0"/>
              <a:ext cx="2024743" cy="3429000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1894114" y="0"/>
              <a:ext cx="2024743" cy="3429000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3497943" y="0"/>
              <a:ext cx="2024743" cy="3429000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5101772" y="0"/>
              <a:ext cx="2024743" cy="3429000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6705601" y="0"/>
              <a:ext cx="2024743" cy="3429000"/>
            </a:xfrm>
            <a:prstGeom prst="parallelogram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8309430" y="0"/>
              <a:ext cx="2024743" cy="3429000"/>
            </a:xfrm>
            <a:prstGeom prst="parallelogram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>
              <a:off x="9913259" y="0"/>
              <a:ext cx="2024743" cy="3429000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4453604"/>
            <a:ext cx="12192000" cy="794076"/>
            <a:chOff x="0" y="633031"/>
            <a:chExt cx="12192000" cy="794076"/>
          </a:xfrm>
        </p:grpSpPr>
        <p:sp>
          <p:nvSpPr>
            <p:cNvPr id="13" name="TextBox 12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Market analysis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758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799647" y="931068"/>
            <a:ext cx="2900363" cy="4995863"/>
            <a:chOff x="4625975" y="1077913"/>
            <a:chExt cx="2900363" cy="4995863"/>
          </a:xfrm>
        </p:grpSpPr>
        <p:grpSp>
          <p:nvGrpSpPr>
            <p:cNvPr id="38" name="Group 37"/>
            <p:cNvGrpSpPr/>
            <p:nvPr/>
          </p:nvGrpSpPr>
          <p:grpSpPr>
            <a:xfrm>
              <a:off x="4625975" y="1077913"/>
              <a:ext cx="2900363" cy="4995863"/>
              <a:chOff x="4625975" y="1077913"/>
              <a:chExt cx="2900363" cy="4995863"/>
            </a:xfrm>
          </p:grpSpPr>
          <p:sp>
            <p:nvSpPr>
              <p:cNvPr id="5" name="Freeform 56"/>
              <p:cNvSpPr>
                <a:spLocks/>
              </p:cNvSpPr>
              <p:nvPr/>
            </p:nvSpPr>
            <p:spPr bwMode="auto">
              <a:xfrm>
                <a:off x="5449888" y="4811713"/>
                <a:ext cx="1289050" cy="1144588"/>
              </a:xfrm>
              <a:custGeom>
                <a:avLst/>
                <a:gdLst>
                  <a:gd name="T0" fmla="*/ 796 w 812"/>
                  <a:gd name="T1" fmla="*/ 127 h 721"/>
                  <a:gd name="T2" fmla="*/ 771 w 812"/>
                  <a:gd name="T3" fmla="*/ 150 h 721"/>
                  <a:gd name="T4" fmla="*/ 755 w 812"/>
                  <a:gd name="T5" fmla="*/ 158 h 721"/>
                  <a:gd name="T6" fmla="*/ 763 w 812"/>
                  <a:gd name="T7" fmla="*/ 178 h 721"/>
                  <a:gd name="T8" fmla="*/ 759 w 812"/>
                  <a:gd name="T9" fmla="*/ 197 h 721"/>
                  <a:gd name="T10" fmla="*/ 762 w 812"/>
                  <a:gd name="T11" fmla="*/ 212 h 721"/>
                  <a:gd name="T12" fmla="*/ 792 w 812"/>
                  <a:gd name="T13" fmla="*/ 226 h 721"/>
                  <a:gd name="T14" fmla="*/ 777 w 812"/>
                  <a:gd name="T15" fmla="*/ 244 h 721"/>
                  <a:gd name="T16" fmla="*/ 766 w 812"/>
                  <a:gd name="T17" fmla="*/ 263 h 721"/>
                  <a:gd name="T18" fmla="*/ 768 w 812"/>
                  <a:gd name="T19" fmla="*/ 290 h 721"/>
                  <a:gd name="T20" fmla="*/ 767 w 812"/>
                  <a:gd name="T21" fmla="*/ 311 h 721"/>
                  <a:gd name="T22" fmla="*/ 791 w 812"/>
                  <a:gd name="T23" fmla="*/ 327 h 721"/>
                  <a:gd name="T24" fmla="*/ 797 w 812"/>
                  <a:gd name="T25" fmla="*/ 345 h 721"/>
                  <a:gd name="T26" fmla="*/ 764 w 812"/>
                  <a:gd name="T27" fmla="*/ 353 h 721"/>
                  <a:gd name="T28" fmla="*/ 763 w 812"/>
                  <a:gd name="T29" fmla="*/ 363 h 721"/>
                  <a:gd name="T30" fmla="*/ 767 w 812"/>
                  <a:gd name="T31" fmla="*/ 392 h 721"/>
                  <a:gd name="T32" fmla="*/ 767 w 812"/>
                  <a:gd name="T33" fmla="*/ 418 h 721"/>
                  <a:gd name="T34" fmla="*/ 793 w 812"/>
                  <a:gd name="T35" fmla="*/ 435 h 721"/>
                  <a:gd name="T36" fmla="*/ 777 w 812"/>
                  <a:gd name="T37" fmla="*/ 452 h 721"/>
                  <a:gd name="T38" fmla="*/ 763 w 812"/>
                  <a:gd name="T39" fmla="*/ 472 h 721"/>
                  <a:gd name="T40" fmla="*/ 767 w 812"/>
                  <a:gd name="T41" fmla="*/ 501 h 721"/>
                  <a:gd name="T42" fmla="*/ 781 w 812"/>
                  <a:gd name="T43" fmla="*/ 519 h 721"/>
                  <a:gd name="T44" fmla="*/ 764 w 812"/>
                  <a:gd name="T45" fmla="*/ 570 h 721"/>
                  <a:gd name="T46" fmla="*/ 707 w 812"/>
                  <a:gd name="T47" fmla="*/ 632 h 721"/>
                  <a:gd name="T48" fmla="*/ 649 w 812"/>
                  <a:gd name="T49" fmla="*/ 674 h 721"/>
                  <a:gd name="T50" fmla="*/ 628 w 812"/>
                  <a:gd name="T51" fmla="*/ 700 h 721"/>
                  <a:gd name="T52" fmla="*/ 576 w 812"/>
                  <a:gd name="T53" fmla="*/ 712 h 721"/>
                  <a:gd name="T54" fmla="*/ 495 w 812"/>
                  <a:gd name="T55" fmla="*/ 718 h 721"/>
                  <a:gd name="T56" fmla="*/ 415 w 812"/>
                  <a:gd name="T57" fmla="*/ 721 h 721"/>
                  <a:gd name="T58" fmla="*/ 349 w 812"/>
                  <a:gd name="T59" fmla="*/ 720 h 721"/>
                  <a:gd name="T60" fmla="*/ 271 w 812"/>
                  <a:gd name="T61" fmla="*/ 716 h 721"/>
                  <a:gd name="T62" fmla="*/ 208 w 812"/>
                  <a:gd name="T63" fmla="*/ 705 h 721"/>
                  <a:gd name="T64" fmla="*/ 188 w 812"/>
                  <a:gd name="T65" fmla="*/ 686 h 721"/>
                  <a:gd name="T66" fmla="*/ 158 w 812"/>
                  <a:gd name="T67" fmla="*/ 657 h 721"/>
                  <a:gd name="T68" fmla="*/ 92 w 812"/>
                  <a:gd name="T69" fmla="*/ 614 h 721"/>
                  <a:gd name="T70" fmla="*/ 52 w 812"/>
                  <a:gd name="T71" fmla="*/ 559 h 721"/>
                  <a:gd name="T72" fmla="*/ 54 w 812"/>
                  <a:gd name="T73" fmla="*/ 523 h 721"/>
                  <a:gd name="T74" fmla="*/ 51 w 812"/>
                  <a:gd name="T75" fmla="*/ 501 h 721"/>
                  <a:gd name="T76" fmla="*/ 23 w 812"/>
                  <a:gd name="T77" fmla="*/ 483 h 721"/>
                  <a:gd name="T78" fmla="*/ 43 w 812"/>
                  <a:gd name="T79" fmla="*/ 467 h 721"/>
                  <a:gd name="T80" fmla="*/ 54 w 812"/>
                  <a:gd name="T81" fmla="*/ 445 h 721"/>
                  <a:gd name="T82" fmla="*/ 52 w 812"/>
                  <a:gd name="T83" fmla="*/ 413 h 721"/>
                  <a:gd name="T84" fmla="*/ 59 w 812"/>
                  <a:gd name="T85" fmla="*/ 398 h 721"/>
                  <a:gd name="T86" fmla="*/ 30 w 812"/>
                  <a:gd name="T87" fmla="*/ 392 h 721"/>
                  <a:gd name="T88" fmla="*/ 22 w 812"/>
                  <a:gd name="T89" fmla="*/ 375 h 721"/>
                  <a:gd name="T90" fmla="*/ 48 w 812"/>
                  <a:gd name="T91" fmla="*/ 360 h 721"/>
                  <a:gd name="T92" fmla="*/ 51 w 812"/>
                  <a:gd name="T93" fmla="*/ 340 h 721"/>
                  <a:gd name="T94" fmla="*/ 50 w 812"/>
                  <a:gd name="T95" fmla="*/ 314 h 721"/>
                  <a:gd name="T96" fmla="*/ 50 w 812"/>
                  <a:gd name="T97" fmla="*/ 291 h 721"/>
                  <a:gd name="T98" fmla="*/ 26 w 812"/>
                  <a:gd name="T99" fmla="*/ 276 h 721"/>
                  <a:gd name="T100" fmla="*/ 47 w 812"/>
                  <a:gd name="T101" fmla="*/ 257 h 721"/>
                  <a:gd name="T102" fmla="*/ 61 w 812"/>
                  <a:gd name="T103" fmla="*/ 244 h 721"/>
                  <a:gd name="T104" fmla="*/ 55 w 812"/>
                  <a:gd name="T105" fmla="*/ 227 h 721"/>
                  <a:gd name="T106" fmla="*/ 61 w 812"/>
                  <a:gd name="T107" fmla="*/ 205 h 721"/>
                  <a:gd name="T108" fmla="*/ 59 w 812"/>
                  <a:gd name="T109" fmla="*/ 195 h 721"/>
                  <a:gd name="T110" fmla="*/ 27 w 812"/>
                  <a:gd name="T111" fmla="*/ 179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12" h="721">
                    <a:moveTo>
                      <a:pt x="0" y="0"/>
                    </a:moveTo>
                    <a:lnTo>
                      <a:pt x="812" y="0"/>
                    </a:lnTo>
                    <a:lnTo>
                      <a:pt x="796" y="127"/>
                    </a:lnTo>
                    <a:lnTo>
                      <a:pt x="792" y="137"/>
                    </a:lnTo>
                    <a:lnTo>
                      <a:pt x="783" y="145"/>
                    </a:lnTo>
                    <a:lnTo>
                      <a:pt x="771" y="150"/>
                    </a:lnTo>
                    <a:lnTo>
                      <a:pt x="759" y="153"/>
                    </a:lnTo>
                    <a:lnTo>
                      <a:pt x="755" y="154"/>
                    </a:lnTo>
                    <a:lnTo>
                      <a:pt x="755" y="158"/>
                    </a:lnTo>
                    <a:lnTo>
                      <a:pt x="757" y="163"/>
                    </a:lnTo>
                    <a:lnTo>
                      <a:pt x="760" y="170"/>
                    </a:lnTo>
                    <a:lnTo>
                      <a:pt x="763" y="178"/>
                    </a:lnTo>
                    <a:lnTo>
                      <a:pt x="763" y="184"/>
                    </a:lnTo>
                    <a:lnTo>
                      <a:pt x="762" y="191"/>
                    </a:lnTo>
                    <a:lnTo>
                      <a:pt x="759" y="197"/>
                    </a:lnTo>
                    <a:lnTo>
                      <a:pt x="757" y="202"/>
                    </a:lnTo>
                    <a:lnTo>
                      <a:pt x="758" y="208"/>
                    </a:lnTo>
                    <a:lnTo>
                      <a:pt x="762" y="212"/>
                    </a:lnTo>
                    <a:lnTo>
                      <a:pt x="772" y="214"/>
                    </a:lnTo>
                    <a:lnTo>
                      <a:pt x="784" y="219"/>
                    </a:lnTo>
                    <a:lnTo>
                      <a:pt x="792" y="226"/>
                    </a:lnTo>
                    <a:lnTo>
                      <a:pt x="793" y="234"/>
                    </a:lnTo>
                    <a:lnTo>
                      <a:pt x="788" y="240"/>
                    </a:lnTo>
                    <a:lnTo>
                      <a:pt x="777" y="244"/>
                    </a:lnTo>
                    <a:lnTo>
                      <a:pt x="768" y="250"/>
                    </a:lnTo>
                    <a:lnTo>
                      <a:pt x="766" y="255"/>
                    </a:lnTo>
                    <a:lnTo>
                      <a:pt x="766" y="263"/>
                    </a:lnTo>
                    <a:lnTo>
                      <a:pt x="768" y="271"/>
                    </a:lnTo>
                    <a:lnTo>
                      <a:pt x="770" y="281"/>
                    </a:lnTo>
                    <a:lnTo>
                      <a:pt x="768" y="290"/>
                    </a:lnTo>
                    <a:lnTo>
                      <a:pt x="767" y="298"/>
                    </a:lnTo>
                    <a:lnTo>
                      <a:pt x="766" y="305"/>
                    </a:lnTo>
                    <a:lnTo>
                      <a:pt x="767" y="311"/>
                    </a:lnTo>
                    <a:lnTo>
                      <a:pt x="771" y="318"/>
                    </a:lnTo>
                    <a:lnTo>
                      <a:pt x="780" y="322"/>
                    </a:lnTo>
                    <a:lnTo>
                      <a:pt x="791" y="327"/>
                    </a:lnTo>
                    <a:lnTo>
                      <a:pt x="797" y="332"/>
                    </a:lnTo>
                    <a:lnTo>
                      <a:pt x="798" y="339"/>
                    </a:lnTo>
                    <a:lnTo>
                      <a:pt x="797" y="345"/>
                    </a:lnTo>
                    <a:lnTo>
                      <a:pt x="789" y="349"/>
                    </a:lnTo>
                    <a:lnTo>
                      <a:pt x="776" y="352"/>
                    </a:lnTo>
                    <a:lnTo>
                      <a:pt x="764" y="353"/>
                    </a:lnTo>
                    <a:lnTo>
                      <a:pt x="759" y="356"/>
                    </a:lnTo>
                    <a:lnTo>
                      <a:pt x="759" y="358"/>
                    </a:lnTo>
                    <a:lnTo>
                      <a:pt x="763" y="363"/>
                    </a:lnTo>
                    <a:lnTo>
                      <a:pt x="766" y="370"/>
                    </a:lnTo>
                    <a:lnTo>
                      <a:pt x="767" y="380"/>
                    </a:lnTo>
                    <a:lnTo>
                      <a:pt x="767" y="392"/>
                    </a:lnTo>
                    <a:lnTo>
                      <a:pt x="764" y="403"/>
                    </a:lnTo>
                    <a:lnTo>
                      <a:pt x="763" y="412"/>
                    </a:lnTo>
                    <a:lnTo>
                      <a:pt x="767" y="418"/>
                    </a:lnTo>
                    <a:lnTo>
                      <a:pt x="776" y="425"/>
                    </a:lnTo>
                    <a:lnTo>
                      <a:pt x="787" y="429"/>
                    </a:lnTo>
                    <a:lnTo>
                      <a:pt x="793" y="435"/>
                    </a:lnTo>
                    <a:lnTo>
                      <a:pt x="794" y="441"/>
                    </a:lnTo>
                    <a:lnTo>
                      <a:pt x="789" y="447"/>
                    </a:lnTo>
                    <a:lnTo>
                      <a:pt x="777" y="452"/>
                    </a:lnTo>
                    <a:lnTo>
                      <a:pt x="768" y="458"/>
                    </a:lnTo>
                    <a:lnTo>
                      <a:pt x="763" y="464"/>
                    </a:lnTo>
                    <a:lnTo>
                      <a:pt x="763" y="472"/>
                    </a:lnTo>
                    <a:lnTo>
                      <a:pt x="764" y="481"/>
                    </a:lnTo>
                    <a:lnTo>
                      <a:pt x="767" y="490"/>
                    </a:lnTo>
                    <a:lnTo>
                      <a:pt x="767" y="501"/>
                    </a:lnTo>
                    <a:lnTo>
                      <a:pt x="771" y="506"/>
                    </a:lnTo>
                    <a:lnTo>
                      <a:pt x="776" y="511"/>
                    </a:lnTo>
                    <a:lnTo>
                      <a:pt x="781" y="519"/>
                    </a:lnTo>
                    <a:lnTo>
                      <a:pt x="783" y="528"/>
                    </a:lnTo>
                    <a:lnTo>
                      <a:pt x="776" y="548"/>
                    </a:lnTo>
                    <a:lnTo>
                      <a:pt x="764" y="570"/>
                    </a:lnTo>
                    <a:lnTo>
                      <a:pt x="749" y="591"/>
                    </a:lnTo>
                    <a:lnTo>
                      <a:pt x="729" y="612"/>
                    </a:lnTo>
                    <a:lnTo>
                      <a:pt x="707" y="632"/>
                    </a:lnTo>
                    <a:lnTo>
                      <a:pt x="685" y="649"/>
                    </a:lnTo>
                    <a:lnTo>
                      <a:pt x="665" y="662"/>
                    </a:lnTo>
                    <a:lnTo>
                      <a:pt x="649" y="674"/>
                    </a:lnTo>
                    <a:lnTo>
                      <a:pt x="639" y="683"/>
                    </a:lnTo>
                    <a:lnTo>
                      <a:pt x="632" y="695"/>
                    </a:lnTo>
                    <a:lnTo>
                      <a:pt x="628" y="700"/>
                    </a:lnTo>
                    <a:lnTo>
                      <a:pt x="615" y="704"/>
                    </a:lnTo>
                    <a:lnTo>
                      <a:pt x="598" y="708"/>
                    </a:lnTo>
                    <a:lnTo>
                      <a:pt x="576" y="712"/>
                    </a:lnTo>
                    <a:lnTo>
                      <a:pt x="550" y="714"/>
                    </a:lnTo>
                    <a:lnTo>
                      <a:pt x="522" y="716"/>
                    </a:lnTo>
                    <a:lnTo>
                      <a:pt x="495" y="718"/>
                    </a:lnTo>
                    <a:lnTo>
                      <a:pt x="466" y="720"/>
                    </a:lnTo>
                    <a:lnTo>
                      <a:pt x="440" y="720"/>
                    </a:lnTo>
                    <a:lnTo>
                      <a:pt x="415" y="721"/>
                    </a:lnTo>
                    <a:lnTo>
                      <a:pt x="395" y="721"/>
                    </a:lnTo>
                    <a:lnTo>
                      <a:pt x="374" y="721"/>
                    </a:lnTo>
                    <a:lnTo>
                      <a:pt x="349" y="720"/>
                    </a:lnTo>
                    <a:lnTo>
                      <a:pt x="323" y="720"/>
                    </a:lnTo>
                    <a:lnTo>
                      <a:pt x="297" y="717"/>
                    </a:lnTo>
                    <a:lnTo>
                      <a:pt x="271" y="716"/>
                    </a:lnTo>
                    <a:lnTo>
                      <a:pt x="246" y="713"/>
                    </a:lnTo>
                    <a:lnTo>
                      <a:pt x="225" y="709"/>
                    </a:lnTo>
                    <a:lnTo>
                      <a:pt x="208" y="705"/>
                    </a:lnTo>
                    <a:lnTo>
                      <a:pt x="196" y="700"/>
                    </a:lnTo>
                    <a:lnTo>
                      <a:pt x="192" y="695"/>
                    </a:lnTo>
                    <a:lnTo>
                      <a:pt x="188" y="686"/>
                    </a:lnTo>
                    <a:lnTo>
                      <a:pt x="182" y="676"/>
                    </a:lnTo>
                    <a:lnTo>
                      <a:pt x="171" y="667"/>
                    </a:lnTo>
                    <a:lnTo>
                      <a:pt x="158" y="657"/>
                    </a:lnTo>
                    <a:lnTo>
                      <a:pt x="140" y="646"/>
                    </a:lnTo>
                    <a:lnTo>
                      <a:pt x="118" y="632"/>
                    </a:lnTo>
                    <a:lnTo>
                      <a:pt x="92" y="614"/>
                    </a:lnTo>
                    <a:lnTo>
                      <a:pt x="72" y="594"/>
                    </a:lnTo>
                    <a:lnTo>
                      <a:pt x="60" y="576"/>
                    </a:lnTo>
                    <a:lnTo>
                      <a:pt x="52" y="559"/>
                    </a:lnTo>
                    <a:lnTo>
                      <a:pt x="51" y="543"/>
                    </a:lnTo>
                    <a:lnTo>
                      <a:pt x="52" y="532"/>
                    </a:lnTo>
                    <a:lnTo>
                      <a:pt x="54" y="523"/>
                    </a:lnTo>
                    <a:lnTo>
                      <a:pt x="55" y="514"/>
                    </a:lnTo>
                    <a:lnTo>
                      <a:pt x="55" y="507"/>
                    </a:lnTo>
                    <a:lnTo>
                      <a:pt x="51" y="501"/>
                    </a:lnTo>
                    <a:lnTo>
                      <a:pt x="40" y="494"/>
                    </a:lnTo>
                    <a:lnTo>
                      <a:pt x="29" y="489"/>
                    </a:lnTo>
                    <a:lnTo>
                      <a:pt x="23" y="483"/>
                    </a:lnTo>
                    <a:lnTo>
                      <a:pt x="25" y="477"/>
                    </a:lnTo>
                    <a:lnTo>
                      <a:pt x="31" y="472"/>
                    </a:lnTo>
                    <a:lnTo>
                      <a:pt x="43" y="467"/>
                    </a:lnTo>
                    <a:lnTo>
                      <a:pt x="52" y="462"/>
                    </a:lnTo>
                    <a:lnTo>
                      <a:pt x="55" y="454"/>
                    </a:lnTo>
                    <a:lnTo>
                      <a:pt x="54" y="445"/>
                    </a:lnTo>
                    <a:lnTo>
                      <a:pt x="52" y="434"/>
                    </a:lnTo>
                    <a:lnTo>
                      <a:pt x="51" y="422"/>
                    </a:lnTo>
                    <a:lnTo>
                      <a:pt x="52" y="413"/>
                    </a:lnTo>
                    <a:lnTo>
                      <a:pt x="56" y="405"/>
                    </a:lnTo>
                    <a:lnTo>
                      <a:pt x="59" y="400"/>
                    </a:lnTo>
                    <a:lnTo>
                      <a:pt x="59" y="398"/>
                    </a:lnTo>
                    <a:lnTo>
                      <a:pt x="55" y="395"/>
                    </a:lnTo>
                    <a:lnTo>
                      <a:pt x="43" y="394"/>
                    </a:lnTo>
                    <a:lnTo>
                      <a:pt x="30" y="392"/>
                    </a:lnTo>
                    <a:lnTo>
                      <a:pt x="22" y="387"/>
                    </a:lnTo>
                    <a:lnTo>
                      <a:pt x="20" y="382"/>
                    </a:lnTo>
                    <a:lnTo>
                      <a:pt x="22" y="375"/>
                    </a:lnTo>
                    <a:lnTo>
                      <a:pt x="29" y="369"/>
                    </a:lnTo>
                    <a:lnTo>
                      <a:pt x="39" y="363"/>
                    </a:lnTo>
                    <a:lnTo>
                      <a:pt x="48" y="360"/>
                    </a:lnTo>
                    <a:lnTo>
                      <a:pt x="52" y="354"/>
                    </a:lnTo>
                    <a:lnTo>
                      <a:pt x="52" y="348"/>
                    </a:lnTo>
                    <a:lnTo>
                      <a:pt x="51" y="340"/>
                    </a:lnTo>
                    <a:lnTo>
                      <a:pt x="50" y="332"/>
                    </a:lnTo>
                    <a:lnTo>
                      <a:pt x="48" y="324"/>
                    </a:lnTo>
                    <a:lnTo>
                      <a:pt x="50" y="314"/>
                    </a:lnTo>
                    <a:lnTo>
                      <a:pt x="52" y="305"/>
                    </a:lnTo>
                    <a:lnTo>
                      <a:pt x="54" y="298"/>
                    </a:lnTo>
                    <a:lnTo>
                      <a:pt x="50" y="291"/>
                    </a:lnTo>
                    <a:lnTo>
                      <a:pt x="40" y="288"/>
                    </a:lnTo>
                    <a:lnTo>
                      <a:pt x="30" y="282"/>
                    </a:lnTo>
                    <a:lnTo>
                      <a:pt x="26" y="276"/>
                    </a:lnTo>
                    <a:lnTo>
                      <a:pt x="27" y="269"/>
                    </a:lnTo>
                    <a:lnTo>
                      <a:pt x="34" y="261"/>
                    </a:lnTo>
                    <a:lnTo>
                      <a:pt x="47" y="257"/>
                    </a:lnTo>
                    <a:lnTo>
                      <a:pt x="56" y="254"/>
                    </a:lnTo>
                    <a:lnTo>
                      <a:pt x="61" y="250"/>
                    </a:lnTo>
                    <a:lnTo>
                      <a:pt x="61" y="244"/>
                    </a:lnTo>
                    <a:lnTo>
                      <a:pt x="59" y="239"/>
                    </a:lnTo>
                    <a:lnTo>
                      <a:pt x="56" y="234"/>
                    </a:lnTo>
                    <a:lnTo>
                      <a:pt x="55" y="227"/>
                    </a:lnTo>
                    <a:lnTo>
                      <a:pt x="55" y="219"/>
                    </a:lnTo>
                    <a:lnTo>
                      <a:pt x="57" y="212"/>
                    </a:lnTo>
                    <a:lnTo>
                      <a:pt x="61" y="205"/>
                    </a:lnTo>
                    <a:lnTo>
                      <a:pt x="64" y="200"/>
                    </a:lnTo>
                    <a:lnTo>
                      <a:pt x="63" y="196"/>
                    </a:lnTo>
                    <a:lnTo>
                      <a:pt x="59" y="195"/>
                    </a:lnTo>
                    <a:lnTo>
                      <a:pt x="47" y="193"/>
                    </a:lnTo>
                    <a:lnTo>
                      <a:pt x="37" y="188"/>
                    </a:lnTo>
                    <a:lnTo>
                      <a:pt x="27" y="179"/>
                    </a:lnTo>
                    <a:lnTo>
                      <a:pt x="22" y="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58"/>
              <p:cNvSpPr>
                <a:spLocks/>
              </p:cNvSpPr>
              <p:nvPr/>
            </p:nvSpPr>
            <p:spPr bwMode="auto">
              <a:xfrm>
                <a:off x="5956300" y="5945188"/>
                <a:ext cx="295275" cy="128588"/>
              </a:xfrm>
              <a:custGeom>
                <a:avLst/>
                <a:gdLst>
                  <a:gd name="T0" fmla="*/ 93 w 186"/>
                  <a:gd name="T1" fmla="*/ 0 h 81"/>
                  <a:gd name="T2" fmla="*/ 118 w 186"/>
                  <a:gd name="T3" fmla="*/ 3 h 81"/>
                  <a:gd name="T4" fmla="*/ 140 w 186"/>
                  <a:gd name="T5" fmla="*/ 7 h 81"/>
                  <a:gd name="T6" fmla="*/ 159 w 186"/>
                  <a:gd name="T7" fmla="*/ 12 h 81"/>
                  <a:gd name="T8" fmla="*/ 173 w 186"/>
                  <a:gd name="T9" fmla="*/ 21 h 81"/>
                  <a:gd name="T10" fmla="*/ 182 w 186"/>
                  <a:gd name="T11" fmla="*/ 30 h 81"/>
                  <a:gd name="T12" fmla="*/ 186 w 186"/>
                  <a:gd name="T13" fmla="*/ 41 h 81"/>
                  <a:gd name="T14" fmla="*/ 182 w 186"/>
                  <a:gd name="T15" fmla="*/ 53 h 81"/>
                  <a:gd name="T16" fmla="*/ 173 w 186"/>
                  <a:gd name="T17" fmla="*/ 62 h 81"/>
                  <a:gd name="T18" fmla="*/ 159 w 186"/>
                  <a:gd name="T19" fmla="*/ 70 h 81"/>
                  <a:gd name="T20" fmla="*/ 140 w 186"/>
                  <a:gd name="T21" fmla="*/ 76 h 81"/>
                  <a:gd name="T22" fmla="*/ 118 w 186"/>
                  <a:gd name="T23" fmla="*/ 80 h 81"/>
                  <a:gd name="T24" fmla="*/ 93 w 186"/>
                  <a:gd name="T25" fmla="*/ 81 h 81"/>
                  <a:gd name="T26" fmla="*/ 68 w 186"/>
                  <a:gd name="T27" fmla="*/ 80 h 81"/>
                  <a:gd name="T28" fmla="*/ 46 w 186"/>
                  <a:gd name="T29" fmla="*/ 76 h 81"/>
                  <a:gd name="T30" fmla="*/ 28 w 186"/>
                  <a:gd name="T31" fmla="*/ 70 h 81"/>
                  <a:gd name="T32" fmla="*/ 13 w 186"/>
                  <a:gd name="T33" fmla="*/ 62 h 81"/>
                  <a:gd name="T34" fmla="*/ 3 w 186"/>
                  <a:gd name="T35" fmla="*/ 53 h 81"/>
                  <a:gd name="T36" fmla="*/ 0 w 186"/>
                  <a:gd name="T37" fmla="*/ 41 h 81"/>
                  <a:gd name="T38" fmla="*/ 3 w 186"/>
                  <a:gd name="T39" fmla="*/ 30 h 81"/>
                  <a:gd name="T40" fmla="*/ 13 w 186"/>
                  <a:gd name="T41" fmla="*/ 21 h 81"/>
                  <a:gd name="T42" fmla="*/ 28 w 186"/>
                  <a:gd name="T43" fmla="*/ 12 h 81"/>
                  <a:gd name="T44" fmla="*/ 46 w 186"/>
                  <a:gd name="T45" fmla="*/ 7 h 81"/>
                  <a:gd name="T46" fmla="*/ 68 w 186"/>
                  <a:gd name="T47" fmla="*/ 3 h 81"/>
                  <a:gd name="T48" fmla="*/ 93 w 186"/>
                  <a:gd name="T4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81">
                    <a:moveTo>
                      <a:pt x="93" y="0"/>
                    </a:moveTo>
                    <a:lnTo>
                      <a:pt x="118" y="3"/>
                    </a:lnTo>
                    <a:lnTo>
                      <a:pt x="140" y="7"/>
                    </a:lnTo>
                    <a:lnTo>
                      <a:pt x="159" y="12"/>
                    </a:lnTo>
                    <a:lnTo>
                      <a:pt x="173" y="21"/>
                    </a:lnTo>
                    <a:lnTo>
                      <a:pt x="182" y="30"/>
                    </a:lnTo>
                    <a:lnTo>
                      <a:pt x="186" y="41"/>
                    </a:lnTo>
                    <a:lnTo>
                      <a:pt x="182" y="53"/>
                    </a:lnTo>
                    <a:lnTo>
                      <a:pt x="173" y="62"/>
                    </a:lnTo>
                    <a:lnTo>
                      <a:pt x="159" y="70"/>
                    </a:lnTo>
                    <a:lnTo>
                      <a:pt x="140" y="76"/>
                    </a:lnTo>
                    <a:lnTo>
                      <a:pt x="118" y="80"/>
                    </a:lnTo>
                    <a:lnTo>
                      <a:pt x="93" y="81"/>
                    </a:lnTo>
                    <a:lnTo>
                      <a:pt x="68" y="80"/>
                    </a:lnTo>
                    <a:lnTo>
                      <a:pt x="46" y="76"/>
                    </a:lnTo>
                    <a:lnTo>
                      <a:pt x="28" y="70"/>
                    </a:lnTo>
                    <a:lnTo>
                      <a:pt x="13" y="62"/>
                    </a:lnTo>
                    <a:lnTo>
                      <a:pt x="3" y="53"/>
                    </a:lnTo>
                    <a:lnTo>
                      <a:pt x="0" y="41"/>
                    </a:lnTo>
                    <a:lnTo>
                      <a:pt x="3" y="30"/>
                    </a:lnTo>
                    <a:lnTo>
                      <a:pt x="13" y="21"/>
                    </a:lnTo>
                    <a:lnTo>
                      <a:pt x="28" y="12"/>
                    </a:lnTo>
                    <a:lnTo>
                      <a:pt x="46" y="7"/>
                    </a:lnTo>
                    <a:lnTo>
                      <a:pt x="68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8"/>
              <p:cNvSpPr>
                <a:spLocks/>
              </p:cNvSpPr>
              <p:nvPr/>
            </p:nvSpPr>
            <p:spPr bwMode="auto">
              <a:xfrm>
                <a:off x="5545138" y="5672138"/>
                <a:ext cx="1141413" cy="284163"/>
              </a:xfrm>
              <a:custGeom>
                <a:avLst/>
                <a:gdLst>
                  <a:gd name="T0" fmla="*/ 719 w 719"/>
                  <a:gd name="T1" fmla="*/ 0 h 179"/>
                  <a:gd name="T2" fmla="*/ 708 w 719"/>
                  <a:gd name="T3" fmla="*/ 22 h 179"/>
                  <a:gd name="T4" fmla="*/ 691 w 719"/>
                  <a:gd name="T5" fmla="*/ 45 h 179"/>
                  <a:gd name="T6" fmla="*/ 670 w 719"/>
                  <a:gd name="T7" fmla="*/ 69 h 179"/>
                  <a:gd name="T8" fmla="*/ 647 w 719"/>
                  <a:gd name="T9" fmla="*/ 90 h 179"/>
                  <a:gd name="T10" fmla="*/ 625 w 719"/>
                  <a:gd name="T11" fmla="*/ 107 h 179"/>
                  <a:gd name="T12" fmla="*/ 605 w 719"/>
                  <a:gd name="T13" fmla="*/ 120 h 179"/>
                  <a:gd name="T14" fmla="*/ 589 w 719"/>
                  <a:gd name="T15" fmla="*/ 132 h 179"/>
                  <a:gd name="T16" fmla="*/ 579 w 719"/>
                  <a:gd name="T17" fmla="*/ 141 h 179"/>
                  <a:gd name="T18" fmla="*/ 572 w 719"/>
                  <a:gd name="T19" fmla="*/ 153 h 179"/>
                  <a:gd name="T20" fmla="*/ 568 w 719"/>
                  <a:gd name="T21" fmla="*/ 158 h 179"/>
                  <a:gd name="T22" fmla="*/ 555 w 719"/>
                  <a:gd name="T23" fmla="*/ 162 h 179"/>
                  <a:gd name="T24" fmla="*/ 538 w 719"/>
                  <a:gd name="T25" fmla="*/ 166 h 179"/>
                  <a:gd name="T26" fmla="*/ 516 w 719"/>
                  <a:gd name="T27" fmla="*/ 170 h 179"/>
                  <a:gd name="T28" fmla="*/ 490 w 719"/>
                  <a:gd name="T29" fmla="*/ 172 h 179"/>
                  <a:gd name="T30" fmla="*/ 462 w 719"/>
                  <a:gd name="T31" fmla="*/ 174 h 179"/>
                  <a:gd name="T32" fmla="*/ 435 w 719"/>
                  <a:gd name="T33" fmla="*/ 176 h 179"/>
                  <a:gd name="T34" fmla="*/ 406 w 719"/>
                  <a:gd name="T35" fmla="*/ 178 h 179"/>
                  <a:gd name="T36" fmla="*/ 380 w 719"/>
                  <a:gd name="T37" fmla="*/ 178 h 179"/>
                  <a:gd name="T38" fmla="*/ 355 w 719"/>
                  <a:gd name="T39" fmla="*/ 179 h 179"/>
                  <a:gd name="T40" fmla="*/ 335 w 719"/>
                  <a:gd name="T41" fmla="*/ 179 h 179"/>
                  <a:gd name="T42" fmla="*/ 314 w 719"/>
                  <a:gd name="T43" fmla="*/ 179 h 179"/>
                  <a:gd name="T44" fmla="*/ 289 w 719"/>
                  <a:gd name="T45" fmla="*/ 178 h 179"/>
                  <a:gd name="T46" fmla="*/ 263 w 719"/>
                  <a:gd name="T47" fmla="*/ 178 h 179"/>
                  <a:gd name="T48" fmla="*/ 237 w 719"/>
                  <a:gd name="T49" fmla="*/ 175 h 179"/>
                  <a:gd name="T50" fmla="*/ 211 w 719"/>
                  <a:gd name="T51" fmla="*/ 174 h 179"/>
                  <a:gd name="T52" fmla="*/ 186 w 719"/>
                  <a:gd name="T53" fmla="*/ 171 h 179"/>
                  <a:gd name="T54" fmla="*/ 165 w 719"/>
                  <a:gd name="T55" fmla="*/ 167 h 179"/>
                  <a:gd name="T56" fmla="*/ 148 w 719"/>
                  <a:gd name="T57" fmla="*/ 163 h 179"/>
                  <a:gd name="T58" fmla="*/ 136 w 719"/>
                  <a:gd name="T59" fmla="*/ 158 h 179"/>
                  <a:gd name="T60" fmla="*/ 132 w 719"/>
                  <a:gd name="T61" fmla="*/ 153 h 179"/>
                  <a:gd name="T62" fmla="*/ 128 w 719"/>
                  <a:gd name="T63" fmla="*/ 144 h 179"/>
                  <a:gd name="T64" fmla="*/ 122 w 719"/>
                  <a:gd name="T65" fmla="*/ 134 h 179"/>
                  <a:gd name="T66" fmla="*/ 111 w 719"/>
                  <a:gd name="T67" fmla="*/ 125 h 179"/>
                  <a:gd name="T68" fmla="*/ 98 w 719"/>
                  <a:gd name="T69" fmla="*/ 115 h 179"/>
                  <a:gd name="T70" fmla="*/ 80 w 719"/>
                  <a:gd name="T71" fmla="*/ 104 h 179"/>
                  <a:gd name="T72" fmla="*/ 58 w 719"/>
                  <a:gd name="T73" fmla="*/ 90 h 179"/>
                  <a:gd name="T74" fmla="*/ 30 w 719"/>
                  <a:gd name="T75" fmla="*/ 72 h 179"/>
                  <a:gd name="T76" fmla="*/ 12 w 719"/>
                  <a:gd name="T77" fmla="*/ 52 h 179"/>
                  <a:gd name="T78" fmla="*/ 0 w 719"/>
                  <a:gd name="T79" fmla="*/ 34 h 179"/>
                  <a:gd name="T80" fmla="*/ 719 w 719"/>
                  <a:gd name="T81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19" h="179">
                    <a:moveTo>
                      <a:pt x="719" y="0"/>
                    </a:moveTo>
                    <a:lnTo>
                      <a:pt x="708" y="22"/>
                    </a:lnTo>
                    <a:lnTo>
                      <a:pt x="691" y="45"/>
                    </a:lnTo>
                    <a:lnTo>
                      <a:pt x="670" y="69"/>
                    </a:lnTo>
                    <a:lnTo>
                      <a:pt x="647" y="90"/>
                    </a:lnTo>
                    <a:lnTo>
                      <a:pt x="625" y="107"/>
                    </a:lnTo>
                    <a:lnTo>
                      <a:pt x="605" y="120"/>
                    </a:lnTo>
                    <a:lnTo>
                      <a:pt x="589" y="132"/>
                    </a:lnTo>
                    <a:lnTo>
                      <a:pt x="579" y="141"/>
                    </a:lnTo>
                    <a:lnTo>
                      <a:pt x="572" y="153"/>
                    </a:lnTo>
                    <a:lnTo>
                      <a:pt x="568" y="158"/>
                    </a:lnTo>
                    <a:lnTo>
                      <a:pt x="555" y="162"/>
                    </a:lnTo>
                    <a:lnTo>
                      <a:pt x="538" y="166"/>
                    </a:lnTo>
                    <a:lnTo>
                      <a:pt x="516" y="170"/>
                    </a:lnTo>
                    <a:lnTo>
                      <a:pt x="490" y="172"/>
                    </a:lnTo>
                    <a:lnTo>
                      <a:pt x="462" y="174"/>
                    </a:lnTo>
                    <a:lnTo>
                      <a:pt x="435" y="176"/>
                    </a:lnTo>
                    <a:lnTo>
                      <a:pt x="406" y="178"/>
                    </a:lnTo>
                    <a:lnTo>
                      <a:pt x="380" y="178"/>
                    </a:lnTo>
                    <a:lnTo>
                      <a:pt x="355" y="179"/>
                    </a:lnTo>
                    <a:lnTo>
                      <a:pt x="335" y="179"/>
                    </a:lnTo>
                    <a:lnTo>
                      <a:pt x="314" y="179"/>
                    </a:lnTo>
                    <a:lnTo>
                      <a:pt x="289" y="178"/>
                    </a:lnTo>
                    <a:lnTo>
                      <a:pt x="263" y="178"/>
                    </a:lnTo>
                    <a:lnTo>
                      <a:pt x="237" y="175"/>
                    </a:lnTo>
                    <a:lnTo>
                      <a:pt x="211" y="174"/>
                    </a:lnTo>
                    <a:lnTo>
                      <a:pt x="186" y="171"/>
                    </a:lnTo>
                    <a:lnTo>
                      <a:pt x="165" y="167"/>
                    </a:lnTo>
                    <a:lnTo>
                      <a:pt x="148" y="163"/>
                    </a:lnTo>
                    <a:lnTo>
                      <a:pt x="136" y="158"/>
                    </a:lnTo>
                    <a:lnTo>
                      <a:pt x="132" y="153"/>
                    </a:lnTo>
                    <a:lnTo>
                      <a:pt x="128" y="144"/>
                    </a:lnTo>
                    <a:lnTo>
                      <a:pt x="122" y="134"/>
                    </a:lnTo>
                    <a:lnTo>
                      <a:pt x="111" y="125"/>
                    </a:lnTo>
                    <a:lnTo>
                      <a:pt x="98" y="115"/>
                    </a:lnTo>
                    <a:lnTo>
                      <a:pt x="80" y="104"/>
                    </a:lnTo>
                    <a:lnTo>
                      <a:pt x="58" y="90"/>
                    </a:lnTo>
                    <a:lnTo>
                      <a:pt x="30" y="72"/>
                    </a:lnTo>
                    <a:lnTo>
                      <a:pt x="12" y="52"/>
                    </a:lnTo>
                    <a:lnTo>
                      <a:pt x="0" y="34"/>
                    </a:lnTo>
                    <a:lnTo>
                      <a:pt x="71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92"/>
              <p:cNvSpPr>
                <a:spLocks noEditPoints="1"/>
              </p:cNvSpPr>
              <p:nvPr/>
            </p:nvSpPr>
            <p:spPr bwMode="auto">
              <a:xfrm>
                <a:off x="5851525" y="2233613"/>
                <a:ext cx="958850" cy="960438"/>
              </a:xfrm>
              <a:custGeom>
                <a:avLst/>
                <a:gdLst>
                  <a:gd name="T0" fmla="*/ 263 w 604"/>
                  <a:gd name="T1" fmla="*/ 114 h 605"/>
                  <a:gd name="T2" fmla="*/ 195 w 604"/>
                  <a:gd name="T3" fmla="*/ 143 h 605"/>
                  <a:gd name="T4" fmla="*/ 142 w 604"/>
                  <a:gd name="T5" fmla="*/ 195 h 605"/>
                  <a:gd name="T6" fmla="*/ 112 w 604"/>
                  <a:gd name="T7" fmla="*/ 265 h 605"/>
                  <a:gd name="T8" fmla="*/ 112 w 604"/>
                  <a:gd name="T9" fmla="*/ 342 h 605"/>
                  <a:gd name="T10" fmla="*/ 142 w 604"/>
                  <a:gd name="T11" fmla="*/ 411 h 605"/>
                  <a:gd name="T12" fmla="*/ 195 w 604"/>
                  <a:gd name="T13" fmla="*/ 464 h 605"/>
                  <a:gd name="T14" fmla="*/ 263 w 604"/>
                  <a:gd name="T15" fmla="*/ 492 h 605"/>
                  <a:gd name="T16" fmla="*/ 302 w 604"/>
                  <a:gd name="T17" fmla="*/ 496 h 605"/>
                  <a:gd name="T18" fmla="*/ 377 w 604"/>
                  <a:gd name="T19" fmla="*/ 481 h 605"/>
                  <a:gd name="T20" fmla="*/ 438 w 604"/>
                  <a:gd name="T21" fmla="*/ 440 h 605"/>
                  <a:gd name="T22" fmla="*/ 480 w 604"/>
                  <a:gd name="T23" fmla="*/ 379 h 605"/>
                  <a:gd name="T24" fmla="*/ 496 w 604"/>
                  <a:gd name="T25" fmla="*/ 303 h 605"/>
                  <a:gd name="T26" fmla="*/ 480 w 604"/>
                  <a:gd name="T27" fmla="*/ 228 h 605"/>
                  <a:gd name="T28" fmla="*/ 438 w 604"/>
                  <a:gd name="T29" fmla="*/ 167 h 605"/>
                  <a:gd name="T30" fmla="*/ 377 w 604"/>
                  <a:gd name="T31" fmla="*/ 125 h 605"/>
                  <a:gd name="T32" fmla="*/ 302 w 604"/>
                  <a:gd name="T33" fmla="*/ 110 h 605"/>
                  <a:gd name="T34" fmla="*/ 255 w 604"/>
                  <a:gd name="T35" fmla="*/ 0 h 605"/>
                  <a:gd name="T36" fmla="*/ 349 w 604"/>
                  <a:gd name="T37" fmla="*/ 46 h 605"/>
                  <a:gd name="T38" fmla="*/ 418 w 604"/>
                  <a:gd name="T39" fmla="*/ 70 h 605"/>
                  <a:gd name="T40" fmla="*/ 483 w 604"/>
                  <a:gd name="T41" fmla="*/ 55 h 605"/>
                  <a:gd name="T42" fmla="*/ 518 w 604"/>
                  <a:gd name="T43" fmla="*/ 155 h 605"/>
                  <a:gd name="T44" fmla="*/ 549 w 604"/>
                  <a:gd name="T45" fmla="*/ 220 h 605"/>
                  <a:gd name="T46" fmla="*/ 604 w 604"/>
                  <a:gd name="T47" fmla="*/ 256 h 605"/>
                  <a:gd name="T48" fmla="*/ 559 w 604"/>
                  <a:gd name="T49" fmla="*/ 351 h 605"/>
                  <a:gd name="T50" fmla="*/ 536 w 604"/>
                  <a:gd name="T51" fmla="*/ 420 h 605"/>
                  <a:gd name="T52" fmla="*/ 549 w 604"/>
                  <a:gd name="T53" fmla="*/ 483 h 605"/>
                  <a:gd name="T54" fmla="*/ 450 w 604"/>
                  <a:gd name="T55" fmla="*/ 519 h 605"/>
                  <a:gd name="T56" fmla="*/ 386 w 604"/>
                  <a:gd name="T57" fmla="*/ 551 h 605"/>
                  <a:gd name="T58" fmla="*/ 349 w 604"/>
                  <a:gd name="T59" fmla="*/ 605 h 605"/>
                  <a:gd name="T60" fmla="*/ 255 w 604"/>
                  <a:gd name="T61" fmla="*/ 561 h 605"/>
                  <a:gd name="T62" fmla="*/ 185 w 604"/>
                  <a:gd name="T63" fmla="*/ 537 h 605"/>
                  <a:gd name="T64" fmla="*/ 121 w 604"/>
                  <a:gd name="T65" fmla="*/ 551 h 605"/>
                  <a:gd name="T66" fmla="*/ 86 w 604"/>
                  <a:gd name="T67" fmla="*/ 452 h 605"/>
                  <a:gd name="T68" fmla="*/ 55 w 604"/>
                  <a:gd name="T69" fmla="*/ 386 h 605"/>
                  <a:gd name="T70" fmla="*/ 0 w 604"/>
                  <a:gd name="T71" fmla="*/ 351 h 605"/>
                  <a:gd name="T72" fmla="*/ 45 w 604"/>
                  <a:gd name="T73" fmla="*/ 256 h 605"/>
                  <a:gd name="T74" fmla="*/ 68 w 604"/>
                  <a:gd name="T75" fmla="*/ 186 h 605"/>
                  <a:gd name="T76" fmla="*/ 55 w 604"/>
                  <a:gd name="T77" fmla="*/ 123 h 605"/>
                  <a:gd name="T78" fmla="*/ 153 w 604"/>
                  <a:gd name="T79" fmla="*/ 88 h 605"/>
                  <a:gd name="T80" fmla="*/ 218 w 604"/>
                  <a:gd name="T81" fmla="*/ 55 h 605"/>
                  <a:gd name="T82" fmla="*/ 255 w 604"/>
                  <a:gd name="T83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4" h="605">
                    <a:moveTo>
                      <a:pt x="302" y="110"/>
                    </a:moveTo>
                    <a:lnTo>
                      <a:pt x="263" y="114"/>
                    </a:lnTo>
                    <a:lnTo>
                      <a:pt x="227" y="125"/>
                    </a:lnTo>
                    <a:lnTo>
                      <a:pt x="195" y="143"/>
                    </a:lnTo>
                    <a:lnTo>
                      <a:pt x="166" y="167"/>
                    </a:lnTo>
                    <a:lnTo>
                      <a:pt x="142" y="195"/>
                    </a:lnTo>
                    <a:lnTo>
                      <a:pt x="124" y="228"/>
                    </a:lnTo>
                    <a:lnTo>
                      <a:pt x="112" y="265"/>
                    </a:lnTo>
                    <a:lnTo>
                      <a:pt x="108" y="303"/>
                    </a:lnTo>
                    <a:lnTo>
                      <a:pt x="112" y="342"/>
                    </a:lnTo>
                    <a:lnTo>
                      <a:pt x="124" y="379"/>
                    </a:lnTo>
                    <a:lnTo>
                      <a:pt x="142" y="411"/>
                    </a:lnTo>
                    <a:lnTo>
                      <a:pt x="166" y="440"/>
                    </a:lnTo>
                    <a:lnTo>
                      <a:pt x="195" y="464"/>
                    </a:lnTo>
                    <a:lnTo>
                      <a:pt x="227" y="481"/>
                    </a:lnTo>
                    <a:lnTo>
                      <a:pt x="263" y="492"/>
                    </a:lnTo>
                    <a:lnTo>
                      <a:pt x="302" y="496"/>
                    </a:lnTo>
                    <a:lnTo>
                      <a:pt x="302" y="496"/>
                    </a:lnTo>
                    <a:lnTo>
                      <a:pt x="341" y="492"/>
                    </a:lnTo>
                    <a:lnTo>
                      <a:pt x="377" y="481"/>
                    </a:lnTo>
                    <a:lnTo>
                      <a:pt x="411" y="464"/>
                    </a:lnTo>
                    <a:lnTo>
                      <a:pt x="438" y="440"/>
                    </a:lnTo>
                    <a:lnTo>
                      <a:pt x="462" y="411"/>
                    </a:lnTo>
                    <a:lnTo>
                      <a:pt x="480" y="379"/>
                    </a:lnTo>
                    <a:lnTo>
                      <a:pt x="492" y="342"/>
                    </a:lnTo>
                    <a:lnTo>
                      <a:pt x="496" y="303"/>
                    </a:lnTo>
                    <a:lnTo>
                      <a:pt x="492" y="265"/>
                    </a:lnTo>
                    <a:lnTo>
                      <a:pt x="480" y="228"/>
                    </a:lnTo>
                    <a:lnTo>
                      <a:pt x="462" y="195"/>
                    </a:lnTo>
                    <a:lnTo>
                      <a:pt x="438" y="167"/>
                    </a:lnTo>
                    <a:lnTo>
                      <a:pt x="411" y="143"/>
                    </a:lnTo>
                    <a:lnTo>
                      <a:pt x="377" y="125"/>
                    </a:lnTo>
                    <a:lnTo>
                      <a:pt x="341" y="114"/>
                    </a:lnTo>
                    <a:lnTo>
                      <a:pt x="302" y="110"/>
                    </a:lnTo>
                    <a:lnTo>
                      <a:pt x="302" y="110"/>
                    </a:lnTo>
                    <a:close/>
                    <a:moveTo>
                      <a:pt x="255" y="0"/>
                    </a:moveTo>
                    <a:lnTo>
                      <a:pt x="349" y="0"/>
                    </a:lnTo>
                    <a:lnTo>
                      <a:pt x="349" y="46"/>
                    </a:lnTo>
                    <a:lnTo>
                      <a:pt x="386" y="55"/>
                    </a:lnTo>
                    <a:lnTo>
                      <a:pt x="418" y="70"/>
                    </a:lnTo>
                    <a:lnTo>
                      <a:pt x="450" y="88"/>
                    </a:lnTo>
                    <a:lnTo>
                      <a:pt x="483" y="55"/>
                    </a:lnTo>
                    <a:lnTo>
                      <a:pt x="549" y="123"/>
                    </a:lnTo>
                    <a:lnTo>
                      <a:pt x="518" y="155"/>
                    </a:lnTo>
                    <a:lnTo>
                      <a:pt x="536" y="186"/>
                    </a:lnTo>
                    <a:lnTo>
                      <a:pt x="549" y="220"/>
                    </a:lnTo>
                    <a:lnTo>
                      <a:pt x="559" y="256"/>
                    </a:lnTo>
                    <a:lnTo>
                      <a:pt x="604" y="256"/>
                    </a:lnTo>
                    <a:lnTo>
                      <a:pt x="604" y="351"/>
                    </a:lnTo>
                    <a:lnTo>
                      <a:pt x="559" y="351"/>
                    </a:lnTo>
                    <a:lnTo>
                      <a:pt x="549" y="386"/>
                    </a:lnTo>
                    <a:lnTo>
                      <a:pt x="536" y="420"/>
                    </a:lnTo>
                    <a:lnTo>
                      <a:pt x="518" y="452"/>
                    </a:lnTo>
                    <a:lnTo>
                      <a:pt x="549" y="483"/>
                    </a:lnTo>
                    <a:lnTo>
                      <a:pt x="483" y="551"/>
                    </a:lnTo>
                    <a:lnTo>
                      <a:pt x="450" y="519"/>
                    </a:lnTo>
                    <a:lnTo>
                      <a:pt x="418" y="537"/>
                    </a:lnTo>
                    <a:lnTo>
                      <a:pt x="386" y="551"/>
                    </a:lnTo>
                    <a:lnTo>
                      <a:pt x="349" y="561"/>
                    </a:lnTo>
                    <a:lnTo>
                      <a:pt x="349" y="605"/>
                    </a:lnTo>
                    <a:lnTo>
                      <a:pt x="255" y="605"/>
                    </a:lnTo>
                    <a:lnTo>
                      <a:pt x="255" y="561"/>
                    </a:lnTo>
                    <a:lnTo>
                      <a:pt x="218" y="551"/>
                    </a:lnTo>
                    <a:lnTo>
                      <a:pt x="185" y="537"/>
                    </a:lnTo>
                    <a:lnTo>
                      <a:pt x="153" y="519"/>
                    </a:lnTo>
                    <a:lnTo>
                      <a:pt x="121" y="551"/>
                    </a:lnTo>
                    <a:lnTo>
                      <a:pt x="55" y="483"/>
                    </a:lnTo>
                    <a:lnTo>
                      <a:pt x="86" y="452"/>
                    </a:lnTo>
                    <a:lnTo>
                      <a:pt x="68" y="420"/>
                    </a:lnTo>
                    <a:lnTo>
                      <a:pt x="55" y="386"/>
                    </a:lnTo>
                    <a:lnTo>
                      <a:pt x="45" y="351"/>
                    </a:lnTo>
                    <a:lnTo>
                      <a:pt x="0" y="351"/>
                    </a:lnTo>
                    <a:lnTo>
                      <a:pt x="0" y="256"/>
                    </a:lnTo>
                    <a:lnTo>
                      <a:pt x="45" y="256"/>
                    </a:lnTo>
                    <a:lnTo>
                      <a:pt x="55" y="220"/>
                    </a:lnTo>
                    <a:lnTo>
                      <a:pt x="68" y="186"/>
                    </a:lnTo>
                    <a:lnTo>
                      <a:pt x="86" y="155"/>
                    </a:lnTo>
                    <a:lnTo>
                      <a:pt x="55" y="123"/>
                    </a:lnTo>
                    <a:lnTo>
                      <a:pt x="121" y="55"/>
                    </a:lnTo>
                    <a:lnTo>
                      <a:pt x="153" y="88"/>
                    </a:lnTo>
                    <a:lnTo>
                      <a:pt x="185" y="70"/>
                    </a:lnTo>
                    <a:lnTo>
                      <a:pt x="218" y="55"/>
                    </a:lnTo>
                    <a:lnTo>
                      <a:pt x="255" y="46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3"/>
              <p:cNvSpPr>
                <a:spLocks noEditPoints="1"/>
              </p:cNvSpPr>
              <p:nvPr/>
            </p:nvSpPr>
            <p:spPr bwMode="auto">
              <a:xfrm>
                <a:off x="5194300" y="3719513"/>
                <a:ext cx="633413" cy="635000"/>
              </a:xfrm>
              <a:custGeom>
                <a:avLst/>
                <a:gdLst>
                  <a:gd name="T0" fmla="*/ 181 w 399"/>
                  <a:gd name="T1" fmla="*/ 242 h 400"/>
                  <a:gd name="T2" fmla="*/ 154 w 399"/>
                  <a:gd name="T3" fmla="*/ 266 h 400"/>
                  <a:gd name="T4" fmla="*/ 150 w 399"/>
                  <a:gd name="T5" fmla="*/ 288 h 400"/>
                  <a:gd name="T6" fmla="*/ 154 w 399"/>
                  <a:gd name="T7" fmla="*/ 309 h 400"/>
                  <a:gd name="T8" fmla="*/ 181 w 399"/>
                  <a:gd name="T9" fmla="*/ 333 h 400"/>
                  <a:gd name="T10" fmla="*/ 217 w 399"/>
                  <a:gd name="T11" fmla="*/ 333 h 400"/>
                  <a:gd name="T12" fmla="*/ 243 w 399"/>
                  <a:gd name="T13" fmla="*/ 309 h 400"/>
                  <a:gd name="T14" fmla="*/ 249 w 399"/>
                  <a:gd name="T15" fmla="*/ 288 h 400"/>
                  <a:gd name="T16" fmla="*/ 243 w 399"/>
                  <a:gd name="T17" fmla="*/ 266 h 400"/>
                  <a:gd name="T18" fmla="*/ 217 w 399"/>
                  <a:gd name="T19" fmla="*/ 242 h 400"/>
                  <a:gd name="T20" fmla="*/ 288 w 399"/>
                  <a:gd name="T21" fmla="*/ 151 h 400"/>
                  <a:gd name="T22" fmla="*/ 254 w 399"/>
                  <a:gd name="T23" fmla="*/ 164 h 400"/>
                  <a:gd name="T24" fmla="*/ 239 w 399"/>
                  <a:gd name="T25" fmla="*/ 189 h 400"/>
                  <a:gd name="T26" fmla="*/ 239 w 399"/>
                  <a:gd name="T27" fmla="*/ 211 h 400"/>
                  <a:gd name="T28" fmla="*/ 254 w 399"/>
                  <a:gd name="T29" fmla="*/ 235 h 400"/>
                  <a:gd name="T30" fmla="*/ 288 w 399"/>
                  <a:gd name="T31" fmla="*/ 249 h 400"/>
                  <a:gd name="T32" fmla="*/ 322 w 399"/>
                  <a:gd name="T33" fmla="*/ 235 h 400"/>
                  <a:gd name="T34" fmla="*/ 336 w 399"/>
                  <a:gd name="T35" fmla="*/ 199 h 400"/>
                  <a:gd name="T36" fmla="*/ 322 w 399"/>
                  <a:gd name="T37" fmla="*/ 165 h 400"/>
                  <a:gd name="T38" fmla="*/ 288 w 399"/>
                  <a:gd name="T39" fmla="*/ 151 h 400"/>
                  <a:gd name="T40" fmla="*/ 91 w 399"/>
                  <a:gd name="T41" fmla="*/ 155 h 400"/>
                  <a:gd name="T42" fmla="*/ 65 w 399"/>
                  <a:gd name="T43" fmla="*/ 181 h 400"/>
                  <a:gd name="T44" fmla="*/ 65 w 399"/>
                  <a:gd name="T45" fmla="*/ 219 h 400"/>
                  <a:gd name="T46" fmla="*/ 91 w 399"/>
                  <a:gd name="T47" fmla="*/ 245 h 400"/>
                  <a:gd name="T48" fmla="*/ 129 w 399"/>
                  <a:gd name="T49" fmla="*/ 245 h 400"/>
                  <a:gd name="T50" fmla="*/ 154 w 399"/>
                  <a:gd name="T51" fmla="*/ 220 h 400"/>
                  <a:gd name="T52" fmla="*/ 160 w 399"/>
                  <a:gd name="T53" fmla="*/ 199 h 400"/>
                  <a:gd name="T54" fmla="*/ 154 w 399"/>
                  <a:gd name="T55" fmla="*/ 178 h 400"/>
                  <a:gd name="T56" fmla="*/ 129 w 399"/>
                  <a:gd name="T57" fmla="*/ 153 h 400"/>
                  <a:gd name="T58" fmla="*/ 199 w 399"/>
                  <a:gd name="T59" fmla="*/ 62 h 400"/>
                  <a:gd name="T60" fmla="*/ 166 w 399"/>
                  <a:gd name="T61" fmla="*/ 75 h 400"/>
                  <a:gd name="T62" fmla="*/ 152 w 399"/>
                  <a:gd name="T63" fmla="*/ 100 h 400"/>
                  <a:gd name="T64" fmla="*/ 152 w 399"/>
                  <a:gd name="T65" fmla="*/ 122 h 400"/>
                  <a:gd name="T66" fmla="*/ 166 w 399"/>
                  <a:gd name="T67" fmla="*/ 147 h 400"/>
                  <a:gd name="T68" fmla="*/ 199 w 399"/>
                  <a:gd name="T69" fmla="*/ 160 h 400"/>
                  <a:gd name="T70" fmla="*/ 233 w 399"/>
                  <a:gd name="T71" fmla="*/ 147 h 400"/>
                  <a:gd name="T72" fmla="*/ 247 w 399"/>
                  <a:gd name="T73" fmla="*/ 122 h 400"/>
                  <a:gd name="T74" fmla="*/ 247 w 399"/>
                  <a:gd name="T75" fmla="*/ 100 h 400"/>
                  <a:gd name="T76" fmla="*/ 233 w 399"/>
                  <a:gd name="T77" fmla="*/ 75 h 400"/>
                  <a:gd name="T78" fmla="*/ 199 w 399"/>
                  <a:gd name="T79" fmla="*/ 62 h 400"/>
                  <a:gd name="T80" fmla="*/ 230 w 399"/>
                  <a:gd name="T81" fmla="*/ 0 h 400"/>
                  <a:gd name="T82" fmla="*/ 243 w 399"/>
                  <a:gd name="T83" fmla="*/ 33 h 400"/>
                  <a:gd name="T84" fmla="*/ 297 w 399"/>
                  <a:gd name="T85" fmla="*/ 57 h 400"/>
                  <a:gd name="T86" fmla="*/ 362 w 399"/>
                  <a:gd name="T87" fmla="*/ 80 h 400"/>
                  <a:gd name="T88" fmla="*/ 359 w 399"/>
                  <a:gd name="T89" fmla="*/ 132 h 400"/>
                  <a:gd name="T90" fmla="*/ 399 w 399"/>
                  <a:gd name="T91" fmla="*/ 168 h 400"/>
                  <a:gd name="T92" fmla="*/ 369 w 399"/>
                  <a:gd name="T93" fmla="*/ 231 h 400"/>
                  <a:gd name="T94" fmla="*/ 342 w 399"/>
                  <a:gd name="T95" fmla="*/ 297 h 400"/>
                  <a:gd name="T96" fmla="*/ 318 w 399"/>
                  <a:gd name="T97" fmla="*/ 363 h 400"/>
                  <a:gd name="T98" fmla="*/ 271 w 399"/>
                  <a:gd name="T99" fmla="*/ 356 h 400"/>
                  <a:gd name="T100" fmla="*/ 230 w 399"/>
                  <a:gd name="T101" fmla="*/ 369 h 400"/>
                  <a:gd name="T102" fmla="*/ 167 w 399"/>
                  <a:gd name="T103" fmla="*/ 400 h 400"/>
                  <a:gd name="T104" fmla="*/ 154 w 399"/>
                  <a:gd name="T105" fmla="*/ 367 h 400"/>
                  <a:gd name="T106" fmla="*/ 102 w 399"/>
                  <a:gd name="T107" fmla="*/ 342 h 400"/>
                  <a:gd name="T108" fmla="*/ 35 w 399"/>
                  <a:gd name="T109" fmla="*/ 318 h 400"/>
                  <a:gd name="T110" fmla="*/ 40 w 399"/>
                  <a:gd name="T111" fmla="*/ 266 h 400"/>
                  <a:gd name="T112" fmla="*/ 0 w 399"/>
                  <a:gd name="T113" fmla="*/ 231 h 400"/>
                  <a:gd name="T114" fmla="*/ 30 w 399"/>
                  <a:gd name="T115" fmla="*/ 168 h 400"/>
                  <a:gd name="T116" fmla="*/ 57 w 399"/>
                  <a:gd name="T117" fmla="*/ 101 h 400"/>
                  <a:gd name="T118" fmla="*/ 80 w 399"/>
                  <a:gd name="T119" fmla="*/ 36 h 400"/>
                  <a:gd name="T120" fmla="*/ 127 w 399"/>
                  <a:gd name="T121" fmla="*/ 42 h 400"/>
                  <a:gd name="T122" fmla="*/ 167 w 399"/>
                  <a:gd name="T123" fmla="*/ 2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99" h="400">
                    <a:moveTo>
                      <a:pt x="199" y="239"/>
                    </a:moveTo>
                    <a:lnTo>
                      <a:pt x="181" y="242"/>
                    </a:lnTo>
                    <a:lnTo>
                      <a:pt x="166" y="252"/>
                    </a:lnTo>
                    <a:lnTo>
                      <a:pt x="154" y="266"/>
                    </a:lnTo>
                    <a:lnTo>
                      <a:pt x="152" y="276"/>
                    </a:lnTo>
                    <a:lnTo>
                      <a:pt x="150" y="288"/>
                    </a:lnTo>
                    <a:lnTo>
                      <a:pt x="152" y="299"/>
                    </a:lnTo>
                    <a:lnTo>
                      <a:pt x="154" y="309"/>
                    </a:lnTo>
                    <a:lnTo>
                      <a:pt x="166" y="324"/>
                    </a:lnTo>
                    <a:lnTo>
                      <a:pt x="181" y="333"/>
                    </a:lnTo>
                    <a:lnTo>
                      <a:pt x="199" y="337"/>
                    </a:lnTo>
                    <a:lnTo>
                      <a:pt x="217" y="333"/>
                    </a:lnTo>
                    <a:lnTo>
                      <a:pt x="233" y="324"/>
                    </a:lnTo>
                    <a:lnTo>
                      <a:pt x="243" y="309"/>
                    </a:lnTo>
                    <a:lnTo>
                      <a:pt x="247" y="299"/>
                    </a:lnTo>
                    <a:lnTo>
                      <a:pt x="249" y="288"/>
                    </a:lnTo>
                    <a:lnTo>
                      <a:pt x="247" y="276"/>
                    </a:lnTo>
                    <a:lnTo>
                      <a:pt x="243" y="266"/>
                    </a:lnTo>
                    <a:lnTo>
                      <a:pt x="233" y="252"/>
                    </a:lnTo>
                    <a:lnTo>
                      <a:pt x="217" y="242"/>
                    </a:lnTo>
                    <a:lnTo>
                      <a:pt x="199" y="239"/>
                    </a:lnTo>
                    <a:close/>
                    <a:moveTo>
                      <a:pt x="288" y="151"/>
                    </a:moveTo>
                    <a:lnTo>
                      <a:pt x="270" y="153"/>
                    </a:lnTo>
                    <a:lnTo>
                      <a:pt x="254" y="164"/>
                    </a:lnTo>
                    <a:lnTo>
                      <a:pt x="243" y="178"/>
                    </a:lnTo>
                    <a:lnTo>
                      <a:pt x="239" y="189"/>
                    </a:lnTo>
                    <a:lnTo>
                      <a:pt x="238" y="199"/>
                    </a:lnTo>
                    <a:lnTo>
                      <a:pt x="239" y="211"/>
                    </a:lnTo>
                    <a:lnTo>
                      <a:pt x="243" y="220"/>
                    </a:lnTo>
                    <a:lnTo>
                      <a:pt x="254" y="235"/>
                    </a:lnTo>
                    <a:lnTo>
                      <a:pt x="270" y="245"/>
                    </a:lnTo>
                    <a:lnTo>
                      <a:pt x="288" y="249"/>
                    </a:lnTo>
                    <a:lnTo>
                      <a:pt x="306" y="245"/>
                    </a:lnTo>
                    <a:lnTo>
                      <a:pt x="322" y="235"/>
                    </a:lnTo>
                    <a:lnTo>
                      <a:pt x="332" y="219"/>
                    </a:lnTo>
                    <a:lnTo>
                      <a:pt x="336" y="199"/>
                    </a:lnTo>
                    <a:lnTo>
                      <a:pt x="332" y="181"/>
                    </a:lnTo>
                    <a:lnTo>
                      <a:pt x="322" y="165"/>
                    </a:lnTo>
                    <a:lnTo>
                      <a:pt x="306" y="155"/>
                    </a:lnTo>
                    <a:lnTo>
                      <a:pt x="288" y="151"/>
                    </a:lnTo>
                    <a:close/>
                    <a:moveTo>
                      <a:pt x="111" y="151"/>
                    </a:moveTo>
                    <a:lnTo>
                      <a:pt x="91" y="155"/>
                    </a:lnTo>
                    <a:lnTo>
                      <a:pt x="76" y="165"/>
                    </a:lnTo>
                    <a:lnTo>
                      <a:pt x="65" y="181"/>
                    </a:lnTo>
                    <a:lnTo>
                      <a:pt x="61" y="199"/>
                    </a:lnTo>
                    <a:lnTo>
                      <a:pt x="65" y="219"/>
                    </a:lnTo>
                    <a:lnTo>
                      <a:pt x="76" y="235"/>
                    </a:lnTo>
                    <a:lnTo>
                      <a:pt x="91" y="245"/>
                    </a:lnTo>
                    <a:lnTo>
                      <a:pt x="111" y="249"/>
                    </a:lnTo>
                    <a:lnTo>
                      <a:pt x="129" y="245"/>
                    </a:lnTo>
                    <a:lnTo>
                      <a:pt x="144" y="235"/>
                    </a:lnTo>
                    <a:lnTo>
                      <a:pt x="154" y="220"/>
                    </a:lnTo>
                    <a:lnTo>
                      <a:pt x="158" y="211"/>
                    </a:lnTo>
                    <a:lnTo>
                      <a:pt x="160" y="199"/>
                    </a:lnTo>
                    <a:lnTo>
                      <a:pt x="158" y="189"/>
                    </a:lnTo>
                    <a:lnTo>
                      <a:pt x="154" y="178"/>
                    </a:lnTo>
                    <a:lnTo>
                      <a:pt x="144" y="164"/>
                    </a:lnTo>
                    <a:lnTo>
                      <a:pt x="129" y="153"/>
                    </a:lnTo>
                    <a:lnTo>
                      <a:pt x="111" y="151"/>
                    </a:lnTo>
                    <a:close/>
                    <a:moveTo>
                      <a:pt x="199" y="62"/>
                    </a:moveTo>
                    <a:lnTo>
                      <a:pt x="181" y="66"/>
                    </a:lnTo>
                    <a:lnTo>
                      <a:pt x="166" y="75"/>
                    </a:lnTo>
                    <a:lnTo>
                      <a:pt x="154" y="89"/>
                    </a:lnTo>
                    <a:lnTo>
                      <a:pt x="152" y="100"/>
                    </a:lnTo>
                    <a:lnTo>
                      <a:pt x="150" y="112"/>
                    </a:lnTo>
                    <a:lnTo>
                      <a:pt x="152" y="122"/>
                    </a:lnTo>
                    <a:lnTo>
                      <a:pt x="154" y="132"/>
                    </a:lnTo>
                    <a:lnTo>
                      <a:pt x="166" y="147"/>
                    </a:lnTo>
                    <a:lnTo>
                      <a:pt x="181" y="156"/>
                    </a:lnTo>
                    <a:lnTo>
                      <a:pt x="199" y="160"/>
                    </a:lnTo>
                    <a:lnTo>
                      <a:pt x="217" y="156"/>
                    </a:lnTo>
                    <a:lnTo>
                      <a:pt x="233" y="147"/>
                    </a:lnTo>
                    <a:lnTo>
                      <a:pt x="243" y="132"/>
                    </a:lnTo>
                    <a:lnTo>
                      <a:pt x="247" y="122"/>
                    </a:lnTo>
                    <a:lnTo>
                      <a:pt x="249" y="112"/>
                    </a:lnTo>
                    <a:lnTo>
                      <a:pt x="247" y="100"/>
                    </a:lnTo>
                    <a:lnTo>
                      <a:pt x="243" y="89"/>
                    </a:lnTo>
                    <a:lnTo>
                      <a:pt x="233" y="75"/>
                    </a:lnTo>
                    <a:lnTo>
                      <a:pt x="217" y="66"/>
                    </a:lnTo>
                    <a:lnTo>
                      <a:pt x="199" y="62"/>
                    </a:lnTo>
                    <a:close/>
                    <a:moveTo>
                      <a:pt x="167" y="0"/>
                    </a:moveTo>
                    <a:lnTo>
                      <a:pt x="230" y="0"/>
                    </a:lnTo>
                    <a:lnTo>
                      <a:pt x="230" y="29"/>
                    </a:lnTo>
                    <a:lnTo>
                      <a:pt x="243" y="33"/>
                    </a:lnTo>
                    <a:lnTo>
                      <a:pt x="271" y="42"/>
                    </a:lnTo>
                    <a:lnTo>
                      <a:pt x="297" y="57"/>
                    </a:lnTo>
                    <a:lnTo>
                      <a:pt x="318" y="36"/>
                    </a:lnTo>
                    <a:lnTo>
                      <a:pt x="362" y="80"/>
                    </a:lnTo>
                    <a:lnTo>
                      <a:pt x="342" y="101"/>
                    </a:lnTo>
                    <a:lnTo>
                      <a:pt x="359" y="132"/>
                    </a:lnTo>
                    <a:lnTo>
                      <a:pt x="369" y="168"/>
                    </a:lnTo>
                    <a:lnTo>
                      <a:pt x="399" y="168"/>
                    </a:lnTo>
                    <a:lnTo>
                      <a:pt x="399" y="231"/>
                    </a:lnTo>
                    <a:lnTo>
                      <a:pt x="369" y="231"/>
                    </a:lnTo>
                    <a:lnTo>
                      <a:pt x="359" y="266"/>
                    </a:lnTo>
                    <a:lnTo>
                      <a:pt x="342" y="297"/>
                    </a:lnTo>
                    <a:lnTo>
                      <a:pt x="362" y="318"/>
                    </a:lnTo>
                    <a:lnTo>
                      <a:pt x="318" y="363"/>
                    </a:lnTo>
                    <a:lnTo>
                      <a:pt x="297" y="342"/>
                    </a:lnTo>
                    <a:lnTo>
                      <a:pt x="271" y="356"/>
                    </a:lnTo>
                    <a:lnTo>
                      <a:pt x="243" y="367"/>
                    </a:lnTo>
                    <a:lnTo>
                      <a:pt x="230" y="369"/>
                    </a:lnTo>
                    <a:lnTo>
                      <a:pt x="230" y="400"/>
                    </a:lnTo>
                    <a:lnTo>
                      <a:pt x="167" y="400"/>
                    </a:lnTo>
                    <a:lnTo>
                      <a:pt x="167" y="369"/>
                    </a:lnTo>
                    <a:lnTo>
                      <a:pt x="154" y="367"/>
                    </a:lnTo>
                    <a:lnTo>
                      <a:pt x="127" y="356"/>
                    </a:lnTo>
                    <a:lnTo>
                      <a:pt x="102" y="342"/>
                    </a:lnTo>
                    <a:lnTo>
                      <a:pt x="80" y="363"/>
                    </a:lnTo>
                    <a:lnTo>
                      <a:pt x="35" y="318"/>
                    </a:lnTo>
                    <a:lnTo>
                      <a:pt x="57" y="297"/>
                    </a:lnTo>
                    <a:lnTo>
                      <a:pt x="40" y="266"/>
                    </a:lnTo>
                    <a:lnTo>
                      <a:pt x="30" y="231"/>
                    </a:lnTo>
                    <a:lnTo>
                      <a:pt x="0" y="231"/>
                    </a:lnTo>
                    <a:lnTo>
                      <a:pt x="0" y="168"/>
                    </a:lnTo>
                    <a:lnTo>
                      <a:pt x="30" y="168"/>
                    </a:lnTo>
                    <a:lnTo>
                      <a:pt x="40" y="132"/>
                    </a:lnTo>
                    <a:lnTo>
                      <a:pt x="57" y="101"/>
                    </a:lnTo>
                    <a:lnTo>
                      <a:pt x="35" y="80"/>
                    </a:lnTo>
                    <a:lnTo>
                      <a:pt x="80" y="36"/>
                    </a:lnTo>
                    <a:lnTo>
                      <a:pt x="102" y="57"/>
                    </a:lnTo>
                    <a:lnTo>
                      <a:pt x="127" y="42"/>
                    </a:lnTo>
                    <a:lnTo>
                      <a:pt x="154" y="33"/>
                    </a:lnTo>
                    <a:lnTo>
                      <a:pt x="167" y="2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94"/>
              <p:cNvSpPr>
                <a:spLocks noEditPoints="1"/>
              </p:cNvSpPr>
              <p:nvPr/>
            </p:nvSpPr>
            <p:spPr bwMode="auto">
              <a:xfrm>
                <a:off x="5432425" y="1541463"/>
                <a:ext cx="698500" cy="701675"/>
              </a:xfrm>
              <a:custGeom>
                <a:avLst/>
                <a:gdLst>
                  <a:gd name="T0" fmla="*/ 185 w 440"/>
                  <a:gd name="T1" fmla="*/ 49 h 442"/>
                  <a:gd name="T2" fmla="*/ 122 w 440"/>
                  <a:gd name="T3" fmla="*/ 75 h 442"/>
                  <a:gd name="T4" fmla="*/ 75 w 440"/>
                  <a:gd name="T5" fmla="*/ 122 h 442"/>
                  <a:gd name="T6" fmla="*/ 49 w 440"/>
                  <a:gd name="T7" fmla="*/ 185 h 442"/>
                  <a:gd name="T8" fmla="*/ 49 w 440"/>
                  <a:gd name="T9" fmla="*/ 256 h 442"/>
                  <a:gd name="T10" fmla="*/ 75 w 440"/>
                  <a:gd name="T11" fmla="*/ 318 h 442"/>
                  <a:gd name="T12" fmla="*/ 122 w 440"/>
                  <a:gd name="T13" fmla="*/ 366 h 442"/>
                  <a:gd name="T14" fmla="*/ 185 w 440"/>
                  <a:gd name="T15" fmla="*/ 393 h 442"/>
                  <a:gd name="T16" fmla="*/ 220 w 440"/>
                  <a:gd name="T17" fmla="*/ 396 h 442"/>
                  <a:gd name="T18" fmla="*/ 288 w 440"/>
                  <a:gd name="T19" fmla="*/ 383 h 442"/>
                  <a:gd name="T20" fmla="*/ 345 w 440"/>
                  <a:gd name="T21" fmla="*/ 345 h 442"/>
                  <a:gd name="T22" fmla="*/ 381 w 440"/>
                  <a:gd name="T23" fmla="*/ 290 h 442"/>
                  <a:gd name="T24" fmla="*/ 396 w 440"/>
                  <a:gd name="T25" fmla="*/ 220 h 442"/>
                  <a:gd name="T26" fmla="*/ 381 w 440"/>
                  <a:gd name="T27" fmla="*/ 152 h 442"/>
                  <a:gd name="T28" fmla="*/ 345 w 440"/>
                  <a:gd name="T29" fmla="*/ 97 h 442"/>
                  <a:gd name="T30" fmla="*/ 288 w 440"/>
                  <a:gd name="T31" fmla="*/ 59 h 442"/>
                  <a:gd name="T32" fmla="*/ 220 w 440"/>
                  <a:gd name="T33" fmla="*/ 45 h 442"/>
                  <a:gd name="T34" fmla="*/ 185 w 440"/>
                  <a:gd name="T35" fmla="*/ 0 h 442"/>
                  <a:gd name="T36" fmla="*/ 254 w 440"/>
                  <a:gd name="T37" fmla="*/ 33 h 442"/>
                  <a:gd name="T38" fmla="*/ 305 w 440"/>
                  <a:gd name="T39" fmla="*/ 50 h 442"/>
                  <a:gd name="T40" fmla="*/ 351 w 440"/>
                  <a:gd name="T41" fmla="*/ 41 h 442"/>
                  <a:gd name="T42" fmla="*/ 377 w 440"/>
                  <a:gd name="T43" fmla="*/ 113 h 442"/>
                  <a:gd name="T44" fmla="*/ 401 w 440"/>
                  <a:gd name="T45" fmla="*/ 160 h 442"/>
                  <a:gd name="T46" fmla="*/ 440 w 440"/>
                  <a:gd name="T47" fmla="*/ 186 h 442"/>
                  <a:gd name="T48" fmla="*/ 408 w 440"/>
                  <a:gd name="T49" fmla="*/ 256 h 442"/>
                  <a:gd name="T50" fmla="*/ 391 w 440"/>
                  <a:gd name="T51" fmla="*/ 307 h 442"/>
                  <a:gd name="T52" fmla="*/ 401 w 440"/>
                  <a:gd name="T53" fmla="*/ 352 h 442"/>
                  <a:gd name="T54" fmla="*/ 328 w 440"/>
                  <a:gd name="T55" fmla="*/ 377 h 442"/>
                  <a:gd name="T56" fmla="*/ 281 w 440"/>
                  <a:gd name="T57" fmla="*/ 401 h 442"/>
                  <a:gd name="T58" fmla="*/ 254 w 440"/>
                  <a:gd name="T59" fmla="*/ 442 h 442"/>
                  <a:gd name="T60" fmla="*/ 185 w 440"/>
                  <a:gd name="T61" fmla="*/ 407 h 442"/>
                  <a:gd name="T62" fmla="*/ 135 w 440"/>
                  <a:gd name="T63" fmla="*/ 392 h 442"/>
                  <a:gd name="T64" fmla="*/ 89 w 440"/>
                  <a:gd name="T65" fmla="*/ 401 h 442"/>
                  <a:gd name="T66" fmla="*/ 63 w 440"/>
                  <a:gd name="T67" fmla="*/ 329 h 442"/>
                  <a:gd name="T68" fmla="*/ 40 w 440"/>
                  <a:gd name="T69" fmla="*/ 282 h 442"/>
                  <a:gd name="T70" fmla="*/ 0 w 440"/>
                  <a:gd name="T71" fmla="*/ 256 h 442"/>
                  <a:gd name="T72" fmla="*/ 33 w 440"/>
                  <a:gd name="T73" fmla="*/ 186 h 442"/>
                  <a:gd name="T74" fmla="*/ 50 w 440"/>
                  <a:gd name="T75" fmla="*/ 135 h 442"/>
                  <a:gd name="T76" fmla="*/ 40 w 440"/>
                  <a:gd name="T77" fmla="*/ 89 h 442"/>
                  <a:gd name="T78" fmla="*/ 112 w 440"/>
                  <a:gd name="T79" fmla="*/ 63 h 442"/>
                  <a:gd name="T80" fmla="*/ 159 w 440"/>
                  <a:gd name="T81" fmla="*/ 40 h 442"/>
                  <a:gd name="T82" fmla="*/ 185 w 440"/>
                  <a:gd name="T8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40" h="442">
                    <a:moveTo>
                      <a:pt x="220" y="45"/>
                    </a:moveTo>
                    <a:lnTo>
                      <a:pt x="185" y="49"/>
                    </a:lnTo>
                    <a:lnTo>
                      <a:pt x="152" y="59"/>
                    </a:lnTo>
                    <a:lnTo>
                      <a:pt x="122" y="75"/>
                    </a:lnTo>
                    <a:lnTo>
                      <a:pt x="96" y="97"/>
                    </a:lnTo>
                    <a:lnTo>
                      <a:pt x="75" y="122"/>
                    </a:lnTo>
                    <a:lnTo>
                      <a:pt x="58" y="152"/>
                    </a:lnTo>
                    <a:lnTo>
                      <a:pt x="49" y="185"/>
                    </a:lnTo>
                    <a:lnTo>
                      <a:pt x="45" y="220"/>
                    </a:lnTo>
                    <a:lnTo>
                      <a:pt x="49" y="256"/>
                    </a:lnTo>
                    <a:lnTo>
                      <a:pt x="58" y="290"/>
                    </a:lnTo>
                    <a:lnTo>
                      <a:pt x="75" y="318"/>
                    </a:lnTo>
                    <a:lnTo>
                      <a:pt x="96" y="345"/>
                    </a:lnTo>
                    <a:lnTo>
                      <a:pt x="122" y="366"/>
                    </a:lnTo>
                    <a:lnTo>
                      <a:pt x="152" y="383"/>
                    </a:lnTo>
                    <a:lnTo>
                      <a:pt x="185" y="393"/>
                    </a:lnTo>
                    <a:lnTo>
                      <a:pt x="220" y="396"/>
                    </a:lnTo>
                    <a:lnTo>
                      <a:pt x="220" y="396"/>
                    </a:lnTo>
                    <a:lnTo>
                      <a:pt x="256" y="393"/>
                    </a:lnTo>
                    <a:lnTo>
                      <a:pt x="288" y="383"/>
                    </a:lnTo>
                    <a:lnTo>
                      <a:pt x="319" y="366"/>
                    </a:lnTo>
                    <a:lnTo>
                      <a:pt x="345" y="345"/>
                    </a:lnTo>
                    <a:lnTo>
                      <a:pt x="366" y="318"/>
                    </a:lnTo>
                    <a:lnTo>
                      <a:pt x="381" y="290"/>
                    </a:lnTo>
                    <a:lnTo>
                      <a:pt x="392" y="256"/>
                    </a:lnTo>
                    <a:lnTo>
                      <a:pt x="396" y="220"/>
                    </a:lnTo>
                    <a:lnTo>
                      <a:pt x="392" y="185"/>
                    </a:lnTo>
                    <a:lnTo>
                      <a:pt x="381" y="152"/>
                    </a:lnTo>
                    <a:lnTo>
                      <a:pt x="366" y="122"/>
                    </a:lnTo>
                    <a:lnTo>
                      <a:pt x="345" y="97"/>
                    </a:lnTo>
                    <a:lnTo>
                      <a:pt x="319" y="75"/>
                    </a:lnTo>
                    <a:lnTo>
                      <a:pt x="288" y="59"/>
                    </a:lnTo>
                    <a:lnTo>
                      <a:pt x="256" y="49"/>
                    </a:lnTo>
                    <a:lnTo>
                      <a:pt x="220" y="45"/>
                    </a:lnTo>
                    <a:lnTo>
                      <a:pt x="220" y="45"/>
                    </a:lnTo>
                    <a:close/>
                    <a:moveTo>
                      <a:pt x="185" y="0"/>
                    </a:moveTo>
                    <a:lnTo>
                      <a:pt x="254" y="0"/>
                    </a:lnTo>
                    <a:lnTo>
                      <a:pt x="254" y="33"/>
                    </a:lnTo>
                    <a:lnTo>
                      <a:pt x="281" y="40"/>
                    </a:lnTo>
                    <a:lnTo>
                      <a:pt x="305" y="50"/>
                    </a:lnTo>
                    <a:lnTo>
                      <a:pt x="328" y="63"/>
                    </a:lnTo>
                    <a:lnTo>
                      <a:pt x="351" y="41"/>
                    </a:lnTo>
                    <a:lnTo>
                      <a:pt x="401" y="89"/>
                    </a:lnTo>
                    <a:lnTo>
                      <a:pt x="377" y="113"/>
                    </a:lnTo>
                    <a:lnTo>
                      <a:pt x="391" y="135"/>
                    </a:lnTo>
                    <a:lnTo>
                      <a:pt x="401" y="160"/>
                    </a:lnTo>
                    <a:lnTo>
                      <a:pt x="408" y="186"/>
                    </a:lnTo>
                    <a:lnTo>
                      <a:pt x="440" y="186"/>
                    </a:lnTo>
                    <a:lnTo>
                      <a:pt x="440" y="256"/>
                    </a:lnTo>
                    <a:lnTo>
                      <a:pt x="408" y="256"/>
                    </a:lnTo>
                    <a:lnTo>
                      <a:pt x="401" y="282"/>
                    </a:lnTo>
                    <a:lnTo>
                      <a:pt x="391" y="307"/>
                    </a:lnTo>
                    <a:lnTo>
                      <a:pt x="377" y="329"/>
                    </a:lnTo>
                    <a:lnTo>
                      <a:pt x="401" y="352"/>
                    </a:lnTo>
                    <a:lnTo>
                      <a:pt x="351" y="401"/>
                    </a:lnTo>
                    <a:lnTo>
                      <a:pt x="328" y="377"/>
                    </a:lnTo>
                    <a:lnTo>
                      <a:pt x="305" y="392"/>
                    </a:lnTo>
                    <a:lnTo>
                      <a:pt x="281" y="401"/>
                    </a:lnTo>
                    <a:lnTo>
                      <a:pt x="254" y="407"/>
                    </a:lnTo>
                    <a:lnTo>
                      <a:pt x="254" y="442"/>
                    </a:lnTo>
                    <a:lnTo>
                      <a:pt x="185" y="442"/>
                    </a:lnTo>
                    <a:lnTo>
                      <a:pt x="185" y="407"/>
                    </a:lnTo>
                    <a:lnTo>
                      <a:pt x="159" y="401"/>
                    </a:lnTo>
                    <a:lnTo>
                      <a:pt x="135" y="392"/>
                    </a:lnTo>
                    <a:lnTo>
                      <a:pt x="112" y="377"/>
                    </a:lnTo>
                    <a:lnTo>
                      <a:pt x="89" y="401"/>
                    </a:lnTo>
                    <a:lnTo>
                      <a:pt x="40" y="352"/>
                    </a:lnTo>
                    <a:lnTo>
                      <a:pt x="63" y="329"/>
                    </a:lnTo>
                    <a:lnTo>
                      <a:pt x="50" y="307"/>
                    </a:lnTo>
                    <a:lnTo>
                      <a:pt x="40" y="282"/>
                    </a:lnTo>
                    <a:lnTo>
                      <a:pt x="33" y="256"/>
                    </a:lnTo>
                    <a:lnTo>
                      <a:pt x="0" y="256"/>
                    </a:lnTo>
                    <a:lnTo>
                      <a:pt x="0" y="186"/>
                    </a:lnTo>
                    <a:lnTo>
                      <a:pt x="33" y="186"/>
                    </a:lnTo>
                    <a:lnTo>
                      <a:pt x="40" y="160"/>
                    </a:lnTo>
                    <a:lnTo>
                      <a:pt x="50" y="135"/>
                    </a:lnTo>
                    <a:lnTo>
                      <a:pt x="63" y="113"/>
                    </a:lnTo>
                    <a:lnTo>
                      <a:pt x="40" y="89"/>
                    </a:lnTo>
                    <a:lnTo>
                      <a:pt x="89" y="41"/>
                    </a:lnTo>
                    <a:lnTo>
                      <a:pt x="112" y="63"/>
                    </a:lnTo>
                    <a:lnTo>
                      <a:pt x="135" y="50"/>
                    </a:lnTo>
                    <a:lnTo>
                      <a:pt x="159" y="40"/>
                    </a:lnTo>
                    <a:lnTo>
                      <a:pt x="185" y="3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5"/>
              <p:cNvSpPr>
                <a:spLocks noEditPoints="1"/>
              </p:cNvSpPr>
              <p:nvPr/>
            </p:nvSpPr>
            <p:spPr bwMode="auto">
              <a:xfrm>
                <a:off x="5099050" y="2206625"/>
                <a:ext cx="619125" cy="619125"/>
              </a:xfrm>
              <a:custGeom>
                <a:avLst/>
                <a:gdLst>
                  <a:gd name="T0" fmla="*/ 166 w 390"/>
                  <a:gd name="T1" fmla="*/ 71 h 390"/>
                  <a:gd name="T2" fmla="*/ 115 w 390"/>
                  <a:gd name="T3" fmla="*/ 96 h 390"/>
                  <a:gd name="T4" fmla="*/ 79 w 390"/>
                  <a:gd name="T5" fmla="*/ 139 h 390"/>
                  <a:gd name="T6" fmla="*/ 66 w 390"/>
                  <a:gd name="T7" fmla="*/ 195 h 390"/>
                  <a:gd name="T8" fmla="*/ 79 w 390"/>
                  <a:gd name="T9" fmla="*/ 252 h 390"/>
                  <a:gd name="T10" fmla="*/ 115 w 390"/>
                  <a:gd name="T11" fmla="*/ 295 h 390"/>
                  <a:gd name="T12" fmla="*/ 166 w 390"/>
                  <a:gd name="T13" fmla="*/ 320 h 390"/>
                  <a:gd name="T14" fmla="*/ 223 w 390"/>
                  <a:gd name="T15" fmla="*/ 320 h 390"/>
                  <a:gd name="T16" fmla="*/ 275 w 390"/>
                  <a:gd name="T17" fmla="*/ 295 h 390"/>
                  <a:gd name="T18" fmla="*/ 310 w 390"/>
                  <a:gd name="T19" fmla="*/ 252 h 390"/>
                  <a:gd name="T20" fmla="*/ 323 w 390"/>
                  <a:gd name="T21" fmla="*/ 195 h 390"/>
                  <a:gd name="T22" fmla="*/ 310 w 390"/>
                  <a:gd name="T23" fmla="*/ 139 h 390"/>
                  <a:gd name="T24" fmla="*/ 275 w 390"/>
                  <a:gd name="T25" fmla="*/ 96 h 390"/>
                  <a:gd name="T26" fmla="*/ 223 w 390"/>
                  <a:gd name="T27" fmla="*/ 71 h 390"/>
                  <a:gd name="T28" fmla="*/ 195 w 390"/>
                  <a:gd name="T29" fmla="*/ 0 h 390"/>
                  <a:gd name="T30" fmla="*/ 269 w 390"/>
                  <a:gd name="T31" fmla="*/ 15 h 390"/>
                  <a:gd name="T32" fmla="*/ 286 w 390"/>
                  <a:gd name="T33" fmla="*/ 59 h 390"/>
                  <a:gd name="T34" fmla="*/ 332 w 390"/>
                  <a:gd name="T35" fmla="*/ 58 h 390"/>
                  <a:gd name="T36" fmla="*/ 364 w 390"/>
                  <a:gd name="T37" fmla="*/ 98 h 390"/>
                  <a:gd name="T38" fmla="*/ 347 w 390"/>
                  <a:gd name="T39" fmla="*/ 132 h 390"/>
                  <a:gd name="T40" fmla="*/ 358 w 390"/>
                  <a:gd name="T41" fmla="*/ 195 h 390"/>
                  <a:gd name="T42" fmla="*/ 386 w 390"/>
                  <a:gd name="T43" fmla="*/ 235 h 390"/>
                  <a:gd name="T44" fmla="*/ 347 w 390"/>
                  <a:gd name="T45" fmla="*/ 258 h 390"/>
                  <a:gd name="T46" fmla="*/ 310 w 390"/>
                  <a:gd name="T47" fmla="*/ 312 h 390"/>
                  <a:gd name="T48" fmla="*/ 314 w 390"/>
                  <a:gd name="T49" fmla="*/ 350 h 390"/>
                  <a:gd name="T50" fmla="*/ 269 w 390"/>
                  <a:gd name="T51" fmla="*/ 376 h 390"/>
                  <a:gd name="T52" fmla="*/ 227 w 390"/>
                  <a:gd name="T53" fmla="*/ 356 h 390"/>
                  <a:gd name="T54" fmla="*/ 195 w 390"/>
                  <a:gd name="T55" fmla="*/ 390 h 390"/>
                  <a:gd name="T56" fmla="*/ 120 w 390"/>
                  <a:gd name="T57" fmla="*/ 376 h 390"/>
                  <a:gd name="T58" fmla="*/ 103 w 390"/>
                  <a:gd name="T59" fmla="*/ 331 h 390"/>
                  <a:gd name="T60" fmla="*/ 57 w 390"/>
                  <a:gd name="T61" fmla="*/ 333 h 390"/>
                  <a:gd name="T62" fmla="*/ 26 w 390"/>
                  <a:gd name="T63" fmla="*/ 293 h 390"/>
                  <a:gd name="T64" fmla="*/ 43 w 390"/>
                  <a:gd name="T65" fmla="*/ 258 h 390"/>
                  <a:gd name="T66" fmla="*/ 31 w 390"/>
                  <a:gd name="T67" fmla="*/ 195 h 390"/>
                  <a:gd name="T68" fmla="*/ 4 w 390"/>
                  <a:gd name="T69" fmla="*/ 157 h 390"/>
                  <a:gd name="T70" fmla="*/ 43 w 390"/>
                  <a:gd name="T71" fmla="*/ 132 h 390"/>
                  <a:gd name="T72" fmla="*/ 78 w 390"/>
                  <a:gd name="T73" fmla="*/ 80 h 390"/>
                  <a:gd name="T74" fmla="*/ 76 w 390"/>
                  <a:gd name="T75" fmla="*/ 41 h 390"/>
                  <a:gd name="T76" fmla="*/ 120 w 390"/>
                  <a:gd name="T77" fmla="*/ 15 h 390"/>
                  <a:gd name="T78" fmla="*/ 162 w 390"/>
                  <a:gd name="T79" fmla="*/ 34 h 390"/>
                  <a:gd name="T80" fmla="*/ 195 w 390"/>
                  <a:gd name="T81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0" h="390">
                    <a:moveTo>
                      <a:pt x="195" y="67"/>
                    </a:moveTo>
                    <a:lnTo>
                      <a:pt x="166" y="71"/>
                    </a:lnTo>
                    <a:lnTo>
                      <a:pt x="138" y="80"/>
                    </a:lnTo>
                    <a:lnTo>
                      <a:pt x="115" y="96"/>
                    </a:lnTo>
                    <a:lnTo>
                      <a:pt x="95" y="115"/>
                    </a:lnTo>
                    <a:lnTo>
                      <a:pt x="79" y="139"/>
                    </a:lnTo>
                    <a:lnTo>
                      <a:pt x="70" y="167"/>
                    </a:lnTo>
                    <a:lnTo>
                      <a:pt x="66" y="195"/>
                    </a:lnTo>
                    <a:lnTo>
                      <a:pt x="70" y="224"/>
                    </a:lnTo>
                    <a:lnTo>
                      <a:pt x="79" y="252"/>
                    </a:lnTo>
                    <a:lnTo>
                      <a:pt x="95" y="275"/>
                    </a:lnTo>
                    <a:lnTo>
                      <a:pt x="115" y="295"/>
                    </a:lnTo>
                    <a:lnTo>
                      <a:pt x="138" y="311"/>
                    </a:lnTo>
                    <a:lnTo>
                      <a:pt x="166" y="320"/>
                    </a:lnTo>
                    <a:lnTo>
                      <a:pt x="195" y="324"/>
                    </a:lnTo>
                    <a:lnTo>
                      <a:pt x="223" y="320"/>
                    </a:lnTo>
                    <a:lnTo>
                      <a:pt x="251" y="311"/>
                    </a:lnTo>
                    <a:lnTo>
                      <a:pt x="275" y="295"/>
                    </a:lnTo>
                    <a:lnTo>
                      <a:pt x="294" y="275"/>
                    </a:lnTo>
                    <a:lnTo>
                      <a:pt x="310" y="252"/>
                    </a:lnTo>
                    <a:lnTo>
                      <a:pt x="319" y="224"/>
                    </a:lnTo>
                    <a:lnTo>
                      <a:pt x="323" y="195"/>
                    </a:lnTo>
                    <a:lnTo>
                      <a:pt x="319" y="167"/>
                    </a:lnTo>
                    <a:lnTo>
                      <a:pt x="310" y="139"/>
                    </a:lnTo>
                    <a:lnTo>
                      <a:pt x="294" y="115"/>
                    </a:lnTo>
                    <a:lnTo>
                      <a:pt x="275" y="96"/>
                    </a:lnTo>
                    <a:lnTo>
                      <a:pt x="251" y="80"/>
                    </a:lnTo>
                    <a:lnTo>
                      <a:pt x="223" y="71"/>
                    </a:lnTo>
                    <a:lnTo>
                      <a:pt x="195" y="67"/>
                    </a:lnTo>
                    <a:close/>
                    <a:moveTo>
                      <a:pt x="195" y="0"/>
                    </a:moveTo>
                    <a:lnTo>
                      <a:pt x="233" y="4"/>
                    </a:lnTo>
                    <a:lnTo>
                      <a:pt x="269" y="15"/>
                    </a:lnTo>
                    <a:lnTo>
                      <a:pt x="258" y="43"/>
                    </a:lnTo>
                    <a:lnTo>
                      <a:pt x="286" y="59"/>
                    </a:lnTo>
                    <a:lnTo>
                      <a:pt x="310" y="80"/>
                    </a:lnTo>
                    <a:lnTo>
                      <a:pt x="332" y="58"/>
                    </a:lnTo>
                    <a:lnTo>
                      <a:pt x="349" y="76"/>
                    </a:lnTo>
                    <a:lnTo>
                      <a:pt x="364" y="98"/>
                    </a:lnTo>
                    <a:lnTo>
                      <a:pt x="375" y="121"/>
                    </a:lnTo>
                    <a:lnTo>
                      <a:pt x="347" y="132"/>
                    </a:lnTo>
                    <a:lnTo>
                      <a:pt x="356" y="163"/>
                    </a:lnTo>
                    <a:lnTo>
                      <a:pt x="358" y="195"/>
                    </a:lnTo>
                    <a:lnTo>
                      <a:pt x="390" y="195"/>
                    </a:lnTo>
                    <a:lnTo>
                      <a:pt x="386" y="235"/>
                    </a:lnTo>
                    <a:lnTo>
                      <a:pt x="375" y="270"/>
                    </a:lnTo>
                    <a:lnTo>
                      <a:pt x="347" y="258"/>
                    </a:lnTo>
                    <a:lnTo>
                      <a:pt x="331" y="287"/>
                    </a:lnTo>
                    <a:lnTo>
                      <a:pt x="310" y="312"/>
                    </a:lnTo>
                    <a:lnTo>
                      <a:pt x="332" y="333"/>
                    </a:lnTo>
                    <a:lnTo>
                      <a:pt x="314" y="350"/>
                    </a:lnTo>
                    <a:lnTo>
                      <a:pt x="292" y="364"/>
                    </a:lnTo>
                    <a:lnTo>
                      <a:pt x="269" y="376"/>
                    </a:lnTo>
                    <a:lnTo>
                      <a:pt x="258" y="347"/>
                    </a:lnTo>
                    <a:lnTo>
                      <a:pt x="227" y="356"/>
                    </a:lnTo>
                    <a:lnTo>
                      <a:pt x="195" y="359"/>
                    </a:lnTo>
                    <a:lnTo>
                      <a:pt x="195" y="390"/>
                    </a:lnTo>
                    <a:lnTo>
                      <a:pt x="155" y="386"/>
                    </a:lnTo>
                    <a:lnTo>
                      <a:pt x="120" y="376"/>
                    </a:lnTo>
                    <a:lnTo>
                      <a:pt x="132" y="347"/>
                    </a:lnTo>
                    <a:lnTo>
                      <a:pt x="103" y="331"/>
                    </a:lnTo>
                    <a:lnTo>
                      <a:pt x="78" y="312"/>
                    </a:lnTo>
                    <a:lnTo>
                      <a:pt x="57" y="333"/>
                    </a:lnTo>
                    <a:lnTo>
                      <a:pt x="40" y="314"/>
                    </a:lnTo>
                    <a:lnTo>
                      <a:pt x="26" y="293"/>
                    </a:lnTo>
                    <a:lnTo>
                      <a:pt x="14" y="270"/>
                    </a:lnTo>
                    <a:lnTo>
                      <a:pt x="43" y="258"/>
                    </a:lnTo>
                    <a:lnTo>
                      <a:pt x="34" y="228"/>
                    </a:lnTo>
                    <a:lnTo>
                      <a:pt x="31" y="195"/>
                    </a:lnTo>
                    <a:lnTo>
                      <a:pt x="0" y="195"/>
                    </a:lnTo>
                    <a:lnTo>
                      <a:pt x="4" y="157"/>
                    </a:lnTo>
                    <a:lnTo>
                      <a:pt x="14" y="121"/>
                    </a:lnTo>
                    <a:lnTo>
                      <a:pt x="43" y="132"/>
                    </a:lnTo>
                    <a:lnTo>
                      <a:pt x="59" y="104"/>
                    </a:lnTo>
                    <a:lnTo>
                      <a:pt x="78" y="80"/>
                    </a:lnTo>
                    <a:lnTo>
                      <a:pt x="57" y="58"/>
                    </a:lnTo>
                    <a:lnTo>
                      <a:pt x="76" y="41"/>
                    </a:lnTo>
                    <a:lnTo>
                      <a:pt x="97" y="26"/>
                    </a:lnTo>
                    <a:lnTo>
                      <a:pt x="120" y="15"/>
                    </a:lnTo>
                    <a:lnTo>
                      <a:pt x="132" y="43"/>
                    </a:lnTo>
                    <a:lnTo>
                      <a:pt x="162" y="34"/>
                    </a:lnTo>
                    <a:lnTo>
                      <a:pt x="195" y="32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96"/>
              <p:cNvSpPr>
                <a:spLocks noEditPoints="1"/>
              </p:cNvSpPr>
              <p:nvPr/>
            </p:nvSpPr>
            <p:spPr bwMode="auto">
              <a:xfrm>
                <a:off x="5775325" y="4183063"/>
                <a:ext cx="587375" cy="585788"/>
              </a:xfrm>
              <a:custGeom>
                <a:avLst/>
                <a:gdLst>
                  <a:gd name="T0" fmla="*/ 154 w 370"/>
                  <a:gd name="T1" fmla="*/ 50 h 369"/>
                  <a:gd name="T2" fmla="*/ 99 w 370"/>
                  <a:gd name="T3" fmla="*/ 76 h 369"/>
                  <a:gd name="T4" fmla="*/ 61 w 370"/>
                  <a:gd name="T5" fmla="*/ 123 h 369"/>
                  <a:gd name="T6" fmla="*/ 48 w 370"/>
                  <a:gd name="T7" fmla="*/ 185 h 369"/>
                  <a:gd name="T8" fmla="*/ 61 w 370"/>
                  <a:gd name="T9" fmla="*/ 245 h 369"/>
                  <a:gd name="T10" fmla="*/ 99 w 370"/>
                  <a:gd name="T11" fmla="*/ 292 h 369"/>
                  <a:gd name="T12" fmla="*/ 154 w 370"/>
                  <a:gd name="T13" fmla="*/ 320 h 369"/>
                  <a:gd name="T14" fmla="*/ 218 w 370"/>
                  <a:gd name="T15" fmla="*/ 320 h 369"/>
                  <a:gd name="T16" fmla="*/ 271 w 370"/>
                  <a:gd name="T17" fmla="*/ 292 h 369"/>
                  <a:gd name="T18" fmla="*/ 309 w 370"/>
                  <a:gd name="T19" fmla="*/ 245 h 369"/>
                  <a:gd name="T20" fmla="*/ 324 w 370"/>
                  <a:gd name="T21" fmla="*/ 185 h 369"/>
                  <a:gd name="T22" fmla="*/ 309 w 370"/>
                  <a:gd name="T23" fmla="*/ 123 h 369"/>
                  <a:gd name="T24" fmla="*/ 271 w 370"/>
                  <a:gd name="T25" fmla="*/ 76 h 369"/>
                  <a:gd name="T26" fmla="*/ 218 w 370"/>
                  <a:gd name="T27" fmla="*/ 50 h 369"/>
                  <a:gd name="T28" fmla="*/ 185 w 370"/>
                  <a:gd name="T29" fmla="*/ 0 h 369"/>
                  <a:gd name="T30" fmla="*/ 256 w 370"/>
                  <a:gd name="T31" fmla="*/ 13 h 369"/>
                  <a:gd name="T32" fmla="*/ 271 w 370"/>
                  <a:gd name="T33" fmla="*/ 55 h 369"/>
                  <a:gd name="T34" fmla="*/ 316 w 370"/>
                  <a:gd name="T35" fmla="*/ 54 h 369"/>
                  <a:gd name="T36" fmla="*/ 356 w 370"/>
                  <a:gd name="T37" fmla="*/ 114 h 369"/>
                  <a:gd name="T38" fmla="*/ 338 w 370"/>
                  <a:gd name="T39" fmla="*/ 153 h 369"/>
                  <a:gd name="T40" fmla="*/ 370 w 370"/>
                  <a:gd name="T41" fmla="*/ 185 h 369"/>
                  <a:gd name="T42" fmla="*/ 356 w 370"/>
                  <a:gd name="T43" fmla="*/ 255 h 369"/>
                  <a:gd name="T44" fmla="*/ 315 w 370"/>
                  <a:gd name="T45" fmla="*/ 271 h 369"/>
                  <a:gd name="T46" fmla="*/ 316 w 370"/>
                  <a:gd name="T47" fmla="*/ 316 h 369"/>
                  <a:gd name="T48" fmla="*/ 256 w 370"/>
                  <a:gd name="T49" fmla="*/ 355 h 369"/>
                  <a:gd name="T50" fmla="*/ 216 w 370"/>
                  <a:gd name="T51" fmla="*/ 337 h 369"/>
                  <a:gd name="T52" fmla="*/ 185 w 370"/>
                  <a:gd name="T53" fmla="*/ 369 h 369"/>
                  <a:gd name="T54" fmla="*/ 114 w 370"/>
                  <a:gd name="T55" fmla="*/ 355 h 369"/>
                  <a:gd name="T56" fmla="*/ 99 w 370"/>
                  <a:gd name="T57" fmla="*/ 313 h 369"/>
                  <a:gd name="T58" fmla="*/ 55 w 370"/>
                  <a:gd name="T59" fmla="*/ 316 h 369"/>
                  <a:gd name="T60" fmla="*/ 15 w 370"/>
                  <a:gd name="T61" fmla="*/ 255 h 369"/>
                  <a:gd name="T62" fmla="*/ 33 w 370"/>
                  <a:gd name="T63" fmla="*/ 215 h 369"/>
                  <a:gd name="T64" fmla="*/ 0 w 370"/>
                  <a:gd name="T65" fmla="*/ 185 h 369"/>
                  <a:gd name="T66" fmla="*/ 15 w 370"/>
                  <a:gd name="T67" fmla="*/ 114 h 369"/>
                  <a:gd name="T68" fmla="*/ 57 w 370"/>
                  <a:gd name="T69" fmla="*/ 98 h 369"/>
                  <a:gd name="T70" fmla="*/ 55 w 370"/>
                  <a:gd name="T71" fmla="*/ 54 h 369"/>
                  <a:gd name="T72" fmla="*/ 114 w 370"/>
                  <a:gd name="T73" fmla="*/ 13 h 369"/>
                  <a:gd name="T74" fmla="*/ 155 w 370"/>
                  <a:gd name="T75" fmla="*/ 32 h 369"/>
                  <a:gd name="T76" fmla="*/ 185 w 370"/>
                  <a:gd name="T7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0" h="369">
                    <a:moveTo>
                      <a:pt x="185" y="46"/>
                    </a:moveTo>
                    <a:lnTo>
                      <a:pt x="154" y="50"/>
                    </a:lnTo>
                    <a:lnTo>
                      <a:pt x="125" y="60"/>
                    </a:lnTo>
                    <a:lnTo>
                      <a:pt x="99" y="76"/>
                    </a:lnTo>
                    <a:lnTo>
                      <a:pt x="78" y="98"/>
                    </a:lnTo>
                    <a:lnTo>
                      <a:pt x="61" y="123"/>
                    </a:lnTo>
                    <a:lnTo>
                      <a:pt x="50" y="152"/>
                    </a:lnTo>
                    <a:lnTo>
                      <a:pt x="48" y="185"/>
                    </a:lnTo>
                    <a:lnTo>
                      <a:pt x="50" y="216"/>
                    </a:lnTo>
                    <a:lnTo>
                      <a:pt x="61" y="245"/>
                    </a:lnTo>
                    <a:lnTo>
                      <a:pt x="78" y="271"/>
                    </a:lnTo>
                    <a:lnTo>
                      <a:pt x="99" y="292"/>
                    </a:lnTo>
                    <a:lnTo>
                      <a:pt x="125" y="309"/>
                    </a:lnTo>
                    <a:lnTo>
                      <a:pt x="154" y="320"/>
                    </a:lnTo>
                    <a:lnTo>
                      <a:pt x="185" y="324"/>
                    </a:lnTo>
                    <a:lnTo>
                      <a:pt x="218" y="320"/>
                    </a:lnTo>
                    <a:lnTo>
                      <a:pt x="247" y="309"/>
                    </a:lnTo>
                    <a:lnTo>
                      <a:pt x="271" y="292"/>
                    </a:lnTo>
                    <a:lnTo>
                      <a:pt x="294" y="271"/>
                    </a:lnTo>
                    <a:lnTo>
                      <a:pt x="309" y="245"/>
                    </a:lnTo>
                    <a:lnTo>
                      <a:pt x="320" y="216"/>
                    </a:lnTo>
                    <a:lnTo>
                      <a:pt x="324" y="185"/>
                    </a:lnTo>
                    <a:lnTo>
                      <a:pt x="320" y="152"/>
                    </a:lnTo>
                    <a:lnTo>
                      <a:pt x="309" y="123"/>
                    </a:lnTo>
                    <a:lnTo>
                      <a:pt x="294" y="98"/>
                    </a:lnTo>
                    <a:lnTo>
                      <a:pt x="271" y="76"/>
                    </a:lnTo>
                    <a:lnTo>
                      <a:pt x="247" y="60"/>
                    </a:lnTo>
                    <a:lnTo>
                      <a:pt x="218" y="50"/>
                    </a:lnTo>
                    <a:lnTo>
                      <a:pt x="185" y="46"/>
                    </a:lnTo>
                    <a:close/>
                    <a:moveTo>
                      <a:pt x="185" y="0"/>
                    </a:moveTo>
                    <a:lnTo>
                      <a:pt x="222" y="3"/>
                    </a:lnTo>
                    <a:lnTo>
                      <a:pt x="256" y="13"/>
                    </a:lnTo>
                    <a:lnTo>
                      <a:pt x="245" y="41"/>
                    </a:lnTo>
                    <a:lnTo>
                      <a:pt x="271" y="55"/>
                    </a:lnTo>
                    <a:lnTo>
                      <a:pt x="295" y="75"/>
                    </a:lnTo>
                    <a:lnTo>
                      <a:pt x="316" y="54"/>
                    </a:lnTo>
                    <a:lnTo>
                      <a:pt x="339" y="81"/>
                    </a:lnTo>
                    <a:lnTo>
                      <a:pt x="356" y="114"/>
                    </a:lnTo>
                    <a:lnTo>
                      <a:pt x="329" y="125"/>
                    </a:lnTo>
                    <a:lnTo>
                      <a:pt x="338" y="153"/>
                    </a:lnTo>
                    <a:lnTo>
                      <a:pt x="341" y="185"/>
                    </a:lnTo>
                    <a:lnTo>
                      <a:pt x="370" y="185"/>
                    </a:lnTo>
                    <a:lnTo>
                      <a:pt x="367" y="221"/>
                    </a:lnTo>
                    <a:lnTo>
                      <a:pt x="356" y="255"/>
                    </a:lnTo>
                    <a:lnTo>
                      <a:pt x="329" y="244"/>
                    </a:lnTo>
                    <a:lnTo>
                      <a:pt x="315" y="271"/>
                    </a:lnTo>
                    <a:lnTo>
                      <a:pt x="295" y="295"/>
                    </a:lnTo>
                    <a:lnTo>
                      <a:pt x="316" y="316"/>
                    </a:lnTo>
                    <a:lnTo>
                      <a:pt x="288" y="338"/>
                    </a:lnTo>
                    <a:lnTo>
                      <a:pt x="256" y="355"/>
                    </a:lnTo>
                    <a:lnTo>
                      <a:pt x="245" y="327"/>
                    </a:lnTo>
                    <a:lnTo>
                      <a:pt x="216" y="337"/>
                    </a:lnTo>
                    <a:lnTo>
                      <a:pt x="185" y="339"/>
                    </a:lnTo>
                    <a:lnTo>
                      <a:pt x="185" y="369"/>
                    </a:lnTo>
                    <a:lnTo>
                      <a:pt x="148" y="365"/>
                    </a:lnTo>
                    <a:lnTo>
                      <a:pt x="114" y="355"/>
                    </a:lnTo>
                    <a:lnTo>
                      <a:pt x="126" y="327"/>
                    </a:lnTo>
                    <a:lnTo>
                      <a:pt x="99" y="313"/>
                    </a:lnTo>
                    <a:lnTo>
                      <a:pt x="75" y="295"/>
                    </a:lnTo>
                    <a:lnTo>
                      <a:pt x="55" y="316"/>
                    </a:lnTo>
                    <a:lnTo>
                      <a:pt x="32" y="287"/>
                    </a:lnTo>
                    <a:lnTo>
                      <a:pt x="15" y="255"/>
                    </a:lnTo>
                    <a:lnTo>
                      <a:pt x="42" y="244"/>
                    </a:lnTo>
                    <a:lnTo>
                      <a:pt x="33" y="215"/>
                    </a:lnTo>
                    <a:lnTo>
                      <a:pt x="31" y="185"/>
                    </a:lnTo>
                    <a:lnTo>
                      <a:pt x="0" y="185"/>
                    </a:lnTo>
                    <a:lnTo>
                      <a:pt x="4" y="148"/>
                    </a:lnTo>
                    <a:lnTo>
                      <a:pt x="15" y="114"/>
                    </a:lnTo>
                    <a:lnTo>
                      <a:pt x="42" y="125"/>
                    </a:lnTo>
                    <a:lnTo>
                      <a:pt x="57" y="98"/>
                    </a:lnTo>
                    <a:lnTo>
                      <a:pt x="75" y="75"/>
                    </a:lnTo>
                    <a:lnTo>
                      <a:pt x="55" y="54"/>
                    </a:lnTo>
                    <a:lnTo>
                      <a:pt x="83" y="30"/>
                    </a:lnTo>
                    <a:lnTo>
                      <a:pt x="114" y="13"/>
                    </a:lnTo>
                    <a:lnTo>
                      <a:pt x="126" y="41"/>
                    </a:lnTo>
                    <a:lnTo>
                      <a:pt x="155" y="32"/>
                    </a:lnTo>
                    <a:lnTo>
                      <a:pt x="185" y="29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98"/>
              <p:cNvSpPr>
                <a:spLocks/>
              </p:cNvSpPr>
              <p:nvPr/>
            </p:nvSpPr>
            <p:spPr bwMode="auto">
              <a:xfrm>
                <a:off x="6251575" y="1747838"/>
                <a:ext cx="341313" cy="338138"/>
              </a:xfrm>
              <a:custGeom>
                <a:avLst/>
                <a:gdLst>
                  <a:gd name="T0" fmla="*/ 89 w 215"/>
                  <a:gd name="T1" fmla="*/ 0 h 213"/>
                  <a:gd name="T2" fmla="*/ 108 w 215"/>
                  <a:gd name="T3" fmla="*/ 96 h 213"/>
                  <a:gd name="T4" fmla="*/ 127 w 215"/>
                  <a:gd name="T5" fmla="*/ 0 h 213"/>
                  <a:gd name="T6" fmla="*/ 132 w 215"/>
                  <a:gd name="T7" fmla="*/ 1 h 213"/>
                  <a:gd name="T8" fmla="*/ 113 w 215"/>
                  <a:gd name="T9" fmla="*/ 96 h 213"/>
                  <a:gd name="T10" fmla="*/ 166 w 215"/>
                  <a:gd name="T11" fmla="*/ 16 h 213"/>
                  <a:gd name="T12" fmla="*/ 170 w 215"/>
                  <a:gd name="T13" fmla="*/ 18 h 213"/>
                  <a:gd name="T14" fmla="*/ 115 w 215"/>
                  <a:gd name="T15" fmla="*/ 98 h 213"/>
                  <a:gd name="T16" fmla="*/ 198 w 215"/>
                  <a:gd name="T17" fmla="*/ 44 h 213"/>
                  <a:gd name="T18" fmla="*/ 199 w 215"/>
                  <a:gd name="T19" fmla="*/ 48 h 213"/>
                  <a:gd name="T20" fmla="*/ 118 w 215"/>
                  <a:gd name="T21" fmla="*/ 102 h 213"/>
                  <a:gd name="T22" fmla="*/ 214 w 215"/>
                  <a:gd name="T23" fmla="*/ 84 h 213"/>
                  <a:gd name="T24" fmla="*/ 215 w 215"/>
                  <a:gd name="T25" fmla="*/ 88 h 213"/>
                  <a:gd name="T26" fmla="*/ 119 w 215"/>
                  <a:gd name="T27" fmla="*/ 106 h 213"/>
                  <a:gd name="T28" fmla="*/ 215 w 215"/>
                  <a:gd name="T29" fmla="*/ 127 h 213"/>
                  <a:gd name="T30" fmla="*/ 214 w 215"/>
                  <a:gd name="T31" fmla="*/ 131 h 213"/>
                  <a:gd name="T32" fmla="*/ 118 w 215"/>
                  <a:gd name="T33" fmla="*/ 111 h 213"/>
                  <a:gd name="T34" fmla="*/ 199 w 215"/>
                  <a:gd name="T35" fmla="*/ 166 h 213"/>
                  <a:gd name="T36" fmla="*/ 197 w 215"/>
                  <a:gd name="T37" fmla="*/ 169 h 213"/>
                  <a:gd name="T38" fmla="*/ 115 w 215"/>
                  <a:gd name="T39" fmla="*/ 114 h 213"/>
                  <a:gd name="T40" fmla="*/ 169 w 215"/>
                  <a:gd name="T41" fmla="*/ 196 h 213"/>
                  <a:gd name="T42" fmla="*/ 165 w 215"/>
                  <a:gd name="T43" fmla="*/ 198 h 213"/>
                  <a:gd name="T44" fmla="*/ 111 w 215"/>
                  <a:gd name="T45" fmla="*/ 116 h 213"/>
                  <a:gd name="T46" fmla="*/ 130 w 215"/>
                  <a:gd name="T47" fmla="*/ 212 h 213"/>
                  <a:gd name="T48" fmla="*/ 126 w 215"/>
                  <a:gd name="T49" fmla="*/ 213 h 213"/>
                  <a:gd name="T50" fmla="*/ 108 w 215"/>
                  <a:gd name="T51" fmla="*/ 118 h 213"/>
                  <a:gd name="T52" fmla="*/ 88 w 215"/>
                  <a:gd name="T53" fmla="*/ 213 h 213"/>
                  <a:gd name="T54" fmla="*/ 84 w 215"/>
                  <a:gd name="T55" fmla="*/ 212 h 213"/>
                  <a:gd name="T56" fmla="*/ 104 w 215"/>
                  <a:gd name="T57" fmla="*/ 116 h 213"/>
                  <a:gd name="T58" fmla="*/ 49 w 215"/>
                  <a:gd name="T59" fmla="*/ 198 h 213"/>
                  <a:gd name="T60" fmla="*/ 45 w 215"/>
                  <a:gd name="T61" fmla="*/ 195 h 213"/>
                  <a:gd name="T62" fmla="*/ 100 w 215"/>
                  <a:gd name="T63" fmla="*/ 114 h 213"/>
                  <a:gd name="T64" fmla="*/ 19 w 215"/>
                  <a:gd name="T65" fmla="*/ 168 h 213"/>
                  <a:gd name="T66" fmla="*/ 16 w 215"/>
                  <a:gd name="T67" fmla="*/ 164 h 213"/>
                  <a:gd name="T68" fmla="*/ 97 w 215"/>
                  <a:gd name="T69" fmla="*/ 111 h 213"/>
                  <a:gd name="T70" fmla="*/ 1 w 215"/>
                  <a:gd name="T71" fmla="*/ 128 h 213"/>
                  <a:gd name="T72" fmla="*/ 0 w 215"/>
                  <a:gd name="T73" fmla="*/ 124 h 213"/>
                  <a:gd name="T74" fmla="*/ 97 w 215"/>
                  <a:gd name="T75" fmla="*/ 106 h 213"/>
                  <a:gd name="T76" fmla="*/ 1 w 215"/>
                  <a:gd name="T77" fmla="*/ 86 h 213"/>
                  <a:gd name="T78" fmla="*/ 1 w 215"/>
                  <a:gd name="T79" fmla="*/ 82 h 213"/>
                  <a:gd name="T80" fmla="*/ 97 w 215"/>
                  <a:gd name="T81" fmla="*/ 102 h 213"/>
                  <a:gd name="T82" fmla="*/ 17 w 215"/>
                  <a:gd name="T83" fmla="*/ 47 h 213"/>
                  <a:gd name="T84" fmla="*/ 20 w 215"/>
                  <a:gd name="T85" fmla="*/ 43 h 213"/>
                  <a:gd name="T86" fmla="*/ 100 w 215"/>
                  <a:gd name="T87" fmla="*/ 98 h 213"/>
                  <a:gd name="T88" fmla="*/ 46 w 215"/>
                  <a:gd name="T89" fmla="*/ 17 h 213"/>
                  <a:gd name="T90" fmla="*/ 50 w 215"/>
                  <a:gd name="T91" fmla="*/ 14 h 213"/>
                  <a:gd name="T92" fmla="*/ 104 w 215"/>
                  <a:gd name="T93" fmla="*/ 96 h 213"/>
                  <a:gd name="T94" fmla="*/ 85 w 215"/>
                  <a:gd name="T95" fmla="*/ 0 h 213"/>
                  <a:gd name="T96" fmla="*/ 89 w 215"/>
                  <a:gd name="T97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5" h="213">
                    <a:moveTo>
                      <a:pt x="89" y="0"/>
                    </a:moveTo>
                    <a:lnTo>
                      <a:pt x="108" y="96"/>
                    </a:lnTo>
                    <a:lnTo>
                      <a:pt x="127" y="0"/>
                    </a:lnTo>
                    <a:lnTo>
                      <a:pt x="132" y="1"/>
                    </a:lnTo>
                    <a:lnTo>
                      <a:pt x="113" y="96"/>
                    </a:lnTo>
                    <a:lnTo>
                      <a:pt x="166" y="16"/>
                    </a:lnTo>
                    <a:lnTo>
                      <a:pt x="170" y="18"/>
                    </a:lnTo>
                    <a:lnTo>
                      <a:pt x="115" y="98"/>
                    </a:lnTo>
                    <a:lnTo>
                      <a:pt x="198" y="44"/>
                    </a:lnTo>
                    <a:lnTo>
                      <a:pt x="199" y="48"/>
                    </a:lnTo>
                    <a:lnTo>
                      <a:pt x="118" y="102"/>
                    </a:lnTo>
                    <a:lnTo>
                      <a:pt x="214" y="84"/>
                    </a:lnTo>
                    <a:lnTo>
                      <a:pt x="215" y="88"/>
                    </a:lnTo>
                    <a:lnTo>
                      <a:pt x="119" y="106"/>
                    </a:lnTo>
                    <a:lnTo>
                      <a:pt x="215" y="127"/>
                    </a:lnTo>
                    <a:lnTo>
                      <a:pt x="214" y="131"/>
                    </a:lnTo>
                    <a:lnTo>
                      <a:pt x="118" y="111"/>
                    </a:lnTo>
                    <a:lnTo>
                      <a:pt x="199" y="166"/>
                    </a:lnTo>
                    <a:lnTo>
                      <a:pt x="197" y="169"/>
                    </a:lnTo>
                    <a:lnTo>
                      <a:pt x="115" y="114"/>
                    </a:lnTo>
                    <a:lnTo>
                      <a:pt x="169" y="196"/>
                    </a:lnTo>
                    <a:lnTo>
                      <a:pt x="165" y="198"/>
                    </a:lnTo>
                    <a:lnTo>
                      <a:pt x="111" y="116"/>
                    </a:lnTo>
                    <a:lnTo>
                      <a:pt x="130" y="212"/>
                    </a:lnTo>
                    <a:lnTo>
                      <a:pt x="126" y="213"/>
                    </a:lnTo>
                    <a:lnTo>
                      <a:pt x="108" y="118"/>
                    </a:lnTo>
                    <a:lnTo>
                      <a:pt x="88" y="213"/>
                    </a:lnTo>
                    <a:lnTo>
                      <a:pt x="84" y="212"/>
                    </a:lnTo>
                    <a:lnTo>
                      <a:pt x="104" y="116"/>
                    </a:lnTo>
                    <a:lnTo>
                      <a:pt x="49" y="198"/>
                    </a:lnTo>
                    <a:lnTo>
                      <a:pt x="45" y="195"/>
                    </a:lnTo>
                    <a:lnTo>
                      <a:pt x="100" y="114"/>
                    </a:lnTo>
                    <a:lnTo>
                      <a:pt x="19" y="168"/>
                    </a:lnTo>
                    <a:lnTo>
                      <a:pt x="16" y="164"/>
                    </a:lnTo>
                    <a:lnTo>
                      <a:pt x="97" y="111"/>
                    </a:lnTo>
                    <a:lnTo>
                      <a:pt x="1" y="128"/>
                    </a:lnTo>
                    <a:lnTo>
                      <a:pt x="0" y="124"/>
                    </a:lnTo>
                    <a:lnTo>
                      <a:pt x="97" y="106"/>
                    </a:lnTo>
                    <a:lnTo>
                      <a:pt x="1" y="86"/>
                    </a:lnTo>
                    <a:lnTo>
                      <a:pt x="1" y="82"/>
                    </a:lnTo>
                    <a:lnTo>
                      <a:pt x="97" y="102"/>
                    </a:lnTo>
                    <a:lnTo>
                      <a:pt x="17" y="47"/>
                    </a:lnTo>
                    <a:lnTo>
                      <a:pt x="20" y="43"/>
                    </a:lnTo>
                    <a:lnTo>
                      <a:pt x="100" y="98"/>
                    </a:lnTo>
                    <a:lnTo>
                      <a:pt x="46" y="17"/>
                    </a:lnTo>
                    <a:lnTo>
                      <a:pt x="50" y="14"/>
                    </a:lnTo>
                    <a:lnTo>
                      <a:pt x="104" y="96"/>
                    </a:lnTo>
                    <a:lnTo>
                      <a:pt x="85" y="0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00"/>
              <p:cNvSpPr>
                <a:spLocks noEditPoints="1"/>
              </p:cNvSpPr>
              <p:nvPr/>
            </p:nvSpPr>
            <p:spPr bwMode="auto">
              <a:xfrm>
                <a:off x="5878513" y="3273425"/>
                <a:ext cx="774700" cy="785813"/>
              </a:xfrm>
              <a:custGeom>
                <a:avLst/>
                <a:gdLst>
                  <a:gd name="T0" fmla="*/ 208 w 488"/>
                  <a:gd name="T1" fmla="*/ 107 h 495"/>
                  <a:gd name="T2" fmla="*/ 150 w 488"/>
                  <a:gd name="T3" fmla="*/ 135 h 495"/>
                  <a:gd name="T4" fmla="*/ 111 w 488"/>
                  <a:gd name="T5" fmla="*/ 184 h 495"/>
                  <a:gd name="T6" fmla="*/ 96 w 488"/>
                  <a:gd name="T7" fmla="*/ 247 h 495"/>
                  <a:gd name="T8" fmla="*/ 111 w 488"/>
                  <a:gd name="T9" fmla="*/ 310 h 495"/>
                  <a:gd name="T10" fmla="*/ 150 w 488"/>
                  <a:gd name="T11" fmla="*/ 360 h 495"/>
                  <a:gd name="T12" fmla="*/ 208 w 488"/>
                  <a:gd name="T13" fmla="*/ 387 h 495"/>
                  <a:gd name="T14" fmla="*/ 274 w 488"/>
                  <a:gd name="T15" fmla="*/ 387 h 495"/>
                  <a:gd name="T16" fmla="*/ 331 w 488"/>
                  <a:gd name="T17" fmla="*/ 360 h 495"/>
                  <a:gd name="T18" fmla="*/ 370 w 488"/>
                  <a:gd name="T19" fmla="*/ 310 h 495"/>
                  <a:gd name="T20" fmla="*/ 384 w 488"/>
                  <a:gd name="T21" fmla="*/ 247 h 495"/>
                  <a:gd name="T22" fmla="*/ 370 w 488"/>
                  <a:gd name="T23" fmla="*/ 184 h 495"/>
                  <a:gd name="T24" fmla="*/ 331 w 488"/>
                  <a:gd name="T25" fmla="*/ 135 h 495"/>
                  <a:gd name="T26" fmla="*/ 274 w 488"/>
                  <a:gd name="T27" fmla="*/ 107 h 495"/>
                  <a:gd name="T28" fmla="*/ 240 w 488"/>
                  <a:gd name="T29" fmla="*/ 0 h 495"/>
                  <a:gd name="T30" fmla="*/ 268 w 488"/>
                  <a:gd name="T31" fmla="*/ 76 h 495"/>
                  <a:gd name="T32" fmla="*/ 316 w 488"/>
                  <a:gd name="T33" fmla="*/ 91 h 495"/>
                  <a:gd name="T34" fmla="*/ 380 w 488"/>
                  <a:gd name="T35" fmla="*/ 43 h 495"/>
                  <a:gd name="T36" fmla="*/ 434 w 488"/>
                  <a:gd name="T37" fmla="*/ 93 h 495"/>
                  <a:gd name="T38" fmla="*/ 391 w 488"/>
                  <a:gd name="T39" fmla="*/ 161 h 495"/>
                  <a:gd name="T40" fmla="*/ 411 w 488"/>
                  <a:gd name="T41" fmla="*/ 209 h 495"/>
                  <a:gd name="T42" fmla="*/ 487 w 488"/>
                  <a:gd name="T43" fmla="*/ 220 h 495"/>
                  <a:gd name="T44" fmla="*/ 487 w 488"/>
                  <a:gd name="T45" fmla="*/ 275 h 495"/>
                  <a:gd name="T46" fmla="*/ 411 w 488"/>
                  <a:gd name="T47" fmla="*/ 285 h 495"/>
                  <a:gd name="T48" fmla="*/ 391 w 488"/>
                  <a:gd name="T49" fmla="*/ 334 h 495"/>
                  <a:gd name="T50" fmla="*/ 434 w 488"/>
                  <a:gd name="T51" fmla="*/ 402 h 495"/>
                  <a:gd name="T52" fmla="*/ 380 w 488"/>
                  <a:gd name="T53" fmla="*/ 451 h 495"/>
                  <a:gd name="T54" fmla="*/ 316 w 488"/>
                  <a:gd name="T55" fmla="*/ 403 h 495"/>
                  <a:gd name="T56" fmla="*/ 268 w 488"/>
                  <a:gd name="T57" fmla="*/ 419 h 495"/>
                  <a:gd name="T58" fmla="*/ 240 w 488"/>
                  <a:gd name="T59" fmla="*/ 495 h 495"/>
                  <a:gd name="T60" fmla="*/ 167 w 488"/>
                  <a:gd name="T61" fmla="*/ 483 h 495"/>
                  <a:gd name="T62" fmla="*/ 166 w 488"/>
                  <a:gd name="T63" fmla="*/ 403 h 495"/>
                  <a:gd name="T64" fmla="*/ 123 w 488"/>
                  <a:gd name="T65" fmla="*/ 374 h 495"/>
                  <a:gd name="T66" fmla="*/ 48 w 488"/>
                  <a:gd name="T67" fmla="*/ 402 h 495"/>
                  <a:gd name="T68" fmla="*/ 11 w 488"/>
                  <a:gd name="T69" fmla="*/ 338 h 495"/>
                  <a:gd name="T70" fmla="*/ 72 w 488"/>
                  <a:gd name="T71" fmla="*/ 285 h 495"/>
                  <a:gd name="T72" fmla="*/ 68 w 488"/>
                  <a:gd name="T73" fmla="*/ 247 h 495"/>
                  <a:gd name="T74" fmla="*/ 72 w 488"/>
                  <a:gd name="T75" fmla="*/ 209 h 495"/>
                  <a:gd name="T76" fmla="*/ 11 w 488"/>
                  <a:gd name="T77" fmla="*/ 157 h 495"/>
                  <a:gd name="T78" fmla="*/ 48 w 488"/>
                  <a:gd name="T79" fmla="*/ 93 h 495"/>
                  <a:gd name="T80" fmla="*/ 123 w 488"/>
                  <a:gd name="T81" fmla="*/ 120 h 495"/>
                  <a:gd name="T82" fmla="*/ 166 w 488"/>
                  <a:gd name="T83" fmla="*/ 91 h 495"/>
                  <a:gd name="T84" fmla="*/ 167 w 488"/>
                  <a:gd name="T85" fmla="*/ 12 h 495"/>
                  <a:gd name="T86" fmla="*/ 240 w 488"/>
                  <a:gd name="T87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88" h="495">
                    <a:moveTo>
                      <a:pt x="240" y="103"/>
                    </a:moveTo>
                    <a:lnTo>
                      <a:pt x="208" y="107"/>
                    </a:lnTo>
                    <a:lnTo>
                      <a:pt x="178" y="118"/>
                    </a:lnTo>
                    <a:lnTo>
                      <a:pt x="150" y="135"/>
                    </a:lnTo>
                    <a:lnTo>
                      <a:pt x="128" y="157"/>
                    </a:lnTo>
                    <a:lnTo>
                      <a:pt x="111" y="184"/>
                    </a:lnTo>
                    <a:lnTo>
                      <a:pt x="100" y="215"/>
                    </a:lnTo>
                    <a:lnTo>
                      <a:pt x="96" y="247"/>
                    </a:lnTo>
                    <a:lnTo>
                      <a:pt x="100" y="280"/>
                    </a:lnTo>
                    <a:lnTo>
                      <a:pt x="111" y="310"/>
                    </a:lnTo>
                    <a:lnTo>
                      <a:pt x="128" y="338"/>
                    </a:lnTo>
                    <a:lnTo>
                      <a:pt x="150" y="360"/>
                    </a:lnTo>
                    <a:lnTo>
                      <a:pt x="178" y="377"/>
                    </a:lnTo>
                    <a:lnTo>
                      <a:pt x="208" y="387"/>
                    </a:lnTo>
                    <a:lnTo>
                      <a:pt x="240" y="391"/>
                    </a:lnTo>
                    <a:lnTo>
                      <a:pt x="274" y="387"/>
                    </a:lnTo>
                    <a:lnTo>
                      <a:pt x="305" y="377"/>
                    </a:lnTo>
                    <a:lnTo>
                      <a:pt x="331" y="360"/>
                    </a:lnTo>
                    <a:lnTo>
                      <a:pt x="353" y="338"/>
                    </a:lnTo>
                    <a:lnTo>
                      <a:pt x="370" y="310"/>
                    </a:lnTo>
                    <a:lnTo>
                      <a:pt x="382" y="280"/>
                    </a:lnTo>
                    <a:lnTo>
                      <a:pt x="384" y="247"/>
                    </a:lnTo>
                    <a:lnTo>
                      <a:pt x="382" y="215"/>
                    </a:lnTo>
                    <a:lnTo>
                      <a:pt x="370" y="184"/>
                    </a:lnTo>
                    <a:lnTo>
                      <a:pt x="353" y="157"/>
                    </a:lnTo>
                    <a:lnTo>
                      <a:pt x="331" y="135"/>
                    </a:lnTo>
                    <a:lnTo>
                      <a:pt x="305" y="118"/>
                    </a:lnTo>
                    <a:lnTo>
                      <a:pt x="274" y="107"/>
                    </a:lnTo>
                    <a:lnTo>
                      <a:pt x="240" y="103"/>
                    </a:lnTo>
                    <a:close/>
                    <a:moveTo>
                      <a:pt x="240" y="0"/>
                    </a:moveTo>
                    <a:lnTo>
                      <a:pt x="240" y="74"/>
                    </a:lnTo>
                    <a:lnTo>
                      <a:pt x="268" y="76"/>
                    </a:lnTo>
                    <a:lnTo>
                      <a:pt x="293" y="82"/>
                    </a:lnTo>
                    <a:lnTo>
                      <a:pt x="316" y="91"/>
                    </a:lnTo>
                    <a:lnTo>
                      <a:pt x="348" y="25"/>
                    </a:lnTo>
                    <a:lnTo>
                      <a:pt x="380" y="43"/>
                    </a:lnTo>
                    <a:lnTo>
                      <a:pt x="409" y="67"/>
                    </a:lnTo>
                    <a:lnTo>
                      <a:pt x="434" y="93"/>
                    </a:lnTo>
                    <a:lnTo>
                      <a:pt x="377" y="139"/>
                    </a:lnTo>
                    <a:lnTo>
                      <a:pt x="391" y="161"/>
                    </a:lnTo>
                    <a:lnTo>
                      <a:pt x="403" y="183"/>
                    </a:lnTo>
                    <a:lnTo>
                      <a:pt x="411" y="209"/>
                    </a:lnTo>
                    <a:lnTo>
                      <a:pt x="483" y="192"/>
                    </a:lnTo>
                    <a:lnTo>
                      <a:pt x="487" y="220"/>
                    </a:lnTo>
                    <a:lnTo>
                      <a:pt x="488" y="247"/>
                    </a:lnTo>
                    <a:lnTo>
                      <a:pt x="487" y="275"/>
                    </a:lnTo>
                    <a:lnTo>
                      <a:pt x="483" y="302"/>
                    </a:lnTo>
                    <a:lnTo>
                      <a:pt x="411" y="285"/>
                    </a:lnTo>
                    <a:lnTo>
                      <a:pt x="403" y="311"/>
                    </a:lnTo>
                    <a:lnTo>
                      <a:pt x="391" y="334"/>
                    </a:lnTo>
                    <a:lnTo>
                      <a:pt x="377" y="356"/>
                    </a:lnTo>
                    <a:lnTo>
                      <a:pt x="434" y="402"/>
                    </a:lnTo>
                    <a:lnTo>
                      <a:pt x="409" y="428"/>
                    </a:lnTo>
                    <a:lnTo>
                      <a:pt x="380" y="451"/>
                    </a:lnTo>
                    <a:lnTo>
                      <a:pt x="348" y="470"/>
                    </a:lnTo>
                    <a:lnTo>
                      <a:pt x="316" y="403"/>
                    </a:lnTo>
                    <a:lnTo>
                      <a:pt x="293" y="413"/>
                    </a:lnTo>
                    <a:lnTo>
                      <a:pt x="268" y="419"/>
                    </a:lnTo>
                    <a:lnTo>
                      <a:pt x="240" y="420"/>
                    </a:lnTo>
                    <a:lnTo>
                      <a:pt x="240" y="495"/>
                    </a:lnTo>
                    <a:lnTo>
                      <a:pt x="204" y="492"/>
                    </a:lnTo>
                    <a:lnTo>
                      <a:pt x="167" y="483"/>
                    </a:lnTo>
                    <a:lnTo>
                      <a:pt x="133" y="470"/>
                    </a:lnTo>
                    <a:lnTo>
                      <a:pt x="166" y="403"/>
                    </a:lnTo>
                    <a:lnTo>
                      <a:pt x="144" y="390"/>
                    </a:lnTo>
                    <a:lnTo>
                      <a:pt x="123" y="374"/>
                    </a:lnTo>
                    <a:lnTo>
                      <a:pt x="106" y="356"/>
                    </a:lnTo>
                    <a:lnTo>
                      <a:pt x="48" y="402"/>
                    </a:lnTo>
                    <a:lnTo>
                      <a:pt x="27" y="372"/>
                    </a:lnTo>
                    <a:lnTo>
                      <a:pt x="11" y="338"/>
                    </a:lnTo>
                    <a:lnTo>
                      <a:pt x="0" y="302"/>
                    </a:lnTo>
                    <a:lnTo>
                      <a:pt x="72" y="285"/>
                    </a:lnTo>
                    <a:lnTo>
                      <a:pt x="69" y="267"/>
                    </a:lnTo>
                    <a:lnTo>
                      <a:pt x="68" y="247"/>
                    </a:lnTo>
                    <a:lnTo>
                      <a:pt x="69" y="228"/>
                    </a:lnTo>
                    <a:lnTo>
                      <a:pt x="72" y="209"/>
                    </a:lnTo>
                    <a:lnTo>
                      <a:pt x="0" y="192"/>
                    </a:lnTo>
                    <a:lnTo>
                      <a:pt x="11" y="157"/>
                    </a:lnTo>
                    <a:lnTo>
                      <a:pt x="27" y="123"/>
                    </a:lnTo>
                    <a:lnTo>
                      <a:pt x="48" y="93"/>
                    </a:lnTo>
                    <a:lnTo>
                      <a:pt x="106" y="139"/>
                    </a:lnTo>
                    <a:lnTo>
                      <a:pt x="123" y="120"/>
                    </a:lnTo>
                    <a:lnTo>
                      <a:pt x="144" y="105"/>
                    </a:lnTo>
                    <a:lnTo>
                      <a:pt x="166" y="91"/>
                    </a:lnTo>
                    <a:lnTo>
                      <a:pt x="133" y="25"/>
                    </a:lnTo>
                    <a:lnTo>
                      <a:pt x="167" y="12"/>
                    </a:lnTo>
                    <a:lnTo>
                      <a:pt x="204" y="2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1"/>
              <p:cNvSpPr>
                <a:spLocks noEditPoints="1"/>
              </p:cNvSpPr>
              <p:nvPr/>
            </p:nvSpPr>
            <p:spPr bwMode="auto">
              <a:xfrm>
                <a:off x="6602413" y="3117850"/>
                <a:ext cx="349250" cy="349250"/>
              </a:xfrm>
              <a:custGeom>
                <a:avLst/>
                <a:gdLst>
                  <a:gd name="T0" fmla="*/ 87 w 220"/>
                  <a:gd name="T1" fmla="*/ 26 h 220"/>
                  <a:gd name="T2" fmla="*/ 48 w 220"/>
                  <a:gd name="T3" fmla="*/ 48 h 220"/>
                  <a:gd name="T4" fmla="*/ 25 w 220"/>
                  <a:gd name="T5" fmla="*/ 86 h 220"/>
                  <a:gd name="T6" fmla="*/ 25 w 220"/>
                  <a:gd name="T7" fmla="*/ 133 h 220"/>
                  <a:gd name="T8" fmla="*/ 48 w 220"/>
                  <a:gd name="T9" fmla="*/ 172 h 220"/>
                  <a:gd name="T10" fmla="*/ 87 w 220"/>
                  <a:gd name="T11" fmla="*/ 195 h 220"/>
                  <a:gd name="T12" fmla="*/ 134 w 220"/>
                  <a:gd name="T13" fmla="*/ 195 h 220"/>
                  <a:gd name="T14" fmla="*/ 172 w 220"/>
                  <a:gd name="T15" fmla="*/ 172 h 220"/>
                  <a:gd name="T16" fmla="*/ 194 w 220"/>
                  <a:gd name="T17" fmla="*/ 133 h 220"/>
                  <a:gd name="T18" fmla="*/ 194 w 220"/>
                  <a:gd name="T19" fmla="*/ 86 h 220"/>
                  <a:gd name="T20" fmla="*/ 172 w 220"/>
                  <a:gd name="T21" fmla="*/ 48 h 220"/>
                  <a:gd name="T22" fmla="*/ 134 w 220"/>
                  <a:gd name="T23" fmla="*/ 26 h 220"/>
                  <a:gd name="T24" fmla="*/ 92 w 220"/>
                  <a:gd name="T25" fmla="*/ 0 h 220"/>
                  <a:gd name="T26" fmla="*/ 127 w 220"/>
                  <a:gd name="T27" fmla="*/ 17 h 220"/>
                  <a:gd name="T28" fmla="*/ 164 w 220"/>
                  <a:gd name="T29" fmla="*/ 31 h 220"/>
                  <a:gd name="T30" fmla="*/ 201 w 220"/>
                  <a:gd name="T31" fmla="*/ 44 h 220"/>
                  <a:gd name="T32" fmla="*/ 198 w 220"/>
                  <a:gd name="T33" fmla="*/ 73 h 220"/>
                  <a:gd name="T34" fmla="*/ 220 w 220"/>
                  <a:gd name="T35" fmla="*/ 93 h 220"/>
                  <a:gd name="T36" fmla="*/ 203 w 220"/>
                  <a:gd name="T37" fmla="*/ 127 h 220"/>
                  <a:gd name="T38" fmla="*/ 189 w 220"/>
                  <a:gd name="T39" fmla="*/ 163 h 220"/>
                  <a:gd name="T40" fmla="*/ 176 w 220"/>
                  <a:gd name="T41" fmla="*/ 200 h 220"/>
                  <a:gd name="T42" fmla="*/ 147 w 220"/>
                  <a:gd name="T43" fmla="*/ 197 h 220"/>
                  <a:gd name="T44" fmla="*/ 127 w 220"/>
                  <a:gd name="T45" fmla="*/ 220 h 220"/>
                  <a:gd name="T46" fmla="*/ 92 w 220"/>
                  <a:gd name="T47" fmla="*/ 204 h 220"/>
                  <a:gd name="T48" fmla="*/ 57 w 220"/>
                  <a:gd name="T49" fmla="*/ 188 h 220"/>
                  <a:gd name="T50" fmla="*/ 20 w 220"/>
                  <a:gd name="T51" fmla="*/ 175 h 220"/>
                  <a:gd name="T52" fmla="*/ 23 w 220"/>
                  <a:gd name="T53" fmla="*/ 146 h 220"/>
                  <a:gd name="T54" fmla="*/ 0 w 220"/>
                  <a:gd name="T55" fmla="*/ 127 h 220"/>
                  <a:gd name="T56" fmla="*/ 16 w 220"/>
                  <a:gd name="T57" fmla="*/ 93 h 220"/>
                  <a:gd name="T58" fmla="*/ 32 w 220"/>
                  <a:gd name="T59" fmla="*/ 56 h 220"/>
                  <a:gd name="T60" fmla="*/ 45 w 220"/>
                  <a:gd name="T61" fmla="*/ 19 h 220"/>
                  <a:gd name="T62" fmla="*/ 74 w 220"/>
                  <a:gd name="T63" fmla="*/ 22 h 220"/>
                  <a:gd name="T64" fmla="*/ 92 w 220"/>
                  <a:gd name="T65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0" h="220">
                    <a:moveTo>
                      <a:pt x="110" y="22"/>
                    </a:moveTo>
                    <a:lnTo>
                      <a:pt x="87" y="26"/>
                    </a:lnTo>
                    <a:lnTo>
                      <a:pt x="66" y="34"/>
                    </a:lnTo>
                    <a:lnTo>
                      <a:pt x="48" y="48"/>
                    </a:lnTo>
                    <a:lnTo>
                      <a:pt x="34" y="65"/>
                    </a:lnTo>
                    <a:lnTo>
                      <a:pt x="25" y="86"/>
                    </a:lnTo>
                    <a:lnTo>
                      <a:pt x="23" y="110"/>
                    </a:lnTo>
                    <a:lnTo>
                      <a:pt x="25" y="133"/>
                    </a:lnTo>
                    <a:lnTo>
                      <a:pt x="34" y="154"/>
                    </a:lnTo>
                    <a:lnTo>
                      <a:pt x="48" y="172"/>
                    </a:lnTo>
                    <a:lnTo>
                      <a:pt x="66" y="186"/>
                    </a:lnTo>
                    <a:lnTo>
                      <a:pt x="87" y="195"/>
                    </a:lnTo>
                    <a:lnTo>
                      <a:pt x="110" y="197"/>
                    </a:lnTo>
                    <a:lnTo>
                      <a:pt x="134" y="195"/>
                    </a:lnTo>
                    <a:lnTo>
                      <a:pt x="155" y="186"/>
                    </a:lnTo>
                    <a:lnTo>
                      <a:pt x="172" y="172"/>
                    </a:lnTo>
                    <a:lnTo>
                      <a:pt x="186" y="154"/>
                    </a:lnTo>
                    <a:lnTo>
                      <a:pt x="194" y="133"/>
                    </a:lnTo>
                    <a:lnTo>
                      <a:pt x="198" y="110"/>
                    </a:lnTo>
                    <a:lnTo>
                      <a:pt x="194" y="86"/>
                    </a:lnTo>
                    <a:lnTo>
                      <a:pt x="186" y="65"/>
                    </a:lnTo>
                    <a:lnTo>
                      <a:pt x="172" y="48"/>
                    </a:lnTo>
                    <a:lnTo>
                      <a:pt x="155" y="34"/>
                    </a:lnTo>
                    <a:lnTo>
                      <a:pt x="134" y="26"/>
                    </a:lnTo>
                    <a:lnTo>
                      <a:pt x="110" y="22"/>
                    </a:lnTo>
                    <a:close/>
                    <a:moveTo>
                      <a:pt x="92" y="0"/>
                    </a:moveTo>
                    <a:lnTo>
                      <a:pt x="127" y="0"/>
                    </a:lnTo>
                    <a:lnTo>
                      <a:pt x="127" y="17"/>
                    </a:lnTo>
                    <a:lnTo>
                      <a:pt x="147" y="22"/>
                    </a:lnTo>
                    <a:lnTo>
                      <a:pt x="164" y="31"/>
                    </a:lnTo>
                    <a:lnTo>
                      <a:pt x="176" y="19"/>
                    </a:lnTo>
                    <a:lnTo>
                      <a:pt x="201" y="44"/>
                    </a:lnTo>
                    <a:lnTo>
                      <a:pt x="189" y="56"/>
                    </a:lnTo>
                    <a:lnTo>
                      <a:pt x="198" y="73"/>
                    </a:lnTo>
                    <a:lnTo>
                      <a:pt x="203" y="93"/>
                    </a:lnTo>
                    <a:lnTo>
                      <a:pt x="220" y="93"/>
                    </a:lnTo>
                    <a:lnTo>
                      <a:pt x="220" y="127"/>
                    </a:lnTo>
                    <a:lnTo>
                      <a:pt x="203" y="127"/>
                    </a:lnTo>
                    <a:lnTo>
                      <a:pt x="198" y="146"/>
                    </a:lnTo>
                    <a:lnTo>
                      <a:pt x="189" y="163"/>
                    </a:lnTo>
                    <a:lnTo>
                      <a:pt x="201" y="175"/>
                    </a:lnTo>
                    <a:lnTo>
                      <a:pt x="176" y="200"/>
                    </a:lnTo>
                    <a:lnTo>
                      <a:pt x="164" y="188"/>
                    </a:lnTo>
                    <a:lnTo>
                      <a:pt x="147" y="197"/>
                    </a:lnTo>
                    <a:lnTo>
                      <a:pt x="127" y="204"/>
                    </a:lnTo>
                    <a:lnTo>
                      <a:pt x="127" y="220"/>
                    </a:lnTo>
                    <a:lnTo>
                      <a:pt x="92" y="220"/>
                    </a:lnTo>
                    <a:lnTo>
                      <a:pt x="92" y="204"/>
                    </a:lnTo>
                    <a:lnTo>
                      <a:pt x="74" y="197"/>
                    </a:lnTo>
                    <a:lnTo>
                      <a:pt x="57" y="188"/>
                    </a:lnTo>
                    <a:lnTo>
                      <a:pt x="45" y="200"/>
                    </a:lnTo>
                    <a:lnTo>
                      <a:pt x="20" y="175"/>
                    </a:lnTo>
                    <a:lnTo>
                      <a:pt x="32" y="163"/>
                    </a:lnTo>
                    <a:lnTo>
                      <a:pt x="23" y="146"/>
                    </a:lnTo>
                    <a:lnTo>
                      <a:pt x="16" y="127"/>
                    </a:lnTo>
                    <a:lnTo>
                      <a:pt x="0" y="127"/>
                    </a:lnTo>
                    <a:lnTo>
                      <a:pt x="0" y="93"/>
                    </a:lnTo>
                    <a:lnTo>
                      <a:pt x="16" y="93"/>
                    </a:lnTo>
                    <a:lnTo>
                      <a:pt x="23" y="73"/>
                    </a:lnTo>
                    <a:lnTo>
                      <a:pt x="32" y="56"/>
                    </a:lnTo>
                    <a:lnTo>
                      <a:pt x="20" y="44"/>
                    </a:lnTo>
                    <a:lnTo>
                      <a:pt x="45" y="19"/>
                    </a:lnTo>
                    <a:lnTo>
                      <a:pt x="57" y="31"/>
                    </a:lnTo>
                    <a:lnTo>
                      <a:pt x="74" y="22"/>
                    </a:lnTo>
                    <a:lnTo>
                      <a:pt x="92" y="1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02"/>
              <p:cNvSpPr>
                <a:spLocks noEditPoints="1"/>
              </p:cNvSpPr>
              <p:nvPr/>
            </p:nvSpPr>
            <p:spPr bwMode="auto">
              <a:xfrm>
                <a:off x="6907213" y="2439988"/>
                <a:ext cx="619125" cy="620713"/>
              </a:xfrm>
              <a:custGeom>
                <a:avLst/>
                <a:gdLst>
                  <a:gd name="T0" fmla="*/ 175 w 390"/>
                  <a:gd name="T1" fmla="*/ 118 h 391"/>
                  <a:gd name="T2" fmla="*/ 141 w 390"/>
                  <a:gd name="T3" fmla="*/ 136 h 391"/>
                  <a:gd name="T4" fmla="*/ 119 w 390"/>
                  <a:gd name="T5" fmla="*/ 170 h 391"/>
                  <a:gd name="T6" fmla="*/ 116 w 390"/>
                  <a:gd name="T7" fmla="*/ 212 h 391"/>
                  <a:gd name="T8" fmla="*/ 134 w 390"/>
                  <a:gd name="T9" fmla="*/ 247 h 391"/>
                  <a:gd name="T10" fmla="*/ 170 w 390"/>
                  <a:gd name="T11" fmla="*/ 271 h 391"/>
                  <a:gd name="T12" fmla="*/ 214 w 390"/>
                  <a:gd name="T13" fmla="*/ 272 h 391"/>
                  <a:gd name="T14" fmla="*/ 248 w 390"/>
                  <a:gd name="T15" fmla="*/ 254 h 391"/>
                  <a:gd name="T16" fmla="*/ 271 w 390"/>
                  <a:gd name="T17" fmla="*/ 221 h 391"/>
                  <a:gd name="T18" fmla="*/ 273 w 390"/>
                  <a:gd name="T19" fmla="*/ 179 h 391"/>
                  <a:gd name="T20" fmla="*/ 255 w 390"/>
                  <a:gd name="T21" fmla="*/ 143 h 391"/>
                  <a:gd name="T22" fmla="*/ 219 w 390"/>
                  <a:gd name="T23" fmla="*/ 119 h 391"/>
                  <a:gd name="T24" fmla="*/ 180 w 390"/>
                  <a:gd name="T25" fmla="*/ 0 h 391"/>
                  <a:gd name="T26" fmla="*/ 195 w 390"/>
                  <a:gd name="T27" fmla="*/ 30 h 391"/>
                  <a:gd name="T28" fmla="*/ 247 w 390"/>
                  <a:gd name="T29" fmla="*/ 39 h 391"/>
                  <a:gd name="T30" fmla="*/ 281 w 390"/>
                  <a:gd name="T31" fmla="*/ 20 h 391"/>
                  <a:gd name="T32" fmla="*/ 323 w 390"/>
                  <a:gd name="T33" fmla="*/ 47 h 391"/>
                  <a:gd name="T34" fmla="*/ 324 w 390"/>
                  <a:gd name="T35" fmla="*/ 94 h 391"/>
                  <a:gd name="T36" fmla="*/ 370 w 390"/>
                  <a:gd name="T37" fmla="*/ 107 h 391"/>
                  <a:gd name="T38" fmla="*/ 390 w 390"/>
                  <a:gd name="T39" fmla="*/ 182 h 391"/>
                  <a:gd name="T40" fmla="*/ 358 w 390"/>
                  <a:gd name="T41" fmla="*/ 216 h 391"/>
                  <a:gd name="T42" fmla="*/ 380 w 390"/>
                  <a:gd name="T43" fmla="*/ 258 h 391"/>
                  <a:gd name="T44" fmla="*/ 358 w 390"/>
                  <a:gd name="T45" fmla="*/ 304 h 391"/>
                  <a:gd name="T46" fmla="*/ 319 w 390"/>
                  <a:gd name="T47" fmla="*/ 304 h 391"/>
                  <a:gd name="T48" fmla="*/ 268 w 390"/>
                  <a:gd name="T49" fmla="*/ 343 h 391"/>
                  <a:gd name="T50" fmla="*/ 247 w 390"/>
                  <a:gd name="T51" fmla="*/ 385 h 391"/>
                  <a:gd name="T52" fmla="*/ 206 w 390"/>
                  <a:gd name="T53" fmla="*/ 360 h 391"/>
                  <a:gd name="T54" fmla="*/ 168 w 390"/>
                  <a:gd name="T55" fmla="*/ 359 h 391"/>
                  <a:gd name="T56" fmla="*/ 133 w 390"/>
                  <a:gd name="T57" fmla="*/ 381 h 391"/>
                  <a:gd name="T58" fmla="*/ 86 w 390"/>
                  <a:gd name="T59" fmla="*/ 359 h 391"/>
                  <a:gd name="T60" fmla="*/ 86 w 390"/>
                  <a:gd name="T61" fmla="*/ 319 h 391"/>
                  <a:gd name="T62" fmla="*/ 47 w 390"/>
                  <a:gd name="T63" fmla="*/ 268 h 391"/>
                  <a:gd name="T64" fmla="*/ 6 w 390"/>
                  <a:gd name="T65" fmla="*/ 247 h 391"/>
                  <a:gd name="T66" fmla="*/ 30 w 390"/>
                  <a:gd name="T67" fmla="*/ 207 h 391"/>
                  <a:gd name="T68" fmla="*/ 38 w 390"/>
                  <a:gd name="T69" fmla="*/ 143 h 391"/>
                  <a:gd name="T70" fmla="*/ 18 w 390"/>
                  <a:gd name="T71" fmla="*/ 109 h 391"/>
                  <a:gd name="T72" fmla="*/ 47 w 390"/>
                  <a:gd name="T73" fmla="*/ 67 h 391"/>
                  <a:gd name="T74" fmla="*/ 94 w 390"/>
                  <a:gd name="T75" fmla="*/ 65 h 391"/>
                  <a:gd name="T76" fmla="*/ 107 w 390"/>
                  <a:gd name="T77" fmla="*/ 20 h 391"/>
                  <a:gd name="T78" fmla="*/ 180 w 390"/>
                  <a:gd name="T79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0" h="391">
                    <a:moveTo>
                      <a:pt x="195" y="115"/>
                    </a:moveTo>
                    <a:lnTo>
                      <a:pt x="175" y="118"/>
                    </a:lnTo>
                    <a:lnTo>
                      <a:pt x="157" y="126"/>
                    </a:lnTo>
                    <a:lnTo>
                      <a:pt x="141" y="136"/>
                    </a:lnTo>
                    <a:lnTo>
                      <a:pt x="128" y="152"/>
                    </a:lnTo>
                    <a:lnTo>
                      <a:pt x="119" y="170"/>
                    </a:lnTo>
                    <a:lnTo>
                      <a:pt x="115" y="191"/>
                    </a:lnTo>
                    <a:lnTo>
                      <a:pt x="116" y="212"/>
                    </a:lnTo>
                    <a:lnTo>
                      <a:pt x="123" y="230"/>
                    </a:lnTo>
                    <a:lnTo>
                      <a:pt x="134" y="247"/>
                    </a:lnTo>
                    <a:lnTo>
                      <a:pt x="150" y="262"/>
                    </a:lnTo>
                    <a:lnTo>
                      <a:pt x="170" y="271"/>
                    </a:lnTo>
                    <a:lnTo>
                      <a:pt x="195" y="275"/>
                    </a:lnTo>
                    <a:lnTo>
                      <a:pt x="214" y="272"/>
                    </a:lnTo>
                    <a:lnTo>
                      <a:pt x="233" y="266"/>
                    </a:lnTo>
                    <a:lnTo>
                      <a:pt x="248" y="254"/>
                    </a:lnTo>
                    <a:lnTo>
                      <a:pt x="261" y="239"/>
                    </a:lnTo>
                    <a:lnTo>
                      <a:pt x="271" y="221"/>
                    </a:lnTo>
                    <a:lnTo>
                      <a:pt x="274" y="199"/>
                    </a:lnTo>
                    <a:lnTo>
                      <a:pt x="273" y="179"/>
                    </a:lnTo>
                    <a:lnTo>
                      <a:pt x="265" y="160"/>
                    </a:lnTo>
                    <a:lnTo>
                      <a:pt x="255" y="143"/>
                    </a:lnTo>
                    <a:lnTo>
                      <a:pt x="239" y="129"/>
                    </a:lnTo>
                    <a:lnTo>
                      <a:pt x="219" y="119"/>
                    </a:lnTo>
                    <a:lnTo>
                      <a:pt x="195" y="115"/>
                    </a:lnTo>
                    <a:close/>
                    <a:moveTo>
                      <a:pt x="180" y="0"/>
                    </a:moveTo>
                    <a:lnTo>
                      <a:pt x="183" y="31"/>
                    </a:lnTo>
                    <a:lnTo>
                      <a:pt x="195" y="30"/>
                    </a:lnTo>
                    <a:lnTo>
                      <a:pt x="221" y="33"/>
                    </a:lnTo>
                    <a:lnTo>
                      <a:pt x="247" y="39"/>
                    </a:lnTo>
                    <a:lnTo>
                      <a:pt x="256" y="9"/>
                    </a:lnTo>
                    <a:lnTo>
                      <a:pt x="281" y="20"/>
                    </a:lnTo>
                    <a:lnTo>
                      <a:pt x="303" y="33"/>
                    </a:lnTo>
                    <a:lnTo>
                      <a:pt x="323" y="47"/>
                    </a:lnTo>
                    <a:lnTo>
                      <a:pt x="302" y="71"/>
                    </a:lnTo>
                    <a:lnTo>
                      <a:pt x="324" y="94"/>
                    </a:lnTo>
                    <a:lnTo>
                      <a:pt x="343" y="122"/>
                    </a:lnTo>
                    <a:lnTo>
                      <a:pt x="370" y="107"/>
                    </a:lnTo>
                    <a:lnTo>
                      <a:pt x="383" y="144"/>
                    </a:lnTo>
                    <a:lnTo>
                      <a:pt x="390" y="182"/>
                    </a:lnTo>
                    <a:lnTo>
                      <a:pt x="360" y="183"/>
                    </a:lnTo>
                    <a:lnTo>
                      <a:pt x="358" y="216"/>
                    </a:lnTo>
                    <a:lnTo>
                      <a:pt x="350" y="247"/>
                    </a:lnTo>
                    <a:lnTo>
                      <a:pt x="380" y="258"/>
                    </a:lnTo>
                    <a:lnTo>
                      <a:pt x="370" y="281"/>
                    </a:lnTo>
                    <a:lnTo>
                      <a:pt x="358" y="304"/>
                    </a:lnTo>
                    <a:lnTo>
                      <a:pt x="343" y="323"/>
                    </a:lnTo>
                    <a:lnTo>
                      <a:pt x="319" y="304"/>
                    </a:lnTo>
                    <a:lnTo>
                      <a:pt x="295" y="326"/>
                    </a:lnTo>
                    <a:lnTo>
                      <a:pt x="268" y="343"/>
                    </a:lnTo>
                    <a:lnTo>
                      <a:pt x="282" y="370"/>
                    </a:lnTo>
                    <a:lnTo>
                      <a:pt x="247" y="385"/>
                    </a:lnTo>
                    <a:lnTo>
                      <a:pt x="208" y="391"/>
                    </a:lnTo>
                    <a:lnTo>
                      <a:pt x="206" y="360"/>
                    </a:lnTo>
                    <a:lnTo>
                      <a:pt x="195" y="360"/>
                    </a:lnTo>
                    <a:lnTo>
                      <a:pt x="168" y="359"/>
                    </a:lnTo>
                    <a:lnTo>
                      <a:pt x="142" y="352"/>
                    </a:lnTo>
                    <a:lnTo>
                      <a:pt x="133" y="381"/>
                    </a:lnTo>
                    <a:lnTo>
                      <a:pt x="108" y="372"/>
                    </a:lnTo>
                    <a:lnTo>
                      <a:pt x="86" y="359"/>
                    </a:lnTo>
                    <a:lnTo>
                      <a:pt x="66" y="343"/>
                    </a:lnTo>
                    <a:lnTo>
                      <a:pt x="86" y="319"/>
                    </a:lnTo>
                    <a:lnTo>
                      <a:pt x="64" y="296"/>
                    </a:lnTo>
                    <a:lnTo>
                      <a:pt x="47" y="268"/>
                    </a:lnTo>
                    <a:lnTo>
                      <a:pt x="19" y="283"/>
                    </a:lnTo>
                    <a:lnTo>
                      <a:pt x="6" y="247"/>
                    </a:lnTo>
                    <a:lnTo>
                      <a:pt x="0" y="209"/>
                    </a:lnTo>
                    <a:lnTo>
                      <a:pt x="30" y="207"/>
                    </a:lnTo>
                    <a:lnTo>
                      <a:pt x="31" y="175"/>
                    </a:lnTo>
                    <a:lnTo>
                      <a:pt x="38" y="143"/>
                    </a:lnTo>
                    <a:lnTo>
                      <a:pt x="9" y="133"/>
                    </a:lnTo>
                    <a:lnTo>
                      <a:pt x="18" y="109"/>
                    </a:lnTo>
                    <a:lnTo>
                      <a:pt x="31" y="86"/>
                    </a:lnTo>
                    <a:lnTo>
                      <a:pt x="47" y="67"/>
                    </a:lnTo>
                    <a:lnTo>
                      <a:pt x="70" y="88"/>
                    </a:lnTo>
                    <a:lnTo>
                      <a:pt x="94" y="65"/>
                    </a:lnTo>
                    <a:lnTo>
                      <a:pt x="121" y="48"/>
                    </a:lnTo>
                    <a:lnTo>
                      <a:pt x="107" y="20"/>
                    </a:lnTo>
                    <a:lnTo>
                      <a:pt x="142" y="6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3"/>
              <p:cNvSpPr>
                <a:spLocks noEditPoints="1"/>
              </p:cNvSpPr>
              <p:nvPr/>
            </p:nvSpPr>
            <p:spPr bwMode="auto">
              <a:xfrm>
                <a:off x="6075363" y="1108075"/>
                <a:ext cx="517525" cy="514350"/>
              </a:xfrm>
              <a:custGeom>
                <a:avLst/>
                <a:gdLst>
                  <a:gd name="T0" fmla="*/ 119 w 326"/>
                  <a:gd name="T1" fmla="*/ 192 h 324"/>
                  <a:gd name="T2" fmla="*/ 97 w 326"/>
                  <a:gd name="T3" fmla="*/ 213 h 324"/>
                  <a:gd name="T4" fmla="*/ 94 w 326"/>
                  <a:gd name="T5" fmla="*/ 229 h 324"/>
                  <a:gd name="T6" fmla="*/ 101 w 326"/>
                  <a:gd name="T7" fmla="*/ 252 h 324"/>
                  <a:gd name="T8" fmla="*/ 118 w 326"/>
                  <a:gd name="T9" fmla="*/ 265 h 324"/>
                  <a:gd name="T10" fmla="*/ 149 w 326"/>
                  <a:gd name="T11" fmla="*/ 267 h 324"/>
                  <a:gd name="T12" fmla="*/ 171 w 326"/>
                  <a:gd name="T13" fmla="*/ 245 h 324"/>
                  <a:gd name="T14" fmla="*/ 171 w 326"/>
                  <a:gd name="T15" fmla="*/ 214 h 324"/>
                  <a:gd name="T16" fmla="*/ 150 w 326"/>
                  <a:gd name="T17" fmla="*/ 192 h 324"/>
                  <a:gd name="T18" fmla="*/ 230 w 326"/>
                  <a:gd name="T19" fmla="*/ 150 h 324"/>
                  <a:gd name="T20" fmla="*/ 202 w 326"/>
                  <a:gd name="T21" fmla="*/ 162 h 324"/>
                  <a:gd name="T22" fmla="*/ 190 w 326"/>
                  <a:gd name="T23" fmla="*/ 191 h 324"/>
                  <a:gd name="T24" fmla="*/ 200 w 326"/>
                  <a:gd name="T25" fmla="*/ 218 h 324"/>
                  <a:gd name="T26" fmla="*/ 221 w 326"/>
                  <a:gd name="T27" fmla="*/ 230 h 324"/>
                  <a:gd name="T28" fmla="*/ 245 w 326"/>
                  <a:gd name="T29" fmla="*/ 229 h 324"/>
                  <a:gd name="T30" fmla="*/ 267 w 326"/>
                  <a:gd name="T31" fmla="*/ 207 h 324"/>
                  <a:gd name="T32" fmla="*/ 267 w 326"/>
                  <a:gd name="T33" fmla="*/ 176 h 324"/>
                  <a:gd name="T34" fmla="*/ 246 w 326"/>
                  <a:gd name="T35" fmla="*/ 154 h 324"/>
                  <a:gd name="T36" fmla="*/ 230 w 326"/>
                  <a:gd name="T37" fmla="*/ 150 h 324"/>
                  <a:gd name="T38" fmla="*/ 81 w 326"/>
                  <a:gd name="T39" fmla="*/ 95 h 324"/>
                  <a:gd name="T40" fmla="*/ 59 w 326"/>
                  <a:gd name="T41" fmla="*/ 118 h 324"/>
                  <a:gd name="T42" fmla="*/ 59 w 326"/>
                  <a:gd name="T43" fmla="*/ 148 h 324"/>
                  <a:gd name="T44" fmla="*/ 80 w 326"/>
                  <a:gd name="T45" fmla="*/ 170 h 324"/>
                  <a:gd name="T46" fmla="*/ 95 w 326"/>
                  <a:gd name="T47" fmla="*/ 174 h 324"/>
                  <a:gd name="T48" fmla="*/ 124 w 326"/>
                  <a:gd name="T49" fmla="*/ 162 h 324"/>
                  <a:gd name="T50" fmla="*/ 136 w 326"/>
                  <a:gd name="T51" fmla="*/ 133 h 324"/>
                  <a:gd name="T52" fmla="*/ 126 w 326"/>
                  <a:gd name="T53" fmla="*/ 106 h 324"/>
                  <a:gd name="T54" fmla="*/ 105 w 326"/>
                  <a:gd name="T55" fmla="*/ 94 h 324"/>
                  <a:gd name="T56" fmla="*/ 192 w 326"/>
                  <a:gd name="T57" fmla="*/ 55 h 324"/>
                  <a:gd name="T58" fmla="*/ 164 w 326"/>
                  <a:gd name="T59" fmla="*/ 67 h 324"/>
                  <a:gd name="T60" fmla="*/ 152 w 326"/>
                  <a:gd name="T61" fmla="*/ 95 h 324"/>
                  <a:gd name="T62" fmla="*/ 162 w 326"/>
                  <a:gd name="T63" fmla="*/ 123 h 324"/>
                  <a:gd name="T64" fmla="*/ 191 w 326"/>
                  <a:gd name="T65" fmla="*/ 136 h 324"/>
                  <a:gd name="T66" fmla="*/ 220 w 326"/>
                  <a:gd name="T67" fmla="*/ 124 h 324"/>
                  <a:gd name="T68" fmla="*/ 230 w 326"/>
                  <a:gd name="T69" fmla="*/ 108 h 324"/>
                  <a:gd name="T70" fmla="*/ 230 w 326"/>
                  <a:gd name="T71" fmla="*/ 82 h 324"/>
                  <a:gd name="T72" fmla="*/ 217 w 326"/>
                  <a:gd name="T73" fmla="*/ 64 h 324"/>
                  <a:gd name="T74" fmla="*/ 192 w 326"/>
                  <a:gd name="T75" fmla="*/ 55 h 324"/>
                  <a:gd name="T76" fmla="*/ 135 w 326"/>
                  <a:gd name="T77" fmla="*/ 22 h 324"/>
                  <a:gd name="T78" fmla="*/ 195 w 326"/>
                  <a:gd name="T79" fmla="*/ 23 h 324"/>
                  <a:gd name="T80" fmla="*/ 230 w 326"/>
                  <a:gd name="T81" fmla="*/ 12 h 324"/>
                  <a:gd name="T82" fmla="*/ 242 w 326"/>
                  <a:gd name="T83" fmla="*/ 44 h 324"/>
                  <a:gd name="T84" fmla="*/ 283 w 326"/>
                  <a:gd name="T85" fmla="*/ 86 h 324"/>
                  <a:gd name="T86" fmla="*/ 326 w 326"/>
                  <a:gd name="T87" fmla="*/ 125 h 324"/>
                  <a:gd name="T88" fmla="*/ 305 w 326"/>
                  <a:gd name="T89" fmla="*/ 163 h 324"/>
                  <a:gd name="T90" fmla="*/ 325 w 326"/>
                  <a:gd name="T91" fmla="*/ 204 h 324"/>
                  <a:gd name="T92" fmla="*/ 281 w 326"/>
                  <a:gd name="T93" fmla="*/ 242 h 324"/>
                  <a:gd name="T94" fmla="*/ 238 w 326"/>
                  <a:gd name="T95" fmla="*/ 283 h 324"/>
                  <a:gd name="T96" fmla="*/ 230 w 326"/>
                  <a:gd name="T97" fmla="*/ 313 h 324"/>
                  <a:gd name="T98" fmla="*/ 191 w 326"/>
                  <a:gd name="T99" fmla="*/ 302 h 324"/>
                  <a:gd name="T100" fmla="*/ 131 w 326"/>
                  <a:gd name="T101" fmla="*/ 301 h 324"/>
                  <a:gd name="T102" fmla="*/ 95 w 326"/>
                  <a:gd name="T103" fmla="*/ 313 h 324"/>
                  <a:gd name="T104" fmla="*/ 84 w 326"/>
                  <a:gd name="T105" fmla="*/ 280 h 324"/>
                  <a:gd name="T106" fmla="*/ 43 w 326"/>
                  <a:gd name="T107" fmla="*/ 238 h 324"/>
                  <a:gd name="T108" fmla="*/ 0 w 326"/>
                  <a:gd name="T109" fmla="*/ 199 h 324"/>
                  <a:gd name="T110" fmla="*/ 21 w 326"/>
                  <a:gd name="T111" fmla="*/ 161 h 324"/>
                  <a:gd name="T112" fmla="*/ 1 w 326"/>
                  <a:gd name="T113" fmla="*/ 121 h 324"/>
                  <a:gd name="T114" fmla="*/ 44 w 326"/>
                  <a:gd name="T115" fmla="*/ 84 h 324"/>
                  <a:gd name="T116" fmla="*/ 88 w 326"/>
                  <a:gd name="T117" fmla="*/ 42 h 324"/>
                  <a:gd name="T118" fmla="*/ 95 w 326"/>
                  <a:gd name="T119" fmla="*/ 12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6" h="324">
                    <a:moveTo>
                      <a:pt x="135" y="188"/>
                    </a:moveTo>
                    <a:lnTo>
                      <a:pt x="119" y="192"/>
                    </a:lnTo>
                    <a:lnTo>
                      <a:pt x="106" y="200"/>
                    </a:lnTo>
                    <a:lnTo>
                      <a:pt x="97" y="213"/>
                    </a:lnTo>
                    <a:lnTo>
                      <a:pt x="95" y="216"/>
                    </a:lnTo>
                    <a:lnTo>
                      <a:pt x="94" y="229"/>
                    </a:lnTo>
                    <a:lnTo>
                      <a:pt x="95" y="242"/>
                    </a:lnTo>
                    <a:lnTo>
                      <a:pt x="101" y="252"/>
                    </a:lnTo>
                    <a:lnTo>
                      <a:pt x="109" y="260"/>
                    </a:lnTo>
                    <a:lnTo>
                      <a:pt x="118" y="265"/>
                    </a:lnTo>
                    <a:lnTo>
                      <a:pt x="133" y="269"/>
                    </a:lnTo>
                    <a:lnTo>
                      <a:pt x="149" y="267"/>
                    </a:lnTo>
                    <a:lnTo>
                      <a:pt x="162" y="258"/>
                    </a:lnTo>
                    <a:lnTo>
                      <a:pt x="171" y="245"/>
                    </a:lnTo>
                    <a:lnTo>
                      <a:pt x="174" y="229"/>
                    </a:lnTo>
                    <a:lnTo>
                      <a:pt x="171" y="214"/>
                    </a:lnTo>
                    <a:lnTo>
                      <a:pt x="164" y="201"/>
                    </a:lnTo>
                    <a:lnTo>
                      <a:pt x="150" y="192"/>
                    </a:lnTo>
                    <a:lnTo>
                      <a:pt x="135" y="188"/>
                    </a:lnTo>
                    <a:close/>
                    <a:moveTo>
                      <a:pt x="230" y="150"/>
                    </a:moveTo>
                    <a:lnTo>
                      <a:pt x="215" y="153"/>
                    </a:lnTo>
                    <a:lnTo>
                      <a:pt x="202" y="162"/>
                    </a:lnTo>
                    <a:lnTo>
                      <a:pt x="192" y="175"/>
                    </a:lnTo>
                    <a:lnTo>
                      <a:pt x="190" y="191"/>
                    </a:lnTo>
                    <a:lnTo>
                      <a:pt x="192" y="205"/>
                    </a:lnTo>
                    <a:lnTo>
                      <a:pt x="200" y="218"/>
                    </a:lnTo>
                    <a:lnTo>
                      <a:pt x="213" y="228"/>
                    </a:lnTo>
                    <a:lnTo>
                      <a:pt x="221" y="230"/>
                    </a:lnTo>
                    <a:lnTo>
                      <a:pt x="230" y="231"/>
                    </a:lnTo>
                    <a:lnTo>
                      <a:pt x="245" y="229"/>
                    </a:lnTo>
                    <a:lnTo>
                      <a:pt x="258" y="220"/>
                    </a:lnTo>
                    <a:lnTo>
                      <a:pt x="267" y="207"/>
                    </a:lnTo>
                    <a:lnTo>
                      <a:pt x="270" y="191"/>
                    </a:lnTo>
                    <a:lnTo>
                      <a:pt x="267" y="176"/>
                    </a:lnTo>
                    <a:lnTo>
                      <a:pt x="259" y="163"/>
                    </a:lnTo>
                    <a:lnTo>
                      <a:pt x="246" y="154"/>
                    </a:lnTo>
                    <a:lnTo>
                      <a:pt x="238" y="152"/>
                    </a:lnTo>
                    <a:lnTo>
                      <a:pt x="230" y="150"/>
                    </a:lnTo>
                    <a:close/>
                    <a:moveTo>
                      <a:pt x="95" y="93"/>
                    </a:moveTo>
                    <a:lnTo>
                      <a:pt x="81" y="95"/>
                    </a:lnTo>
                    <a:lnTo>
                      <a:pt x="68" y="104"/>
                    </a:lnTo>
                    <a:lnTo>
                      <a:pt x="59" y="118"/>
                    </a:lnTo>
                    <a:lnTo>
                      <a:pt x="56" y="133"/>
                    </a:lnTo>
                    <a:lnTo>
                      <a:pt x="59" y="148"/>
                    </a:lnTo>
                    <a:lnTo>
                      <a:pt x="67" y="161"/>
                    </a:lnTo>
                    <a:lnTo>
                      <a:pt x="80" y="170"/>
                    </a:lnTo>
                    <a:lnTo>
                      <a:pt x="88" y="173"/>
                    </a:lnTo>
                    <a:lnTo>
                      <a:pt x="95" y="174"/>
                    </a:lnTo>
                    <a:lnTo>
                      <a:pt x="111" y="171"/>
                    </a:lnTo>
                    <a:lnTo>
                      <a:pt x="124" y="162"/>
                    </a:lnTo>
                    <a:lnTo>
                      <a:pt x="133" y="149"/>
                    </a:lnTo>
                    <a:lnTo>
                      <a:pt x="136" y="133"/>
                    </a:lnTo>
                    <a:lnTo>
                      <a:pt x="133" y="119"/>
                    </a:lnTo>
                    <a:lnTo>
                      <a:pt x="126" y="106"/>
                    </a:lnTo>
                    <a:lnTo>
                      <a:pt x="112" y="97"/>
                    </a:lnTo>
                    <a:lnTo>
                      <a:pt x="105" y="94"/>
                    </a:lnTo>
                    <a:lnTo>
                      <a:pt x="95" y="93"/>
                    </a:lnTo>
                    <a:close/>
                    <a:moveTo>
                      <a:pt x="192" y="55"/>
                    </a:moveTo>
                    <a:lnTo>
                      <a:pt x="177" y="57"/>
                    </a:lnTo>
                    <a:lnTo>
                      <a:pt x="164" y="67"/>
                    </a:lnTo>
                    <a:lnTo>
                      <a:pt x="154" y="80"/>
                    </a:lnTo>
                    <a:lnTo>
                      <a:pt x="152" y="95"/>
                    </a:lnTo>
                    <a:lnTo>
                      <a:pt x="154" y="110"/>
                    </a:lnTo>
                    <a:lnTo>
                      <a:pt x="162" y="123"/>
                    </a:lnTo>
                    <a:lnTo>
                      <a:pt x="175" y="132"/>
                    </a:lnTo>
                    <a:lnTo>
                      <a:pt x="191" y="136"/>
                    </a:lnTo>
                    <a:lnTo>
                      <a:pt x="207" y="133"/>
                    </a:lnTo>
                    <a:lnTo>
                      <a:pt x="220" y="124"/>
                    </a:lnTo>
                    <a:lnTo>
                      <a:pt x="229" y="111"/>
                    </a:lnTo>
                    <a:lnTo>
                      <a:pt x="230" y="108"/>
                    </a:lnTo>
                    <a:lnTo>
                      <a:pt x="232" y="95"/>
                    </a:lnTo>
                    <a:lnTo>
                      <a:pt x="230" y="82"/>
                    </a:lnTo>
                    <a:lnTo>
                      <a:pt x="225" y="72"/>
                    </a:lnTo>
                    <a:lnTo>
                      <a:pt x="217" y="64"/>
                    </a:lnTo>
                    <a:lnTo>
                      <a:pt x="208" y="59"/>
                    </a:lnTo>
                    <a:lnTo>
                      <a:pt x="192" y="55"/>
                    </a:lnTo>
                    <a:close/>
                    <a:moveTo>
                      <a:pt x="127" y="0"/>
                    </a:moveTo>
                    <a:lnTo>
                      <a:pt x="135" y="22"/>
                    </a:lnTo>
                    <a:lnTo>
                      <a:pt x="165" y="19"/>
                    </a:lnTo>
                    <a:lnTo>
                      <a:pt x="195" y="23"/>
                    </a:lnTo>
                    <a:lnTo>
                      <a:pt x="204" y="1"/>
                    </a:lnTo>
                    <a:lnTo>
                      <a:pt x="230" y="12"/>
                    </a:lnTo>
                    <a:lnTo>
                      <a:pt x="251" y="22"/>
                    </a:lnTo>
                    <a:lnTo>
                      <a:pt x="242" y="44"/>
                    </a:lnTo>
                    <a:lnTo>
                      <a:pt x="266" y="63"/>
                    </a:lnTo>
                    <a:lnTo>
                      <a:pt x="283" y="86"/>
                    </a:lnTo>
                    <a:lnTo>
                      <a:pt x="306" y="77"/>
                    </a:lnTo>
                    <a:lnTo>
                      <a:pt x="326" y="125"/>
                    </a:lnTo>
                    <a:lnTo>
                      <a:pt x="302" y="135"/>
                    </a:lnTo>
                    <a:lnTo>
                      <a:pt x="305" y="163"/>
                    </a:lnTo>
                    <a:lnTo>
                      <a:pt x="301" y="193"/>
                    </a:lnTo>
                    <a:lnTo>
                      <a:pt x="325" y="204"/>
                    </a:lnTo>
                    <a:lnTo>
                      <a:pt x="304" y="251"/>
                    </a:lnTo>
                    <a:lnTo>
                      <a:pt x="281" y="242"/>
                    </a:lnTo>
                    <a:lnTo>
                      <a:pt x="262" y="264"/>
                    </a:lnTo>
                    <a:lnTo>
                      <a:pt x="238" y="283"/>
                    </a:lnTo>
                    <a:lnTo>
                      <a:pt x="247" y="305"/>
                    </a:lnTo>
                    <a:lnTo>
                      <a:pt x="230" y="313"/>
                    </a:lnTo>
                    <a:lnTo>
                      <a:pt x="200" y="324"/>
                    </a:lnTo>
                    <a:lnTo>
                      <a:pt x="191" y="302"/>
                    </a:lnTo>
                    <a:lnTo>
                      <a:pt x="161" y="305"/>
                    </a:lnTo>
                    <a:lnTo>
                      <a:pt x="131" y="301"/>
                    </a:lnTo>
                    <a:lnTo>
                      <a:pt x="122" y="323"/>
                    </a:lnTo>
                    <a:lnTo>
                      <a:pt x="95" y="313"/>
                    </a:lnTo>
                    <a:lnTo>
                      <a:pt x="75" y="303"/>
                    </a:lnTo>
                    <a:lnTo>
                      <a:pt x="84" y="280"/>
                    </a:lnTo>
                    <a:lnTo>
                      <a:pt x="60" y="262"/>
                    </a:lnTo>
                    <a:lnTo>
                      <a:pt x="43" y="238"/>
                    </a:lnTo>
                    <a:lnTo>
                      <a:pt x="20" y="247"/>
                    </a:lnTo>
                    <a:lnTo>
                      <a:pt x="0" y="199"/>
                    </a:lnTo>
                    <a:lnTo>
                      <a:pt x="23" y="190"/>
                    </a:lnTo>
                    <a:lnTo>
                      <a:pt x="21" y="161"/>
                    </a:lnTo>
                    <a:lnTo>
                      <a:pt x="25" y="131"/>
                    </a:lnTo>
                    <a:lnTo>
                      <a:pt x="1" y="121"/>
                    </a:lnTo>
                    <a:lnTo>
                      <a:pt x="22" y="73"/>
                    </a:lnTo>
                    <a:lnTo>
                      <a:pt x="44" y="84"/>
                    </a:lnTo>
                    <a:lnTo>
                      <a:pt x="64" y="60"/>
                    </a:lnTo>
                    <a:lnTo>
                      <a:pt x="88" y="42"/>
                    </a:lnTo>
                    <a:lnTo>
                      <a:pt x="78" y="19"/>
                    </a:lnTo>
                    <a:lnTo>
                      <a:pt x="95" y="12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4"/>
              <p:cNvSpPr>
                <a:spLocks noEditPoints="1"/>
              </p:cNvSpPr>
              <p:nvPr/>
            </p:nvSpPr>
            <p:spPr bwMode="auto">
              <a:xfrm>
                <a:off x="5576888" y="1077913"/>
                <a:ext cx="376238" cy="376238"/>
              </a:xfrm>
              <a:custGeom>
                <a:avLst/>
                <a:gdLst>
                  <a:gd name="T0" fmla="*/ 118 w 237"/>
                  <a:gd name="T1" fmla="*/ 42 h 237"/>
                  <a:gd name="T2" fmla="*/ 94 w 237"/>
                  <a:gd name="T3" fmla="*/ 46 h 237"/>
                  <a:gd name="T4" fmla="*/ 73 w 237"/>
                  <a:gd name="T5" fmla="*/ 58 h 237"/>
                  <a:gd name="T6" fmla="*/ 57 w 237"/>
                  <a:gd name="T7" fmla="*/ 74 h 237"/>
                  <a:gd name="T8" fmla="*/ 46 w 237"/>
                  <a:gd name="T9" fmla="*/ 95 h 237"/>
                  <a:gd name="T10" fmla="*/ 42 w 237"/>
                  <a:gd name="T11" fmla="*/ 118 h 237"/>
                  <a:gd name="T12" fmla="*/ 46 w 237"/>
                  <a:gd name="T13" fmla="*/ 143 h 237"/>
                  <a:gd name="T14" fmla="*/ 57 w 237"/>
                  <a:gd name="T15" fmla="*/ 164 h 237"/>
                  <a:gd name="T16" fmla="*/ 73 w 237"/>
                  <a:gd name="T17" fmla="*/ 180 h 237"/>
                  <a:gd name="T18" fmla="*/ 94 w 237"/>
                  <a:gd name="T19" fmla="*/ 190 h 237"/>
                  <a:gd name="T20" fmla="*/ 118 w 237"/>
                  <a:gd name="T21" fmla="*/ 194 h 237"/>
                  <a:gd name="T22" fmla="*/ 142 w 237"/>
                  <a:gd name="T23" fmla="*/ 190 h 237"/>
                  <a:gd name="T24" fmla="*/ 163 w 237"/>
                  <a:gd name="T25" fmla="*/ 180 h 237"/>
                  <a:gd name="T26" fmla="*/ 179 w 237"/>
                  <a:gd name="T27" fmla="*/ 164 h 237"/>
                  <a:gd name="T28" fmla="*/ 190 w 237"/>
                  <a:gd name="T29" fmla="*/ 143 h 237"/>
                  <a:gd name="T30" fmla="*/ 193 w 237"/>
                  <a:gd name="T31" fmla="*/ 118 h 237"/>
                  <a:gd name="T32" fmla="*/ 190 w 237"/>
                  <a:gd name="T33" fmla="*/ 95 h 237"/>
                  <a:gd name="T34" fmla="*/ 179 w 237"/>
                  <a:gd name="T35" fmla="*/ 74 h 237"/>
                  <a:gd name="T36" fmla="*/ 163 w 237"/>
                  <a:gd name="T37" fmla="*/ 58 h 237"/>
                  <a:gd name="T38" fmla="*/ 142 w 237"/>
                  <a:gd name="T39" fmla="*/ 46 h 237"/>
                  <a:gd name="T40" fmla="*/ 118 w 237"/>
                  <a:gd name="T41" fmla="*/ 42 h 237"/>
                  <a:gd name="T42" fmla="*/ 99 w 237"/>
                  <a:gd name="T43" fmla="*/ 0 h 237"/>
                  <a:gd name="T44" fmla="*/ 137 w 237"/>
                  <a:gd name="T45" fmla="*/ 0 h 237"/>
                  <a:gd name="T46" fmla="*/ 137 w 237"/>
                  <a:gd name="T47" fmla="*/ 17 h 237"/>
                  <a:gd name="T48" fmla="*/ 157 w 237"/>
                  <a:gd name="T49" fmla="*/ 24 h 237"/>
                  <a:gd name="T50" fmla="*/ 176 w 237"/>
                  <a:gd name="T51" fmla="*/ 34 h 237"/>
                  <a:gd name="T52" fmla="*/ 188 w 237"/>
                  <a:gd name="T53" fmla="*/ 21 h 237"/>
                  <a:gd name="T54" fmla="*/ 216 w 237"/>
                  <a:gd name="T55" fmla="*/ 48 h 237"/>
                  <a:gd name="T56" fmla="*/ 203 w 237"/>
                  <a:gd name="T57" fmla="*/ 61 h 237"/>
                  <a:gd name="T58" fmla="*/ 213 w 237"/>
                  <a:gd name="T59" fmla="*/ 79 h 237"/>
                  <a:gd name="T60" fmla="*/ 218 w 237"/>
                  <a:gd name="T61" fmla="*/ 100 h 237"/>
                  <a:gd name="T62" fmla="*/ 237 w 237"/>
                  <a:gd name="T63" fmla="*/ 100 h 237"/>
                  <a:gd name="T64" fmla="*/ 237 w 237"/>
                  <a:gd name="T65" fmla="*/ 138 h 237"/>
                  <a:gd name="T66" fmla="*/ 218 w 237"/>
                  <a:gd name="T67" fmla="*/ 138 h 237"/>
                  <a:gd name="T68" fmla="*/ 213 w 237"/>
                  <a:gd name="T69" fmla="*/ 159 h 237"/>
                  <a:gd name="T70" fmla="*/ 203 w 237"/>
                  <a:gd name="T71" fmla="*/ 177 h 237"/>
                  <a:gd name="T72" fmla="*/ 216 w 237"/>
                  <a:gd name="T73" fmla="*/ 189 h 237"/>
                  <a:gd name="T74" fmla="*/ 188 w 237"/>
                  <a:gd name="T75" fmla="*/ 216 h 237"/>
                  <a:gd name="T76" fmla="*/ 176 w 237"/>
                  <a:gd name="T77" fmla="*/ 203 h 237"/>
                  <a:gd name="T78" fmla="*/ 157 w 237"/>
                  <a:gd name="T79" fmla="*/ 214 h 237"/>
                  <a:gd name="T80" fmla="*/ 137 w 237"/>
                  <a:gd name="T81" fmla="*/ 219 h 237"/>
                  <a:gd name="T82" fmla="*/ 137 w 237"/>
                  <a:gd name="T83" fmla="*/ 237 h 237"/>
                  <a:gd name="T84" fmla="*/ 99 w 237"/>
                  <a:gd name="T85" fmla="*/ 237 h 237"/>
                  <a:gd name="T86" fmla="*/ 99 w 237"/>
                  <a:gd name="T87" fmla="*/ 219 h 237"/>
                  <a:gd name="T88" fmla="*/ 78 w 237"/>
                  <a:gd name="T89" fmla="*/ 214 h 237"/>
                  <a:gd name="T90" fmla="*/ 60 w 237"/>
                  <a:gd name="T91" fmla="*/ 203 h 237"/>
                  <a:gd name="T92" fmla="*/ 47 w 237"/>
                  <a:gd name="T93" fmla="*/ 216 h 237"/>
                  <a:gd name="T94" fmla="*/ 21 w 237"/>
                  <a:gd name="T95" fmla="*/ 189 h 237"/>
                  <a:gd name="T96" fmla="*/ 34 w 237"/>
                  <a:gd name="T97" fmla="*/ 177 h 237"/>
                  <a:gd name="T98" fmla="*/ 23 w 237"/>
                  <a:gd name="T99" fmla="*/ 159 h 237"/>
                  <a:gd name="T100" fmla="*/ 17 w 237"/>
                  <a:gd name="T101" fmla="*/ 138 h 237"/>
                  <a:gd name="T102" fmla="*/ 0 w 237"/>
                  <a:gd name="T103" fmla="*/ 138 h 237"/>
                  <a:gd name="T104" fmla="*/ 0 w 237"/>
                  <a:gd name="T105" fmla="*/ 100 h 237"/>
                  <a:gd name="T106" fmla="*/ 17 w 237"/>
                  <a:gd name="T107" fmla="*/ 100 h 237"/>
                  <a:gd name="T108" fmla="*/ 23 w 237"/>
                  <a:gd name="T109" fmla="*/ 79 h 237"/>
                  <a:gd name="T110" fmla="*/ 34 w 237"/>
                  <a:gd name="T111" fmla="*/ 61 h 237"/>
                  <a:gd name="T112" fmla="*/ 21 w 237"/>
                  <a:gd name="T113" fmla="*/ 48 h 237"/>
                  <a:gd name="T114" fmla="*/ 47 w 237"/>
                  <a:gd name="T115" fmla="*/ 21 h 237"/>
                  <a:gd name="T116" fmla="*/ 60 w 237"/>
                  <a:gd name="T117" fmla="*/ 34 h 237"/>
                  <a:gd name="T118" fmla="*/ 78 w 237"/>
                  <a:gd name="T119" fmla="*/ 24 h 237"/>
                  <a:gd name="T120" fmla="*/ 99 w 237"/>
                  <a:gd name="T121" fmla="*/ 17 h 237"/>
                  <a:gd name="T122" fmla="*/ 99 w 237"/>
                  <a:gd name="T123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7" h="237">
                    <a:moveTo>
                      <a:pt x="118" y="42"/>
                    </a:moveTo>
                    <a:lnTo>
                      <a:pt x="94" y="46"/>
                    </a:lnTo>
                    <a:lnTo>
                      <a:pt x="73" y="58"/>
                    </a:lnTo>
                    <a:lnTo>
                      <a:pt x="57" y="74"/>
                    </a:lnTo>
                    <a:lnTo>
                      <a:pt x="46" y="95"/>
                    </a:lnTo>
                    <a:lnTo>
                      <a:pt x="42" y="118"/>
                    </a:lnTo>
                    <a:lnTo>
                      <a:pt x="46" y="143"/>
                    </a:lnTo>
                    <a:lnTo>
                      <a:pt x="57" y="164"/>
                    </a:lnTo>
                    <a:lnTo>
                      <a:pt x="73" y="180"/>
                    </a:lnTo>
                    <a:lnTo>
                      <a:pt x="94" y="190"/>
                    </a:lnTo>
                    <a:lnTo>
                      <a:pt x="118" y="194"/>
                    </a:lnTo>
                    <a:lnTo>
                      <a:pt x="142" y="190"/>
                    </a:lnTo>
                    <a:lnTo>
                      <a:pt x="163" y="180"/>
                    </a:lnTo>
                    <a:lnTo>
                      <a:pt x="179" y="164"/>
                    </a:lnTo>
                    <a:lnTo>
                      <a:pt x="190" y="143"/>
                    </a:lnTo>
                    <a:lnTo>
                      <a:pt x="193" y="118"/>
                    </a:lnTo>
                    <a:lnTo>
                      <a:pt x="190" y="95"/>
                    </a:lnTo>
                    <a:lnTo>
                      <a:pt x="179" y="74"/>
                    </a:lnTo>
                    <a:lnTo>
                      <a:pt x="163" y="58"/>
                    </a:lnTo>
                    <a:lnTo>
                      <a:pt x="142" y="46"/>
                    </a:lnTo>
                    <a:lnTo>
                      <a:pt x="118" y="42"/>
                    </a:lnTo>
                    <a:close/>
                    <a:moveTo>
                      <a:pt x="99" y="0"/>
                    </a:moveTo>
                    <a:lnTo>
                      <a:pt x="137" y="0"/>
                    </a:lnTo>
                    <a:lnTo>
                      <a:pt x="137" y="17"/>
                    </a:lnTo>
                    <a:lnTo>
                      <a:pt x="157" y="24"/>
                    </a:lnTo>
                    <a:lnTo>
                      <a:pt x="176" y="34"/>
                    </a:lnTo>
                    <a:lnTo>
                      <a:pt x="188" y="21"/>
                    </a:lnTo>
                    <a:lnTo>
                      <a:pt x="216" y="48"/>
                    </a:lnTo>
                    <a:lnTo>
                      <a:pt x="203" y="61"/>
                    </a:lnTo>
                    <a:lnTo>
                      <a:pt x="213" y="79"/>
                    </a:lnTo>
                    <a:lnTo>
                      <a:pt x="218" y="100"/>
                    </a:lnTo>
                    <a:lnTo>
                      <a:pt x="237" y="100"/>
                    </a:lnTo>
                    <a:lnTo>
                      <a:pt x="237" y="138"/>
                    </a:lnTo>
                    <a:lnTo>
                      <a:pt x="218" y="138"/>
                    </a:lnTo>
                    <a:lnTo>
                      <a:pt x="213" y="159"/>
                    </a:lnTo>
                    <a:lnTo>
                      <a:pt x="203" y="177"/>
                    </a:lnTo>
                    <a:lnTo>
                      <a:pt x="216" y="189"/>
                    </a:lnTo>
                    <a:lnTo>
                      <a:pt x="188" y="216"/>
                    </a:lnTo>
                    <a:lnTo>
                      <a:pt x="176" y="203"/>
                    </a:lnTo>
                    <a:lnTo>
                      <a:pt x="157" y="214"/>
                    </a:lnTo>
                    <a:lnTo>
                      <a:pt x="137" y="219"/>
                    </a:lnTo>
                    <a:lnTo>
                      <a:pt x="137" y="237"/>
                    </a:lnTo>
                    <a:lnTo>
                      <a:pt x="99" y="237"/>
                    </a:lnTo>
                    <a:lnTo>
                      <a:pt x="99" y="219"/>
                    </a:lnTo>
                    <a:lnTo>
                      <a:pt x="78" y="214"/>
                    </a:lnTo>
                    <a:lnTo>
                      <a:pt x="60" y="203"/>
                    </a:lnTo>
                    <a:lnTo>
                      <a:pt x="47" y="216"/>
                    </a:lnTo>
                    <a:lnTo>
                      <a:pt x="21" y="189"/>
                    </a:lnTo>
                    <a:lnTo>
                      <a:pt x="34" y="177"/>
                    </a:lnTo>
                    <a:lnTo>
                      <a:pt x="23" y="159"/>
                    </a:lnTo>
                    <a:lnTo>
                      <a:pt x="17" y="138"/>
                    </a:lnTo>
                    <a:lnTo>
                      <a:pt x="0" y="138"/>
                    </a:lnTo>
                    <a:lnTo>
                      <a:pt x="0" y="100"/>
                    </a:lnTo>
                    <a:lnTo>
                      <a:pt x="17" y="100"/>
                    </a:lnTo>
                    <a:lnTo>
                      <a:pt x="23" y="79"/>
                    </a:lnTo>
                    <a:lnTo>
                      <a:pt x="34" y="61"/>
                    </a:lnTo>
                    <a:lnTo>
                      <a:pt x="21" y="48"/>
                    </a:lnTo>
                    <a:lnTo>
                      <a:pt x="47" y="21"/>
                    </a:lnTo>
                    <a:lnTo>
                      <a:pt x="60" y="34"/>
                    </a:lnTo>
                    <a:lnTo>
                      <a:pt x="78" y="24"/>
                    </a:lnTo>
                    <a:lnTo>
                      <a:pt x="99" y="17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/>
              <p:cNvSpPr>
                <a:spLocks/>
              </p:cNvSpPr>
              <p:nvPr/>
            </p:nvSpPr>
            <p:spPr bwMode="auto">
              <a:xfrm>
                <a:off x="5303838" y="2946400"/>
                <a:ext cx="523875" cy="525463"/>
              </a:xfrm>
              <a:custGeom>
                <a:avLst/>
                <a:gdLst>
                  <a:gd name="T0" fmla="*/ 138 w 330"/>
                  <a:gd name="T1" fmla="*/ 0 h 331"/>
                  <a:gd name="T2" fmla="*/ 165 w 330"/>
                  <a:gd name="T3" fmla="*/ 148 h 331"/>
                  <a:gd name="T4" fmla="*/ 197 w 330"/>
                  <a:gd name="T5" fmla="*/ 2 h 331"/>
                  <a:gd name="T6" fmla="*/ 203 w 330"/>
                  <a:gd name="T7" fmla="*/ 3 h 331"/>
                  <a:gd name="T8" fmla="*/ 172 w 330"/>
                  <a:gd name="T9" fmla="*/ 150 h 331"/>
                  <a:gd name="T10" fmla="*/ 257 w 330"/>
                  <a:gd name="T11" fmla="*/ 25 h 331"/>
                  <a:gd name="T12" fmla="*/ 262 w 330"/>
                  <a:gd name="T13" fmla="*/ 29 h 331"/>
                  <a:gd name="T14" fmla="*/ 178 w 330"/>
                  <a:gd name="T15" fmla="*/ 153 h 331"/>
                  <a:gd name="T16" fmla="*/ 304 w 330"/>
                  <a:gd name="T17" fmla="*/ 71 h 331"/>
                  <a:gd name="T18" fmla="*/ 308 w 330"/>
                  <a:gd name="T19" fmla="*/ 78 h 331"/>
                  <a:gd name="T20" fmla="*/ 181 w 330"/>
                  <a:gd name="T21" fmla="*/ 160 h 331"/>
                  <a:gd name="T22" fmla="*/ 329 w 330"/>
                  <a:gd name="T23" fmla="*/ 131 h 331"/>
                  <a:gd name="T24" fmla="*/ 330 w 330"/>
                  <a:gd name="T25" fmla="*/ 138 h 331"/>
                  <a:gd name="T26" fmla="*/ 182 w 330"/>
                  <a:gd name="T27" fmla="*/ 167 h 331"/>
                  <a:gd name="T28" fmla="*/ 330 w 330"/>
                  <a:gd name="T29" fmla="*/ 197 h 331"/>
                  <a:gd name="T30" fmla="*/ 329 w 330"/>
                  <a:gd name="T31" fmla="*/ 203 h 331"/>
                  <a:gd name="T32" fmla="*/ 181 w 330"/>
                  <a:gd name="T33" fmla="*/ 173 h 331"/>
                  <a:gd name="T34" fmla="*/ 305 w 330"/>
                  <a:gd name="T35" fmla="*/ 257 h 331"/>
                  <a:gd name="T36" fmla="*/ 301 w 330"/>
                  <a:gd name="T37" fmla="*/ 263 h 331"/>
                  <a:gd name="T38" fmla="*/ 177 w 330"/>
                  <a:gd name="T39" fmla="*/ 178 h 331"/>
                  <a:gd name="T40" fmla="*/ 259 w 330"/>
                  <a:gd name="T41" fmla="*/ 304 h 331"/>
                  <a:gd name="T42" fmla="*/ 254 w 330"/>
                  <a:gd name="T43" fmla="*/ 308 h 331"/>
                  <a:gd name="T44" fmla="*/ 172 w 330"/>
                  <a:gd name="T45" fmla="*/ 182 h 331"/>
                  <a:gd name="T46" fmla="*/ 201 w 330"/>
                  <a:gd name="T47" fmla="*/ 330 h 331"/>
                  <a:gd name="T48" fmla="*/ 193 w 330"/>
                  <a:gd name="T49" fmla="*/ 331 h 331"/>
                  <a:gd name="T50" fmla="*/ 165 w 330"/>
                  <a:gd name="T51" fmla="*/ 184 h 331"/>
                  <a:gd name="T52" fmla="*/ 135 w 330"/>
                  <a:gd name="T53" fmla="*/ 330 h 331"/>
                  <a:gd name="T54" fmla="*/ 129 w 330"/>
                  <a:gd name="T55" fmla="*/ 329 h 331"/>
                  <a:gd name="T56" fmla="*/ 159 w 330"/>
                  <a:gd name="T57" fmla="*/ 182 h 331"/>
                  <a:gd name="T58" fmla="*/ 74 w 330"/>
                  <a:gd name="T59" fmla="*/ 307 h 331"/>
                  <a:gd name="T60" fmla="*/ 68 w 330"/>
                  <a:gd name="T61" fmla="*/ 303 h 331"/>
                  <a:gd name="T62" fmla="*/ 153 w 330"/>
                  <a:gd name="T63" fmla="*/ 178 h 331"/>
                  <a:gd name="T64" fmla="*/ 28 w 330"/>
                  <a:gd name="T65" fmla="*/ 261 h 331"/>
                  <a:gd name="T66" fmla="*/ 24 w 330"/>
                  <a:gd name="T67" fmla="*/ 254 h 331"/>
                  <a:gd name="T68" fmla="*/ 149 w 330"/>
                  <a:gd name="T69" fmla="*/ 172 h 331"/>
                  <a:gd name="T70" fmla="*/ 2 w 330"/>
                  <a:gd name="T71" fmla="*/ 201 h 331"/>
                  <a:gd name="T72" fmla="*/ 0 w 330"/>
                  <a:gd name="T73" fmla="*/ 194 h 331"/>
                  <a:gd name="T74" fmla="*/ 148 w 330"/>
                  <a:gd name="T75" fmla="*/ 165 h 331"/>
                  <a:gd name="T76" fmla="*/ 0 w 330"/>
                  <a:gd name="T77" fmla="*/ 135 h 331"/>
                  <a:gd name="T78" fmla="*/ 2 w 330"/>
                  <a:gd name="T79" fmla="*/ 129 h 331"/>
                  <a:gd name="T80" fmla="*/ 149 w 330"/>
                  <a:gd name="T81" fmla="*/ 159 h 331"/>
                  <a:gd name="T82" fmla="*/ 25 w 330"/>
                  <a:gd name="T83" fmla="*/ 75 h 331"/>
                  <a:gd name="T84" fmla="*/ 29 w 330"/>
                  <a:gd name="T85" fmla="*/ 68 h 331"/>
                  <a:gd name="T86" fmla="*/ 153 w 330"/>
                  <a:gd name="T87" fmla="*/ 153 h 331"/>
                  <a:gd name="T88" fmla="*/ 71 w 330"/>
                  <a:gd name="T89" fmla="*/ 28 h 331"/>
                  <a:gd name="T90" fmla="*/ 76 w 330"/>
                  <a:gd name="T91" fmla="*/ 24 h 331"/>
                  <a:gd name="T92" fmla="*/ 159 w 330"/>
                  <a:gd name="T93" fmla="*/ 150 h 331"/>
                  <a:gd name="T94" fmla="*/ 131 w 330"/>
                  <a:gd name="T95" fmla="*/ 2 h 331"/>
                  <a:gd name="T96" fmla="*/ 138 w 330"/>
                  <a:gd name="T9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0" h="331">
                    <a:moveTo>
                      <a:pt x="138" y="0"/>
                    </a:moveTo>
                    <a:lnTo>
                      <a:pt x="165" y="148"/>
                    </a:lnTo>
                    <a:lnTo>
                      <a:pt x="197" y="2"/>
                    </a:lnTo>
                    <a:lnTo>
                      <a:pt x="203" y="3"/>
                    </a:lnTo>
                    <a:lnTo>
                      <a:pt x="172" y="150"/>
                    </a:lnTo>
                    <a:lnTo>
                      <a:pt x="257" y="25"/>
                    </a:lnTo>
                    <a:lnTo>
                      <a:pt x="262" y="29"/>
                    </a:lnTo>
                    <a:lnTo>
                      <a:pt x="178" y="153"/>
                    </a:lnTo>
                    <a:lnTo>
                      <a:pt x="304" y="71"/>
                    </a:lnTo>
                    <a:lnTo>
                      <a:pt x="308" y="78"/>
                    </a:lnTo>
                    <a:lnTo>
                      <a:pt x="181" y="160"/>
                    </a:lnTo>
                    <a:lnTo>
                      <a:pt x="329" y="131"/>
                    </a:lnTo>
                    <a:lnTo>
                      <a:pt x="330" y="138"/>
                    </a:lnTo>
                    <a:lnTo>
                      <a:pt x="182" y="167"/>
                    </a:lnTo>
                    <a:lnTo>
                      <a:pt x="330" y="197"/>
                    </a:lnTo>
                    <a:lnTo>
                      <a:pt x="329" y="203"/>
                    </a:lnTo>
                    <a:lnTo>
                      <a:pt x="181" y="173"/>
                    </a:lnTo>
                    <a:lnTo>
                      <a:pt x="305" y="257"/>
                    </a:lnTo>
                    <a:lnTo>
                      <a:pt x="301" y="263"/>
                    </a:lnTo>
                    <a:lnTo>
                      <a:pt x="177" y="178"/>
                    </a:lnTo>
                    <a:lnTo>
                      <a:pt x="259" y="304"/>
                    </a:lnTo>
                    <a:lnTo>
                      <a:pt x="254" y="308"/>
                    </a:lnTo>
                    <a:lnTo>
                      <a:pt x="172" y="182"/>
                    </a:lnTo>
                    <a:lnTo>
                      <a:pt x="201" y="330"/>
                    </a:lnTo>
                    <a:lnTo>
                      <a:pt x="193" y="331"/>
                    </a:lnTo>
                    <a:lnTo>
                      <a:pt x="165" y="184"/>
                    </a:lnTo>
                    <a:lnTo>
                      <a:pt x="135" y="330"/>
                    </a:lnTo>
                    <a:lnTo>
                      <a:pt x="129" y="329"/>
                    </a:lnTo>
                    <a:lnTo>
                      <a:pt x="159" y="182"/>
                    </a:lnTo>
                    <a:lnTo>
                      <a:pt x="74" y="307"/>
                    </a:lnTo>
                    <a:lnTo>
                      <a:pt x="68" y="303"/>
                    </a:lnTo>
                    <a:lnTo>
                      <a:pt x="153" y="178"/>
                    </a:lnTo>
                    <a:lnTo>
                      <a:pt x="28" y="261"/>
                    </a:lnTo>
                    <a:lnTo>
                      <a:pt x="24" y="254"/>
                    </a:lnTo>
                    <a:lnTo>
                      <a:pt x="149" y="172"/>
                    </a:lnTo>
                    <a:lnTo>
                      <a:pt x="2" y="201"/>
                    </a:lnTo>
                    <a:lnTo>
                      <a:pt x="0" y="194"/>
                    </a:lnTo>
                    <a:lnTo>
                      <a:pt x="148" y="165"/>
                    </a:lnTo>
                    <a:lnTo>
                      <a:pt x="0" y="135"/>
                    </a:lnTo>
                    <a:lnTo>
                      <a:pt x="2" y="129"/>
                    </a:lnTo>
                    <a:lnTo>
                      <a:pt x="149" y="159"/>
                    </a:lnTo>
                    <a:lnTo>
                      <a:pt x="25" y="75"/>
                    </a:lnTo>
                    <a:lnTo>
                      <a:pt x="29" y="68"/>
                    </a:lnTo>
                    <a:lnTo>
                      <a:pt x="153" y="153"/>
                    </a:lnTo>
                    <a:lnTo>
                      <a:pt x="71" y="28"/>
                    </a:lnTo>
                    <a:lnTo>
                      <a:pt x="76" y="24"/>
                    </a:lnTo>
                    <a:lnTo>
                      <a:pt x="159" y="150"/>
                    </a:lnTo>
                    <a:lnTo>
                      <a:pt x="13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8"/>
              <p:cNvSpPr>
                <a:spLocks noEditPoints="1"/>
              </p:cNvSpPr>
              <p:nvPr/>
            </p:nvSpPr>
            <p:spPr bwMode="auto">
              <a:xfrm>
                <a:off x="4772025" y="1631950"/>
                <a:ext cx="596900" cy="595313"/>
              </a:xfrm>
              <a:custGeom>
                <a:avLst/>
                <a:gdLst>
                  <a:gd name="T0" fmla="*/ 169 w 376"/>
                  <a:gd name="T1" fmla="*/ 112 h 375"/>
                  <a:gd name="T2" fmla="*/ 136 w 376"/>
                  <a:gd name="T3" fmla="*/ 131 h 375"/>
                  <a:gd name="T4" fmla="*/ 115 w 376"/>
                  <a:gd name="T5" fmla="*/ 163 h 375"/>
                  <a:gd name="T6" fmla="*/ 113 w 376"/>
                  <a:gd name="T7" fmla="*/ 203 h 375"/>
                  <a:gd name="T8" fmla="*/ 130 w 376"/>
                  <a:gd name="T9" fmla="*/ 238 h 375"/>
                  <a:gd name="T10" fmla="*/ 164 w 376"/>
                  <a:gd name="T11" fmla="*/ 260 h 375"/>
                  <a:gd name="T12" fmla="*/ 207 w 376"/>
                  <a:gd name="T13" fmla="*/ 261 h 375"/>
                  <a:gd name="T14" fmla="*/ 240 w 376"/>
                  <a:gd name="T15" fmla="*/ 244 h 375"/>
                  <a:gd name="T16" fmla="*/ 261 w 376"/>
                  <a:gd name="T17" fmla="*/ 212 h 375"/>
                  <a:gd name="T18" fmla="*/ 263 w 376"/>
                  <a:gd name="T19" fmla="*/ 171 h 375"/>
                  <a:gd name="T20" fmla="*/ 245 w 376"/>
                  <a:gd name="T21" fmla="*/ 137 h 375"/>
                  <a:gd name="T22" fmla="*/ 212 w 376"/>
                  <a:gd name="T23" fmla="*/ 115 h 375"/>
                  <a:gd name="T24" fmla="*/ 174 w 376"/>
                  <a:gd name="T25" fmla="*/ 0 h 375"/>
                  <a:gd name="T26" fmla="*/ 187 w 376"/>
                  <a:gd name="T27" fmla="*/ 28 h 375"/>
                  <a:gd name="T28" fmla="*/ 238 w 376"/>
                  <a:gd name="T29" fmla="*/ 36 h 375"/>
                  <a:gd name="T30" fmla="*/ 271 w 376"/>
                  <a:gd name="T31" fmla="*/ 18 h 375"/>
                  <a:gd name="T32" fmla="*/ 312 w 376"/>
                  <a:gd name="T33" fmla="*/ 44 h 375"/>
                  <a:gd name="T34" fmla="*/ 313 w 376"/>
                  <a:gd name="T35" fmla="*/ 90 h 375"/>
                  <a:gd name="T36" fmla="*/ 356 w 376"/>
                  <a:gd name="T37" fmla="*/ 103 h 375"/>
                  <a:gd name="T38" fmla="*/ 376 w 376"/>
                  <a:gd name="T39" fmla="*/ 174 h 375"/>
                  <a:gd name="T40" fmla="*/ 346 w 376"/>
                  <a:gd name="T41" fmla="*/ 206 h 375"/>
                  <a:gd name="T42" fmla="*/ 367 w 376"/>
                  <a:gd name="T43" fmla="*/ 247 h 375"/>
                  <a:gd name="T44" fmla="*/ 344 w 376"/>
                  <a:gd name="T45" fmla="*/ 292 h 375"/>
                  <a:gd name="T46" fmla="*/ 308 w 376"/>
                  <a:gd name="T47" fmla="*/ 292 h 375"/>
                  <a:gd name="T48" fmla="*/ 258 w 376"/>
                  <a:gd name="T49" fmla="*/ 330 h 375"/>
                  <a:gd name="T50" fmla="*/ 237 w 376"/>
                  <a:gd name="T51" fmla="*/ 369 h 375"/>
                  <a:gd name="T52" fmla="*/ 199 w 376"/>
                  <a:gd name="T53" fmla="*/ 345 h 375"/>
                  <a:gd name="T54" fmla="*/ 162 w 376"/>
                  <a:gd name="T55" fmla="*/ 344 h 375"/>
                  <a:gd name="T56" fmla="*/ 128 w 376"/>
                  <a:gd name="T57" fmla="*/ 366 h 375"/>
                  <a:gd name="T58" fmla="*/ 84 w 376"/>
                  <a:gd name="T59" fmla="*/ 344 h 375"/>
                  <a:gd name="T60" fmla="*/ 84 w 376"/>
                  <a:gd name="T61" fmla="*/ 307 h 375"/>
                  <a:gd name="T62" fmla="*/ 46 w 376"/>
                  <a:gd name="T63" fmla="*/ 258 h 375"/>
                  <a:gd name="T64" fmla="*/ 5 w 376"/>
                  <a:gd name="T65" fmla="*/ 237 h 375"/>
                  <a:gd name="T66" fmla="*/ 29 w 376"/>
                  <a:gd name="T67" fmla="*/ 199 h 375"/>
                  <a:gd name="T68" fmla="*/ 37 w 376"/>
                  <a:gd name="T69" fmla="*/ 137 h 375"/>
                  <a:gd name="T70" fmla="*/ 18 w 376"/>
                  <a:gd name="T71" fmla="*/ 104 h 375"/>
                  <a:gd name="T72" fmla="*/ 46 w 376"/>
                  <a:gd name="T73" fmla="*/ 64 h 375"/>
                  <a:gd name="T74" fmla="*/ 90 w 376"/>
                  <a:gd name="T75" fmla="*/ 61 h 375"/>
                  <a:gd name="T76" fmla="*/ 104 w 376"/>
                  <a:gd name="T77" fmla="*/ 18 h 375"/>
                  <a:gd name="T78" fmla="*/ 174 w 376"/>
                  <a:gd name="T79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76" h="375">
                    <a:moveTo>
                      <a:pt x="187" y="111"/>
                    </a:moveTo>
                    <a:lnTo>
                      <a:pt x="169" y="112"/>
                    </a:lnTo>
                    <a:lnTo>
                      <a:pt x="152" y="120"/>
                    </a:lnTo>
                    <a:lnTo>
                      <a:pt x="136" y="131"/>
                    </a:lnTo>
                    <a:lnTo>
                      <a:pt x="123" y="145"/>
                    </a:lnTo>
                    <a:lnTo>
                      <a:pt x="115" y="163"/>
                    </a:lnTo>
                    <a:lnTo>
                      <a:pt x="111" y="183"/>
                    </a:lnTo>
                    <a:lnTo>
                      <a:pt x="113" y="203"/>
                    </a:lnTo>
                    <a:lnTo>
                      <a:pt x="119" y="221"/>
                    </a:lnTo>
                    <a:lnTo>
                      <a:pt x="130" y="238"/>
                    </a:lnTo>
                    <a:lnTo>
                      <a:pt x="145" y="251"/>
                    </a:lnTo>
                    <a:lnTo>
                      <a:pt x="164" y="260"/>
                    </a:lnTo>
                    <a:lnTo>
                      <a:pt x="187" y="264"/>
                    </a:lnTo>
                    <a:lnTo>
                      <a:pt x="207" y="261"/>
                    </a:lnTo>
                    <a:lnTo>
                      <a:pt x="224" y="255"/>
                    </a:lnTo>
                    <a:lnTo>
                      <a:pt x="240" y="244"/>
                    </a:lnTo>
                    <a:lnTo>
                      <a:pt x="251" y="229"/>
                    </a:lnTo>
                    <a:lnTo>
                      <a:pt x="261" y="212"/>
                    </a:lnTo>
                    <a:lnTo>
                      <a:pt x="265" y="191"/>
                    </a:lnTo>
                    <a:lnTo>
                      <a:pt x="263" y="171"/>
                    </a:lnTo>
                    <a:lnTo>
                      <a:pt x="257" y="153"/>
                    </a:lnTo>
                    <a:lnTo>
                      <a:pt x="245" y="137"/>
                    </a:lnTo>
                    <a:lnTo>
                      <a:pt x="231" y="124"/>
                    </a:lnTo>
                    <a:lnTo>
                      <a:pt x="212" y="115"/>
                    </a:lnTo>
                    <a:lnTo>
                      <a:pt x="187" y="111"/>
                    </a:lnTo>
                    <a:close/>
                    <a:moveTo>
                      <a:pt x="174" y="0"/>
                    </a:moveTo>
                    <a:lnTo>
                      <a:pt x="177" y="28"/>
                    </a:lnTo>
                    <a:lnTo>
                      <a:pt x="187" y="28"/>
                    </a:lnTo>
                    <a:lnTo>
                      <a:pt x="213" y="31"/>
                    </a:lnTo>
                    <a:lnTo>
                      <a:pt x="238" y="36"/>
                    </a:lnTo>
                    <a:lnTo>
                      <a:pt x="248" y="9"/>
                    </a:lnTo>
                    <a:lnTo>
                      <a:pt x="271" y="18"/>
                    </a:lnTo>
                    <a:lnTo>
                      <a:pt x="292" y="30"/>
                    </a:lnTo>
                    <a:lnTo>
                      <a:pt x="312" y="44"/>
                    </a:lnTo>
                    <a:lnTo>
                      <a:pt x="292" y="68"/>
                    </a:lnTo>
                    <a:lnTo>
                      <a:pt x="313" y="90"/>
                    </a:lnTo>
                    <a:lnTo>
                      <a:pt x="330" y="116"/>
                    </a:lnTo>
                    <a:lnTo>
                      <a:pt x="356" y="103"/>
                    </a:lnTo>
                    <a:lnTo>
                      <a:pt x="369" y="137"/>
                    </a:lnTo>
                    <a:lnTo>
                      <a:pt x="376" y="174"/>
                    </a:lnTo>
                    <a:lnTo>
                      <a:pt x="346" y="176"/>
                    </a:lnTo>
                    <a:lnTo>
                      <a:pt x="346" y="206"/>
                    </a:lnTo>
                    <a:lnTo>
                      <a:pt x="338" y="238"/>
                    </a:lnTo>
                    <a:lnTo>
                      <a:pt x="367" y="247"/>
                    </a:lnTo>
                    <a:lnTo>
                      <a:pt x="357" y="271"/>
                    </a:lnTo>
                    <a:lnTo>
                      <a:pt x="344" y="292"/>
                    </a:lnTo>
                    <a:lnTo>
                      <a:pt x="330" y="311"/>
                    </a:lnTo>
                    <a:lnTo>
                      <a:pt x="308" y="292"/>
                    </a:lnTo>
                    <a:lnTo>
                      <a:pt x="284" y="313"/>
                    </a:lnTo>
                    <a:lnTo>
                      <a:pt x="258" y="330"/>
                    </a:lnTo>
                    <a:lnTo>
                      <a:pt x="272" y="356"/>
                    </a:lnTo>
                    <a:lnTo>
                      <a:pt x="237" y="369"/>
                    </a:lnTo>
                    <a:lnTo>
                      <a:pt x="200" y="375"/>
                    </a:lnTo>
                    <a:lnTo>
                      <a:pt x="199" y="345"/>
                    </a:lnTo>
                    <a:lnTo>
                      <a:pt x="187" y="345"/>
                    </a:lnTo>
                    <a:lnTo>
                      <a:pt x="162" y="344"/>
                    </a:lnTo>
                    <a:lnTo>
                      <a:pt x="138" y="337"/>
                    </a:lnTo>
                    <a:lnTo>
                      <a:pt x="128" y="366"/>
                    </a:lnTo>
                    <a:lnTo>
                      <a:pt x="105" y="357"/>
                    </a:lnTo>
                    <a:lnTo>
                      <a:pt x="84" y="344"/>
                    </a:lnTo>
                    <a:lnTo>
                      <a:pt x="64" y="330"/>
                    </a:lnTo>
                    <a:lnTo>
                      <a:pt x="84" y="307"/>
                    </a:lnTo>
                    <a:lnTo>
                      <a:pt x="63" y="284"/>
                    </a:lnTo>
                    <a:lnTo>
                      <a:pt x="46" y="258"/>
                    </a:lnTo>
                    <a:lnTo>
                      <a:pt x="18" y="272"/>
                    </a:lnTo>
                    <a:lnTo>
                      <a:pt x="5" y="237"/>
                    </a:lnTo>
                    <a:lnTo>
                      <a:pt x="0" y="200"/>
                    </a:lnTo>
                    <a:lnTo>
                      <a:pt x="29" y="199"/>
                    </a:lnTo>
                    <a:lnTo>
                      <a:pt x="30" y="167"/>
                    </a:lnTo>
                    <a:lnTo>
                      <a:pt x="37" y="137"/>
                    </a:lnTo>
                    <a:lnTo>
                      <a:pt x="9" y="128"/>
                    </a:lnTo>
                    <a:lnTo>
                      <a:pt x="18" y="104"/>
                    </a:lnTo>
                    <a:lnTo>
                      <a:pt x="30" y="83"/>
                    </a:lnTo>
                    <a:lnTo>
                      <a:pt x="46" y="64"/>
                    </a:lnTo>
                    <a:lnTo>
                      <a:pt x="68" y="83"/>
                    </a:lnTo>
                    <a:lnTo>
                      <a:pt x="90" y="61"/>
                    </a:lnTo>
                    <a:lnTo>
                      <a:pt x="117" y="45"/>
                    </a:lnTo>
                    <a:lnTo>
                      <a:pt x="104" y="18"/>
                    </a:lnTo>
                    <a:lnTo>
                      <a:pt x="138" y="5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9"/>
              <p:cNvSpPr>
                <a:spLocks noEditPoints="1"/>
              </p:cNvSpPr>
              <p:nvPr/>
            </p:nvSpPr>
            <p:spPr bwMode="auto">
              <a:xfrm>
                <a:off x="6672263" y="1935163"/>
                <a:ext cx="411163" cy="412750"/>
              </a:xfrm>
              <a:custGeom>
                <a:avLst/>
                <a:gdLst>
                  <a:gd name="T0" fmla="*/ 116 w 259"/>
                  <a:gd name="T1" fmla="*/ 55 h 260"/>
                  <a:gd name="T2" fmla="*/ 85 w 259"/>
                  <a:gd name="T3" fmla="*/ 69 h 260"/>
                  <a:gd name="T4" fmla="*/ 60 w 259"/>
                  <a:gd name="T5" fmla="*/ 99 h 260"/>
                  <a:gd name="T6" fmla="*/ 53 w 259"/>
                  <a:gd name="T7" fmla="*/ 137 h 260"/>
                  <a:gd name="T8" fmla="*/ 68 w 259"/>
                  <a:gd name="T9" fmla="*/ 174 h 260"/>
                  <a:gd name="T10" fmla="*/ 95 w 259"/>
                  <a:gd name="T11" fmla="*/ 197 h 260"/>
                  <a:gd name="T12" fmla="*/ 129 w 259"/>
                  <a:gd name="T13" fmla="*/ 207 h 260"/>
                  <a:gd name="T14" fmla="*/ 157 w 259"/>
                  <a:gd name="T15" fmla="*/ 201 h 260"/>
                  <a:gd name="T16" fmla="*/ 189 w 259"/>
                  <a:gd name="T17" fmla="*/ 178 h 260"/>
                  <a:gd name="T18" fmla="*/ 205 w 259"/>
                  <a:gd name="T19" fmla="*/ 142 h 260"/>
                  <a:gd name="T20" fmla="*/ 201 w 259"/>
                  <a:gd name="T21" fmla="*/ 103 h 260"/>
                  <a:gd name="T22" fmla="*/ 180 w 259"/>
                  <a:gd name="T23" fmla="*/ 72 h 260"/>
                  <a:gd name="T24" fmla="*/ 148 w 259"/>
                  <a:gd name="T25" fmla="*/ 56 h 260"/>
                  <a:gd name="T26" fmla="*/ 141 w 259"/>
                  <a:gd name="T27" fmla="*/ 0 h 260"/>
                  <a:gd name="T28" fmla="*/ 196 w 259"/>
                  <a:gd name="T29" fmla="*/ 17 h 260"/>
                  <a:gd name="T30" fmla="*/ 192 w 259"/>
                  <a:gd name="T31" fmla="*/ 63 h 260"/>
                  <a:gd name="T32" fmla="*/ 238 w 259"/>
                  <a:gd name="T33" fmla="*/ 57 h 260"/>
                  <a:gd name="T34" fmla="*/ 259 w 259"/>
                  <a:gd name="T35" fmla="*/ 111 h 260"/>
                  <a:gd name="T36" fmla="*/ 221 w 259"/>
                  <a:gd name="T37" fmla="*/ 137 h 260"/>
                  <a:gd name="T38" fmla="*/ 255 w 259"/>
                  <a:gd name="T39" fmla="*/ 170 h 260"/>
                  <a:gd name="T40" fmla="*/ 225 w 259"/>
                  <a:gd name="T41" fmla="*/ 220 h 260"/>
                  <a:gd name="T42" fmla="*/ 180 w 259"/>
                  <a:gd name="T43" fmla="*/ 207 h 260"/>
                  <a:gd name="T44" fmla="*/ 176 w 259"/>
                  <a:gd name="T45" fmla="*/ 252 h 260"/>
                  <a:gd name="T46" fmla="*/ 129 w 259"/>
                  <a:gd name="T47" fmla="*/ 260 h 260"/>
                  <a:gd name="T48" fmla="*/ 121 w 259"/>
                  <a:gd name="T49" fmla="*/ 221 h 260"/>
                  <a:gd name="T50" fmla="*/ 83 w 259"/>
                  <a:gd name="T51" fmla="*/ 209 h 260"/>
                  <a:gd name="T52" fmla="*/ 40 w 259"/>
                  <a:gd name="T53" fmla="*/ 225 h 260"/>
                  <a:gd name="T54" fmla="*/ 53 w 259"/>
                  <a:gd name="T55" fmla="*/ 180 h 260"/>
                  <a:gd name="T56" fmla="*/ 44 w 259"/>
                  <a:gd name="T57" fmla="*/ 162 h 260"/>
                  <a:gd name="T58" fmla="*/ 39 w 259"/>
                  <a:gd name="T59" fmla="*/ 142 h 260"/>
                  <a:gd name="T60" fmla="*/ 0 w 259"/>
                  <a:gd name="T61" fmla="*/ 119 h 260"/>
                  <a:gd name="T62" fmla="*/ 43 w 259"/>
                  <a:gd name="T63" fmla="*/ 102 h 260"/>
                  <a:gd name="T64" fmla="*/ 62 w 259"/>
                  <a:gd name="T65" fmla="*/ 67 h 260"/>
                  <a:gd name="T66" fmla="*/ 56 w 259"/>
                  <a:gd name="T67" fmla="*/ 22 h 260"/>
                  <a:gd name="T68" fmla="*/ 96 w 259"/>
                  <a:gd name="T69" fmla="*/ 44 h 260"/>
                  <a:gd name="T70" fmla="*/ 129 w 259"/>
                  <a:gd name="T71" fmla="*/ 38 h 260"/>
                  <a:gd name="T72" fmla="*/ 141 w 259"/>
                  <a:gd name="T73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9" h="260">
                    <a:moveTo>
                      <a:pt x="129" y="53"/>
                    </a:moveTo>
                    <a:lnTo>
                      <a:pt x="116" y="55"/>
                    </a:lnTo>
                    <a:lnTo>
                      <a:pt x="103" y="59"/>
                    </a:lnTo>
                    <a:lnTo>
                      <a:pt x="85" y="69"/>
                    </a:lnTo>
                    <a:lnTo>
                      <a:pt x="70" y="82"/>
                    </a:lnTo>
                    <a:lnTo>
                      <a:pt x="60" y="99"/>
                    </a:lnTo>
                    <a:lnTo>
                      <a:pt x="55" y="118"/>
                    </a:lnTo>
                    <a:lnTo>
                      <a:pt x="53" y="137"/>
                    </a:lnTo>
                    <a:lnTo>
                      <a:pt x="59" y="157"/>
                    </a:lnTo>
                    <a:lnTo>
                      <a:pt x="68" y="174"/>
                    </a:lnTo>
                    <a:lnTo>
                      <a:pt x="79" y="187"/>
                    </a:lnTo>
                    <a:lnTo>
                      <a:pt x="95" y="197"/>
                    </a:lnTo>
                    <a:lnTo>
                      <a:pt x="112" y="204"/>
                    </a:lnTo>
                    <a:lnTo>
                      <a:pt x="129" y="207"/>
                    </a:lnTo>
                    <a:lnTo>
                      <a:pt x="144" y="205"/>
                    </a:lnTo>
                    <a:lnTo>
                      <a:pt x="157" y="201"/>
                    </a:lnTo>
                    <a:lnTo>
                      <a:pt x="175" y="191"/>
                    </a:lnTo>
                    <a:lnTo>
                      <a:pt x="189" y="178"/>
                    </a:lnTo>
                    <a:lnTo>
                      <a:pt x="199" y="161"/>
                    </a:lnTo>
                    <a:lnTo>
                      <a:pt x="205" y="142"/>
                    </a:lnTo>
                    <a:lnTo>
                      <a:pt x="205" y="123"/>
                    </a:lnTo>
                    <a:lnTo>
                      <a:pt x="201" y="103"/>
                    </a:lnTo>
                    <a:lnTo>
                      <a:pt x="192" y="86"/>
                    </a:lnTo>
                    <a:lnTo>
                      <a:pt x="180" y="72"/>
                    </a:lnTo>
                    <a:lnTo>
                      <a:pt x="165" y="63"/>
                    </a:lnTo>
                    <a:lnTo>
                      <a:pt x="148" y="56"/>
                    </a:lnTo>
                    <a:lnTo>
                      <a:pt x="129" y="53"/>
                    </a:lnTo>
                    <a:close/>
                    <a:moveTo>
                      <a:pt x="141" y="0"/>
                    </a:moveTo>
                    <a:lnTo>
                      <a:pt x="170" y="5"/>
                    </a:lnTo>
                    <a:lnTo>
                      <a:pt x="196" y="17"/>
                    </a:lnTo>
                    <a:lnTo>
                      <a:pt x="176" y="51"/>
                    </a:lnTo>
                    <a:lnTo>
                      <a:pt x="192" y="63"/>
                    </a:lnTo>
                    <a:lnTo>
                      <a:pt x="206" y="80"/>
                    </a:lnTo>
                    <a:lnTo>
                      <a:pt x="238" y="57"/>
                    </a:lnTo>
                    <a:lnTo>
                      <a:pt x="252" y="84"/>
                    </a:lnTo>
                    <a:lnTo>
                      <a:pt x="259" y="111"/>
                    </a:lnTo>
                    <a:lnTo>
                      <a:pt x="221" y="118"/>
                    </a:lnTo>
                    <a:lnTo>
                      <a:pt x="221" y="137"/>
                    </a:lnTo>
                    <a:lnTo>
                      <a:pt x="217" y="158"/>
                    </a:lnTo>
                    <a:lnTo>
                      <a:pt x="255" y="170"/>
                    </a:lnTo>
                    <a:lnTo>
                      <a:pt x="242" y="196"/>
                    </a:lnTo>
                    <a:lnTo>
                      <a:pt x="225" y="220"/>
                    </a:lnTo>
                    <a:lnTo>
                      <a:pt x="196" y="194"/>
                    </a:lnTo>
                    <a:lnTo>
                      <a:pt x="180" y="207"/>
                    </a:lnTo>
                    <a:lnTo>
                      <a:pt x="162" y="216"/>
                    </a:lnTo>
                    <a:lnTo>
                      <a:pt x="176" y="252"/>
                    </a:lnTo>
                    <a:lnTo>
                      <a:pt x="153" y="259"/>
                    </a:lnTo>
                    <a:lnTo>
                      <a:pt x="129" y="260"/>
                    </a:lnTo>
                    <a:lnTo>
                      <a:pt x="119" y="260"/>
                    </a:lnTo>
                    <a:lnTo>
                      <a:pt x="121" y="221"/>
                    </a:lnTo>
                    <a:lnTo>
                      <a:pt x="102" y="217"/>
                    </a:lnTo>
                    <a:lnTo>
                      <a:pt x="83" y="209"/>
                    </a:lnTo>
                    <a:lnTo>
                      <a:pt x="64" y="243"/>
                    </a:lnTo>
                    <a:lnTo>
                      <a:pt x="40" y="225"/>
                    </a:lnTo>
                    <a:lnTo>
                      <a:pt x="21" y="203"/>
                    </a:lnTo>
                    <a:lnTo>
                      <a:pt x="53" y="180"/>
                    </a:lnTo>
                    <a:lnTo>
                      <a:pt x="48" y="173"/>
                    </a:lnTo>
                    <a:lnTo>
                      <a:pt x="44" y="162"/>
                    </a:lnTo>
                    <a:lnTo>
                      <a:pt x="40" y="153"/>
                    </a:lnTo>
                    <a:lnTo>
                      <a:pt x="39" y="142"/>
                    </a:lnTo>
                    <a:lnTo>
                      <a:pt x="0" y="148"/>
                    </a:lnTo>
                    <a:lnTo>
                      <a:pt x="0" y="119"/>
                    </a:lnTo>
                    <a:lnTo>
                      <a:pt x="5" y="90"/>
                    </a:lnTo>
                    <a:lnTo>
                      <a:pt x="43" y="102"/>
                    </a:lnTo>
                    <a:lnTo>
                      <a:pt x="51" y="84"/>
                    </a:lnTo>
                    <a:lnTo>
                      <a:pt x="62" y="67"/>
                    </a:lnTo>
                    <a:lnTo>
                      <a:pt x="35" y="40"/>
                    </a:lnTo>
                    <a:lnTo>
                      <a:pt x="56" y="22"/>
                    </a:lnTo>
                    <a:lnTo>
                      <a:pt x="83" y="8"/>
                    </a:lnTo>
                    <a:lnTo>
                      <a:pt x="96" y="44"/>
                    </a:lnTo>
                    <a:lnTo>
                      <a:pt x="114" y="40"/>
                    </a:lnTo>
                    <a:lnTo>
                      <a:pt x="129" y="38"/>
                    </a:lnTo>
                    <a:lnTo>
                      <a:pt x="137" y="39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0"/>
              <p:cNvSpPr>
                <a:spLocks noEditPoints="1"/>
              </p:cNvSpPr>
              <p:nvPr/>
            </p:nvSpPr>
            <p:spPr bwMode="auto">
              <a:xfrm>
                <a:off x="5227638" y="1290638"/>
                <a:ext cx="295275" cy="298450"/>
              </a:xfrm>
              <a:custGeom>
                <a:avLst/>
                <a:gdLst>
                  <a:gd name="T0" fmla="*/ 76 w 186"/>
                  <a:gd name="T1" fmla="*/ 58 h 188"/>
                  <a:gd name="T2" fmla="*/ 55 w 186"/>
                  <a:gd name="T3" fmla="*/ 78 h 188"/>
                  <a:gd name="T4" fmla="*/ 55 w 186"/>
                  <a:gd name="T5" fmla="*/ 110 h 188"/>
                  <a:gd name="T6" fmla="*/ 76 w 186"/>
                  <a:gd name="T7" fmla="*/ 131 h 188"/>
                  <a:gd name="T8" fmla="*/ 107 w 186"/>
                  <a:gd name="T9" fmla="*/ 131 h 188"/>
                  <a:gd name="T10" fmla="*/ 128 w 186"/>
                  <a:gd name="T11" fmla="*/ 110 h 188"/>
                  <a:gd name="T12" fmla="*/ 128 w 186"/>
                  <a:gd name="T13" fmla="*/ 78 h 188"/>
                  <a:gd name="T14" fmla="*/ 107 w 186"/>
                  <a:gd name="T15" fmla="*/ 58 h 188"/>
                  <a:gd name="T16" fmla="*/ 91 w 186"/>
                  <a:gd name="T17" fmla="*/ 0 h 188"/>
                  <a:gd name="T18" fmla="*/ 106 w 186"/>
                  <a:gd name="T19" fmla="*/ 30 h 188"/>
                  <a:gd name="T20" fmla="*/ 132 w 186"/>
                  <a:gd name="T21" fmla="*/ 9 h 188"/>
                  <a:gd name="T22" fmla="*/ 165 w 186"/>
                  <a:gd name="T23" fmla="*/ 35 h 188"/>
                  <a:gd name="T24" fmla="*/ 150 w 186"/>
                  <a:gd name="T25" fmla="*/ 65 h 188"/>
                  <a:gd name="T26" fmla="*/ 183 w 186"/>
                  <a:gd name="T27" fmla="*/ 73 h 188"/>
                  <a:gd name="T28" fmla="*/ 186 w 186"/>
                  <a:gd name="T29" fmla="*/ 94 h 188"/>
                  <a:gd name="T30" fmla="*/ 183 w 186"/>
                  <a:gd name="T31" fmla="*/ 115 h 188"/>
                  <a:gd name="T32" fmla="*/ 150 w 186"/>
                  <a:gd name="T33" fmla="*/ 123 h 188"/>
                  <a:gd name="T34" fmla="*/ 165 w 186"/>
                  <a:gd name="T35" fmla="*/ 153 h 188"/>
                  <a:gd name="T36" fmla="*/ 132 w 186"/>
                  <a:gd name="T37" fmla="*/ 179 h 188"/>
                  <a:gd name="T38" fmla="*/ 106 w 186"/>
                  <a:gd name="T39" fmla="*/ 158 h 188"/>
                  <a:gd name="T40" fmla="*/ 91 w 186"/>
                  <a:gd name="T41" fmla="*/ 188 h 188"/>
                  <a:gd name="T42" fmla="*/ 51 w 186"/>
                  <a:gd name="T43" fmla="*/ 179 h 188"/>
                  <a:gd name="T44" fmla="*/ 51 w 186"/>
                  <a:gd name="T45" fmla="*/ 145 h 188"/>
                  <a:gd name="T46" fmla="*/ 18 w 186"/>
                  <a:gd name="T47" fmla="*/ 153 h 188"/>
                  <a:gd name="T48" fmla="*/ 0 w 186"/>
                  <a:gd name="T49" fmla="*/ 115 h 188"/>
                  <a:gd name="T50" fmla="*/ 26 w 186"/>
                  <a:gd name="T51" fmla="*/ 102 h 188"/>
                  <a:gd name="T52" fmla="*/ 26 w 186"/>
                  <a:gd name="T53" fmla="*/ 86 h 188"/>
                  <a:gd name="T54" fmla="*/ 0 w 186"/>
                  <a:gd name="T55" fmla="*/ 73 h 188"/>
                  <a:gd name="T56" fmla="*/ 18 w 186"/>
                  <a:gd name="T57" fmla="*/ 35 h 188"/>
                  <a:gd name="T58" fmla="*/ 51 w 186"/>
                  <a:gd name="T59" fmla="*/ 43 h 188"/>
                  <a:gd name="T60" fmla="*/ 51 w 186"/>
                  <a:gd name="T61" fmla="*/ 9 h 188"/>
                  <a:gd name="T62" fmla="*/ 91 w 186"/>
                  <a:gd name="T6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6" h="188">
                    <a:moveTo>
                      <a:pt x="91" y="54"/>
                    </a:moveTo>
                    <a:lnTo>
                      <a:pt x="76" y="58"/>
                    </a:lnTo>
                    <a:lnTo>
                      <a:pt x="63" y="65"/>
                    </a:lnTo>
                    <a:lnTo>
                      <a:pt x="55" y="78"/>
                    </a:lnTo>
                    <a:lnTo>
                      <a:pt x="52" y="94"/>
                    </a:lnTo>
                    <a:lnTo>
                      <a:pt x="55" y="110"/>
                    </a:lnTo>
                    <a:lnTo>
                      <a:pt x="63" y="122"/>
                    </a:lnTo>
                    <a:lnTo>
                      <a:pt x="76" y="131"/>
                    </a:lnTo>
                    <a:lnTo>
                      <a:pt x="91" y="133"/>
                    </a:lnTo>
                    <a:lnTo>
                      <a:pt x="107" y="131"/>
                    </a:lnTo>
                    <a:lnTo>
                      <a:pt x="120" y="122"/>
                    </a:lnTo>
                    <a:lnTo>
                      <a:pt x="128" y="110"/>
                    </a:lnTo>
                    <a:lnTo>
                      <a:pt x="131" y="94"/>
                    </a:lnTo>
                    <a:lnTo>
                      <a:pt x="128" y="78"/>
                    </a:lnTo>
                    <a:lnTo>
                      <a:pt x="120" y="65"/>
                    </a:lnTo>
                    <a:lnTo>
                      <a:pt x="107" y="58"/>
                    </a:lnTo>
                    <a:lnTo>
                      <a:pt x="91" y="54"/>
                    </a:lnTo>
                    <a:close/>
                    <a:moveTo>
                      <a:pt x="91" y="0"/>
                    </a:moveTo>
                    <a:lnTo>
                      <a:pt x="91" y="29"/>
                    </a:lnTo>
                    <a:lnTo>
                      <a:pt x="106" y="30"/>
                    </a:lnTo>
                    <a:lnTo>
                      <a:pt x="120" y="35"/>
                    </a:lnTo>
                    <a:lnTo>
                      <a:pt x="132" y="9"/>
                    </a:lnTo>
                    <a:lnTo>
                      <a:pt x="150" y="21"/>
                    </a:lnTo>
                    <a:lnTo>
                      <a:pt x="165" y="35"/>
                    </a:lnTo>
                    <a:lnTo>
                      <a:pt x="142" y="52"/>
                    </a:lnTo>
                    <a:lnTo>
                      <a:pt x="150" y="65"/>
                    </a:lnTo>
                    <a:lnTo>
                      <a:pt x="156" y="80"/>
                    </a:lnTo>
                    <a:lnTo>
                      <a:pt x="183" y="73"/>
                    </a:lnTo>
                    <a:lnTo>
                      <a:pt x="184" y="84"/>
                    </a:lnTo>
                    <a:lnTo>
                      <a:pt x="186" y="94"/>
                    </a:lnTo>
                    <a:lnTo>
                      <a:pt x="184" y="105"/>
                    </a:lnTo>
                    <a:lnTo>
                      <a:pt x="183" y="115"/>
                    </a:lnTo>
                    <a:lnTo>
                      <a:pt x="156" y="109"/>
                    </a:lnTo>
                    <a:lnTo>
                      <a:pt x="150" y="123"/>
                    </a:lnTo>
                    <a:lnTo>
                      <a:pt x="142" y="135"/>
                    </a:lnTo>
                    <a:lnTo>
                      <a:pt x="165" y="153"/>
                    </a:lnTo>
                    <a:lnTo>
                      <a:pt x="150" y="168"/>
                    </a:lnTo>
                    <a:lnTo>
                      <a:pt x="132" y="179"/>
                    </a:lnTo>
                    <a:lnTo>
                      <a:pt x="120" y="153"/>
                    </a:lnTo>
                    <a:lnTo>
                      <a:pt x="106" y="158"/>
                    </a:lnTo>
                    <a:lnTo>
                      <a:pt x="91" y="160"/>
                    </a:lnTo>
                    <a:lnTo>
                      <a:pt x="91" y="188"/>
                    </a:lnTo>
                    <a:lnTo>
                      <a:pt x="70" y="186"/>
                    </a:lnTo>
                    <a:lnTo>
                      <a:pt x="51" y="179"/>
                    </a:lnTo>
                    <a:lnTo>
                      <a:pt x="63" y="153"/>
                    </a:lnTo>
                    <a:lnTo>
                      <a:pt x="51" y="145"/>
                    </a:lnTo>
                    <a:lnTo>
                      <a:pt x="40" y="135"/>
                    </a:lnTo>
                    <a:lnTo>
                      <a:pt x="18" y="153"/>
                    </a:lnTo>
                    <a:lnTo>
                      <a:pt x="6" y="135"/>
                    </a:lnTo>
                    <a:lnTo>
                      <a:pt x="0" y="115"/>
                    </a:lnTo>
                    <a:lnTo>
                      <a:pt x="27" y="109"/>
                    </a:lnTo>
                    <a:lnTo>
                      <a:pt x="26" y="102"/>
                    </a:lnTo>
                    <a:lnTo>
                      <a:pt x="26" y="94"/>
                    </a:lnTo>
                    <a:lnTo>
                      <a:pt x="26" y="86"/>
                    </a:lnTo>
                    <a:lnTo>
                      <a:pt x="27" y="80"/>
                    </a:lnTo>
                    <a:lnTo>
                      <a:pt x="0" y="73"/>
                    </a:lnTo>
                    <a:lnTo>
                      <a:pt x="6" y="54"/>
                    </a:lnTo>
                    <a:lnTo>
                      <a:pt x="18" y="35"/>
                    </a:lnTo>
                    <a:lnTo>
                      <a:pt x="40" y="52"/>
                    </a:lnTo>
                    <a:lnTo>
                      <a:pt x="51" y="43"/>
                    </a:lnTo>
                    <a:lnTo>
                      <a:pt x="63" y="35"/>
                    </a:lnTo>
                    <a:lnTo>
                      <a:pt x="51" y="9"/>
                    </a:lnTo>
                    <a:lnTo>
                      <a:pt x="70" y="3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1"/>
              <p:cNvSpPr>
                <a:spLocks noEditPoints="1"/>
              </p:cNvSpPr>
              <p:nvPr/>
            </p:nvSpPr>
            <p:spPr bwMode="auto">
              <a:xfrm>
                <a:off x="4948238" y="3386138"/>
                <a:ext cx="352425" cy="354013"/>
              </a:xfrm>
              <a:custGeom>
                <a:avLst/>
                <a:gdLst>
                  <a:gd name="T0" fmla="*/ 110 w 222"/>
                  <a:gd name="T1" fmla="*/ 64 h 223"/>
                  <a:gd name="T2" fmla="*/ 91 w 222"/>
                  <a:gd name="T3" fmla="*/ 68 h 223"/>
                  <a:gd name="T4" fmla="*/ 76 w 222"/>
                  <a:gd name="T5" fmla="*/ 78 h 223"/>
                  <a:gd name="T6" fmla="*/ 66 w 222"/>
                  <a:gd name="T7" fmla="*/ 92 h 223"/>
                  <a:gd name="T8" fmla="*/ 62 w 222"/>
                  <a:gd name="T9" fmla="*/ 111 h 223"/>
                  <a:gd name="T10" fmla="*/ 66 w 222"/>
                  <a:gd name="T11" fmla="*/ 129 h 223"/>
                  <a:gd name="T12" fmla="*/ 76 w 222"/>
                  <a:gd name="T13" fmla="*/ 145 h 223"/>
                  <a:gd name="T14" fmla="*/ 91 w 222"/>
                  <a:gd name="T15" fmla="*/ 155 h 223"/>
                  <a:gd name="T16" fmla="*/ 110 w 222"/>
                  <a:gd name="T17" fmla="*/ 159 h 223"/>
                  <a:gd name="T18" fmla="*/ 129 w 222"/>
                  <a:gd name="T19" fmla="*/ 155 h 223"/>
                  <a:gd name="T20" fmla="*/ 143 w 222"/>
                  <a:gd name="T21" fmla="*/ 145 h 223"/>
                  <a:gd name="T22" fmla="*/ 154 w 222"/>
                  <a:gd name="T23" fmla="*/ 129 h 223"/>
                  <a:gd name="T24" fmla="*/ 157 w 222"/>
                  <a:gd name="T25" fmla="*/ 111 h 223"/>
                  <a:gd name="T26" fmla="*/ 154 w 222"/>
                  <a:gd name="T27" fmla="*/ 92 h 223"/>
                  <a:gd name="T28" fmla="*/ 143 w 222"/>
                  <a:gd name="T29" fmla="*/ 78 h 223"/>
                  <a:gd name="T30" fmla="*/ 129 w 222"/>
                  <a:gd name="T31" fmla="*/ 68 h 223"/>
                  <a:gd name="T32" fmla="*/ 110 w 222"/>
                  <a:gd name="T33" fmla="*/ 64 h 223"/>
                  <a:gd name="T34" fmla="*/ 110 w 222"/>
                  <a:gd name="T35" fmla="*/ 0 h 223"/>
                  <a:gd name="T36" fmla="*/ 110 w 222"/>
                  <a:gd name="T37" fmla="*/ 32 h 223"/>
                  <a:gd name="T38" fmla="*/ 127 w 222"/>
                  <a:gd name="T39" fmla="*/ 35 h 223"/>
                  <a:gd name="T40" fmla="*/ 144 w 222"/>
                  <a:gd name="T41" fmla="*/ 40 h 223"/>
                  <a:gd name="T42" fmla="*/ 159 w 222"/>
                  <a:gd name="T43" fmla="*/ 10 h 223"/>
                  <a:gd name="T44" fmla="*/ 180 w 222"/>
                  <a:gd name="T45" fmla="*/ 23 h 223"/>
                  <a:gd name="T46" fmla="*/ 198 w 222"/>
                  <a:gd name="T47" fmla="*/ 41 h 223"/>
                  <a:gd name="T48" fmla="*/ 171 w 222"/>
                  <a:gd name="T49" fmla="*/ 62 h 223"/>
                  <a:gd name="T50" fmla="*/ 181 w 222"/>
                  <a:gd name="T51" fmla="*/ 77 h 223"/>
                  <a:gd name="T52" fmla="*/ 186 w 222"/>
                  <a:gd name="T53" fmla="*/ 94 h 223"/>
                  <a:gd name="T54" fmla="*/ 219 w 222"/>
                  <a:gd name="T55" fmla="*/ 86 h 223"/>
                  <a:gd name="T56" fmla="*/ 222 w 222"/>
                  <a:gd name="T57" fmla="*/ 111 h 223"/>
                  <a:gd name="T58" fmla="*/ 219 w 222"/>
                  <a:gd name="T59" fmla="*/ 136 h 223"/>
                  <a:gd name="T60" fmla="*/ 186 w 222"/>
                  <a:gd name="T61" fmla="*/ 129 h 223"/>
                  <a:gd name="T62" fmla="*/ 181 w 222"/>
                  <a:gd name="T63" fmla="*/ 145 h 223"/>
                  <a:gd name="T64" fmla="*/ 171 w 222"/>
                  <a:gd name="T65" fmla="*/ 161 h 223"/>
                  <a:gd name="T66" fmla="*/ 198 w 222"/>
                  <a:gd name="T67" fmla="*/ 181 h 223"/>
                  <a:gd name="T68" fmla="*/ 180 w 222"/>
                  <a:gd name="T69" fmla="*/ 198 h 223"/>
                  <a:gd name="T70" fmla="*/ 159 w 222"/>
                  <a:gd name="T71" fmla="*/ 213 h 223"/>
                  <a:gd name="T72" fmla="*/ 144 w 222"/>
                  <a:gd name="T73" fmla="*/ 181 h 223"/>
                  <a:gd name="T74" fmla="*/ 127 w 222"/>
                  <a:gd name="T75" fmla="*/ 188 h 223"/>
                  <a:gd name="T76" fmla="*/ 110 w 222"/>
                  <a:gd name="T77" fmla="*/ 189 h 223"/>
                  <a:gd name="T78" fmla="*/ 110 w 222"/>
                  <a:gd name="T79" fmla="*/ 223 h 223"/>
                  <a:gd name="T80" fmla="*/ 84 w 222"/>
                  <a:gd name="T81" fmla="*/ 221 h 223"/>
                  <a:gd name="T82" fmla="*/ 61 w 222"/>
                  <a:gd name="T83" fmla="*/ 213 h 223"/>
                  <a:gd name="T84" fmla="*/ 75 w 222"/>
                  <a:gd name="T85" fmla="*/ 181 h 223"/>
                  <a:gd name="T86" fmla="*/ 61 w 222"/>
                  <a:gd name="T87" fmla="*/ 172 h 223"/>
                  <a:gd name="T88" fmla="*/ 49 w 222"/>
                  <a:gd name="T89" fmla="*/ 161 h 223"/>
                  <a:gd name="T90" fmla="*/ 23 w 222"/>
                  <a:gd name="T91" fmla="*/ 181 h 223"/>
                  <a:gd name="T92" fmla="*/ 8 w 222"/>
                  <a:gd name="T93" fmla="*/ 161 h 223"/>
                  <a:gd name="T94" fmla="*/ 0 w 222"/>
                  <a:gd name="T95" fmla="*/ 136 h 223"/>
                  <a:gd name="T96" fmla="*/ 33 w 222"/>
                  <a:gd name="T97" fmla="*/ 129 h 223"/>
                  <a:gd name="T98" fmla="*/ 32 w 222"/>
                  <a:gd name="T99" fmla="*/ 120 h 223"/>
                  <a:gd name="T100" fmla="*/ 30 w 222"/>
                  <a:gd name="T101" fmla="*/ 111 h 223"/>
                  <a:gd name="T102" fmla="*/ 32 w 222"/>
                  <a:gd name="T103" fmla="*/ 102 h 223"/>
                  <a:gd name="T104" fmla="*/ 33 w 222"/>
                  <a:gd name="T105" fmla="*/ 94 h 223"/>
                  <a:gd name="T106" fmla="*/ 0 w 222"/>
                  <a:gd name="T107" fmla="*/ 86 h 223"/>
                  <a:gd name="T108" fmla="*/ 8 w 222"/>
                  <a:gd name="T109" fmla="*/ 62 h 223"/>
                  <a:gd name="T110" fmla="*/ 23 w 222"/>
                  <a:gd name="T111" fmla="*/ 41 h 223"/>
                  <a:gd name="T112" fmla="*/ 49 w 222"/>
                  <a:gd name="T113" fmla="*/ 62 h 223"/>
                  <a:gd name="T114" fmla="*/ 61 w 222"/>
                  <a:gd name="T115" fmla="*/ 49 h 223"/>
                  <a:gd name="T116" fmla="*/ 75 w 222"/>
                  <a:gd name="T117" fmla="*/ 40 h 223"/>
                  <a:gd name="T118" fmla="*/ 61 w 222"/>
                  <a:gd name="T119" fmla="*/ 10 h 223"/>
                  <a:gd name="T120" fmla="*/ 84 w 222"/>
                  <a:gd name="T121" fmla="*/ 2 h 223"/>
                  <a:gd name="T122" fmla="*/ 110 w 222"/>
                  <a:gd name="T123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2" h="223">
                    <a:moveTo>
                      <a:pt x="110" y="64"/>
                    </a:moveTo>
                    <a:lnTo>
                      <a:pt x="91" y="68"/>
                    </a:lnTo>
                    <a:lnTo>
                      <a:pt x="76" y="78"/>
                    </a:lnTo>
                    <a:lnTo>
                      <a:pt x="66" y="92"/>
                    </a:lnTo>
                    <a:lnTo>
                      <a:pt x="62" y="111"/>
                    </a:lnTo>
                    <a:lnTo>
                      <a:pt x="66" y="129"/>
                    </a:lnTo>
                    <a:lnTo>
                      <a:pt x="76" y="145"/>
                    </a:lnTo>
                    <a:lnTo>
                      <a:pt x="91" y="155"/>
                    </a:lnTo>
                    <a:lnTo>
                      <a:pt x="110" y="159"/>
                    </a:lnTo>
                    <a:lnTo>
                      <a:pt x="129" y="155"/>
                    </a:lnTo>
                    <a:lnTo>
                      <a:pt x="143" y="145"/>
                    </a:lnTo>
                    <a:lnTo>
                      <a:pt x="154" y="129"/>
                    </a:lnTo>
                    <a:lnTo>
                      <a:pt x="157" y="111"/>
                    </a:lnTo>
                    <a:lnTo>
                      <a:pt x="154" y="92"/>
                    </a:lnTo>
                    <a:lnTo>
                      <a:pt x="143" y="78"/>
                    </a:lnTo>
                    <a:lnTo>
                      <a:pt x="129" y="68"/>
                    </a:lnTo>
                    <a:lnTo>
                      <a:pt x="110" y="64"/>
                    </a:lnTo>
                    <a:close/>
                    <a:moveTo>
                      <a:pt x="110" y="0"/>
                    </a:moveTo>
                    <a:lnTo>
                      <a:pt x="110" y="32"/>
                    </a:lnTo>
                    <a:lnTo>
                      <a:pt x="127" y="35"/>
                    </a:lnTo>
                    <a:lnTo>
                      <a:pt x="144" y="40"/>
                    </a:lnTo>
                    <a:lnTo>
                      <a:pt x="159" y="10"/>
                    </a:lnTo>
                    <a:lnTo>
                      <a:pt x="180" y="23"/>
                    </a:lnTo>
                    <a:lnTo>
                      <a:pt x="198" y="41"/>
                    </a:lnTo>
                    <a:lnTo>
                      <a:pt x="171" y="62"/>
                    </a:lnTo>
                    <a:lnTo>
                      <a:pt x="181" y="77"/>
                    </a:lnTo>
                    <a:lnTo>
                      <a:pt x="186" y="94"/>
                    </a:lnTo>
                    <a:lnTo>
                      <a:pt x="219" y="86"/>
                    </a:lnTo>
                    <a:lnTo>
                      <a:pt x="222" y="111"/>
                    </a:lnTo>
                    <a:lnTo>
                      <a:pt x="219" y="136"/>
                    </a:lnTo>
                    <a:lnTo>
                      <a:pt x="186" y="129"/>
                    </a:lnTo>
                    <a:lnTo>
                      <a:pt x="181" y="145"/>
                    </a:lnTo>
                    <a:lnTo>
                      <a:pt x="171" y="161"/>
                    </a:lnTo>
                    <a:lnTo>
                      <a:pt x="198" y="181"/>
                    </a:lnTo>
                    <a:lnTo>
                      <a:pt x="180" y="198"/>
                    </a:lnTo>
                    <a:lnTo>
                      <a:pt x="159" y="213"/>
                    </a:lnTo>
                    <a:lnTo>
                      <a:pt x="144" y="181"/>
                    </a:lnTo>
                    <a:lnTo>
                      <a:pt x="127" y="188"/>
                    </a:lnTo>
                    <a:lnTo>
                      <a:pt x="110" y="189"/>
                    </a:lnTo>
                    <a:lnTo>
                      <a:pt x="110" y="223"/>
                    </a:lnTo>
                    <a:lnTo>
                      <a:pt x="84" y="221"/>
                    </a:lnTo>
                    <a:lnTo>
                      <a:pt x="61" y="213"/>
                    </a:lnTo>
                    <a:lnTo>
                      <a:pt x="75" y="181"/>
                    </a:lnTo>
                    <a:lnTo>
                      <a:pt x="61" y="172"/>
                    </a:lnTo>
                    <a:lnTo>
                      <a:pt x="49" y="161"/>
                    </a:lnTo>
                    <a:lnTo>
                      <a:pt x="23" y="181"/>
                    </a:lnTo>
                    <a:lnTo>
                      <a:pt x="8" y="161"/>
                    </a:lnTo>
                    <a:lnTo>
                      <a:pt x="0" y="136"/>
                    </a:lnTo>
                    <a:lnTo>
                      <a:pt x="33" y="129"/>
                    </a:lnTo>
                    <a:lnTo>
                      <a:pt x="32" y="120"/>
                    </a:lnTo>
                    <a:lnTo>
                      <a:pt x="30" y="111"/>
                    </a:lnTo>
                    <a:lnTo>
                      <a:pt x="32" y="102"/>
                    </a:lnTo>
                    <a:lnTo>
                      <a:pt x="33" y="94"/>
                    </a:lnTo>
                    <a:lnTo>
                      <a:pt x="0" y="86"/>
                    </a:lnTo>
                    <a:lnTo>
                      <a:pt x="8" y="62"/>
                    </a:lnTo>
                    <a:lnTo>
                      <a:pt x="23" y="41"/>
                    </a:lnTo>
                    <a:lnTo>
                      <a:pt x="49" y="62"/>
                    </a:lnTo>
                    <a:lnTo>
                      <a:pt x="61" y="49"/>
                    </a:lnTo>
                    <a:lnTo>
                      <a:pt x="75" y="40"/>
                    </a:lnTo>
                    <a:lnTo>
                      <a:pt x="61" y="10"/>
                    </a:lnTo>
                    <a:lnTo>
                      <a:pt x="84" y="2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3"/>
              <p:cNvSpPr>
                <a:spLocks noEditPoints="1"/>
              </p:cNvSpPr>
              <p:nvPr/>
            </p:nvSpPr>
            <p:spPr bwMode="auto">
              <a:xfrm>
                <a:off x="6445250" y="4106863"/>
                <a:ext cx="160338" cy="160338"/>
              </a:xfrm>
              <a:custGeom>
                <a:avLst/>
                <a:gdLst>
                  <a:gd name="T0" fmla="*/ 50 w 101"/>
                  <a:gd name="T1" fmla="*/ 8 h 101"/>
                  <a:gd name="T2" fmla="*/ 34 w 101"/>
                  <a:gd name="T3" fmla="*/ 10 h 101"/>
                  <a:gd name="T4" fmla="*/ 20 w 101"/>
                  <a:gd name="T5" fmla="*/ 19 h 101"/>
                  <a:gd name="T6" fmla="*/ 10 w 101"/>
                  <a:gd name="T7" fmla="*/ 34 h 101"/>
                  <a:gd name="T8" fmla="*/ 8 w 101"/>
                  <a:gd name="T9" fmla="*/ 50 h 101"/>
                  <a:gd name="T10" fmla="*/ 10 w 101"/>
                  <a:gd name="T11" fmla="*/ 67 h 101"/>
                  <a:gd name="T12" fmla="*/ 20 w 101"/>
                  <a:gd name="T13" fmla="*/ 81 h 101"/>
                  <a:gd name="T14" fmla="*/ 34 w 101"/>
                  <a:gd name="T15" fmla="*/ 90 h 101"/>
                  <a:gd name="T16" fmla="*/ 50 w 101"/>
                  <a:gd name="T17" fmla="*/ 93 h 101"/>
                  <a:gd name="T18" fmla="*/ 67 w 101"/>
                  <a:gd name="T19" fmla="*/ 90 h 101"/>
                  <a:gd name="T20" fmla="*/ 80 w 101"/>
                  <a:gd name="T21" fmla="*/ 81 h 101"/>
                  <a:gd name="T22" fmla="*/ 89 w 101"/>
                  <a:gd name="T23" fmla="*/ 67 h 101"/>
                  <a:gd name="T24" fmla="*/ 93 w 101"/>
                  <a:gd name="T25" fmla="*/ 50 h 101"/>
                  <a:gd name="T26" fmla="*/ 89 w 101"/>
                  <a:gd name="T27" fmla="*/ 34 h 101"/>
                  <a:gd name="T28" fmla="*/ 80 w 101"/>
                  <a:gd name="T29" fmla="*/ 19 h 101"/>
                  <a:gd name="T30" fmla="*/ 67 w 101"/>
                  <a:gd name="T31" fmla="*/ 10 h 101"/>
                  <a:gd name="T32" fmla="*/ 50 w 101"/>
                  <a:gd name="T33" fmla="*/ 8 h 101"/>
                  <a:gd name="T34" fmla="*/ 50 w 101"/>
                  <a:gd name="T35" fmla="*/ 0 h 101"/>
                  <a:gd name="T36" fmla="*/ 69 w 101"/>
                  <a:gd name="T37" fmla="*/ 4 h 101"/>
                  <a:gd name="T38" fmla="*/ 85 w 101"/>
                  <a:gd name="T39" fmla="*/ 14 h 101"/>
                  <a:gd name="T40" fmla="*/ 97 w 101"/>
                  <a:gd name="T41" fmla="*/ 31 h 101"/>
                  <a:gd name="T42" fmla="*/ 101 w 101"/>
                  <a:gd name="T43" fmla="*/ 50 h 101"/>
                  <a:gd name="T44" fmla="*/ 97 w 101"/>
                  <a:gd name="T45" fmla="*/ 69 h 101"/>
                  <a:gd name="T46" fmla="*/ 85 w 101"/>
                  <a:gd name="T47" fmla="*/ 86 h 101"/>
                  <a:gd name="T48" fmla="*/ 69 w 101"/>
                  <a:gd name="T49" fmla="*/ 97 h 101"/>
                  <a:gd name="T50" fmla="*/ 50 w 101"/>
                  <a:gd name="T51" fmla="*/ 101 h 101"/>
                  <a:gd name="T52" fmla="*/ 30 w 101"/>
                  <a:gd name="T53" fmla="*/ 97 h 101"/>
                  <a:gd name="T54" fmla="*/ 14 w 101"/>
                  <a:gd name="T55" fmla="*/ 86 h 101"/>
                  <a:gd name="T56" fmla="*/ 4 w 101"/>
                  <a:gd name="T57" fmla="*/ 69 h 101"/>
                  <a:gd name="T58" fmla="*/ 0 w 101"/>
                  <a:gd name="T59" fmla="*/ 50 h 101"/>
                  <a:gd name="T60" fmla="*/ 4 w 101"/>
                  <a:gd name="T61" fmla="*/ 31 h 101"/>
                  <a:gd name="T62" fmla="*/ 14 w 101"/>
                  <a:gd name="T63" fmla="*/ 14 h 101"/>
                  <a:gd name="T64" fmla="*/ 30 w 101"/>
                  <a:gd name="T65" fmla="*/ 4 h 101"/>
                  <a:gd name="T66" fmla="*/ 50 w 101"/>
                  <a:gd name="T6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1" h="101">
                    <a:moveTo>
                      <a:pt x="50" y="8"/>
                    </a:moveTo>
                    <a:lnTo>
                      <a:pt x="34" y="10"/>
                    </a:lnTo>
                    <a:lnTo>
                      <a:pt x="20" y="19"/>
                    </a:lnTo>
                    <a:lnTo>
                      <a:pt x="10" y="34"/>
                    </a:lnTo>
                    <a:lnTo>
                      <a:pt x="8" y="50"/>
                    </a:lnTo>
                    <a:lnTo>
                      <a:pt x="10" y="67"/>
                    </a:lnTo>
                    <a:lnTo>
                      <a:pt x="20" y="81"/>
                    </a:lnTo>
                    <a:lnTo>
                      <a:pt x="34" y="90"/>
                    </a:lnTo>
                    <a:lnTo>
                      <a:pt x="50" y="93"/>
                    </a:lnTo>
                    <a:lnTo>
                      <a:pt x="67" y="90"/>
                    </a:lnTo>
                    <a:lnTo>
                      <a:pt x="80" y="81"/>
                    </a:lnTo>
                    <a:lnTo>
                      <a:pt x="89" y="67"/>
                    </a:lnTo>
                    <a:lnTo>
                      <a:pt x="93" y="50"/>
                    </a:lnTo>
                    <a:lnTo>
                      <a:pt x="89" y="34"/>
                    </a:lnTo>
                    <a:lnTo>
                      <a:pt x="80" y="19"/>
                    </a:lnTo>
                    <a:lnTo>
                      <a:pt x="67" y="10"/>
                    </a:lnTo>
                    <a:lnTo>
                      <a:pt x="50" y="8"/>
                    </a:lnTo>
                    <a:close/>
                    <a:moveTo>
                      <a:pt x="50" y="0"/>
                    </a:moveTo>
                    <a:lnTo>
                      <a:pt x="69" y="4"/>
                    </a:lnTo>
                    <a:lnTo>
                      <a:pt x="85" y="14"/>
                    </a:lnTo>
                    <a:lnTo>
                      <a:pt x="97" y="31"/>
                    </a:lnTo>
                    <a:lnTo>
                      <a:pt x="101" y="50"/>
                    </a:lnTo>
                    <a:lnTo>
                      <a:pt x="97" y="69"/>
                    </a:lnTo>
                    <a:lnTo>
                      <a:pt x="85" y="86"/>
                    </a:lnTo>
                    <a:lnTo>
                      <a:pt x="69" y="97"/>
                    </a:lnTo>
                    <a:lnTo>
                      <a:pt x="50" y="101"/>
                    </a:lnTo>
                    <a:lnTo>
                      <a:pt x="30" y="97"/>
                    </a:lnTo>
                    <a:lnTo>
                      <a:pt x="14" y="86"/>
                    </a:lnTo>
                    <a:lnTo>
                      <a:pt x="4" y="69"/>
                    </a:lnTo>
                    <a:lnTo>
                      <a:pt x="0" y="50"/>
                    </a:lnTo>
                    <a:lnTo>
                      <a:pt x="4" y="31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5"/>
              <p:cNvSpPr>
                <a:spLocks/>
              </p:cNvSpPr>
              <p:nvPr/>
            </p:nvSpPr>
            <p:spPr bwMode="auto">
              <a:xfrm>
                <a:off x="6526213" y="4438650"/>
                <a:ext cx="304800" cy="306388"/>
              </a:xfrm>
              <a:custGeom>
                <a:avLst/>
                <a:gdLst>
                  <a:gd name="T0" fmla="*/ 80 w 192"/>
                  <a:gd name="T1" fmla="*/ 0 h 193"/>
                  <a:gd name="T2" fmla="*/ 97 w 192"/>
                  <a:gd name="T3" fmla="*/ 87 h 193"/>
                  <a:gd name="T4" fmla="*/ 114 w 192"/>
                  <a:gd name="T5" fmla="*/ 0 h 193"/>
                  <a:gd name="T6" fmla="*/ 118 w 192"/>
                  <a:gd name="T7" fmla="*/ 2 h 193"/>
                  <a:gd name="T8" fmla="*/ 101 w 192"/>
                  <a:gd name="T9" fmla="*/ 88 h 193"/>
                  <a:gd name="T10" fmla="*/ 149 w 192"/>
                  <a:gd name="T11" fmla="*/ 15 h 193"/>
                  <a:gd name="T12" fmla="*/ 153 w 192"/>
                  <a:gd name="T13" fmla="*/ 17 h 193"/>
                  <a:gd name="T14" fmla="*/ 103 w 192"/>
                  <a:gd name="T15" fmla="*/ 89 h 193"/>
                  <a:gd name="T16" fmla="*/ 177 w 192"/>
                  <a:gd name="T17" fmla="*/ 41 h 193"/>
                  <a:gd name="T18" fmla="*/ 179 w 192"/>
                  <a:gd name="T19" fmla="*/ 45 h 193"/>
                  <a:gd name="T20" fmla="*/ 106 w 192"/>
                  <a:gd name="T21" fmla="*/ 93 h 193"/>
                  <a:gd name="T22" fmla="*/ 192 w 192"/>
                  <a:gd name="T23" fmla="*/ 76 h 193"/>
                  <a:gd name="T24" fmla="*/ 192 w 192"/>
                  <a:gd name="T25" fmla="*/ 80 h 193"/>
                  <a:gd name="T26" fmla="*/ 106 w 192"/>
                  <a:gd name="T27" fmla="*/ 97 h 193"/>
                  <a:gd name="T28" fmla="*/ 192 w 192"/>
                  <a:gd name="T29" fmla="*/ 114 h 193"/>
                  <a:gd name="T30" fmla="*/ 191 w 192"/>
                  <a:gd name="T31" fmla="*/ 118 h 193"/>
                  <a:gd name="T32" fmla="*/ 106 w 192"/>
                  <a:gd name="T33" fmla="*/ 101 h 193"/>
                  <a:gd name="T34" fmla="*/ 178 w 192"/>
                  <a:gd name="T35" fmla="*/ 149 h 193"/>
                  <a:gd name="T36" fmla="*/ 175 w 192"/>
                  <a:gd name="T37" fmla="*/ 153 h 193"/>
                  <a:gd name="T38" fmla="*/ 103 w 192"/>
                  <a:gd name="T39" fmla="*/ 104 h 193"/>
                  <a:gd name="T40" fmla="*/ 152 w 192"/>
                  <a:gd name="T41" fmla="*/ 177 h 193"/>
                  <a:gd name="T42" fmla="*/ 148 w 192"/>
                  <a:gd name="T43" fmla="*/ 180 h 193"/>
                  <a:gd name="T44" fmla="*/ 99 w 192"/>
                  <a:gd name="T45" fmla="*/ 106 h 193"/>
                  <a:gd name="T46" fmla="*/ 116 w 192"/>
                  <a:gd name="T47" fmla="*/ 193 h 193"/>
                  <a:gd name="T48" fmla="*/ 113 w 192"/>
                  <a:gd name="T49" fmla="*/ 193 h 193"/>
                  <a:gd name="T50" fmla="*/ 97 w 192"/>
                  <a:gd name="T51" fmla="*/ 106 h 193"/>
                  <a:gd name="T52" fmla="*/ 79 w 192"/>
                  <a:gd name="T53" fmla="*/ 193 h 193"/>
                  <a:gd name="T54" fmla="*/ 75 w 192"/>
                  <a:gd name="T55" fmla="*/ 191 h 193"/>
                  <a:gd name="T56" fmla="*/ 93 w 192"/>
                  <a:gd name="T57" fmla="*/ 106 h 193"/>
                  <a:gd name="T58" fmla="*/ 43 w 192"/>
                  <a:gd name="T59" fmla="*/ 178 h 193"/>
                  <a:gd name="T60" fmla="*/ 39 w 192"/>
                  <a:gd name="T61" fmla="*/ 177 h 193"/>
                  <a:gd name="T62" fmla="*/ 89 w 192"/>
                  <a:gd name="T63" fmla="*/ 104 h 193"/>
                  <a:gd name="T64" fmla="*/ 16 w 192"/>
                  <a:gd name="T65" fmla="*/ 152 h 193"/>
                  <a:gd name="T66" fmla="*/ 13 w 192"/>
                  <a:gd name="T67" fmla="*/ 148 h 193"/>
                  <a:gd name="T68" fmla="*/ 86 w 192"/>
                  <a:gd name="T69" fmla="*/ 101 h 193"/>
                  <a:gd name="T70" fmla="*/ 1 w 192"/>
                  <a:gd name="T71" fmla="*/ 117 h 193"/>
                  <a:gd name="T72" fmla="*/ 0 w 192"/>
                  <a:gd name="T73" fmla="*/ 113 h 193"/>
                  <a:gd name="T74" fmla="*/ 86 w 192"/>
                  <a:gd name="T75" fmla="*/ 97 h 193"/>
                  <a:gd name="T76" fmla="*/ 0 w 192"/>
                  <a:gd name="T77" fmla="*/ 79 h 193"/>
                  <a:gd name="T78" fmla="*/ 1 w 192"/>
                  <a:gd name="T79" fmla="*/ 75 h 193"/>
                  <a:gd name="T80" fmla="*/ 86 w 192"/>
                  <a:gd name="T81" fmla="*/ 93 h 193"/>
                  <a:gd name="T82" fmla="*/ 14 w 192"/>
                  <a:gd name="T83" fmla="*/ 43 h 193"/>
                  <a:gd name="T84" fmla="*/ 17 w 192"/>
                  <a:gd name="T85" fmla="*/ 39 h 193"/>
                  <a:gd name="T86" fmla="*/ 89 w 192"/>
                  <a:gd name="T87" fmla="*/ 89 h 193"/>
                  <a:gd name="T88" fmla="*/ 41 w 192"/>
                  <a:gd name="T89" fmla="*/ 16 h 193"/>
                  <a:gd name="T90" fmla="*/ 44 w 192"/>
                  <a:gd name="T91" fmla="*/ 13 h 193"/>
                  <a:gd name="T92" fmla="*/ 93 w 192"/>
                  <a:gd name="T93" fmla="*/ 87 h 193"/>
                  <a:gd name="T94" fmla="*/ 76 w 192"/>
                  <a:gd name="T95" fmla="*/ 2 h 193"/>
                  <a:gd name="T96" fmla="*/ 80 w 192"/>
                  <a:gd name="T9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" h="193">
                    <a:moveTo>
                      <a:pt x="80" y="0"/>
                    </a:moveTo>
                    <a:lnTo>
                      <a:pt x="97" y="87"/>
                    </a:lnTo>
                    <a:lnTo>
                      <a:pt x="114" y="0"/>
                    </a:lnTo>
                    <a:lnTo>
                      <a:pt x="118" y="2"/>
                    </a:lnTo>
                    <a:lnTo>
                      <a:pt x="101" y="88"/>
                    </a:lnTo>
                    <a:lnTo>
                      <a:pt x="149" y="15"/>
                    </a:lnTo>
                    <a:lnTo>
                      <a:pt x="153" y="17"/>
                    </a:lnTo>
                    <a:lnTo>
                      <a:pt x="103" y="89"/>
                    </a:lnTo>
                    <a:lnTo>
                      <a:pt x="177" y="41"/>
                    </a:lnTo>
                    <a:lnTo>
                      <a:pt x="179" y="45"/>
                    </a:lnTo>
                    <a:lnTo>
                      <a:pt x="106" y="93"/>
                    </a:lnTo>
                    <a:lnTo>
                      <a:pt x="192" y="76"/>
                    </a:lnTo>
                    <a:lnTo>
                      <a:pt x="192" y="80"/>
                    </a:lnTo>
                    <a:lnTo>
                      <a:pt x="106" y="97"/>
                    </a:lnTo>
                    <a:lnTo>
                      <a:pt x="192" y="114"/>
                    </a:lnTo>
                    <a:lnTo>
                      <a:pt x="191" y="118"/>
                    </a:lnTo>
                    <a:lnTo>
                      <a:pt x="106" y="101"/>
                    </a:lnTo>
                    <a:lnTo>
                      <a:pt x="178" y="149"/>
                    </a:lnTo>
                    <a:lnTo>
                      <a:pt x="175" y="153"/>
                    </a:lnTo>
                    <a:lnTo>
                      <a:pt x="103" y="104"/>
                    </a:lnTo>
                    <a:lnTo>
                      <a:pt x="152" y="177"/>
                    </a:lnTo>
                    <a:lnTo>
                      <a:pt x="148" y="180"/>
                    </a:lnTo>
                    <a:lnTo>
                      <a:pt x="99" y="106"/>
                    </a:lnTo>
                    <a:lnTo>
                      <a:pt x="116" y="193"/>
                    </a:lnTo>
                    <a:lnTo>
                      <a:pt x="113" y="193"/>
                    </a:lnTo>
                    <a:lnTo>
                      <a:pt x="97" y="106"/>
                    </a:lnTo>
                    <a:lnTo>
                      <a:pt x="79" y="193"/>
                    </a:lnTo>
                    <a:lnTo>
                      <a:pt x="75" y="191"/>
                    </a:lnTo>
                    <a:lnTo>
                      <a:pt x="93" y="106"/>
                    </a:lnTo>
                    <a:lnTo>
                      <a:pt x="43" y="178"/>
                    </a:lnTo>
                    <a:lnTo>
                      <a:pt x="39" y="177"/>
                    </a:lnTo>
                    <a:lnTo>
                      <a:pt x="89" y="104"/>
                    </a:lnTo>
                    <a:lnTo>
                      <a:pt x="16" y="152"/>
                    </a:lnTo>
                    <a:lnTo>
                      <a:pt x="13" y="148"/>
                    </a:lnTo>
                    <a:lnTo>
                      <a:pt x="86" y="101"/>
                    </a:lnTo>
                    <a:lnTo>
                      <a:pt x="1" y="117"/>
                    </a:lnTo>
                    <a:lnTo>
                      <a:pt x="0" y="113"/>
                    </a:lnTo>
                    <a:lnTo>
                      <a:pt x="86" y="97"/>
                    </a:lnTo>
                    <a:lnTo>
                      <a:pt x="0" y="79"/>
                    </a:lnTo>
                    <a:lnTo>
                      <a:pt x="1" y="75"/>
                    </a:lnTo>
                    <a:lnTo>
                      <a:pt x="86" y="93"/>
                    </a:lnTo>
                    <a:lnTo>
                      <a:pt x="14" y="43"/>
                    </a:lnTo>
                    <a:lnTo>
                      <a:pt x="17" y="39"/>
                    </a:lnTo>
                    <a:lnTo>
                      <a:pt x="89" y="89"/>
                    </a:lnTo>
                    <a:lnTo>
                      <a:pt x="41" y="16"/>
                    </a:lnTo>
                    <a:lnTo>
                      <a:pt x="44" y="13"/>
                    </a:lnTo>
                    <a:lnTo>
                      <a:pt x="93" y="87"/>
                    </a:lnTo>
                    <a:lnTo>
                      <a:pt x="76" y="2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7"/>
              <p:cNvSpPr>
                <a:spLocks noEditPoints="1"/>
              </p:cNvSpPr>
              <p:nvPr/>
            </p:nvSpPr>
            <p:spPr bwMode="auto">
              <a:xfrm>
                <a:off x="4625975" y="2278063"/>
                <a:ext cx="412750" cy="411163"/>
              </a:xfrm>
              <a:custGeom>
                <a:avLst/>
                <a:gdLst>
                  <a:gd name="T0" fmla="*/ 107 w 260"/>
                  <a:gd name="T1" fmla="*/ 42 h 259"/>
                  <a:gd name="T2" fmla="*/ 66 w 260"/>
                  <a:gd name="T3" fmla="*/ 65 h 259"/>
                  <a:gd name="T4" fmla="*/ 42 w 260"/>
                  <a:gd name="T5" fmla="*/ 106 h 259"/>
                  <a:gd name="T6" fmla="*/ 42 w 260"/>
                  <a:gd name="T7" fmla="*/ 154 h 259"/>
                  <a:gd name="T8" fmla="*/ 66 w 260"/>
                  <a:gd name="T9" fmla="*/ 195 h 259"/>
                  <a:gd name="T10" fmla="*/ 107 w 260"/>
                  <a:gd name="T11" fmla="*/ 218 h 259"/>
                  <a:gd name="T12" fmla="*/ 130 w 260"/>
                  <a:gd name="T13" fmla="*/ 221 h 259"/>
                  <a:gd name="T14" fmla="*/ 177 w 260"/>
                  <a:gd name="T15" fmla="*/ 209 h 259"/>
                  <a:gd name="T16" fmla="*/ 210 w 260"/>
                  <a:gd name="T17" fmla="*/ 176 h 259"/>
                  <a:gd name="T18" fmla="*/ 222 w 260"/>
                  <a:gd name="T19" fmla="*/ 129 h 259"/>
                  <a:gd name="T20" fmla="*/ 210 w 260"/>
                  <a:gd name="T21" fmla="*/ 84 h 259"/>
                  <a:gd name="T22" fmla="*/ 177 w 260"/>
                  <a:gd name="T23" fmla="*/ 51 h 259"/>
                  <a:gd name="T24" fmla="*/ 130 w 260"/>
                  <a:gd name="T25" fmla="*/ 38 h 259"/>
                  <a:gd name="T26" fmla="*/ 110 w 260"/>
                  <a:gd name="T27" fmla="*/ 0 h 259"/>
                  <a:gd name="T28" fmla="*/ 151 w 260"/>
                  <a:gd name="T29" fmla="*/ 19 h 259"/>
                  <a:gd name="T30" fmla="*/ 194 w 260"/>
                  <a:gd name="T31" fmla="*/ 38 h 259"/>
                  <a:gd name="T32" fmla="*/ 236 w 260"/>
                  <a:gd name="T33" fmla="*/ 52 h 259"/>
                  <a:gd name="T34" fmla="*/ 233 w 260"/>
                  <a:gd name="T35" fmla="*/ 86 h 259"/>
                  <a:gd name="T36" fmla="*/ 260 w 260"/>
                  <a:gd name="T37" fmla="*/ 110 h 259"/>
                  <a:gd name="T38" fmla="*/ 240 w 260"/>
                  <a:gd name="T39" fmla="*/ 150 h 259"/>
                  <a:gd name="T40" fmla="*/ 223 w 260"/>
                  <a:gd name="T41" fmla="*/ 194 h 259"/>
                  <a:gd name="T42" fmla="*/ 207 w 260"/>
                  <a:gd name="T43" fmla="*/ 235 h 259"/>
                  <a:gd name="T44" fmla="*/ 173 w 260"/>
                  <a:gd name="T45" fmla="*/ 233 h 259"/>
                  <a:gd name="T46" fmla="*/ 151 w 260"/>
                  <a:gd name="T47" fmla="*/ 259 h 259"/>
                  <a:gd name="T48" fmla="*/ 110 w 260"/>
                  <a:gd name="T49" fmla="*/ 241 h 259"/>
                  <a:gd name="T50" fmla="*/ 67 w 260"/>
                  <a:gd name="T51" fmla="*/ 222 h 259"/>
                  <a:gd name="T52" fmla="*/ 24 w 260"/>
                  <a:gd name="T53" fmla="*/ 207 h 259"/>
                  <a:gd name="T54" fmla="*/ 27 w 260"/>
                  <a:gd name="T55" fmla="*/ 173 h 259"/>
                  <a:gd name="T56" fmla="*/ 0 w 260"/>
                  <a:gd name="T57" fmla="*/ 150 h 259"/>
                  <a:gd name="T58" fmla="*/ 20 w 260"/>
                  <a:gd name="T59" fmla="*/ 110 h 259"/>
                  <a:gd name="T60" fmla="*/ 38 w 260"/>
                  <a:gd name="T61" fmla="*/ 67 h 259"/>
                  <a:gd name="T62" fmla="*/ 53 w 260"/>
                  <a:gd name="T63" fmla="*/ 23 h 259"/>
                  <a:gd name="T64" fmla="*/ 87 w 260"/>
                  <a:gd name="T65" fmla="*/ 26 h 259"/>
                  <a:gd name="T66" fmla="*/ 110 w 260"/>
                  <a:gd name="T6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0" h="259">
                    <a:moveTo>
                      <a:pt x="130" y="38"/>
                    </a:moveTo>
                    <a:lnTo>
                      <a:pt x="107" y="42"/>
                    </a:lnTo>
                    <a:lnTo>
                      <a:pt x="84" y="51"/>
                    </a:lnTo>
                    <a:lnTo>
                      <a:pt x="66" y="65"/>
                    </a:lnTo>
                    <a:lnTo>
                      <a:pt x="52" y="84"/>
                    </a:lnTo>
                    <a:lnTo>
                      <a:pt x="42" y="106"/>
                    </a:lnTo>
                    <a:lnTo>
                      <a:pt x="38" y="129"/>
                    </a:lnTo>
                    <a:lnTo>
                      <a:pt x="42" y="154"/>
                    </a:lnTo>
                    <a:lnTo>
                      <a:pt x="52" y="176"/>
                    </a:lnTo>
                    <a:lnTo>
                      <a:pt x="66" y="195"/>
                    </a:lnTo>
                    <a:lnTo>
                      <a:pt x="84" y="209"/>
                    </a:lnTo>
                    <a:lnTo>
                      <a:pt x="107" y="218"/>
                    </a:lnTo>
                    <a:lnTo>
                      <a:pt x="130" y="221"/>
                    </a:lnTo>
                    <a:lnTo>
                      <a:pt x="130" y="221"/>
                    </a:lnTo>
                    <a:lnTo>
                      <a:pt x="155" y="218"/>
                    </a:lnTo>
                    <a:lnTo>
                      <a:pt x="177" y="209"/>
                    </a:lnTo>
                    <a:lnTo>
                      <a:pt x="196" y="195"/>
                    </a:lnTo>
                    <a:lnTo>
                      <a:pt x="210" y="176"/>
                    </a:lnTo>
                    <a:lnTo>
                      <a:pt x="219" y="154"/>
                    </a:lnTo>
                    <a:lnTo>
                      <a:pt x="222" y="129"/>
                    </a:lnTo>
                    <a:lnTo>
                      <a:pt x="219" y="106"/>
                    </a:lnTo>
                    <a:lnTo>
                      <a:pt x="210" y="84"/>
                    </a:lnTo>
                    <a:lnTo>
                      <a:pt x="196" y="65"/>
                    </a:lnTo>
                    <a:lnTo>
                      <a:pt x="177" y="51"/>
                    </a:lnTo>
                    <a:lnTo>
                      <a:pt x="155" y="42"/>
                    </a:lnTo>
                    <a:lnTo>
                      <a:pt x="130" y="38"/>
                    </a:lnTo>
                    <a:lnTo>
                      <a:pt x="130" y="38"/>
                    </a:lnTo>
                    <a:close/>
                    <a:moveTo>
                      <a:pt x="110" y="0"/>
                    </a:moveTo>
                    <a:lnTo>
                      <a:pt x="151" y="0"/>
                    </a:lnTo>
                    <a:lnTo>
                      <a:pt x="151" y="19"/>
                    </a:lnTo>
                    <a:lnTo>
                      <a:pt x="173" y="26"/>
                    </a:lnTo>
                    <a:lnTo>
                      <a:pt x="194" y="38"/>
                    </a:lnTo>
                    <a:lnTo>
                      <a:pt x="207" y="23"/>
                    </a:lnTo>
                    <a:lnTo>
                      <a:pt x="236" y="52"/>
                    </a:lnTo>
                    <a:lnTo>
                      <a:pt x="223" y="67"/>
                    </a:lnTo>
                    <a:lnTo>
                      <a:pt x="233" y="86"/>
                    </a:lnTo>
                    <a:lnTo>
                      <a:pt x="240" y="110"/>
                    </a:lnTo>
                    <a:lnTo>
                      <a:pt x="260" y="110"/>
                    </a:lnTo>
                    <a:lnTo>
                      <a:pt x="260" y="150"/>
                    </a:lnTo>
                    <a:lnTo>
                      <a:pt x="240" y="150"/>
                    </a:lnTo>
                    <a:lnTo>
                      <a:pt x="233" y="173"/>
                    </a:lnTo>
                    <a:lnTo>
                      <a:pt x="223" y="194"/>
                    </a:lnTo>
                    <a:lnTo>
                      <a:pt x="236" y="207"/>
                    </a:lnTo>
                    <a:lnTo>
                      <a:pt x="207" y="235"/>
                    </a:lnTo>
                    <a:lnTo>
                      <a:pt x="194" y="222"/>
                    </a:lnTo>
                    <a:lnTo>
                      <a:pt x="173" y="233"/>
                    </a:lnTo>
                    <a:lnTo>
                      <a:pt x="151" y="241"/>
                    </a:lnTo>
                    <a:lnTo>
                      <a:pt x="151" y="259"/>
                    </a:lnTo>
                    <a:lnTo>
                      <a:pt x="110" y="259"/>
                    </a:lnTo>
                    <a:lnTo>
                      <a:pt x="110" y="241"/>
                    </a:lnTo>
                    <a:lnTo>
                      <a:pt x="87" y="233"/>
                    </a:lnTo>
                    <a:lnTo>
                      <a:pt x="67" y="222"/>
                    </a:lnTo>
                    <a:lnTo>
                      <a:pt x="53" y="235"/>
                    </a:lnTo>
                    <a:lnTo>
                      <a:pt x="24" y="207"/>
                    </a:lnTo>
                    <a:lnTo>
                      <a:pt x="38" y="194"/>
                    </a:lnTo>
                    <a:lnTo>
                      <a:pt x="27" y="173"/>
                    </a:lnTo>
                    <a:lnTo>
                      <a:pt x="20" y="150"/>
                    </a:lnTo>
                    <a:lnTo>
                      <a:pt x="0" y="150"/>
                    </a:lnTo>
                    <a:lnTo>
                      <a:pt x="0" y="110"/>
                    </a:lnTo>
                    <a:lnTo>
                      <a:pt x="20" y="110"/>
                    </a:lnTo>
                    <a:lnTo>
                      <a:pt x="27" y="86"/>
                    </a:lnTo>
                    <a:lnTo>
                      <a:pt x="38" y="67"/>
                    </a:lnTo>
                    <a:lnTo>
                      <a:pt x="24" y="52"/>
                    </a:lnTo>
                    <a:lnTo>
                      <a:pt x="53" y="23"/>
                    </a:lnTo>
                    <a:lnTo>
                      <a:pt x="67" y="38"/>
                    </a:lnTo>
                    <a:lnTo>
                      <a:pt x="87" y="26"/>
                    </a:lnTo>
                    <a:lnTo>
                      <a:pt x="110" y="19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9"/>
              <p:cNvSpPr>
                <a:spLocks noEditPoints="1"/>
              </p:cNvSpPr>
              <p:nvPr/>
            </p:nvSpPr>
            <p:spPr bwMode="auto">
              <a:xfrm>
                <a:off x="4699000" y="2741613"/>
                <a:ext cx="522288" cy="520700"/>
              </a:xfrm>
              <a:custGeom>
                <a:avLst/>
                <a:gdLst>
                  <a:gd name="T0" fmla="*/ 135 w 329"/>
                  <a:gd name="T1" fmla="*/ 36 h 328"/>
                  <a:gd name="T2" fmla="*/ 83 w 329"/>
                  <a:gd name="T3" fmla="*/ 63 h 328"/>
                  <a:gd name="T4" fmla="*/ 47 w 329"/>
                  <a:gd name="T5" fmla="*/ 107 h 328"/>
                  <a:gd name="T6" fmla="*/ 33 w 329"/>
                  <a:gd name="T7" fmla="*/ 165 h 328"/>
                  <a:gd name="T8" fmla="*/ 47 w 329"/>
                  <a:gd name="T9" fmla="*/ 222 h 328"/>
                  <a:gd name="T10" fmla="*/ 83 w 329"/>
                  <a:gd name="T11" fmla="*/ 267 h 328"/>
                  <a:gd name="T12" fmla="*/ 135 w 329"/>
                  <a:gd name="T13" fmla="*/ 292 h 328"/>
                  <a:gd name="T14" fmla="*/ 164 w 329"/>
                  <a:gd name="T15" fmla="*/ 296 h 328"/>
                  <a:gd name="T16" fmla="*/ 222 w 329"/>
                  <a:gd name="T17" fmla="*/ 282 h 328"/>
                  <a:gd name="T18" fmla="*/ 267 w 329"/>
                  <a:gd name="T19" fmla="*/ 246 h 328"/>
                  <a:gd name="T20" fmla="*/ 292 w 329"/>
                  <a:gd name="T21" fmla="*/ 195 h 328"/>
                  <a:gd name="T22" fmla="*/ 292 w 329"/>
                  <a:gd name="T23" fmla="*/ 135 h 328"/>
                  <a:gd name="T24" fmla="*/ 267 w 329"/>
                  <a:gd name="T25" fmla="*/ 82 h 328"/>
                  <a:gd name="T26" fmla="*/ 222 w 329"/>
                  <a:gd name="T27" fmla="*/ 47 h 328"/>
                  <a:gd name="T28" fmla="*/ 164 w 329"/>
                  <a:gd name="T29" fmla="*/ 34 h 328"/>
                  <a:gd name="T30" fmla="*/ 139 w 329"/>
                  <a:gd name="T31" fmla="*/ 0 h 328"/>
                  <a:gd name="T32" fmla="*/ 190 w 329"/>
                  <a:gd name="T33" fmla="*/ 25 h 328"/>
                  <a:gd name="T34" fmla="*/ 245 w 329"/>
                  <a:gd name="T35" fmla="*/ 47 h 328"/>
                  <a:gd name="T36" fmla="*/ 299 w 329"/>
                  <a:gd name="T37" fmla="*/ 66 h 328"/>
                  <a:gd name="T38" fmla="*/ 296 w 329"/>
                  <a:gd name="T39" fmla="*/ 110 h 328"/>
                  <a:gd name="T40" fmla="*/ 329 w 329"/>
                  <a:gd name="T41" fmla="*/ 138 h 328"/>
                  <a:gd name="T42" fmla="*/ 304 w 329"/>
                  <a:gd name="T43" fmla="*/ 191 h 328"/>
                  <a:gd name="T44" fmla="*/ 282 w 329"/>
                  <a:gd name="T45" fmla="*/ 244 h 328"/>
                  <a:gd name="T46" fmla="*/ 262 w 329"/>
                  <a:gd name="T47" fmla="*/ 299 h 328"/>
                  <a:gd name="T48" fmla="*/ 219 w 329"/>
                  <a:gd name="T49" fmla="*/ 296 h 328"/>
                  <a:gd name="T50" fmla="*/ 190 w 329"/>
                  <a:gd name="T51" fmla="*/ 328 h 328"/>
                  <a:gd name="T52" fmla="*/ 139 w 329"/>
                  <a:gd name="T53" fmla="*/ 305 h 328"/>
                  <a:gd name="T54" fmla="*/ 84 w 329"/>
                  <a:gd name="T55" fmla="*/ 281 h 328"/>
                  <a:gd name="T56" fmla="*/ 30 w 329"/>
                  <a:gd name="T57" fmla="*/ 263 h 328"/>
                  <a:gd name="T58" fmla="*/ 33 w 329"/>
                  <a:gd name="T59" fmla="*/ 220 h 328"/>
                  <a:gd name="T60" fmla="*/ 0 w 329"/>
                  <a:gd name="T61" fmla="*/ 191 h 328"/>
                  <a:gd name="T62" fmla="*/ 25 w 329"/>
                  <a:gd name="T63" fmla="*/ 138 h 328"/>
                  <a:gd name="T64" fmla="*/ 47 w 329"/>
                  <a:gd name="T65" fmla="*/ 83 h 328"/>
                  <a:gd name="T66" fmla="*/ 67 w 329"/>
                  <a:gd name="T67" fmla="*/ 30 h 328"/>
                  <a:gd name="T68" fmla="*/ 110 w 329"/>
                  <a:gd name="T69" fmla="*/ 32 h 328"/>
                  <a:gd name="T70" fmla="*/ 139 w 329"/>
                  <a:gd name="T71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9" h="328">
                    <a:moveTo>
                      <a:pt x="164" y="34"/>
                    </a:moveTo>
                    <a:lnTo>
                      <a:pt x="135" y="36"/>
                    </a:lnTo>
                    <a:lnTo>
                      <a:pt x="106" y="47"/>
                    </a:lnTo>
                    <a:lnTo>
                      <a:pt x="83" y="63"/>
                    </a:lnTo>
                    <a:lnTo>
                      <a:pt x="62" y="82"/>
                    </a:lnTo>
                    <a:lnTo>
                      <a:pt x="47" y="107"/>
                    </a:lnTo>
                    <a:lnTo>
                      <a:pt x="37" y="135"/>
                    </a:lnTo>
                    <a:lnTo>
                      <a:pt x="33" y="165"/>
                    </a:lnTo>
                    <a:lnTo>
                      <a:pt x="37" y="195"/>
                    </a:lnTo>
                    <a:lnTo>
                      <a:pt x="47" y="222"/>
                    </a:lnTo>
                    <a:lnTo>
                      <a:pt x="62" y="246"/>
                    </a:lnTo>
                    <a:lnTo>
                      <a:pt x="83" y="267"/>
                    </a:lnTo>
                    <a:lnTo>
                      <a:pt x="106" y="282"/>
                    </a:lnTo>
                    <a:lnTo>
                      <a:pt x="135" y="292"/>
                    </a:lnTo>
                    <a:lnTo>
                      <a:pt x="164" y="296"/>
                    </a:lnTo>
                    <a:lnTo>
                      <a:pt x="164" y="296"/>
                    </a:lnTo>
                    <a:lnTo>
                      <a:pt x="194" y="292"/>
                    </a:lnTo>
                    <a:lnTo>
                      <a:pt x="222" y="282"/>
                    </a:lnTo>
                    <a:lnTo>
                      <a:pt x="246" y="267"/>
                    </a:lnTo>
                    <a:lnTo>
                      <a:pt x="267" y="246"/>
                    </a:lnTo>
                    <a:lnTo>
                      <a:pt x="282" y="222"/>
                    </a:lnTo>
                    <a:lnTo>
                      <a:pt x="292" y="195"/>
                    </a:lnTo>
                    <a:lnTo>
                      <a:pt x="296" y="165"/>
                    </a:lnTo>
                    <a:lnTo>
                      <a:pt x="292" y="135"/>
                    </a:lnTo>
                    <a:lnTo>
                      <a:pt x="282" y="107"/>
                    </a:lnTo>
                    <a:lnTo>
                      <a:pt x="267" y="82"/>
                    </a:lnTo>
                    <a:lnTo>
                      <a:pt x="246" y="63"/>
                    </a:lnTo>
                    <a:lnTo>
                      <a:pt x="222" y="47"/>
                    </a:lnTo>
                    <a:lnTo>
                      <a:pt x="194" y="36"/>
                    </a:lnTo>
                    <a:lnTo>
                      <a:pt x="164" y="34"/>
                    </a:lnTo>
                    <a:lnTo>
                      <a:pt x="164" y="34"/>
                    </a:lnTo>
                    <a:close/>
                    <a:moveTo>
                      <a:pt x="139" y="0"/>
                    </a:moveTo>
                    <a:lnTo>
                      <a:pt x="190" y="0"/>
                    </a:lnTo>
                    <a:lnTo>
                      <a:pt x="190" y="25"/>
                    </a:lnTo>
                    <a:lnTo>
                      <a:pt x="219" y="32"/>
                    </a:lnTo>
                    <a:lnTo>
                      <a:pt x="245" y="47"/>
                    </a:lnTo>
                    <a:lnTo>
                      <a:pt x="262" y="30"/>
                    </a:lnTo>
                    <a:lnTo>
                      <a:pt x="299" y="66"/>
                    </a:lnTo>
                    <a:lnTo>
                      <a:pt x="282" y="83"/>
                    </a:lnTo>
                    <a:lnTo>
                      <a:pt x="296" y="110"/>
                    </a:lnTo>
                    <a:lnTo>
                      <a:pt x="304" y="138"/>
                    </a:lnTo>
                    <a:lnTo>
                      <a:pt x="329" y="138"/>
                    </a:lnTo>
                    <a:lnTo>
                      <a:pt x="329" y="191"/>
                    </a:lnTo>
                    <a:lnTo>
                      <a:pt x="304" y="191"/>
                    </a:lnTo>
                    <a:lnTo>
                      <a:pt x="296" y="220"/>
                    </a:lnTo>
                    <a:lnTo>
                      <a:pt x="282" y="244"/>
                    </a:lnTo>
                    <a:lnTo>
                      <a:pt x="299" y="263"/>
                    </a:lnTo>
                    <a:lnTo>
                      <a:pt x="262" y="299"/>
                    </a:lnTo>
                    <a:lnTo>
                      <a:pt x="245" y="281"/>
                    </a:lnTo>
                    <a:lnTo>
                      <a:pt x="219" y="296"/>
                    </a:lnTo>
                    <a:lnTo>
                      <a:pt x="190" y="305"/>
                    </a:lnTo>
                    <a:lnTo>
                      <a:pt x="190" y="328"/>
                    </a:lnTo>
                    <a:lnTo>
                      <a:pt x="139" y="328"/>
                    </a:lnTo>
                    <a:lnTo>
                      <a:pt x="139" y="305"/>
                    </a:lnTo>
                    <a:lnTo>
                      <a:pt x="110" y="296"/>
                    </a:lnTo>
                    <a:lnTo>
                      <a:pt x="84" y="281"/>
                    </a:lnTo>
                    <a:lnTo>
                      <a:pt x="67" y="299"/>
                    </a:lnTo>
                    <a:lnTo>
                      <a:pt x="30" y="263"/>
                    </a:lnTo>
                    <a:lnTo>
                      <a:pt x="47" y="244"/>
                    </a:lnTo>
                    <a:lnTo>
                      <a:pt x="33" y="220"/>
                    </a:lnTo>
                    <a:lnTo>
                      <a:pt x="25" y="191"/>
                    </a:lnTo>
                    <a:lnTo>
                      <a:pt x="0" y="191"/>
                    </a:lnTo>
                    <a:lnTo>
                      <a:pt x="0" y="138"/>
                    </a:lnTo>
                    <a:lnTo>
                      <a:pt x="25" y="138"/>
                    </a:lnTo>
                    <a:lnTo>
                      <a:pt x="33" y="110"/>
                    </a:lnTo>
                    <a:lnTo>
                      <a:pt x="47" y="83"/>
                    </a:lnTo>
                    <a:lnTo>
                      <a:pt x="30" y="66"/>
                    </a:lnTo>
                    <a:lnTo>
                      <a:pt x="67" y="30"/>
                    </a:lnTo>
                    <a:lnTo>
                      <a:pt x="84" y="47"/>
                    </a:lnTo>
                    <a:lnTo>
                      <a:pt x="110" y="32"/>
                    </a:lnTo>
                    <a:lnTo>
                      <a:pt x="139" y="25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20"/>
              <p:cNvSpPr>
                <a:spLocks noEditPoints="1"/>
              </p:cNvSpPr>
              <p:nvPr/>
            </p:nvSpPr>
            <p:spPr bwMode="auto">
              <a:xfrm>
                <a:off x="5302250" y="4429125"/>
                <a:ext cx="344488" cy="349250"/>
              </a:xfrm>
              <a:custGeom>
                <a:avLst/>
                <a:gdLst>
                  <a:gd name="T0" fmla="*/ 88 w 217"/>
                  <a:gd name="T1" fmla="*/ 49 h 220"/>
                  <a:gd name="T2" fmla="*/ 55 w 217"/>
                  <a:gd name="T3" fmla="*/ 72 h 220"/>
                  <a:gd name="T4" fmla="*/ 43 w 217"/>
                  <a:gd name="T5" fmla="*/ 110 h 220"/>
                  <a:gd name="T6" fmla="*/ 55 w 217"/>
                  <a:gd name="T7" fmla="*/ 148 h 220"/>
                  <a:gd name="T8" fmla="*/ 88 w 217"/>
                  <a:gd name="T9" fmla="*/ 171 h 220"/>
                  <a:gd name="T10" fmla="*/ 128 w 217"/>
                  <a:gd name="T11" fmla="*/ 171 h 220"/>
                  <a:gd name="T12" fmla="*/ 160 w 217"/>
                  <a:gd name="T13" fmla="*/ 148 h 220"/>
                  <a:gd name="T14" fmla="*/ 171 w 217"/>
                  <a:gd name="T15" fmla="*/ 110 h 220"/>
                  <a:gd name="T16" fmla="*/ 160 w 217"/>
                  <a:gd name="T17" fmla="*/ 72 h 220"/>
                  <a:gd name="T18" fmla="*/ 128 w 217"/>
                  <a:gd name="T19" fmla="*/ 49 h 220"/>
                  <a:gd name="T20" fmla="*/ 107 w 217"/>
                  <a:gd name="T21" fmla="*/ 0 h 220"/>
                  <a:gd name="T22" fmla="*/ 124 w 217"/>
                  <a:gd name="T23" fmla="*/ 35 h 220"/>
                  <a:gd name="T24" fmla="*/ 156 w 217"/>
                  <a:gd name="T25" fmla="*/ 10 h 220"/>
                  <a:gd name="T26" fmla="*/ 194 w 217"/>
                  <a:gd name="T27" fmla="*/ 42 h 220"/>
                  <a:gd name="T28" fmla="*/ 177 w 217"/>
                  <a:gd name="T29" fmla="*/ 76 h 220"/>
                  <a:gd name="T30" fmla="*/ 215 w 217"/>
                  <a:gd name="T31" fmla="*/ 85 h 220"/>
                  <a:gd name="T32" fmla="*/ 215 w 217"/>
                  <a:gd name="T33" fmla="*/ 135 h 220"/>
                  <a:gd name="T34" fmla="*/ 177 w 217"/>
                  <a:gd name="T35" fmla="*/ 144 h 220"/>
                  <a:gd name="T36" fmla="*/ 194 w 217"/>
                  <a:gd name="T37" fmla="*/ 179 h 220"/>
                  <a:gd name="T38" fmla="*/ 156 w 217"/>
                  <a:gd name="T39" fmla="*/ 209 h 220"/>
                  <a:gd name="T40" fmla="*/ 124 w 217"/>
                  <a:gd name="T41" fmla="*/ 186 h 220"/>
                  <a:gd name="T42" fmla="*/ 107 w 217"/>
                  <a:gd name="T43" fmla="*/ 220 h 220"/>
                  <a:gd name="T44" fmla="*/ 59 w 217"/>
                  <a:gd name="T45" fmla="*/ 209 h 220"/>
                  <a:gd name="T46" fmla="*/ 59 w 217"/>
                  <a:gd name="T47" fmla="*/ 170 h 220"/>
                  <a:gd name="T48" fmla="*/ 21 w 217"/>
                  <a:gd name="T49" fmla="*/ 179 h 220"/>
                  <a:gd name="T50" fmla="*/ 0 w 217"/>
                  <a:gd name="T51" fmla="*/ 135 h 220"/>
                  <a:gd name="T52" fmla="*/ 30 w 217"/>
                  <a:gd name="T53" fmla="*/ 119 h 220"/>
                  <a:gd name="T54" fmla="*/ 30 w 217"/>
                  <a:gd name="T55" fmla="*/ 100 h 220"/>
                  <a:gd name="T56" fmla="*/ 0 w 217"/>
                  <a:gd name="T57" fmla="*/ 85 h 220"/>
                  <a:gd name="T58" fmla="*/ 21 w 217"/>
                  <a:gd name="T59" fmla="*/ 42 h 220"/>
                  <a:gd name="T60" fmla="*/ 59 w 217"/>
                  <a:gd name="T61" fmla="*/ 49 h 220"/>
                  <a:gd name="T62" fmla="*/ 59 w 217"/>
                  <a:gd name="T63" fmla="*/ 10 h 220"/>
                  <a:gd name="T64" fmla="*/ 107 w 217"/>
                  <a:gd name="T65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7" h="220">
                    <a:moveTo>
                      <a:pt x="107" y="45"/>
                    </a:moveTo>
                    <a:lnTo>
                      <a:pt x="88" y="49"/>
                    </a:lnTo>
                    <a:lnTo>
                      <a:pt x="69" y="59"/>
                    </a:lnTo>
                    <a:lnTo>
                      <a:pt x="55" y="72"/>
                    </a:lnTo>
                    <a:lnTo>
                      <a:pt x="46" y="90"/>
                    </a:lnTo>
                    <a:lnTo>
                      <a:pt x="43" y="110"/>
                    </a:lnTo>
                    <a:lnTo>
                      <a:pt x="46" y="131"/>
                    </a:lnTo>
                    <a:lnTo>
                      <a:pt x="55" y="148"/>
                    </a:lnTo>
                    <a:lnTo>
                      <a:pt x="69" y="162"/>
                    </a:lnTo>
                    <a:lnTo>
                      <a:pt x="88" y="171"/>
                    </a:lnTo>
                    <a:lnTo>
                      <a:pt x="107" y="174"/>
                    </a:lnTo>
                    <a:lnTo>
                      <a:pt x="128" y="171"/>
                    </a:lnTo>
                    <a:lnTo>
                      <a:pt x="145" y="162"/>
                    </a:lnTo>
                    <a:lnTo>
                      <a:pt x="160" y="148"/>
                    </a:lnTo>
                    <a:lnTo>
                      <a:pt x="169" y="131"/>
                    </a:lnTo>
                    <a:lnTo>
                      <a:pt x="171" y="110"/>
                    </a:lnTo>
                    <a:lnTo>
                      <a:pt x="169" y="90"/>
                    </a:lnTo>
                    <a:lnTo>
                      <a:pt x="160" y="72"/>
                    </a:lnTo>
                    <a:lnTo>
                      <a:pt x="145" y="59"/>
                    </a:lnTo>
                    <a:lnTo>
                      <a:pt x="128" y="49"/>
                    </a:lnTo>
                    <a:lnTo>
                      <a:pt x="107" y="45"/>
                    </a:lnTo>
                    <a:close/>
                    <a:moveTo>
                      <a:pt x="107" y="0"/>
                    </a:moveTo>
                    <a:lnTo>
                      <a:pt x="107" y="32"/>
                    </a:lnTo>
                    <a:lnTo>
                      <a:pt x="124" y="35"/>
                    </a:lnTo>
                    <a:lnTo>
                      <a:pt x="141" y="40"/>
                    </a:lnTo>
                    <a:lnTo>
                      <a:pt x="156" y="10"/>
                    </a:lnTo>
                    <a:lnTo>
                      <a:pt x="177" y="23"/>
                    </a:lnTo>
                    <a:lnTo>
                      <a:pt x="194" y="42"/>
                    </a:lnTo>
                    <a:lnTo>
                      <a:pt x="167" y="61"/>
                    </a:lnTo>
                    <a:lnTo>
                      <a:pt x="177" y="76"/>
                    </a:lnTo>
                    <a:lnTo>
                      <a:pt x="183" y="93"/>
                    </a:lnTo>
                    <a:lnTo>
                      <a:pt x="215" y="85"/>
                    </a:lnTo>
                    <a:lnTo>
                      <a:pt x="217" y="110"/>
                    </a:lnTo>
                    <a:lnTo>
                      <a:pt x="215" y="135"/>
                    </a:lnTo>
                    <a:lnTo>
                      <a:pt x="183" y="127"/>
                    </a:lnTo>
                    <a:lnTo>
                      <a:pt x="177" y="144"/>
                    </a:lnTo>
                    <a:lnTo>
                      <a:pt x="167" y="158"/>
                    </a:lnTo>
                    <a:lnTo>
                      <a:pt x="194" y="179"/>
                    </a:lnTo>
                    <a:lnTo>
                      <a:pt x="177" y="196"/>
                    </a:lnTo>
                    <a:lnTo>
                      <a:pt x="156" y="209"/>
                    </a:lnTo>
                    <a:lnTo>
                      <a:pt x="141" y="179"/>
                    </a:lnTo>
                    <a:lnTo>
                      <a:pt x="124" y="186"/>
                    </a:lnTo>
                    <a:lnTo>
                      <a:pt x="107" y="187"/>
                    </a:lnTo>
                    <a:lnTo>
                      <a:pt x="107" y="220"/>
                    </a:lnTo>
                    <a:lnTo>
                      <a:pt x="82" y="217"/>
                    </a:lnTo>
                    <a:lnTo>
                      <a:pt x="59" y="209"/>
                    </a:lnTo>
                    <a:lnTo>
                      <a:pt x="73" y="179"/>
                    </a:lnTo>
                    <a:lnTo>
                      <a:pt x="59" y="170"/>
                    </a:lnTo>
                    <a:lnTo>
                      <a:pt x="47" y="158"/>
                    </a:lnTo>
                    <a:lnTo>
                      <a:pt x="21" y="179"/>
                    </a:lnTo>
                    <a:lnTo>
                      <a:pt x="8" y="158"/>
                    </a:lnTo>
                    <a:lnTo>
                      <a:pt x="0" y="135"/>
                    </a:lnTo>
                    <a:lnTo>
                      <a:pt x="31" y="127"/>
                    </a:lnTo>
                    <a:lnTo>
                      <a:pt x="30" y="119"/>
                    </a:lnTo>
                    <a:lnTo>
                      <a:pt x="30" y="110"/>
                    </a:lnTo>
                    <a:lnTo>
                      <a:pt x="30" y="100"/>
                    </a:lnTo>
                    <a:lnTo>
                      <a:pt x="31" y="93"/>
                    </a:lnTo>
                    <a:lnTo>
                      <a:pt x="0" y="85"/>
                    </a:lnTo>
                    <a:lnTo>
                      <a:pt x="8" y="61"/>
                    </a:lnTo>
                    <a:lnTo>
                      <a:pt x="21" y="42"/>
                    </a:lnTo>
                    <a:lnTo>
                      <a:pt x="47" y="61"/>
                    </a:lnTo>
                    <a:lnTo>
                      <a:pt x="59" y="49"/>
                    </a:lnTo>
                    <a:lnTo>
                      <a:pt x="73" y="40"/>
                    </a:lnTo>
                    <a:lnTo>
                      <a:pt x="59" y="10"/>
                    </a:lnTo>
                    <a:lnTo>
                      <a:pt x="82" y="2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21"/>
              <p:cNvSpPr>
                <a:spLocks noEditPoints="1"/>
              </p:cNvSpPr>
              <p:nvPr/>
            </p:nvSpPr>
            <p:spPr bwMode="auto">
              <a:xfrm>
                <a:off x="7026275" y="3121025"/>
                <a:ext cx="295275" cy="300038"/>
              </a:xfrm>
              <a:custGeom>
                <a:avLst/>
                <a:gdLst>
                  <a:gd name="T0" fmla="*/ 76 w 186"/>
                  <a:gd name="T1" fmla="*/ 58 h 189"/>
                  <a:gd name="T2" fmla="*/ 55 w 186"/>
                  <a:gd name="T3" fmla="*/ 79 h 189"/>
                  <a:gd name="T4" fmla="*/ 55 w 186"/>
                  <a:gd name="T5" fmla="*/ 110 h 189"/>
                  <a:gd name="T6" fmla="*/ 76 w 186"/>
                  <a:gd name="T7" fmla="*/ 131 h 189"/>
                  <a:gd name="T8" fmla="*/ 108 w 186"/>
                  <a:gd name="T9" fmla="*/ 131 h 189"/>
                  <a:gd name="T10" fmla="*/ 129 w 186"/>
                  <a:gd name="T11" fmla="*/ 110 h 189"/>
                  <a:gd name="T12" fmla="*/ 129 w 186"/>
                  <a:gd name="T13" fmla="*/ 79 h 189"/>
                  <a:gd name="T14" fmla="*/ 108 w 186"/>
                  <a:gd name="T15" fmla="*/ 58 h 189"/>
                  <a:gd name="T16" fmla="*/ 92 w 186"/>
                  <a:gd name="T17" fmla="*/ 0 h 189"/>
                  <a:gd name="T18" fmla="*/ 108 w 186"/>
                  <a:gd name="T19" fmla="*/ 30 h 189"/>
                  <a:gd name="T20" fmla="*/ 133 w 186"/>
                  <a:gd name="T21" fmla="*/ 9 h 189"/>
                  <a:gd name="T22" fmla="*/ 165 w 186"/>
                  <a:gd name="T23" fmla="*/ 36 h 189"/>
                  <a:gd name="T24" fmla="*/ 152 w 186"/>
                  <a:gd name="T25" fmla="*/ 66 h 189"/>
                  <a:gd name="T26" fmla="*/ 184 w 186"/>
                  <a:gd name="T27" fmla="*/ 74 h 189"/>
                  <a:gd name="T28" fmla="*/ 186 w 186"/>
                  <a:gd name="T29" fmla="*/ 95 h 189"/>
                  <a:gd name="T30" fmla="*/ 184 w 186"/>
                  <a:gd name="T31" fmla="*/ 115 h 189"/>
                  <a:gd name="T32" fmla="*/ 152 w 186"/>
                  <a:gd name="T33" fmla="*/ 123 h 189"/>
                  <a:gd name="T34" fmla="*/ 165 w 186"/>
                  <a:gd name="T35" fmla="*/ 153 h 189"/>
                  <a:gd name="T36" fmla="*/ 133 w 186"/>
                  <a:gd name="T37" fmla="*/ 180 h 189"/>
                  <a:gd name="T38" fmla="*/ 108 w 186"/>
                  <a:gd name="T39" fmla="*/ 159 h 189"/>
                  <a:gd name="T40" fmla="*/ 92 w 186"/>
                  <a:gd name="T41" fmla="*/ 189 h 189"/>
                  <a:gd name="T42" fmla="*/ 52 w 186"/>
                  <a:gd name="T43" fmla="*/ 180 h 189"/>
                  <a:gd name="T44" fmla="*/ 52 w 186"/>
                  <a:gd name="T45" fmla="*/ 146 h 189"/>
                  <a:gd name="T46" fmla="*/ 19 w 186"/>
                  <a:gd name="T47" fmla="*/ 153 h 189"/>
                  <a:gd name="T48" fmla="*/ 0 w 186"/>
                  <a:gd name="T49" fmla="*/ 115 h 189"/>
                  <a:gd name="T50" fmla="*/ 27 w 186"/>
                  <a:gd name="T51" fmla="*/ 102 h 189"/>
                  <a:gd name="T52" fmla="*/ 27 w 186"/>
                  <a:gd name="T53" fmla="*/ 87 h 189"/>
                  <a:gd name="T54" fmla="*/ 0 w 186"/>
                  <a:gd name="T55" fmla="*/ 74 h 189"/>
                  <a:gd name="T56" fmla="*/ 19 w 186"/>
                  <a:gd name="T57" fmla="*/ 36 h 189"/>
                  <a:gd name="T58" fmla="*/ 52 w 186"/>
                  <a:gd name="T59" fmla="*/ 43 h 189"/>
                  <a:gd name="T60" fmla="*/ 52 w 186"/>
                  <a:gd name="T61" fmla="*/ 9 h 189"/>
                  <a:gd name="T62" fmla="*/ 92 w 186"/>
                  <a:gd name="T6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6" h="189">
                    <a:moveTo>
                      <a:pt x="92" y="54"/>
                    </a:moveTo>
                    <a:lnTo>
                      <a:pt x="76" y="58"/>
                    </a:lnTo>
                    <a:lnTo>
                      <a:pt x="65" y="66"/>
                    </a:lnTo>
                    <a:lnTo>
                      <a:pt x="55" y="79"/>
                    </a:lnTo>
                    <a:lnTo>
                      <a:pt x="53" y="95"/>
                    </a:lnTo>
                    <a:lnTo>
                      <a:pt x="55" y="110"/>
                    </a:lnTo>
                    <a:lnTo>
                      <a:pt x="65" y="122"/>
                    </a:lnTo>
                    <a:lnTo>
                      <a:pt x="76" y="131"/>
                    </a:lnTo>
                    <a:lnTo>
                      <a:pt x="92" y="134"/>
                    </a:lnTo>
                    <a:lnTo>
                      <a:pt x="108" y="131"/>
                    </a:lnTo>
                    <a:lnTo>
                      <a:pt x="121" y="122"/>
                    </a:lnTo>
                    <a:lnTo>
                      <a:pt x="129" y="110"/>
                    </a:lnTo>
                    <a:lnTo>
                      <a:pt x="133" y="95"/>
                    </a:lnTo>
                    <a:lnTo>
                      <a:pt x="129" y="79"/>
                    </a:lnTo>
                    <a:lnTo>
                      <a:pt x="121" y="66"/>
                    </a:lnTo>
                    <a:lnTo>
                      <a:pt x="108" y="58"/>
                    </a:lnTo>
                    <a:lnTo>
                      <a:pt x="92" y="54"/>
                    </a:lnTo>
                    <a:close/>
                    <a:moveTo>
                      <a:pt x="92" y="0"/>
                    </a:moveTo>
                    <a:lnTo>
                      <a:pt x="92" y="29"/>
                    </a:lnTo>
                    <a:lnTo>
                      <a:pt x="108" y="30"/>
                    </a:lnTo>
                    <a:lnTo>
                      <a:pt x="121" y="36"/>
                    </a:lnTo>
                    <a:lnTo>
                      <a:pt x="133" y="9"/>
                    </a:lnTo>
                    <a:lnTo>
                      <a:pt x="151" y="21"/>
                    </a:lnTo>
                    <a:lnTo>
                      <a:pt x="165" y="36"/>
                    </a:lnTo>
                    <a:lnTo>
                      <a:pt x="144" y="54"/>
                    </a:lnTo>
                    <a:lnTo>
                      <a:pt x="152" y="66"/>
                    </a:lnTo>
                    <a:lnTo>
                      <a:pt x="156" y="80"/>
                    </a:lnTo>
                    <a:lnTo>
                      <a:pt x="184" y="74"/>
                    </a:lnTo>
                    <a:lnTo>
                      <a:pt x="186" y="84"/>
                    </a:lnTo>
                    <a:lnTo>
                      <a:pt x="186" y="95"/>
                    </a:lnTo>
                    <a:lnTo>
                      <a:pt x="186" y="105"/>
                    </a:lnTo>
                    <a:lnTo>
                      <a:pt x="184" y="115"/>
                    </a:lnTo>
                    <a:lnTo>
                      <a:pt x="156" y="109"/>
                    </a:lnTo>
                    <a:lnTo>
                      <a:pt x="152" y="123"/>
                    </a:lnTo>
                    <a:lnTo>
                      <a:pt x="144" y="135"/>
                    </a:lnTo>
                    <a:lnTo>
                      <a:pt x="165" y="153"/>
                    </a:lnTo>
                    <a:lnTo>
                      <a:pt x="151" y="168"/>
                    </a:lnTo>
                    <a:lnTo>
                      <a:pt x="133" y="180"/>
                    </a:lnTo>
                    <a:lnTo>
                      <a:pt x="121" y="153"/>
                    </a:lnTo>
                    <a:lnTo>
                      <a:pt x="108" y="159"/>
                    </a:lnTo>
                    <a:lnTo>
                      <a:pt x="92" y="160"/>
                    </a:lnTo>
                    <a:lnTo>
                      <a:pt x="92" y="189"/>
                    </a:lnTo>
                    <a:lnTo>
                      <a:pt x="71" y="186"/>
                    </a:lnTo>
                    <a:lnTo>
                      <a:pt x="52" y="180"/>
                    </a:lnTo>
                    <a:lnTo>
                      <a:pt x="63" y="153"/>
                    </a:lnTo>
                    <a:lnTo>
                      <a:pt x="52" y="146"/>
                    </a:lnTo>
                    <a:lnTo>
                      <a:pt x="41" y="135"/>
                    </a:lnTo>
                    <a:lnTo>
                      <a:pt x="19" y="153"/>
                    </a:lnTo>
                    <a:lnTo>
                      <a:pt x="8" y="135"/>
                    </a:lnTo>
                    <a:lnTo>
                      <a:pt x="0" y="115"/>
                    </a:lnTo>
                    <a:lnTo>
                      <a:pt x="28" y="109"/>
                    </a:lnTo>
                    <a:lnTo>
                      <a:pt x="27" y="102"/>
                    </a:lnTo>
                    <a:lnTo>
                      <a:pt x="27" y="95"/>
                    </a:lnTo>
                    <a:lnTo>
                      <a:pt x="27" y="87"/>
                    </a:lnTo>
                    <a:lnTo>
                      <a:pt x="28" y="80"/>
                    </a:lnTo>
                    <a:lnTo>
                      <a:pt x="0" y="74"/>
                    </a:lnTo>
                    <a:lnTo>
                      <a:pt x="8" y="54"/>
                    </a:lnTo>
                    <a:lnTo>
                      <a:pt x="19" y="36"/>
                    </a:lnTo>
                    <a:lnTo>
                      <a:pt x="41" y="54"/>
                    </a:lnTo>
                    <a:lnTo>
                      <a:pt x="52" y="43"/>
                    </a:lnTo>
                    <a:lnTo>
                      <a:pt x="63" y="36"/>
                    </a:lnTo>
                    <a:lnTo>
                      <a:pt x="52" y="9"/>
                    </a:lnTo>
                    <a:lnTo>
                      <a:pt x="71" y="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22"/>
              <p:cNvSpPr>
                <a:spLocks noEditPoints="1"/>
              </p:cNvSpPr>
              <p:nvPr/>
            </p:nvSpPr>
            <p:spPr bwMode="auto">
              <a:xfrm>
                <a:off x="6713538" y="3535363"/>
                <a:ext cx="412750" cy="412750"/>
              </a:xfrm>
              <a:custGeom>
                <a:avLst/>
                <a:gdLst>
                  <a:gd name="T0" fmla="*/ 107 w 260"/>
                  <a:gd name="T1" fmla="*/ 47 h 260"/>
                  <a:gd name="T2" fmla="*/ 69 w 260"/>
                  <a:gd name="T3" fmla="*/ 69 h 260"/>
                  <a:gd name="T4" fmla="*/ 48 w 260"/>
                  <a:gd name="T5" fmla="*/ 107 h 260"/>
                  <a:gd name="T6" fmla="*/ 48 w 260"/>
                  <a:gd name="T7" fmla="*/ 152 h 260"/>
                  <a:gd name="T8" fmla="*/ 69 w 260"/>
                  <a:gd name="T9" fmla="*/ 190 h 260"/>
                  <a:gd name="T10" fmla="*/ 107 w 260"/>
                  <a:gd name="T11" fmla="*/ 212 h 260"/>
                  <a:gd name="T12" fmla="*/ 153 w 260"/>
                  <a:gd name="T13" fmla="*/ 212 h 260"/>
                  <a:gd name="T14" fmla="*/ 191 w 260"/>
                  <a:gd name="T15" fmla="*/ 190 h 260"/>
                  <a:gd name="T16" fmla="*/ 212 w 260"/>
                  <a:gd name="T17" fmla="*/ 152 h 260"/>
                  <a:gd name="T18" fmla="*/ 212 w 260"/>
                  <a:gd name="T19" fmla="*/ 107 h 260"/>
                  <a:gd name="T20" fmla="*/ 191 w 260"/>
                  <a:gd name="T21" fmla="*/ 69 h 260"/>
                  <a:gd name="T22" fmla="*/ 153 w 260"/>
                  <a:gd name="T23" fmla="*/ 47 h 260"/>
                  <a:gd name="T24" fmla="*/ 131 w 260"/>
                  <a:gd name="T25" fmla="*/ 0 h 260"/>
                  <a:gd name="T26" fmla="*/ 180 w 260"/>
                  <a:gd name="T27" fmla="*/ 9 h 260"/>
                  <a:gd name="T28" fmla="*/ 191 w 260"/>
                  <a:gd name="T29" fmla="*/ 39 h 260"/>
                  <a:gd name="T30" fmla="*/ 222 w 260"/>
                  <a:gd name="T31" fmla="*/ 38 h 260"/>
                  <a:gd name="T32" fmla="*/ 250 w 260"/>
                  <a:gd name="T33" fmla="*/ 80 h 260"/>
                  <a:gd name="T34" fmla="*/ 238 w 260"/>
                  <a:gd name="T35" fmla="*/ 108 h 260"/>
                  <a:gd name="T36" fmla="*/ 260 w 260"/>
                  <a:gd name="T37" fmla="*/ 129 h 260"/>
                  <a:gd name="T38" fmla="*/ 250 w 260"/>
                  <a:gd name="T39" fmla="*/ 179 h 260"/>
                  <a:gd name="T40" fmla="*/ 221 w 260"/>
                  <a:gd name="T41" fmla="*/ 191 h 260"/>
                  <a:gd name="T42" fmla="*/ 222 w 260"/>
                  <a:gd name="T43" fmla="*/ 221 h 260"/>
                  <a:gd name="T44" fmla="*/ 180 w 260"/>
                  <a:gd name="T45" fmla="*/ 250 h 260"/>
                  <a:gd name="T46" fmla="*/ 152 w 260"/>
                  <a:gd name="T47" fmla="*/ 237 h 260"/>
                  <a:gd name="T48" fmla="*/ 131 w 260"/>
                  <a:gd name="T49" fmla="*/ 260 h 260"/>
                  <a:gd name="T50" fmla="*/ 81 w 260"/>
                  <a:gd name="T51" fmla="*/ 250 h 260"/>
                  <a:gd name="T52" fmla="*/ 69 w 260"/>
                  <a:gd name="T53" fmla="*/ 221 h 260"/>
                  <a:gd name="T54" fmla="*/ 38 w 260"/>
                  <a:gd name="T55" fmla="*/ 221 h 260"/>
                  <a:gd name="T56" fmla="*/ 10 w 260"/>
                  <a:gd name="T57" fmla="*/ 179 h 260"/>
                  <a:gd name="T58" fmla="*/ 23 w 260"/>
                  <a:gd name="T59" fmla="*/ 152 h 260"/>
                  <a:gd name="T60" fmla="*/ 0 w 260"/>
                  <a:gd name="T61" fmla="*/ 129 h 260"/>
                  <a:gd name="T62" fmla="*/ 10 w 260"/>
                  <a:gd name="T63" fmla="*/ 80 h 260"/>
                  <a:gd name="T64" fmla="*/ 39 w 260"/>
                  <a:gd name="T65" fmla="*/ 69 h 260"/>
                  <a:gd name="T66" fmla="*/ 38 w 260"/>
                  <a:gd name="T67" fmla="*/ 38 h 260"/>
                  <a:gd name="T68" fmla="*/ 81 w 260"/>
                  <a:gd name="T69" fmla="*/ 9 h 260"/>
                  <a:gd name="T70" fmla="*/ 108 w 260"/>
                  <a:gd name="T71" fmla="*/ 22 h 260"/>
                  <a:gd name="T72" fmla="*/ 131 w 260"/>
                  <a:gd name="T73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0" h="260">
                    <a:moveTo>
                      <a:pt x="131" y="44"/>
                    </a:moveTo>
                    <a:lnTo>
                      <a:pt x="107" y="47"/>
                    </a:lnTo>
                    <a:lnTo>
                      <a:pt x="88" y="56"/>
                    </a:lnTo>
                    <a:lnTo>
                      <a:pt x="69" y="69"/>
                    </a:lnTo>
                    <a:lnTo>
                      <a:pt x="56" y="86"/>
                    </a:lnTo>
                    <a:lnTo>
                      <a:pt x="48" y="107"/>
                    </a:lnTo>
                    <a:lnTo>
                      <a:pt x="44" y="129"/>
                    </a:lnTo>
                    <a:lnTo>
                      <a:pt x="48" y="152"/>
                    </a:lnTo>
                    <a:lnTo>
                      <a:pt x="56" y="173"/>
                    </a:lnTo>
                    <a:lnTo>
                      <a:pt x="69" y="190"/>
                    </a:lnTo>
                    <a:lnTo>
                      <a:pt x="88" y="203"/>
                    </a:lnTo>
                    <a:lnTo>
                      <a:pt x="107" y="212"/>
                    </a:lnTo>
                    <a:lnTo>
                      <a:pt x="131" y="214"/>
                    </a:lnTo>
                    <a:lnTo>
                      <a:pt x="153" y="212"/>
                    </a:lnTo>
                    <a:lnTo>
                      <a:pt x="173" y="203"/>
                    </a:lnTo>
                    <a:lnTo>
                      <a:pt x="191" y="190"/>
                    </a:lnTo>
                    <a:lnTo>
                      <a:pt x="204" y="173"/>
                    </a:lnTo>
                    <a:lnTo>
                      <a:pt x="212" y="152"/>
                    </a:lnTo>
                    <a:lnTo>
                      <a:pt x="216" y="129"/>
                    </a:lnTo>
                    <a:lnTo>
                      <a:pt x="212" y="107"/>
                    </a:lnTo>
                    <a:lnTo>
                      <a:pt x="204" y="86"/>
                    </a:lnTo>
                    <a:lnTo>
                      <a:pt x="191" y="69"/>
                    </a:lnTo>
                    <a:lnTo>
                      <a:pt x="173" y="56"/>
                    </a:lnTo>
                    <a:lnTo>
                      <a:pt x="153" y="47"/>
                    </a:lnTo>
                    <a:lnTo>
                      <a:pt x="131" y="44"/>
                    </a:lnTo>
                    <a:close/>
                    <a:moveTo>
                      <a:pt x="131" y="0"/>
                    </a:moveTo>
                    <a:lnTo>
                      <a:pt x="156" y="2"/>
                    </a:lnTo>
                    <a:lnTo>
                      <a:pt x="180" y="9"/>
                    </a:lnTo>
                    <a:lnTo>
                      <a:pt x="173" y="29"/>
                    </a:lnTo>
                    <a:lnTo>
                      <a:pt x="191" y="39"/>
                    </a:lnTo>
                    <a:lnTo>
                      <a:pt x="208" y="52"/>
                    </a:lnTo>
                    <a:lnTo>
                      <a:pt x="222" y="38"/>
                    </a:lnTo>
                    <a:lnTo>
                      <a:pt x="238" y="57"/>
                    </a:lnTo>
                    <a:lnTo>
                      <a:pt x="250" y="80"/>
                    </a:lnTo>
                    <a:lnTo>
                      <a:pt x="232" y="87"/>
                    </a:lnTo>
                    <a:lnTo>
                      <a:pt x="238" y="108"/>
                    </a:lnTo>
                    <a:lnTo>
                      <a:pt x="239" y="129"/>
                    </a:lnTo>
                    <a:lnTo>
                      <a:pt x="260" y="129"/>
                    </a:lnTo>
                    <a:lnTo>
                      <a:pt x="258" y="156"/>
                    </a:lnTo>
                    <a:lnTo>
                      <a:pt x="250" y="179"/>
                    </a:lnTo>
                    <a:lnTo>
                      <a:pt x="232" y="171"/>
                    </a:lnTo>
                    <a:lnTo>
                      <a:pt x="221" y="191"/>
                    </a:lnTo>
                    <a:lnTo>
                      <a:pt x="208" y="207"/>
                    </a:lnTo>
                    <a:lnTo>
                      <a:pt x="222" y="221"/>
                    </a:lnTo>
                    <a:lnTo>
                      <a:pt x="203" y="238"/>
                    </a:lnTo>
                    <a:lnTo>
                      <a:pt x="180" y="250"/>
                    </a:lnTo>
                    <a:lnTo>
                      <a:pt x="173" y="230"/>
                    </a:lnTo>
                    <a:lnTo>
                      <a:pt x="152" y="237"/>
                    </a:lnTo>
                    <a:lnTo>
                      <a:pt x="131" y="239"/>
                    </a:lnTo>
                    <a:lnTo>
                      <a:pt x="131" y="260"/>
                    </a:lnTo>
                    <a:lnTo>
                      <a:pt x="105" y="258"/>
                    </a:lnTo>
                    <a:lnTo>
                      <a:pt x="81" y="250"/>
                    </a:lnTo>
                    <a:lnTo>
                      <a:pt x="89" y="230"/>
                    </a:lnTo>
                    <a:lnTo>
                      <a:pt x="69" y="221"/>
                    </a:lnTo>
                    <a:lnTo>
                      <a:pt x="52" y="207"/>
                    </a:lnTo>
                    <a:lnTo>
                      <a:pt x="38" y="221"/>
                    </a:lnTo>
                    <a:lnTo>
                      <a:pt x="22" y="201"/>
                    </a:lnTo>
                    <a:lnTo>
                      <a:pt x="10" y="179"/>
                    </a:lnTo>
                    <a:lnTo>
                      <a:pt x="29" y="171"/>
                    </a:lnTo>
                    <a:lnTo>
                      <a:pt x="23" y="152"/>
                    </a:lnTo>
                    <a:lnTo>
                      <a:pt x="21" y="129"/>
                    </a:lnTo>
                    <a:lnTo>
                      <a:pt x="0" y="129"/>
                    </a:lnTo>
                    <a:lnTo>
                      <a:pt x="2" y="103"/>
                    </a:lnTo>
                    <a:lnTo>
                      <a:pt x="10" y="80"/>
                    </a:lnTo>
                    <a:lnTo>
                      <a:pt x="29" y="87"/>
                    </a:lnTo>
                    <a:lnTo>
                      <a:pt x="39" y="69"/>
                    </a:lnTo>
                    <a:lnTo>
                      <a:pt x="52" y="52"/>
                    </a:lnTo>
                    <a:lnTo>
                      <a:pt x="38" y="38"/>
                    </a:lnTo>
                    <a:lnTo>
                      <a:pt x="57" y="22"/>
                    </a:lnTo>
                    <a:lnTo>
                      <a:pt x="81" y="9"/>
                    </a:lnTo>
                    <a:lnTo>
                      <a:pt x="89" y="29"/>
                    </a:lnTo>
                    <a:lnTo>
                      <a:pt x="108" y="22"/>
                    </a:lnTo>
                    <a:lnTo>
                      <a:pt x="131" y="2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23"/>
              <p:cNvSpPr>
                <a:spLocks noEditPoints="1"/>
              </p:cNvSpPr>
              <p:nvPr/>
            </p:nvSpPr>
            <p:spPr bwMode="auto">
              <a:xfrm>
                <a:off x="6602413" y="1312863"/>
                <a:ext cx="461963" cy="461963"/>
              </a:xfrm>
              <a:custGeom>
                <a:avLst/>
                <a:gdLst>
                  <a:gd name="T0" fmla="*/ 121 w 291"/>
                  <a:gd name="T1" fmla="*/ 53 h 291"/>
                  <a:gd name="T2" fmla="*/ 79 w 291"/>
                  <a:gd name="T3" fmla="*/ 78 h 291"/>
                  <a:gd name="T4" fmla="*/ 54 w 291"/>
                  <a:gd name="T5" fmla="*/ 119 h 291"/>
                  <a:gd name="T6" fmla="*/ 54 w 291"/>
                  <a:gd name="T7" fmla="*/ 171 h 291"/>
                  <a:gd name="T8" fmla="*/ 79 w 291"/>
                  <a:gd name="T9" fmla="*/ 212 h 291"/>
                  <a:gd name="T10" fmla="*/ 121 w 291"/>
                  <a:gd name="T11" fmla="*/ 237 h 291"/>
                  <a:gd name="T12" fmla="*/ 172 w 291"/>
                  <a:gd name="T13" fmla="*/ 237 h 291"/>
                  <a:gd name="T14" fmla="*/ 214 w 291"/>
                  <a:gd name="T15" fmla="*/ 212 h 291"/>
                  <a:gd name="T16" fmla="*/ 237 w 291"/>
                  <a:gd name="T17" fmla="*/ 171 h 291"/>
                  <a:gd name="T18" fmla="*/ 237 w 291"/>
                  <a:gd name="T19" fmla="*/ 119 h 291"/>
                  <a:gd name="T20" fmla="*/ 214 w 291"/>
                  <a:gd name="T21" fmla="*/ 78 h 291"/>
                  <a:gd name="T22" fmla="*/ 172 w 291"/>
                  <a:gd name="T23" fmla="*/ 53 h 291"/>
                  <a:gd name="T24" fmla="*/ 146 w 291"/>
                  <a:gd name="T25" fmla="*/ 0 h 291"/>
                  <a:gd name="T26" fmla="*/ 202 w 291"/>
                  <a:gd name="T27" fmla="*/ 11 h 291"/>
                  <a:gd name="T28" fmla="*/ 214 w 291"/>
                  <a:gd name="T29" fmla="*/ 44 h 291"/>
                  <a:gd name="T30" fmla="*/ 249 w 291"/>
                  <a:gd name="T31" fmla="*/ 42 h 291"/>
                  <a:gd name="T32" fmla="*/ 281 w 291"/>
                  <a:gd name="T33" fmla="*/ 89 h 291"/>
                  <a:gd name="T34" fmla="*/ 266 w 291"/>
                  <a:gd name="T35" fmla="*/ 121 h 291"/>
                  <a:gd name="T36" fmla="*/ 291 w 291"/>
                  <a:gd name="T37" fmla="*/ 146 h 291"/>
                  <a:gd name="T38" fmla="*/ 281 w 291"/>
                  <a:gd name="T39" fmla="*/ 201 h 291"/>
                  <a:gd name="T40" fmla="*/ 248 w 291"/>
                  <a:gd name="T41" fmla="*/ 214 h 291"/>
                  <a:gd name="T42" fmla="*/ 249 w 291"/>
                  <a:gd name="T43" fmla="*/ 248 h 291"/>
                  <a:gd name="T44" fmla="*/ 202 w 291"/>
                  <a:gd name="T45" fmla="*/ 279 h 291"/>
                  <a:gd name="T46" fmla="*/ 171 w 291"/>
                  <a:gd name="T47" fmla="*/ 265 h 291"/>
                  <a:gd name="T48" fmla="*/ 146 w 291"/>
                  <a:gd name="T49" fmla="*/ 291 h 291"/>
                  <a:gd name="T50" fmla="*/ 91 w 291"/>
                  <a:gd name="T51" fmla="*/ 279 h 291"/>
                  <a:gd name="T52" fmla="*/ 78 w 291"/>
                  <a:gd name="T53" fmla="*/ 246 h 291"/>
                  <a:gd name="T54" fmla="*/ 44 w 291"/>
                  <a:gd name="T55" fmla="*/ 248 h 291"/>
                  <a:gd name="T56" fmla="*/ 11 w 291"/>
                  <a:gd name="T57" fmla="*/ 201 h 291"/>
                  <a:gd name="T58" fmla="*/ 27 w 291"/>
                  <a:gd name="T59" fmla="*/ 169 h 291"/>
                  <a:gd name="T60" fmla="*/ 0 w 291"/>
                  <a:gd name="T61" fmla="*/ 146 h 291"/>
                  <a:gd name="T62" fmla="*/ 11 w 291"/>
                  <a:gd name="T63" fmla="*/ 89 h 291"/>
                  <a:gd name="T64" fmla="*/ 44 w 291"/>
                  <a:gd name="T65" fmla="*/ 78 h 291"/>
                  <a:gd name="T66" fmla="*/ 44 w 291"/>
                  <a:gd name="T67" fmla="*/ 42 h 291"/>
                  <a:gd name="T68" fmla="*/ 91 w 291"/>
                  <a:gd name="T69" fmla="*/ 11 h 291"/>
                  <a:gd name="T70" fmla="*/ 122 w 291"/>
                  <a:gd name="T71" fmla="*/ 25 h 291"/>
                  <a:gd name="T72" fmla="*/ 146 w 291"/>
                  <a:gd name="T73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91" h="291">
                    <a:moveTo>
                      <a:pt x="146" y="50"/>
                    </a:moveTo>
                    <a:lnTo>
                      <a:pt x="121" y="53"/>
                    </a:lnTo>
                    <a:lnTo>
                      <a:pt x="97" y="63"/>
                    </a:lnTo>
                    <a:lnTo>
                      <a:pt x="79" y="78"/>
                    </a:lnTo>
                    <a:lnTo>
                      <a:pt x="63" y="97"/>
                    </a:lnTo>
                    <a:lnTo>
                      <a:pt x="54" y="119"/>
                    </a:lnTo>
                    <a:lnTo>
                      <a:pt x="50" y="146"/>
                    </a:lnTo>
                    <a:lnTo>
                      <a:pt x="54" y="171"/>
                    </a:lnTo>
                    <a:lnTo>
                      <a:pt x="63" y="193"/>
                    </a:lnTo>
                    <a:lnTo>
                      <a:pt x="79" y="212"/>
                    </a:lnTo>
                    <a:lnTo>
                      <a:pt x="97" y="228"/>
                    </a:lnTo>
                    <a:lnTo>
                      <a:pt x="121" y="237"/>
                    </a:lnTo>
                    <a:lnTo>
                      <a:pt x="146" y="240"/>
                    </a:lnTo>
                    <a:lnTo>
                      <a:pt x="172" y="237"/>
                    </a:lnTo>
                    <a:lnTo>
                      <a:pt x="194" y="228"/>
                    </a:lnTo>
                    <a:lnTo>
                      <a:pt x="214" y="212"/>
                    </a:lnTo>
                    <a:lnTo>
                      <a:pt x="228" y="193"/>
                    </a:lnTo>
                    <a:lnTo>
                      <a:pt x="237" y="171"/>
                    </a:lnTo>
                    <a:lnTo>
                      <a:pt x="241" y="146"/>
                    </a:lnTo>
                    <a:lnTo>
                      <a:pt x="237" y="119"/>
                    </a:lnTo>
                    <a:lnTo>
                      <a:pt x="228" y="97"/>
                    </a:lnTo>
                    <a:lnTo>
                      <a:pt x="214" y="78"/>
                    </a:lnTo>
                    <a:lnTo>
                      <a:pt x="194" y="63"/>
                    </a:lnTo>
                    <a:lnTo>
                      <a:pt x="172" y="53"/>
                    </a:lnTo>
                    <a:lnTo>
                      <a:pt x="146" y="50"/>
                    </a:lnTo>
                    <a:close/>
                    <a:moveTo>
                      <a:pt x="146" y="0"/>
                    </a:moveTo>
                    <a:lnTo>
                      <a:pt x="175" y="3"/>
                    </a:lnTo>
                    <a:lnTo>
                      <a:pt x="202" y="11"/>
                    </a:lnTo>
                    <a:lnTo>
                      <a:pt x="193" y="32"/>
                    </a:lnTo>
                    <a:lnTo>
                      <a:pt x="214" y="44"/>
                    </a:lnTo>
                    <a:lnTo>
                      <a:pt x="232" y="59"/>
                    </a:lnTo>
                    <a:lnTo>
                      <a:pt x="249" y="42"/>
                    </a:lnTo>
                    <a:lnTo>
                      <a:pt x="267" y="64"/>
                    </a:lnTo>
                    <a:lnTo>
                      <a:pt x="281" y="89"/>
                    </a:lnTo>
                    <a:lnTo>
                      <a:pt x="260" y="99"/>
                    </a:lnTo>
                    <a:lnTo>
                      <a:pt x="266" y="121"/>
                    </a:lnTo>
                    <a:lnTo>
                      <a:pt x="269" y="146"/>
                    </a:lnTo>
                    <a:lnTo>
                      <a:pt x="291" y="146"/>
                    </a:lnTo>
                    <a:lnTo>
                      <a:pt x="288" y="174"/>
                    </a:lnTo>
                    <a:lnTo>
                      <a:pt x="281" y="201"/>
                    </a:lnTo>
                    <a:lnTo>
                      <a:pt x="260" y="191"/>
                    </a:lnTo>
                    <a:lnTo>
                      <a:pt x="248" y="214"/>
                    </a:lnTo>
                    <a:lnTo>
                      <a:pt x="232" y="232"/>
                    </a:lnTo>
                    <a:lnTo>
                      <a:pt x="249" y="248"/>
                    </a:lnTo>
                    <a:lnTo>
                      <a:pt x="227" y="266"/>
                    </a:lnTo>
                    <a:lnTo>
                      <a:pt x="202" y="279"/>
                    </a:lnTo>
                    <a:lnTo>
                      <a:pt x="193" y="258"/>
                    </a:lnTo>
                    <a:lnTo>
                      <a:pt x="171" y="265"/>
                    </a:lnTo>
                    <a:lnTo>
                      <a:pt x="146" y="267"/>
                    </a:lnTo>
                    <a:lnTo>
                      <a:pt x="146" y="291"/>
                    </a:lnTo>
                    <a:lnTo>
                      <a:pt x="117" y="288"/>
                    </a:lnTo>
                    <a:lnTo>
                      <a:pt x="91" y="279"/>
                    </a:lnTo>
                    <a:lnTo>
                      <a:pt x="99" y="258"/>
                    </a:lnTo>
                    <a:lnTo>
                      <a:pt x="78" y="246"/>
                    </a:lnTo>
                    <a:lnTo>
                      <a:pt x="59" y="232"/>
                    </a:lnTo>
                    <a:lnTo>
                      <a:pt x="44" y="248"/>
                    </a:lnTo>
                    <a:lnTo>
                      <a:pt x="25" y="226"/>
                    </a:lnTo>
                    <a:lnTo>
                      <a:pt x="11" y="201"/>
                    </a:lnTo>
                    <a:lnTo>
                      <a:pt x="33" y="191"/>
                    </a:lnTo>
                    <a:lnTo>
                      <a:pt x="27" y="169"/>
                    </a:lnTo>
                    <a:lnTo>
                      <a:pt x="24" y="146"/>
                    </a:lnTo>
                    <a:lnTo>
                      <a:pt x="0" y="146"/>
                    </a:lnTo>
                    <a:lnTo>
                      <a:pt x="3" y="117"/>
                    </a:lnTo>
                    <a:lnTo>
                      <a:pt x="11" y="89"/>
                    </a:lnTo>
                    <a:lnTo>
                      <a:pt x="33" y="99"/>
                    </a:lnTo>
                    <a:lnTo>
                      <a:pt x="44" y="78"/>
                    </a:lnTo>
                    <a:lnTo>
                      <a:pt x="59" y="59"/>
                    </a:lnTo>
                    <a:lnTo>
                      <a:pt x="44" y="42"/>
                    </a:lnTo>
                    <a:lnTo>
                      <a:pt x="65" y="24"/>
                    </a:lnTo>
                    <a:lnTo>
                      <a:pt x="91" y="11"/>
                    </a:lnTo>
                    <a:lnTo>
                      <a:pt x="99" y="32"/>
                    </a:lnTo>
                    <a:lnTo>
                      <a:pt x="122" y="25"/>
                    </a:lnTo>
                    <a:lnTo>
                      <a:pt x="146" y="23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24"/>
              <p:cNvSpPr>
                <a:spLocks noEditPoints="1"/>
              </p:cNvSpPr>
              <p:nvPr/>
            </p:nvSpPr>
            <p:spPr bwMode="auto">
              <a:xfrm>
                <a:off x="7021513" y="1671638"/>
                <a:ext cx="319088" cy="319088"/>
              </a:xfrm>
              <a:custGeom>
                <a:avLst/>
                <a:gdLst>
                  <a:gd name="T0" fmla="*/ 79 w 201"/>
                  <a:gd name="T1" fmla="*/ 23 h 201"/>
                  <a:gd name="T2" fmla="*/ 44 w 201"/>
                  <a:gd name="T3" fmla="*/ 44 h 201"/>
                  <a:gd name="T4" fmla="*/ 23 w 201"/>
                  <a:gd name="T5" fmla="*/ 79 h 201"/>
                  <a:gd name="T6" fmla="*/ 23 w 201"/>
                  <a:gd name="T7" fmla="*/ 121 h 201"/>
                  <a:gd name="T8" fmla="*/ 44 w 201"/>
                  <a:gd name="T9" fmla="*/ 157 h 201"/>
                  <a:gd name="T10" fmla="*/ 79 w 201"/>
                  <a:gd name="T11" fmla="*/ 178 h 201"/>
                  <a:gd name="T12" fmla="*/ 100 w 201"/>
                  <a:gd name="T13" fmla="*/ 180 h 201"/>
                  <a:gd name="T14" fmla="*/ 141 w 201"/>
                  <a:gd name="T15" fmla="*/ 170 h 201"/>
                  <a:gd name="T16" fmla="*/ 170 w 201"/>
                  <a:gd name="T17" fmla="*/ 141 h 201"/>
                  <a:gd name="T18" fmla="*/ 180 w 201"/>
                  <a:gd name="T19" fmla="*/ 100 h 201"/>
                  <a:gd name="T20" fmla="*/ 170 w 201"/>
                  <a:gd name="T21" fmla="*/ 60 h 201"/>
                  <a:gd name="T22" fmla="*/ 141 w 201"/>
                  <a:gd name="T23" fmla="*/ 31 h 201"/>
                  <a:gd name="T24" fmla="*/ 100 w 201"/>
                  <a:gd name="T25" fmla="*/ 20 h 201"/>
                  <a:gd name="T26" fmla="*/ 85 w 201"/>
                  <a:gd name="T27" fmla="*/ 0 h 201"/>
                  <a:gd name="T28" fmla="*/ 116 w 201"/>
                  <a:gd name="T29" fmla="*/ 15 h 201"/>
                  <a:gd name="T30" fmla="*/ 150 w 201"/>
                  <a:gd name="T31" fmla="*/ 28 h 201"/>
                  <a:gd name="T32" fmla="*/ 183 w 201"/>
                  <a:gd name="T33" fmla="*/ 40 h 201"/>
                  <a:gd name="T34" fmla="*/ 180 w 201"/>
                  <a:gd name="T35" fmla="*/ 66 h 201"/>
                  <a:gd name="T36" fmla="*/ 201 w 201"/>
                  <a:gd name="T37" fmla="*/ 85 h 201"/>
                  <a:gd name="T38" fmla="*/ 185 w 201"/>
                  <a:gd name="T39" fmla="*/ 116 h 201"/>
                  <a:gd name="T40" fmla="*/ 172 w 201"/>
                  <a:gd name="T41" fmla="*/ 150 h 201"/>
                  <a:gd name="T42" fmla="*/ 161 w 201"/>
                  <a:gd name="T43" fmla="*/ 183 h 201"/>
                  <a:gd name="T44" fmla="*/ 134 w 201"/>
                  <a:gd name="T45" fmla="*/ 180 h 201"/>
                  <a:gd name="T46" fmla="*/ 116 w 201"/>
                  <a:gd name="T47" fmla="*/ 201 h 201"/>
                  <a:gd name="T48" fmla="*/ 85 w 201"/>
                  <a:gd name="T49" fmla="*/ 185 h 201"/>
                  <a:gd name="T50" fmla="*/ 52 w 201"/>
                  <a:gd name="T51" fmla="*/ 172 h 201"/>
                  <a:gd name="T52" fmla="*/ 18 w 201"/>
                  <a:gd name="T53" fmla="*/ 161 h 201"/>
                  <a:gd name="T54" fmla="*/ 20 w 201"/>
                  <a:gd name="T55" fmla="*/ 134 h 201"/>
                  <a:gd name="T56" fmla="*/ 0 w 201"/>
                  <a:gd name="T57" fmla="*/ 116 h 201"/>
                  <a:gd name="T58" fmla="*/ 15 w 201"/>
                  <a:gd name="T59" fmla="*/ 85 h 201"/>
                  <a:gd name="T60" fmla="*/ 28 w 201"/>
                  <a:gd name="T61" fmla="*/ 51 h 201"/>
                  <a:gd name="T62" fmla="*/ 40 w 201"/>
                  <a:gd name="T63" fmla="*/ 18 h 201"/>
                  <a:gd name="T64" fmla="*/ 68 w 201"/>
                  <a:gd name="T65" fmla="*/ 20 h 201"/>
                  <a:gd name="T66" fmla="*/ 85 w 201"/>
                  <a:gd name="T67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1" h="201">
                    <a:moveTo>
                      <a:pt x="100" y="20"/>
                    </a:moveTo>
                    <a:lnTo>
                      <a:pt x="79" y="23"/>
                    </a:lnTo>
                    <a:lnTo>
                      <a:pt x="60" y="31"/>
                    </a:lnTo>
                    <a:lnTo>
                      <a:pt x="44" y="44"/>
                    </a:lnTo>
                    <a:lnTo>
                      <a:pt x="31" y="60"/>
                    </a:lnTo>
                    <a:lnTo>
                      <a:pt x="23" y="79"/>
                    </a:lnTo>
                    <a:lnTo>
                      <a:pt x="20" y="100"/>
                    </a:lnTo>
                    <a:lnTo>
                      <a:pt x="23" y="121"/>
                    </a:lnTo>
                    <a:lnTo>
                      <a:pt x="31" y="141"/>
                    </a:lnTo>
                    <a:lnTo>
                      <a:pt x="44" y="157"/>
                    </a:lnTo>
                    <a:lnTo>
                      <a:pt x="60" y="170"/>
                    </a:lnTo>
                    <a:lnTo>
                      <a:pt x="79" y="178"/>
                    </a:lnTo>
                    <a:lnTo>
                      <a:pt x="100" y="180"/>
                    </a:lnTo>
                    <a:lnTo>
                      <a:pt x="100" y="180"/>
                    </a:lnTo>
                    <a:lnTo>
                      <a:pt x="121" y="178"/>
                    </a:lnTo>
                    <a:lnTo>
                      <a:pt x="141" y="170"/>
                    </a:lnTo>
                    <a:lnTo>
                      <a:pt x="157" y="157"/>
                    </a:lnTo>
                    <a:lnTo>
                      <a:pt x="170" y="141"/>
                    </a:lnTo>
                    <a:lnTo>
                      <a:pt x="178" y="121"/>
                    </a:lnTo>
                    <a:lnTo>
                      <a:pt x="180" y="100"/>
                    </a:lnTo>
                    <a:lnTo>
                      <a:pt x="178" y="79"/>
                    </a:lnTo>
                    <a:lnTo>
                      <a:pt x="170" y="60"/>
                    </a:lnTo>
                    <a:lnTo>
                      <a:pt x="157" y="44"/>
                    </a:lnTo>
                    <a:lnTo>
                      <a:pt x="141" y="31"/>
                    </a:lnTo>
                    <a:lnTo>
                      <a:pt x="121" y="23"/>
                    </a:lnTo>
                    <a:lnTo>
                      <a:pt x="100" y="20"/>
                    </a:lnTo>
                    <a:lnTo>
                      <a:pt x="100" y="20"/>
                    </a:lnTo>
                    <a:close/>
                    <a:moveTo>
                      <a:pt x="85" y="0"/>
                    </a:moveTo>
                    <a:lnTo>
                      <a:pt x="116" y="0"/>
                    </a:lnTo>
                    <a:lnTo>
                      <a:pt x="116" y="15"/>
                    </a:lnTo>
                    <a:lnTo>
                      <a:pt x="134" y="20"/>
                    </a:lnTo>
                    <a:lnTo>
                      <a:pt x="150" y="28"/>
                    </a:lnTo>
                    <a:lnTo>
                      <a:pt x="161" y="18"/>
                    </a:lnTo>
                    <a:lnTo>
                      <a:pt x="183" y="40"/>
                    </a:lnTo>
                    <a:lnTo>
                      <a:pt x="172" y="51"/>
                    </a:lnTo>
                    <a:lnTo>
                      <a:pt x="180" y="66"/>
                    </a:lnTo>
                    <a:lnTo>
                      <a:pt x="185" y="85"/>
                    </a:lnTo>
                    <a:lnTo>
                      <a:pt x="201" y="85"/>
                    </a:lnTo>
                    <a:lnTo>
                      <a:pt x="201" y="116"/>
                    </a:lnTo>
                    <a:lnTo>
                      <a:pt x="185" y="116"/>
                    </a:lnTo>
                    <a:lnTo>
                      <a:pt x="180" y="134"/>
                    </a:lnTo>
                    <a:lnTo>
                      <a:pt x="172" y="150"/>
                    </a:lnTo>
                    <a:lnTo>
                      <a:pt x="183" y="161"/>
                    </a:lnTo>
                    <a:lnTo>
                      <a:pt x="161" y="183"/>
                    </a:lnTo>
                    <a:lnTo>
                      <a:pt x="150" y="172"/>
                    </a:lnTo>
                    <a:lnTo>
                      <a:pt x="134" y="180"/>
                    </a:lnTo>
                    <a:lnTo>
                      <a:pt x="116" y="185"/>
                    </a:lnTo>
                    <a:lnTo>
                      <a:pt x="116" y="201"/>
                    </a:lnTo>
                    <a:lnTo>
                      <a:pt x="85" y="201"/>
                    </a:lnTo>
                    <a:lnTo>
                      <a:pt x="85" y="185"/>
                    </a:lnTo>
                    <a:lnTo>
                      <a:pt x="68" y="180"/>
                    </a:lnTo>
                    <a:lnTo>
                      <a:pt x="52" y="172"/>
                    </a:lnTo>
                    <a:lnTo>
                      <a:pt x="40" y="183"/>
                    </a:lnTo>
                    <a:lnTo>
                      <a:pt x="18" y="161"/>
                    </a:lnTo>
                    <a:lnTo>
                      <a:pt x="28" y="150"/>
                    </a:lnTo>
                    <a:lnTo>
                      <a:pt x="20" y="134"/>
                    </a:lnTo>
                    <a:lnTo>
                      <a:pt x="15" y="116"/>
                    </a:lnTo>
                    <a:lnTo>
                      <a:pt x="0" y="116"/>
                    </a:lnTo>
                    <a:lnTo>
                      <a:pt x="0" y="85"/>
                    </a:lnTo>
                    <a:lnTo>
                      <a:pt x="15" y="85"/>
                    </a:lnTo>
                    <a:lnTo>
                      <a:pt x="20" y="66"/>
                    </a:lnTo>
                    <a:lnTo>
                      <a:pt x="28" y="51"/>
                    </a:lnTo>
                    <a:lnTo>
                      <a:pt x="18" y="40"/>
                    </a:lnTo>
                    <a:lnTo>
                      <a:pt x="40" y="18"/>
                    </a:lnTo>
                    <a:lnTo>
                      <a:pt x="52" y="28"/>
                    </a:lnTo>
                    <a:lnTo>
                      <a:pt x="68" y="20"/>
                    </a:lnTo>
                    <a:lnTo>
                      <a:pt x="85" y="1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6"/>
              <p:cNvSpPr>
                <a:spLocks noEditPoints="1"/>
              </p:cNvSpPr>
              <p:nvPr/>
            </p:nvSpPr>
            <p:spPr bwMode="auto">
              <a:xfrm>
                <a:off x="7231063" y="2136775"/>
                <a:ext cx="203200" cy="203200"/>
              </a:xfrm>
              <a:custGeom>
                <a:avLst/>
                <a:gdLst>
                  <a:gd name="T0" fmla="*/ 64 w 128"/>
                  <a:gd name="T1" fmla="*/ 9 h 128"/>
                  <a:gd name="T2" fmla="*/ 47 w 128"/>
                  <a:gd name="T3" fmla="*/ 12 h 128"/>
                  <a:gd name="T4" fmla="*/ 31 w 128"/>
                  <a:gd name="T5" fmla="*/ 19 h 128"/>
                  <a:gd name="T6" fmla="*/ 19 w 128"/>
                  <a:gd name="T7" fmla="*/ 31 h 128"/>
                  <a:gd name="T8" fmla="*/ 12 w 128"/>
                  <a:gd name="T9" fmla="*/ 46 h 128"/>
                  <a:gd name="T10" fmla="*/ 9 w 128"/>
                  <a:gd name="T11" fmla="*/ 64 h 128"/>
                  <a:gd name="T12" fmla="*/ 12 w 128"/>
                  <a:gd name="T13" fmla="*/ 81 h 128"/>
                  <a:gd name="T14" fmla="*/ 19 w 128"/>
                  <a:gd name="T15" fmla="*/ 95 h 128"/>
                  <a:gd name="T16" fmla="*/ 31 w 128"/>
                  <a:gd name="T17" fmla="*/ 107 h 128"/>
                  <a:gd name="T18" fmla="*/ 47 w 128"/>
                  <a:gd name="T19" fmla="*/ 115 h 128"/>
                  <a:gd name="T20" fmla="*/ 64 w 128"/>
                  <a:gd name="T21" fmla="*/ 118 h 128"/>
                  <a:gd name="T22" fmla="*/ 81 w 128"/>
                  <a:gd name="T23" fmla="*/ 115 h 128"/>
                  <a:gd name="T24" fmla="*/ 97 w 128"/>
                  <a:gd name="T25" fmla="*/ 107 h 128"/>
                  <a:gd name="T26" fmla="*/ 108 w 128"/>
                  <a:gd name="T27" fmla="*/ 95 h 128"/>
                  <a:gd name="T28" fmla="*/ 116 w 128"/>
                  <a:gd name="T29" fmla="*/ 81 h 128"/>
                  <a:gd name="T30" fmla="*/ 119 w 128"/>
                  <a:gd name="T31" fmla="*/ 64 h 128"/>
                  <a:gd name="T32" fmla="*/ 116 w 128"/>
                  <a:gd name="T33" fmla="*/ 46 h 128"/>
                  <a:gd name="T34" fmla="*/ 108 w 128"/>
                  <a:gd name="T35" fmla="*/ 31 h 128"/>
                  <a:gd name="T36" fmla="*/ 97 w 128"/>
                  <a:gd name="T37" fmla="*/ 19 h 128"/>
                  <a:gd name="T38" fmla="*/ 81 w 128"/>
                  <a:gd name="T39" fmla="*/ 12 h 128"/>
                  <a:gd name="T40" fmla="*/ 64 w 128"/>
                  <a:gd name="T41" fmla="*/ 9 h 128"/>
                  <a:gd name="T42" fmla="*/ 64 w 128"/>
                  <a:gd name="T43" fmla="*/ 0 h 128"/>
                  <a:gd name="T44" fmla="*/ 85 w 128"/>
                  <a:gd name="T45" fmla="*/ 2 h 128"/>
                  <a:gd name="T46" fmla="*/ 102 w 128"/>
                  <a:gd name="T47" fmla="*/ 12 h 128"/>
                  <a:gd name="T48" fmla="*/ 116 w 128"/>
                  <a:gd name="T49" fmla="*/ 26 h 128"/>
                  <a:gd name="T50" fmla="*/ 125 w 128"/>
                  <a:gd name="T51" fmla="*/ 43 h 128"/>
                  <a:gd name="T52" fmla="*/ 128 w 128"/>
                  <a:gd name="T53" fmla="*/ 64 h 128"/>
                  <a:gd name="T54" fmla="*/ 125 w 128"/>
                  <a:gd name="T55" fmla="*/ 84 h 128"/>
                  <a:gd name="T56" fmla="*/ 116 w 128"/>
                  <a:gd name="T57" fmla="*/ 101 h 128"/>
                  <a:gd name="T58" fmla="*/ 102 w 128"/>
                  <a:gd name="T59" fmla="*/ 115 h 128"/>
                  <a:gd name="T60" fmla="*/ 85 w 128"/>
                  <a:gd name="T61" fmla="*/ 124 h 128"/>
                  <a:gd name="T62" fmla="*/ 64 w 128"/>
                  <a:gd name="T63" fmla="*/ 128 h 128"/>
                  <a:gd name="T64" fmla="*/ 44 w 128"/>
                  <a:gd name="T65" fmla="*/ 124 h 128"/>
                  <a:gd name="T66" fmla="*/ 26 w 128"/>
                  <a:gd name="T67" fmla="*/ 115 h 128"/>
                  <a:gd name="T68" fmla="*/ 12 w 128"/>
                  <a:gd name="T69" fmla="*/ 101 h 128"/>
                  <a:gd name="T70" fmla="*/ 2 w 128"/>
                  <a:gd name="T71" fmla="*/ 84 h 128"/>
                  <a:gd name="T72" fmla="*/ 0 w 128"/>
                  <a:gd name="T73" fmla="*/ 64 h 128"/>
                  <a:gd name="T74" fmla="*/ 2 w 128"/>
                  <a:gd name="T75" fmla="*/ 43 h 128"/>
                  <a:gd name="T76" fmla="*/ 12 w 128"/>
                  <a:gd name="T77" fmla="*/ 26 h 128"/>
                  <a:gd name="T78" fmla="*/ 26 w 128"/>
                  <a:gd name="T79" fmla="*/ 12 h 128"/>
                  <a:gd name="T80" fmla="*/ 44 w 128"/>
                  <a:gd name="T81" fmla="*/ 2 h 128"/>
                  <a:gd name="T82" fmla="*/ 64 w 128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8" h="128">
                    <a:moveTo>
                      <a:pt x="64" y="9"/>
                    </a:moveTo>
                    <a:lnTo>
                      <a:pt x="47" y="12"/>
                    </a:lnTo>
                    <a:lnTo>
                      <a:pt x="31" y="19"/>
                    </a:lnTo>
                    <a:lnTo>
                      <a:pt x="19" y="31"/>
                    </a:lnTo>
                    <a:lnTo>
                      <a:pt x="12" y="46"/>
                    </a:lnTo>
                    <a:lnTo>
                      <a:pt x="9" y="64"/>
                    </a:lnTo>
                    <a:lnTo>
                      <a:pt x="12" y="81"/>
                    </a:lnTo>
                    <a:lnTo>
                      <a:pt x="19" y="95"/>
                    </a:lnTo>
                    <a:lnTo>
                      <a:pt x="31" y="107"/>
                    </a:lnTo>
                    <a:lnTo>
                      <a:pt x="47" y="115"/>
                    </a:lnTo>
                    <a:lnTo>
                      <a:pt x="64" y="118"/>
                    </a:lnTo>
                    <a:lnTo>
                      <a:pt x="81" y="115"/>
                    </a:lnTo>
                    <a:lnTo>
                      <a:pt x="97" y="107"/>
                    </a:lnTo>
                    <a:lnTo>
                      <a:pt x="108" y="95"/>
                    </a:lnTo>
                    <a:lnTo>
                      <a:pt x="116" y="81"/>
                    </a:lnTo>
                    <a:lnTo>
                      <a:pt x="119" y="64"/>
                    </a:lnTo>
                    <a:lnTo>
                      <a:pt x="116" y="46"/>
                    </a:lnTo>
                    <a:lnTo>
                      <a:pt x="108" y="31"/>
                    </a:lnTo>
                    <a:lnTo>
                      <a:pt x="97" y="19"/>
                    </a:lnTo>
                    <a:lnTo>
                      <a:pt x="81" y="12"/>
                    </a:lnTo>
                    <a:lnTo>
                      <a:pt x="64" y="9"/>
                    </a:lnTo>
                    <a:close/>
                    <a:moveTo>
                      <a:pt x="64" y="0"/>
                    </a:moveTo>
                    <a:lnTo>
                      <a:pt x="85" y="2"/>
                    </a:lnTo>
                    <a:lnTo>
                      <a:pt x="102" y="12"/>
                    </a:lnTo>
                    <a:lnTo>
                      <a:pt x="116" y="26"/>
                    </a:lnTo>
                    <a:lnTo>
                      <a:pt x="125" y="43"/>
                    </a:lnTo>
                    <a:lnTo>
                      <a:pt x="128" y="64"/>
                    </a:lnTo>
                    <a:lnTo>
                      <a:pt x="125" y="84"/>
                    </a:lnTo>
                    <a:lnTo>
                      <a:pt x="116" y="101"/>
                    </a:lnTo>
                    <a:lnTo>
                      <a:pt x="102" y="115"/>
                    </a:lnTo>
                    <a:lnTo>
                      <a:pt x="85" y="124"/>
                    </a:lnTo>
                    <a:lnTo>
                      <a:pt x="64" y="128"/>
                    </a:lnTo>
                    <a:lnTo>
                      <a:pt x="44" y="124"/>
                    </a:lnTo>
                    <a:lnTo>
                      <a:pt x="26" y="115"/>
                    </a:lnTo>
                    <a:lnTo>
                      <a:pt x="12" y="101"/>
                    </a:lnTo>
                    <a:lnTo>
                      <a:pt x="2" y="84"/>
                    </a:lnTo>
                    <a:lnTo>
                      <a:pt x="0" y="64"/>
                    </a:lnTo>
                    <a:lnTo>
                      <a:pt x="2" y="43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4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7"/>
              <p:cNvSpPr>
                <a:spLocks noEditPoints="1"/>
              </p:cNvSpPr>
              <p:nvPr/>
            </p:nvSpPr>
            <p:spPr bwMode="auto">
              <a:xfrm>
                <a:off x="6723063" y="4021138"/>
                <a:ext cx="246063" cy="246063"/>
              </a:xfrm>
              <a:custGeom>
                <a:avLst/>
                <a:gdLst>
                  <a:gd name="T0" fmla="*/ 64 w 155"/>
                  <a:gd name="T1" fmla="*/ 49 h 155"/>
                  <a:gd name="T2" fmla="*/ 47 w 155"/>
                  <a:gd name="T3" fmla="*/ 68 h 155"/>
                  <a:gd name="T4" fmla="*/ 49 w 155"/>
                  <a:gd name="T5" fmla="*/ 92 h 155"/>
                  <a:gd name="T6" fmla="*/ 67 w 155"/>
                  <a:gd name="T7" fmla="*/ 107 h 155"/>
                  <a:gd name="T8" fmla="*/ 78 w 155"/>
                  <a:gd name="T9" fmla="*/ 109 h 155"/>
                  <a:gd name="T10" fmla="*/ 101 w 155"/>
                  <a:gd name="T11" fmla="*/ 100 h 155"/>
                  <a:gd name="T12" fmla="*/ 109 w 155"/>
                  <a:gd name="T13" fmla="*/ 75 h 155"/>
                  <a:gd name="T14" fmla="*/ 99 w 155"/>
                  <a:gd name="T15" fmla="*/ 54 h 155"/>
                  <a:gd name="T16" fmla="*/ 83 w 155"/>
                  <a:gd name="T17" fmla="*/ 46 h 155"/>
                  <a:gd name="T18" fmla="*/ 72 w 155"/>
                  <a:gd name="T19" fmla="*/ 0 h 155"/>
                  <a:gd name="T20" fmla="*/ 78 w 155"/>
                  <a:gd name="T21" fmla="*/ 12 h 155"/>
                  <a:gd name="T22" fmla="*/ 99 w 155"/>
                  <a:gd name="T23" fmla="*/ 16 h 155"/>
                  <a:gd name="T24" fmla="*/ 116 w 155"/>
                  <a:gd name="T25" fmla="*/ 11 h 155"/>
                  <a:gd name="T26" fmla="*/ 119 w 155"/>
                  <a:gd name="T27" fmla="*/ 29 h 155"/>
                  <a:gd name="T28" fmla="*/ 131 w 155"/>
                  <a:gd name="T29" fmla="*/ 41 h 155"/>
                  <a:gd name="T30" fmla="*/ 147 w 155"/>
                  <a:gd name="T31" fmla="*/ 43 h 155"/>
                  <a:gd name="T32" fmla="*/ 155 w 155"/>
                  <a:gd name="T33" fmla="*/ 72 h 155"/>
                  <a:gd name="T34" fmla="*/ 142 w 155"/>
                  <a:gd name="T35" fmla="*/ 85 h 155"/>
                  <a:gd name="T36" fmla="*/ 151 w 155"/>
                  <a:gd name="T37" fmla="*/ 102 h 155"/>
                  <a:gd name="T38" fmla="*/ 136 w 155"/>
                  <a:gd name="T39" fmla="*/ 128 h 155"/>
                  <a:gd name="T40" fmla="*/ 121 w 155"/>
                  <a:gd name="T41" fmla="*/ 127 h 155"/>
                  <a:gd name="T42" fmla="*/ 106 w 155"/>
                  <a:gd name="T43" fmla="*/ 136 h 155"/>
                  <a:gd name="T44" fmla="*/ 97 w 155"/>
                  <a:gd name="T45" fmla="*/ 152 h 155"/>
                  <a:gd name="T46" fmla="*/ 82 w 155"/>
                  <a:gd name="T47" fmla="*/ 143 h 155"/>
                  <a:gd name="T48" fmla="*/ 67 w 155"/>
                  <a:gd name="T49" fmla="*/ 141 h 155"/>
                  <a:gd name="T50" fmla="*/ 53 w 155"/>
                  <a:gd name="T51" fmla="*/ 151 h 155"/>
                  <a:gd name="T52" fmla="*/ 27 w 155"/>
                  <a:gd name="T53" fmla="*/ 136 h 155"/>
                  <a:gd name="T54" fmla="*/ 29 w 155"/>
                  <a:gd name="T55" fmla="*/ 121 h 155"/>
                  <a:gd name="T56" fmla="*/ 19 w 155"/>
                  <a:gd name="T57" fmla="*/ 107 h 155"/>
                  <a:gd name="T58" fmla="*/ 3 w 155"/>
                  <a:gd name="T59" fmla="*/ 98 h 155"/>
                  <a:gd name="T60" fmla="*/ 12 w 155"/>
                  <a:gd name="T61" fmla="*/ 83 h 155"/>
                  <a:gd name="T62" fmla="*/ 16 w 155"/>
                  <a:gd name="T63" fmla="*/ 58 h 155"/>
                  <a:gd name="T64" fmla="*/ 10 w 155"/>
                  <a:gd name="T65" fmla="*/ 39 h 155"/>
                  <a:gd name="T66" fmla="*/ 28 w 155"/>
                  <a:gd name="T67" fmla="*/ 35 h 155"/>
                  <a:gd name="T68" fmla="*/ 41 w 155"/>
                  <a:gd name="T69" fmla="*/ 24 h 155"/>
                  <a:gd name="T70" fmla="*/ 42 w 155"/>
                  <a:gd name="T71" fmla="*/ 8 h 155"/>
                  <a:gd name="T72" fmla="*/ 72 w 155"/>
                  <a:gd name="T7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5" h="155">
                    <a:moveTo>
                      <a:pt x="78" y="46"/>
                    </a:moveTo>
                    <a:lnTo>
                      <a:pt x="64" y="49"/>
                    </a:lnTo>
                    <a:lnTo>
                      <a:pt x="54" y="56"/>
                    </a:lnTo>
                    <a:lnTo>
                      <a:pt x="47" y="68"/>
                    </a:lnTo>
                    <a:lnTo>
                      <a:pt x="46" y="80"/>
                    </a:lnTo>
                    <a:lnTo>
                      <a:pt x="49" y="92"/>
                    </a:lnTo>
                    <a:lnTo>
                      <a:pt x="57" y="101"/>
                    </a:lnTo>
                    <a:lnTo>
                      <a:pt x="67" y="107"/>
                    </a:lnTo>
                    <a:lnTo>
                      <a:pt x="72" y="109"/>
                    </a:lnTo>
                    <a:lnTo>
                      <a:pt x="78" y="109"/>
                    </a:lnTo>
                    <a:lnTo>
                      <a:pt x="89" y="106"/>
                    </a:lnTo>
                    <a:lnTo>
                      <a:pt x="101" y="100"/>
                    </a:lnTo>
                    <a:lnTo>
                      <a:pt x="108" y="88"/>
                    </a:lnTo>
                    <a:lnTo>
                      <a:pt x="109" y="75"/>
                    </a:lnTo>
                    <a:lnTo>
                      <a:pt x="105" y="64"/>
                    </a:lnTo>
                    <a:lnTo>
                      <a:pt x="99" y="54"/>
                    </a:lnTo>
                    <a:lnTo>
                      <a:pt x="87" y="47"/>
                    </a:lnTo>
                    <a:lnTo>
                      <a:pt x="83" y="46"/>
                    </a:lnTo>
                    <a:lnTo>
                      <a:pt x="78" y="46"/>
                    </a:lnTo>
                    <a:close/>
                    <a:moveTo>
                      <a:pt x="72" y="0"/>
                    </a:moveTo>
                    <a:lnTo>
                      <a:pt x="72" y="13"/>
                    </a:lnTo>
                    <a:lnTo>
                      <a:pt x="78" y="12"/>
                    </a:lnTo>
                    <a:lnTo>
                      <a:pt x="88" y="13"/>
                    </a:lnTo>
                    <a:lnTo>
                      <a:pt x="99" y="16"/>
                    </a:lnTo>
                    <a:lnTo>
                      <a:pt x="102" y="4"/>
                    </a:lnTo>
                    <a:lnTo>
                      <a:pt x="116" y="11"/>
                    </a:lnTo>
                    <a:lnTo>
                      <a:pt x="129" y="20"/>
                    </a:lnTo>
                    <a:lnTo>
                      <a:pt x="119" y="29"/>
                    </a:lnTo>
                    <a:lnTo>
                      <a:pt x="126" y="34"/>
                    </a:lnTo>
                    <a:lnTo>
                      <a:pt x="131" y="41"/>
                    </a:lnTo>
                    <a:lnTo>
                      <a:pt x="135" y="49"/>
                    </a:lnTo>
                    <a:lnTo>
                      <a:pt x="147" y="43"/>
                    </a:lnTo>
                    <a:lnTo>
                      <a:pt x="152" y="58"/>
                    </a:lnTo>
                    <a:lnTo>
                      <a:pt x="155" y="72"/>
                    </a:lnTo>
                    <a:lnTo>
                      <a:pt x="143" y="73"/>
                    </a:lnTo>
                    <a:lnTo>
                      <a:pt x="142" y="85"/>
                    </a:lnTo>
                    <a:lnTo>
                      <a:pt x="139" y="98"/>
                    </a:lnTo>
                    <a:lnTo>
                      <a:pt x="151" y="102"/>
                    </a:lnTo>
                    <a:lnTo>
                      <a:pt x="144" y="117"/>
                    </a:lnTo>
                    <a:lnTo>
                      <a:pt x="136" y="128"/>
                    </a:lnTo>
                    <a:lnTo>
                      <a:pt x="126" y="121"/>
                    </a:lnTo>
                    <a:lnTo>
                      <a:pt x="121" y="127"/>
                    </a:lnTo>
                    <a:lnTo>
                      <a:pt x="114" y="132"/>
                    </a:lnTo>
                    <a:lnTo>
                      <a:pt x="106" y="136"/>
                    </a:lnTo>
                    <a:lnTo>
                      <a:pt x="112" y="147"/>
                    </a:lnTo>
                    <a:lnTo>
                      <a:pt x="97" y="152"/>
                    </a:lnTo>
                    <a:lnTo>
                      <a:pt x="83" y="155"/>
                    </a:lnTo>
                    <a:lnTo>
                      <a:pt x="82" y="143"/>
                    </a:lnTo>
                    <a:lnTo>
                      <a:pt x="78" y="143"/>
                    </a:lnTo>
                    <a:lnTo>
                      <a:pt x="67" y="141"/>
                    </a:lnTo>
                    <a:lnTo>
                      <a:pt x="57" y="140"/>
                    </a:lnTo>
                    <a:lnTo>
                      <a:pt x="53" y="151"/>
                    </a:lnTo>
                    <a:lnTo>
                      <a:pt x="38" y="145"/>
                    </a:lnTo>
                    <a:lnTo>
                      <a:pt x="27" y="136"/>
                    </a:lnTo>
                    <a:lnTo>
                      <a:pt x="34" y="127"/>
                    </a:lnTo>
                    <a:lnTo>
                      <a:pt x="29" y="121"/>
                    </a:lnTo>
                    <a:lnTo>
                      <a:pt x="24" y="114"/>
                    </a:lnTo>
                    <a:lnTo>
                      <a:pt x="19" y="107"/>
                    </a:lnTo>
                    <a:lnTo>
                      <a:pt x="8" y="113"/>
                    </a:lnTo>
                    <a:lnTo>
                      <a:pt x="3" y="98"/>
                    </a:lnTo>
                    <a:lnTo>
                      <a:pt x="0" y="83"/>
                    </a:lnTo>
                    <a:lnTo>
                      <a:pt x="12" y="83"/>
                    </a:lnTo>
                    <a:lnTo>
                      <a:pt x="12" y="69"/>
                    </a:lnTo>
                    <a:lnTo>
                      <a:pt x="16" y="58"/>
                    </a:lnTo>
                    <a:lnTo>
                      <a:pt x="4" y="54"/>
                    </a:lnTo>
                    <a:lnTo>
                      <a:pt x="10" y="39"/>
                    </a:lnTo>
                    <a:lnTo>
                      <a:pt x="19" y="26"/>
                    </a:lnTo>
                    <a:lnTo>
                      <a:pt x="28" y="35"/>
                    </a:lnTo>
                    <a:lnTo>
                      <a:pt x="34" y="29"/>
                    </a:lnTo>
                    <a:lnTo>
                      <a:pt x="41" y="24"/>
                    </a:lnTo>
                    <a:lnTo>
                      <a:pt x="49" y="20"/>
                    </a:lnTo>
                    <a:lnTo>
                      <a:pt x="42" y="8"/>
                    </a:lnTo>
                    <a:lnTo>
                      <a:pt x="57" y="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Freeform 59"/>
            <p:cNvSpPr>
              <a:spLocks/>
            </p:cNvSpPr>
            <p:nvPr/>
          </p:nvSpPr>
          <p:spPr bwMode="auto">
            <a:xfrm>
              <a:off x="5848350" y="5888038"/>
              <a:ext cx="511175" cy="141288"/>
            </a:xfrm>
            <a:custGeom>
              <a:avLst/>
              <a:gdLst>
                <a:gd name="T0" fmla="*/ 161 w 322"/>
                <a:gd name="T1" fmla="*/ 0 h 89"/>
                <a:gd name="T2" fmla="*/ 198 w 322"/>
                <a:gd name="T3" fmla="*/ 1 h 89"/>
                <a:gd name="T4" fmla="*/ 232 w 322"/>
                <a:gd name="T5" fmla="*/ 4 h 89"/>
                <a:gd name="T6" fmla="*/ 262 w 322"/>
                <a:gd name="T7" fmla="*/ 9 h 89"/>
                <a:gd name="T8" fmla="*/ 287 w 322"/>
                <a:gd name="T9" fmla="*/ 17 h 89"/>
                <a:gd name="T10" fmla="*/ 305 w 322"/>
                <a:gd name="T11" fmla="*/ 25 h 89"/>
                <a:gd name="T12" fmla="*/ 318 w 322"/>
                <a:gd name="T13" fmla="*/ 34 h 89"/>
                <a:gd name="T14" fmla="*/ 322 w 322"/>
                <a:gd name="T15" fmla="*/ 44 h 89"/>
                <a:gd name="T16" fmla="*/ 318 w 322"/>
                <a:gd name="T17" fmla="*/ 55 h 89"/>
                <a:gd name="T18" fmla="*/ 305 w 322"/>
                <a:gd name="T19" fmla="*/ 64 h 89"/>
                <a:gd name="T20" fmla="*/ 287 w 322"/>
                <a:gd name="T21" fmla="*/ 72 h 89"/>
                <a:gd name="T22" fmla="*/ 262 w 322"/>
                <a:gd name="T23" fmla="*/ 80 h 89"/>
                <a:gd name="T24" fmla="*/ 232 w 322"/>
                <a:gd name="T25" fmla="*/ 85 h 89"/>
                <a:gd name="T26" fmla="*/ 198 w 322"/>
                <a:gd name="T27" fmla="*/ 87 h 89"/>
                <a:gd name="T28" fmla="*/ 161 w 322"/>
                <a:gd name="T29" fmla="*/ 89 h 89"/>
                <a:gd name="T30" fmla="*/ 125 w 322"/>
                <a:gd name="T31" fmla="*/ 87 h 89"/>
                <a:gd name="T32" fmla="*/ 91 w 322"/>
                <a:gd name="T33" fmla="*/ 85 h 89"/>
                <a:gd name="T34" fmla="*/ 60 w 322"/>
                <a:gd name="T35" fmla="*/ 80 h 89"/>
                <a:gd name="T36" fmla="*/ 36 w 322"/>
                <a:gd name="T37" fmla="*/ 72 h 89"/>
                <a:gd name="T38" fmla="*/ 16 w 322"/>
                <a:gd name="T39" fmla="*/ 64 h 89"/>
                <a:gd name="T40" fmla="*/ 4 w 322"/>
                <a:gd name="T41" fmla="*/ 55 h 89"/>
                <a:gd name="T42" fmla="*/ 0 w 322"/>
                <a:gd name="T43" fmla="*/ 44 h 89"/>
                <a:gd name="T44" fmla="*/ 4 w 322"/>
                <a:gd name="T45" fmla="*/ 34 h 89"/>
                <a:gd name="T46" fmla="*/ 16 w 322"/>
                <a:gd name="T47" fmla="*/ 25 h 89"/>
                <a:gd name="T48" fmla="*/ 36 w 322"/>
                <a:gd name="T49" fmla="*/ 17 h 89"/>
                <a:gd name="T50" fmla="*/ 60 w 322"/>
                <a:gd name="T51" fmla="*/ 9 h 89"/>
                <a:gd name="T52" fmla="*/ 91 w 322"/>
                <a:gd name="T53" fmla="*/ 4 h 89"/>
                <a:gd name="T54" fmla="*/ 125 w 322"/>
                <a:gd name="T55" fmla="*/ 1 h 89"/>
                <a:gd name="T56" fmla="*/ 161 w 322"/>
                <a:gd name="T5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89">
                  <a:moveTo>
                    <a:pt x="161" y="0"/>
                  </a:moveTo>
                  <a:lnTo>
                    <a:pt x="198" y="1"/>
                  </a:lnTo>
                  <a:lnTo>
                    <a:pt x="232" y="4"/>
                  </a:lnTo>
                  <a:lnTo>
                    <a:pt x="262" y="9"/>
                  </a:lnTo>
                  <a:lnTo>
                    <a:pt x="287" y="17"/>
                  </a:lnTo>
                  <a:lnTo>
                    <a:pt x="305" y="25"/>
                  </a:lnTo>
                  <a:lnTo>
                    <a:pt x="318" y="34"/>
                  </a:lnTo>
                  <a:lnTo>
                    <a:pt x="322" y="44"/>
                  </a:lnTo>
                  <a:lnTo>
                    <a:pt x="318" y="55"/>
                  </a:lnTo>
                  <a:lnTo>
                    <a:pt x="305" y="64"/>
                  </a:lnTo>
                  <a:lnTo>
                    <a:pt x="287" y="72"/>
                  </a:lnTo>
                  <a:lnTo>
                    <a:pt x="262" y="80"/>
                  </a:lnTo>
                  <a:lnTo>
                    <a:pt x="232" y="85"/>
                  </a:lnTo>
                  <a:lnTo>
                    <a:pt x="198" y="87"/>
                  </a:lnTo>
                  <a:lnTo>
                    <a:pt x="161" y="89"/>
                  </a:lnTo>
                  <a:lnTo>
                    <a:pt x="125" y="87"/>
                  </a:lnTo>
                  <a:lnTo>
                    <a:pt x="91" y="85"/>
                  </a:lnTo>
                  <a:lnTo>
                    <a:pt x="60" y="80"/>
                  </a:lnTo>
                  <a:lnTo>
                    <a:pt x="36" y="72"/>
                  </a:lnTo>
                  <a:lnTo>
                    <a:pt x="16" y="64"/>
                  </a:lnTo>
                  <a:lnTo>
                    <a:pt x="4" y="55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16" y="25"/>
                  </a:lnTo>
                  <a:lnTo>
                    <a:pt x="36" y="17"/>
                  </a:lnTo>
                  <a:lnTo>
                    <a:pt x="60" y="9"/>
                  </a:lnTo>
                  <a:lnTo>
                    <a:pt x="91" y="4"/>
                  </a:lnTo>
                  <a:lnTo>
                    <a:pt x="125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6506069" y="244214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06070" y="210838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580743" y="210838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914" y="2321743"/>
            <a:ext cx="304800" cy="30480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506069" y="34302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06070" y="30964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580743" y="309644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506069" y="441877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06070" y="408501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80743" y="408501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06069" y="540437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06070" y="507060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580743" y="507060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914" y="3309800"/>
            <a:ext cx="304800" cy="3048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03" y="4298376"/>
            <a:ext cx="304800" cy="3048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03" y="5301441"/>
            <a:ext cx="304800" cy="304800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5580743" y="903813"/>
            <a:ext cx="5803501" cy="738664"/>
            <a:chOff x="592428" y="600007"/>
            <a:chExt cx="3940935" cy="738664"/>
          </a:xfrm>
        </p:grpSpPr>
        <p:sp>
          <p:nvSpPr>
            <p:cNvPr id="66" name="TextBox 65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519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5" grpId="0" animBg="1"/>
      <p:bldP spid="58" grpId="0" animBg="1"/>
      <p:bldP spid="6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37217" y="557736"/>
            <a:ext cx="4317566" cy="5742527"/>
            <a:chOff x="3898179" y="1544781"/>
            <a:chExt cx="2087563" cy="2776538"/>
          </a:xfrm>
        </p:grpSpPr>
        <p:sp>
          <p:nvSpPr>
            <p:cNvPr id="10" name="Freeform 53"/>
            <p:cNvSpPr>
              <a:spLocks noEditPoints="1"/>
            </p:cNvSpPr>
            <p:nvPr/>
          </p:nvSpPr>
          <p:spPr bwMode="auto">
            <a:xfrm>
              <a:off x="3898179" y="1544781"/>
              <a:ext cx="1193800" cy="1195388"/>
            </a:xfrm>
            <a:custGeom>
              <a:avLst/>
              <a:gdLst>
                <a:gd name="T0" fmla="*/ 352 w 752"/>
                <a:gd name="T1" fmla="*/ 217 h 753"/>
                <a:gd name="T2" fmla="*/ 307 w 752"/>
                <a:gd name="T3" fmla="*/ 232 h 753"/>
                <a:gd name="T4" fmla="*/ 263 w 752"/>
                <a:gd name="T5" fmla="*/ 263 h 753"/>
                <a:gd name="T6" fmla="*/ 229 w 752"/>
                <a:gd name="T7" fmla="*/ 314 h 753"/>
                <a:gd name="T8" fmla="*/ 216 w 752"/>
                <a:gd name="T9" fmla="*/ 376 h 753"/>
                <a:gd name="T10" fmla="*/ 224 w 752"/>
                <a:gd name="T11" fmla="*/ 424 h 753"/>
                <a:gd name="T12" fmla="*/ 243 w 752"/>
                <a:gd name="T13" fmla="*/ 466 h 753"/>
                <a:gd name="T14" fmla="*/ 286 w 752"/>
                <a:gd name="T15" fmla="*/ 509 h 753"/>
                <a:gd name="T16" fmla="*/ 344 w 752"/>
                <a:gd name="T17" fmla="*/ 533 h 753"/>
                <a:gd name="T18" fmla="*/ 402 w 752"/>
                <a:gd name="T19" fmla="*/ 534 h 753"/>
                <a:gd name="T20" fmla="*/ 446 w 752"/>
                <a:gd name="T21" fmla="*/ 521 h 753"/>
                <a:gd name="T22" fmla="*/ 489 w 752"/>
                <a:gd name="T23" fmla="*/ 489 h 753"/>
                <a:gd name="T24" fmla="*/ 525 w 752"/>
                <a:gd name="T25" fmla="*/ 438 h 753"/>
                <a:gd name="T26" fmla="*/ 536 w 752"/>
                <a:gd name="T27" fmla="*/ 376 h 753"/>
                <a:gd name="T28" fmla="*/ 530 w 752"/>
                <a:gd name="T29" fmla="*/ 328 h 753"/>
                <a:gd name="T30" fmla="*/ 509 w 752"/>
                <a:gd name="T31" fmla="*/ 287 h 753"/>
                <a:gd name="T32" fmla="*/ 466 w 752"/>
                <a:gd name="T33" fmla="*/ 243 h 753"/>
                <a:gd name="T34" fmla="*/ 409 w 752"/>
                <a:gd name="T35" fmla="*/ 219 h 753"/>
                <a:gd name="T36" fmla="*/ 377 w 752"/>
                <a:gd name="T37" fmla="*/ 0 h 753"/>
                <a:gd name="T38" fmla="*/ 453 w 752"/>
                <a:gd name="T39" fmla="*/ 8 h 753"/>
                <a:gd name="T40" fmla="*/ 523 w 752"/>
                <a:gd name="T41" fmla="*/ 30 h 753"/>
                <a:gd name="T42" fmla="*/ 586 w 752"/>
                <a:gd name="T43" fmla="*/ 64 h 753"/>
                <a:gd name="T44" fmla="*/ 653 w 752"/>
                <a:gd name="T45" fmla="*/ 120 h 753"/>
                <a:gd name="T46" fmla="*/ 704 w 752"/>
                <a:gd name="T47" fmla="*/ 190 h 753"/>
                <a:gd name="T48" fmla="*/ 739 w 752"/>
                <a:gd name="T49" fmla="*/ 276 h 753"/>
                <a:gd name="T50" fmla="*/ 752 w 752"/>
                <a:gd name="T51" fmla="*/ 376 h 753"/>
                <a:gd name="T52" fmla="*/ 744 w 752"/>
                <a:gd name="T53" fmla="*/ 452 h 753"/>
                <a:gd name="T54" fmla="*/ 724 w 752"/>
                <a:gd name="T55" fmla="*/ 522 h 753"/>
                <a:gd name="T56" fmla="*/ 688 w 752"/>
                <a:gd name="T57" fmla="*/ 586 h 753"/>
                <a:gd name="T58" fmla="*/ 632 w 752"/>
                <a:gd name="T59" fmla="*/ 652 h 753"/>
                <a:gd name="T60" fmla="*/ 563 w 752"/>
                <a:gd name="T61" fmla="*/ 703 h 753"/>
                <a:gd name="T62" fmla="*/ 476 w 752"/>
                <a:gd name="T63" fmla="*/ 738 h 753"/>
                <a:gd name="T64" fmla="*/ 377 w 752"/>
                <a:gd name="T65" fmla="*/ 753 h 753"/>
                <a:gd name="T66" fmla="*/ 301 w 752"/>
                <a:gd name="T67" fmla="*/ 745 h 753"/>
                <a:gd name="T68" fmla="*/ 230 w 752"/>
                <a:gd name="T69" fmla="*/ 723 h 753"/>
                <a:gd name="T70" fmla="*/ 166 w 752"/>
                <a:gd name="T71" fmla="*/ 687 h 753"/>
                <a:gd name="T72" fmla="*/ 101 w 752"/>
                <a:gd name="T73" fmla="*/ 632 h 753"/>
                <a:gd name="T74" fmla="*/ 50 w 752"/>
                <a:gd name="T75" fmla="*/ 561 h 753"/>
                <a:gd name="T76" fmla="*/ 14 w 752"/>
                <a:gd name="T77" fmla="*/ 476 h 753"/>
                <a:gd name="T78" fmla="*/ 0 w 752"/>
                <a:gd name="T79" fmla="*/ 376 h 753"/>
                <a:gd name="T80" fmla="*/ 8 w 752"/>
                <a:gd name="T81" fmla="*/ 300 h 753"/>
                <a:gd name="T82" fmla="*/ 30 w 752"/>
                <a:gd name="T83" fmla="*/ 229 h 753"/>
                <a:gd name="T84" fmla="*/ 65 w 752"/>
                <a:gd name="T85" fmla="*/ 166 h 753"/>
                <a:gd name="T86" fmla="*/ 122 w 752"/>
                <a:gd name="T87" fmla="*/ 99 h 753"/>
                <a:gd name="T88" fmla="*/ 191 w 752"/>
                <a:gd name="T89" fmla="*/ 48 h 753"/>
                <a:gd name="T90" fmla="*/ 276 w 752"/>
                <a:gd name="T91" fmla="*/ 13 h 753"/>
                <a:gd name="T92" fmla="*/ 377 w 752"/>
                <a:gd name="T93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52" h="753">
                  <a:moveTo>
                    <a:pt x="377" y="216"/>
                  </a:moveTo>
                  <a:lnTo>
                    <a:pt x="352" y="217"/>
                  </a:lnTo>
                  <a:lnTo>
                    <a:pt x="328" y="222"/>
                  </a:lnTo>
                  <a:lnTo>
                    <a:pt x="307" y="232"/>
                  </a:lnTo>
                  <a:lnTo>
                    <a:pt x="286" y="243"/>
                  </a:lnTo>
                  <a:lnTo>
                    <a:pt x="263" y="263"/>
                  </a:lnTo>
                  <a:lnTo>
                    <a:pt x="243" y="287"/>
                  </a:lnTo>
                  <a:lnTo>
                    <a:pt x="229" y="314"/>
                  </a:lnTo>
                  <a:lnTo>
                    <a:pt x="220" y="343"/>
                  </a:lnTo>
                  <a:lnTo>
                    <a:pt x="216" y="376"/>
                  </a:lnTo>
                  <a:lnTo>
                    <a:pt x="218" y="400"/>
                  </a:lnTo>
                  <a:lnTo>
                    <a:pt x="224" y="424"/>
                  </a:lnTo>
                  <a:lnTo>
                    <a:pt x="231" y="445"/>
                  </a:lnTo>
                  <a:lnTo>
                    <a:pt x="243" y="466"/>
                  </a:lnTo>
                  <a:lnTo>
                    <a:pt x="263" y="489"/>
                  </a:lnTo>
                  <a:lnTo>
                    <a:pt x="286" y="509"/>
                  </a:lnTo>
                  <a:lnTo>
                    <a:pt x="314" y="524"/>
                  </a:lnTo>
                  <a:lnTo>
                    <a:pt x="344" y="533"/>
                  </a:lnTo>
                  <a:lnTo>
                    <a:pt x="377" y="537"/>
                  </a:lnTo>
                  <a:lnTo>
                    <a:pt x="402" y="534"/>
                  </a:lnTo>
                  <a:lnTo>
                    <a:pt x="424" y="529"/>
                  </a:lnTo>
                  <a:lnTo>
                    <a:pt x="446" y="521"/>
                  </a:lnTo>
                  <a:lnTo>
                    <a:pt x="466" y="509"/>
                  </a:lnTo>
                  <a:lnTo>
                    <a:pt x="489" y="489"/>
                  </a:lnTo>
                  <a:lnTo>
                    <a:pt x="509" y="466"/>
                  </a:lnTo>
                  <a:lnTo>
                    <a:pt x="525" y="438"/>
                  </a:lnTo>
                  <a:lnTo>
                    <a:pt x="534" y="408"/>
                  </a:lnTo>
                  <a:lnTo>
                    <a:pt x="536" y="376"/>
                  </a:lnTo>
                  <a:lnTo>
                    <a:pt x="535" y="352"/>
                  </a:lnTo>
                  <a:lnTo>
                    <a:pt x="530" y="328"/>
                  </a:lnTo>
                  <a:lnTo>
                    <a:pt x="521" y="306"/>
                  </a:lnTo>
                  <a:lnTo>
                    <a:pt x="509" y="287"/>
                  </a:lnTo>
                  <a:lnTo>
                    <a:pt x="489" y="263"/>
                  </a:lnTo>
                  <a:lnTo>
                    <a:pt x="466" y="243"/>
                  </a:lnTo>
                  <a:lnTo>
                    <a:pt x="438" y="228"/>
                  </a:lnTo>
                  <a:lnTo>
                    <a:pt x="409" y="219"/>
                  </a:lnTo>
                  <a:lnTo>
                    <a:pt x="377" y="216"/>
                  </a:lnTo>
                  <a:close/>
                  <a:moveTo>
                    <a:pt x="377" y="0"/>
                  </a:moveTo>
                  <a:lnTo>
                    <a:pt x="415" y="1"/>
                  </a:lnTo>
                  <a:lnTo>
                    <a:pt x="453" y="8"/>
                  </a:lnTo>
                  <a:lnTo>
                    <a:pt x="488" y="17"/>
                  </a:lnTo>
                  <a:lnTo>
                    <a:pt x="523" y="30"/>
                  </a:lnTo>
                  <a:lnTo>
                    <a:pt x="556" y="46"/>
                  </a:lnTo>
                  <a:lnTo>
                    <a:pt x="586" y="64"/>
                  </a:lnTo>
                  <a:lnTo>
                    <a:pt x="621" y="90"/>
                  </a:lnTo>
                  <a:lnTo>
                    <a:pt x="653" y="120"/>
                  </a:lnTo>
                  <a:lnTo>
                    <a:pt x="680" y="154"/>
                  </a:lnTo>
                  <a:lnTo>
                    <a:pt x="704" y="190"/>
                  </a:lnTo>
                  <a:lnTo>
                    <a:pt x="724" y="229"/>
                  </a:lnTo>
                  <a:lnTo>
                    <a:pt x="739" y="276"/>
                  </a:lnTo>
                  <a:lnTo>
                    <a:pt x="748" y="325"/>
                  </a:lnTo>
                  <a:lnTo>
                    <a:pt x="752" y="376"/>
                  </a:lnTo>
                  <a:lnTo>
                    <a:pt x="751" y="415"/>
                  </a:lnTo>
                  <a:lnTo>
                    <a:pt x="744" y="452"/>
                  </a:lnTo>
                  <a:lnTo>
                    <a:pt x="735" y="488"/>
                  </a:lnTo>
                  <a:lnTo>
                    <a:pt x="724" y="522"/>
                  </a:lnTo>
                  <a:lnTo>
                    <a:pt x="707" y="555"/>
                  </a:lnTo>
                  <a:lnTo>
                    <a:pt x="688" y="586"/>
                  </a:lnTo>
                  <a:lnTo>
                    <a:pt x="662" y="620"/>
                  </a:lnTo>
                  <a:lnTo>
                    <a:pt x="632" y="652"/>
                  </a:lnTo>
                  <a:lnTo>
                    <a:pt x="599" y="679"/>
                  </a:lnTo>
                  <a:lnTo>
                    <a:pt x="563" y="703"/>
                  </a:lnTo>
                  <a:lnTo>
                    <a:pt x="523" y="723"/>
                  </a:lnTo>
                  <a:lnTo>
                    <a:pt x="476" y="738"/>
                  </a:lnTo>
                  <a:lnTo>
                    <a:pt x="428" y="749"/>
                  </a:lnTo>
                  <a:lnTo>
                    <a:pt x="377" y="753"/>
                  </a:lnTo>
                  <a:lnTo>
                    <a:pt x="339" y="750"/>
                  </a:lnTo>
                  <a:lnTo>
                    <a:pt x="301" y="745"/>
                  </a:lnTo>
                  <a:lnTo>
                    <a:pt x="264" y="736"/>
                  </a:lnTo>
                  <a:lnTo>
                    <a:pt x="230" y="723"/>
                  </a:lnTo>
                  <a:lnTo>
                    <a:pt x="197" y="707"/>
                  </a:lnTo>
                  <a:lnTo>
                    <a:pt x="166" y="687"/>
                  </a:lnTo>
                  <a:lnTo>
                    <a:pt x="132" y="661"/>
                  </a:lnTo>
                  <a:lnTo>
                    <a:pt x="101" y="632"/>
                  </a:lnTo>
                  <a:lnTo>
                    <a:pt x="73" y="598"/>
                  </a:lnTo>
                  <a:lnTo>
                    <a:pt x="50" y="561"/>
                  </a:lnTo>
                  <a:lnTo>
                    <a:pt x="30" y="522"/>
                  </a:lnTo>
                  <a:lnTo>
                    <a:pt x="14" y="476"/>
                  </a:lnTo>
                  <a:lnTo>
                    <a:pt x="4" y="427"/>
                  </a:lnTo>
                  <a:lnTo>
                    <a:pt x="0" y="376"/>
                  </a:lnTo>
                  <a:lnTo>
                    <a:pt x="2" y="338"/>
                  </a:lnTo>
                  <a:lnTo>
                    <a:pt x="8" y="300"/>
                  </a:lnTo>
                  <a:lnTo>
                    <a:pt x="17" y="264"/>
                  </a:lnTo>
                  <a:lnTo>
                    <a:pt x="30" y="229"/>
                  </a:lnTo>
                  <a:lnTo>
                    <a:pt x="46" y="196"/>
                  </a:lnTo>
                  <a:lnTo>
                    <a:pt x="65" y="166"/>
                  </a:lnTo>
                  <a:lnTo>
                    <a:pt x="91" y="131"/>
                  </a:lnTo>
                  <a:lnTo>
                    <a:pt x="122" y="99"/>
                  </a:lnTo>
                  <a:lnTo>
                    <a:pt x="154" y="72"/>
                  </a:lnTo>
                  <a:lnTo>
                    <a:pt x="191" y="48"/>
                  </a:lnTo>
                  <a:lnTo>
                    <a:pt x="230" y="30"/>
                  </a:lnTo>
                  <a:lnTo>
                    <a:pt x="276" y="13"/>
                  </a:lnTo>
                  <a:lnTo>
                    <a:pt x="326" y="4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E8C90D"/>
            </a:solidFill>
            <a:ln w="0">
              <a:solidFill>
                <a:srgbClr val="E8C9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4"/>
            <p:cNvSpPr>
              <a:spLocks noEditPoints="1"/>
            </p:cNvSpPr>
            <p:nvPr/>
          </p:nvSpPr>
          <p:spPr bwMode="auto">
            <a:xfrm>
              <a:off x="4793529" y="2390919"/>
              <a:ext cx="1192213" cy="1193800"/>
            </a:xfrm>
            <a:custGeom>
              <a:avLst/>
              <a:gdLst>
                <a:gd name="T0" fmla="*/ 351 w 751"/>
                <a:gd name="T1" fmla="*/ 217 h 752"/>
                <a:gd name="T2" fmla="*/ 306 w 751"/>
                <a:gd name="T3" fmla="*/ 231 h 752"/>
                <a:gd name="T4" fmla="*/ 262 w 751"/>
                <a:gd name="T5" fmla="*/ 263 h 752"/>
                <a:gd name="T6" fmla="*/ 228 w 751"/>
                <a:gd name="T7" fmla="*/ 314 h 752"/>
                <a:gd name="T8" fmla="*/ 215 w 751"/>
                <a:gd name="T9" fmla="*/ 375 h 752"/>
                <a:gd name="T10" fmla="*/ 222 w 751"/>
                <a:gd name="T11" fmla="*/ 424 h 752"/>
                <a:gd name="T12" fmla="*/ 242 w 751"/>
                <a:gd name="T13" fmla="*/ 466 h 752"/>
                <a:gd name="T14" fmla="*/ 285 w 751"/>
                <a:gd name="T15" fmla="*/ 509 h 752"/>
                <a:gd name="T16" fmla="*/ 343 w 751"/>
                <a:gd name="T17" fmla="*/ 532 h 752"/>
                <a:gd name="T18" fmla="*/ 400 w 751"/>
                <a:gd name="T19" fmla="*/ 534 h 752"/>
                <a:gd name="T20" fmla="*/ 445 w 751"/>
                <a:gd name="T21" fmla="*/ 521 h 752"/>
                <a:gd name="T22" fmla="*/ 489 w 751"/>
                <a:gd name="T23" fmla="*/ 489 h 752"/>
                <a:gd name="T24" fmla="*/ 523 w 751"/>
                <a:gd name="T25" fmla="*/ 438 h 752"/>
                <a:gd name="T26" fmla="*/ 535 w 751"/>
                <a:gd name="T27" fmla="*/ 375 h 752"/>
                <a:gd name="T28" fmla="*/ 529 w 751"/>
                <a:gd name="T29" fmla="*/ 328 h 752"/>
                <a:gd name="T30" fmla="*/ 509 w 751"/>
                <a:gd name="T31" fmla="*/ 286 h 752"/>
                <a:gd name="T32" fmla="*/ 464 w 751"/>
                <a:gd name="T33" fmla="*/ 243 h 752"/>
                <a:gd name="T34" fmla="*/ 408 w 751"/>
                <a:gd name="T35" fmla="*/ 218 h 752"/>
                <a:gd name="T36" fmla="*/ 375 w 751"/>
                <a:gd name="T37" fmla="*/ 0 h 752"/>
                <a:gd name="T38" fmla="*/ 451 w 751"/>
                <a:gd name="T39" fmla="*/ 8 h 752"/>
                <a:gd name="T40" fmla="*/ 522 w 751"/>
                <a:gd name="T41" fmla="*/ 30 h 752"/>
                <a:gd name="T42" fmla="*/ 586 w 751"/>
                <a:gd name="T43" fmla="*/ 64 h 752"/>
                <a:gd name="T44" fmla="*/ 652 w 751"/>
                <a:gd name="T45" fmla="*/ 120 h 752"/>
                <a:gd name="T46" fmla="*/ 703 w 751"/>
                <a:gd name="T47" fmla="*/ 190 h 752"/>
                <a:gd name="T48" fmla="*/ 738 w 751"/>
                <a:gd name="T49" fmla="*/ 276 h 752"/>
                <a:gd name="T50" fmla="*/ 751 w 751"/>
                <a:gd name="T51" fmla="*/ 375 h 752"/>
                <a:gd name="T52" fmla="*/ 743 w 751"/>
                <a:gd name="T53" fmla="*/ 451 h 752"/>
                <a:gd name="T54" fmla="*/ 722 w 751"/>
                <a:gd name="T55" fmla="*/ 522 h 752"/>
                <a:gd name="T56" fmla="*/ 687 w 751"/>
                <a:gd name="T57" fmla="*/ 586 h 752"/>
                <a:gd name="T58" fmla="*/ 631 w 751"/>
                <a:gd name="T59" fmla="*/ 652 h 752"/>
                <a:gd name="T60" fmla="*/ 561 w 751"/>
                <a:gd name="T61" fmla="*/ 703 h 752"/>
                <a:gd name="T62" fmla="*/ 475 w 751"/>
                <a:gd name="T63" fmla="*/ 738 h 752"/>
                <a:gd name="T64" fmla="*/ 375 w 751"/>
                <a:gd name="T65" fmla="*/ 752 h 752"/>
                <a:gd name="T66" fmla="*/ 300 w 751"/>
                <a:gd name="T67" fmla="*/ 745 h 752"/>
                <a:gd name="T68" fmla="*/ 229 w 751"/>
                <a:gd name="T69" fmla="*/ 722 h 752"/>
                <a:gd name="T70" fmla="*/ 165 w 751"/>
                <a:gd name="T71" fmla="*/ 687 h 752"/>
                <a:gd name="T72" fmla="*/ 99 w 751"/>
                <a:gd name="T73" fmla="*/ 631 h 752"/>
                <a:gd name="T74" fmla="*/ 48 w 751"/>
                <a:gd name="T75" fmla="*/ 561 h 752"/>
                <a:gd name="T76" fmla="*/ 13 w 751"/>
                <a:gd name="T77" fmla="*/ 476 h 752"/>
                <a:gd name="T78" fmla="*/ 0 w 751"/>
                <a:gd name="T79" fmla="*/ 375 h 752"/>
                <a:gd name="T80" fmla="*/ 6 w 751"/>
                <a:gd name="T81" fmla="*/ 299 h 752"/>
                <a:gd name="T82" fmla="*/ 29 w 751"/>
                <a:gd name="T83" fmla="*/ 229 h 752"/>
                <a:gd name="T84" fmla="*/ 64 w 751"/>
                <a:gd name="T85" fmla="*/ 166 h 752"/>
                <a:gd name="T86" fmla="*/ 120 w 751"/>
                <a:gd name="T87" fmla="*/ 99 h 752"/>
                <a:gd name="T88" fmla="*/ 190 w 751"/>
                <a:gd name="T89" fmla="*/ 48 h 752"/>
                <a:gd name="T90" fmla="*/ 276 w 751"/>
                <a:gd name="T91" fmla="*/ 13 h 752"/>
                <a:gd name="T92" fmla="*/ 375 w 751"/>
                <a:gd name="T93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51" h="752">
                  <a:moveTo>
                    <a:pt x="375" y="216"/>
                  </a:moveTo>
                  <a:lnTo>
                    <a:pt x="351" y="217"/>
                  </a:lnTo>
                  <a:lnTo>
                    <a:pt x="327" y="222"/>
                  </a:lnTo>
                  <a:lnTo>
                    <a:pt x="306" y="231"/>
                  </a:lnTo>
                  <a:lnTo>
                    <a:pt x="285" y="243"/>
                  </a:lnTo>
                  <a:lnTo>
                    <a:pt x="262" y="263"/>
                  </a:lnTo>
                  <a:lnTo>
                    <a:pt x="242" y="286"/>
                  </a:lnTo>
                  <a:lnTo>
                    <a:pt x="228" y="314"/>
                  </a:lnTo>
                  <a:lnTo>
                    <a:pt x="218" y="343"/>
                  </a:lnTo>
                  <a:lnTo>
                    <a:pt x="215" y="375"/>
                  </a:lnTo>
                  <a:lnTo>
                    <a:pt x="217" y="400"/>
                  </a:lnTo>
                  <a:lnTo>
                    <a:pt x="222" y="424"/>
                  </a:lnTo>
                  <a:lnTo>
                    <a:pt x="230" y="445"/>
                  </a:lnTo>
                  <a:lnTo>
                    <a:pt x="242" y="466"/>
                  </a:lnTo>
                  <a:lnTo>
                    <a:pt x="262" y="489"/>
                  </a:lnTo>
                  <a:lnTo>
                    <a:pt x="285" y="509"/>
                  </a:lnTo>
                  <a:lnTo>
                    <a:pt x="313" y="523"/>
                  </a:lnTo>
                  <a:lnTo>
                    <a:pt x="343" y="532"/>
                  </a:lnTo>
                  <a:lnTo>
                    <a:pt x="375" y="536"/>
                  </a:lnTo>
                  <a:lnTo>
                    <a:pt x="400" y="534"/>
                  </a:lnTo>
                  <a:lnTo>
                    <a:pt x="423" y="529"/>
                  </a:lnTo>
                  <a:lnTo>
                    <a:pt x="445" y="521"/>
                  </a:lnTo>
                  <a:lnTo>
                    <a:pt x="464" y="509"/>
                  </a:lnTo>
                  <a:lnTo>
                    <a:pt x="489" y="489"/>
                  </a:lnTo>
                  <a:lnTo>
                    <a:pt x="509" y="466"/>
                  </a:lnTo>
                  <a:lnTo>
                    <a:pt x="523" y="438"/>
                  </a:lnTo>
                  <a:lnTo>
                    <a:pt x="533" y="408"/>
                  </a:lnTo>
                  <a:lnTo>
                    <a:pt x="535" y="375"/>
                  </a:lnTo>
                  <a:lnTo>
                    <a:pt x="534" y="351"/>
                  </a:lnTo>
                  <a:lnTo>
                    <a:pt x="529" y="328"/>
                  </a:lnTo>
                  <a:lnTo>
                    <a:pt x="519" y="306"/>
                  </a:lnTo>
                  <a:lnTo>
                    <a:pt x="509" y="286"/>
                  </a:lnTo>
                  <a:lnTo>
                    <a:pt x="489" y="263"/>
                  </a:lnTo>
                  <a:lnTo>
                    <a:pt x="464" y="243"/>
                  </a:lnTo>
                  <a:lnTo>
                    <a:pt x="438" y="227"/>
                  </a:lnTo>
                  <a:lnTo>
                    <a:pt x="408" y="218"/>
                  </a:lnTo>
                  <a:lnTo>
                    <a:pt x="375" y="216"/>
                  </a:lnTo>
                  <a:close/>
                  <a:moveTo>
                    <a:pt x="375" y="0"/>
                  </a:moveTo>
                  <a:lnTo>
                    <a:pt x="413" y="1"/>
                  </a:lnTo>
                  <a:lnTo>
                    <a:pt x="451" y="8"/>
                  </a:lnTo>
                  <a:lnTo>
                    <a:pt x="487" y="17"/>
                  </a:lnTo>
                  <a:lnTo>
                    <a:pt x="522" y="30"/>
                  </a:lnTo>
                  <a:lnTo>
                    <a:pt x="555" y="46"/>
                  </a:lnTo>
                  <a:lnTo>
                    <a:pt x="586" y="64"/>
                  </a:lnTo>
                  <a:lnTo>
                    <a:pt x="620" y="90"/>
                  </a:lnTo>
                  <a:lnTo>
                    <a:pt x="652" y="120"/>
                  </a:lnTo>
                  <a:lnTo>
                    <a:pt x="679" y="154"/>
                  </a:lnTo>
                  <a:lnTo>
                    <a:pt x="703" y="190"/>
                  </a:lnTo>
                  <a:lnTo>
                    <a:pt x="722" y="229"/>
                  </a:lnTo>
                  <a:lnTo>
                    <a:pt x="738" y="276"/>
                  </a:lnTo>
                  <a:lnTo>
                    <a:pt x="748" y="324"/>
                  </a:lnTo>
                  <a:lnTo>
                    <a:pt x="751" y="375"/>
                  </a:lnTo>
                  <a:lnTo>
                    <a:pt x="750" y="415"/>
                  </a:lnTo>
                  <a:lnTo>
                    <a:pt x="743" y="451"/>
                  </a:lnTo>
                  <a:lnTo>
                    <a:pt x="734" y="488"/>
                  </a:lnTo>
                  <a:lnTo>
                    <a:pt x="722" y="522"/>
                  </a:lnTo>
                  <a:lnTo>
                    <a:pt x="705" y="555"/>
                  </a:lnTo>
                  <a:lnTo>
                    <a:pt x="687" y="586"/>
                  </a:lnTo>
                  <a:lnTo>
                    <a:pt x="661" y="620"/>
                  </a:lnTo>
                  <a:lnTo>
                    <a:pt x="631" y="652"/>
                  </a:lnTo>
                  <a:lnTo>
                    <a:pt x="598" y="679"/>
                  </a:lnTo>
                  <a:lnTo>
                    <a:pt x="561" y="703"/>
                  </a:lnTo>
                  <a:lnTo>
                    <a:pt x="522" y="722"/>
                  </a:lnTo>
                  <a:lnTo>
                    <a:pt x="475" y="738"/>
                  </a:lnTo>
                  <a:lnTo>
                    <a:pt x="427" y="748"/>
                  </a:lnTo>
                  <a:lnTo>
                    <a:pt x="375" y="752"/>
                  </a:lnTo>
                  <a:lnTo>
                    <a:pt x="338" y="750"/>
                  </a:lnTo>
                  <a:lnTo>
                    <a:pt x="300" y="745"/>
                  </a:lnTo>
                  <a:lnTo>
                    <a:pt x="263" y="735"/>
                  </a:lnTo>
                  <a:lnTo>
                    <a:pt x="229" y="722"/>
                  </a:lnTo>
                  <a:lnTo>
                    <a:pt x="196" y="707"/>
                  </a:lnTo>
                  <a:lnTo>
                    <a:pt x="165" y="687"/>
                  </a:lnTo>
                  <a:lnTo>
                    <a:pt x="131" y="661"/>
                  </a:lnTo>
                  <a:lnTo>
                    <a:pt x="99" y="631"/>
                  </a:lnTo>
                  <a:lnTo>
                    <a:pt x="72" y="598"/>
                  </a:lnTo>
                  <a:lnTo>
                    <a:pt x="48" y="561"/>
                  </a:lnTo>
                  <a:lnTo>
                    <a:pt x="29" y="522"/>
                  </a:lnTo>
                  <a:lnTo>
                    <a:pt x="13" y="476"/>
                  </a:lnTo>
                  <a:lnTo>
                    <a:pt x="3" y="426"/>
                  </a:lnTo>
                  <a:lnTo>
                    <a:pt x="0" y="375"/>
                  </a:lnTo>
                  <a:lnTo>
                    <a:pt x="1" y="337"/>
                  </a:lnTo>
                  <a:lnTo>
                    <a:pt x="6" y="299"/>
                  </a:lnTo>
                  <a:lnTo>
                    <a:pt x="16" y="264"/>
                  </a:lnTo>
                  <a:lnTo>
                    <a:pt x="29" y="229"/>
                  </a:lnTo>
                  <a:lnTo>
                    <a:pt x="44" y="196"/>
                  </a:lnTo>
                  <a:lnTo>
                    <a:pt x="64" y="166"/>
                  </a:lnTo>
                  <a:lnTo>
                    <a:pt x="90" y="131"/>
                  </a:lnTo>
                  <a:lnTo>
                    <a:pt x="120" y="99"/>
                  </a:lnTo>
                  <a:lnTo>
                    <a:pt x="153" y="72"/>
                  </a:lnTo>
                  <a:lnTo>
                    <a:pt x="190" y="48"/>
                  </a:lnTo>
                  <a:lnTo>
                    <a:pt x="229" y="30"/>
                  </a:lnTo>
                  <a:lnTo>
                    <a:pt x="276" y="13"/>
                  </a:lnTo>
                  <a:lnTo>
                    <a:pt x="324" y="4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F5F09"/>
            </a:solidFill>
            <a:ln w="0">
              <a:solidFill>
                <a:srgbClr val="FF5F0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5"/>
            <p:cNvSpPr>
              <a:spLocks noEditPoints="1"/>
            </p:cNvSpPr>
            <p:nvPr/>
          </p:nvSpPr>
          <p:spPr bwMode="auto">
            <a:xfrm>
              <a:off x="3898179" y="3125931"/>
              <a:ext cx="1193800" cy="1195388"/>
            </a:xfrm>
            <a:custGeom>
              <a:avLst/>
              <a:gdLst>
                <a:gd name="T0" fmla="*/ 352 w 752"/>
                <a:gd name="T1" fmla="*/ 217 h 753"/>
                <a:gd name="T2" fmla="*/ 307 w 752"/>
                <a:gd name="T3" fmla="*/ 232 h 753"/>
                <a:gd name="T4" fmla="*/ 263 w 752"/>
                <a:gd name="T5" fmla="*/ 263 h 753"/>
                <a:gd name="T6" fmla="*/ 229 w 752"/>
                <a:gd name="T7" fmla="*/ 314 h 753"/>
                <a:gd name="T8" fmla="*/ 216 w 752"/>
                <a:gd name="T9" fmla="*/ 377 h 753"/>
                <a:gd name="T10" fmla="*/ 224 w 752"/>
                <a:gd name="T11" fmla="*/ 424 h 753"/>
                <a:gd name="T12" fmla="*/ 243 w 752"/>
                <a:gd name="T13" fmla="*/ 466 h 753"/>
                <a:gd name="T14" fmla="*/ 286 w 752"/>
                <a:gd name="T15" fmla="*/ 509 h 753"/>
                <a:gd name="T16" fmla="*/ 344 w 752"/>
                <a:gd name="T17" fmla="*/ 534 h 753"/>
                <a:gd name="T18" fmla="*/ 402 w 752"/>
                <a:gd name="T19" fmla="*/ 536 h 753"/>
                <a:gd name="T20" fmla="*/ 446 w 752"/>
                <a:gd name="T21" fmla="*/ 521 h 753"/>
                <a:gd name="T22" fmla="*/ 489 w 752"/>
                <a:gd name="T23" fmla="*/ 490 h 753"/>
                <a:gd name="T24" fmla="*/ 525 w 752"/>
                <a:gd name="T25" fmla="*/ 439 h 753"/>
                <a:gd name="T26" fmla="*/ 536 w 752"/>
                <a:gd name="T27" fmla="*/ 377 h 753"/>
                <a:gd name="T28" fmla="*/ 530 w 752"/>
                <a:gd name="T29" fmla="*/ 329 h 753"/>
                <a:gd name="T30" fmla="*/ 509 w 752"/>
                <a:gd name="T31" fmla="*/ 287 h 753"/>
                <a:gd name="T32" fmla="*/ 466 w 752"/>
                <a:gd name="T33" fmla="*/ 244 h 753"/>
                <a:gd name="T34" fmla="*/ 409 w 752"/>
                <a:gd name="T35" fmla="*/ 220 h 753"/>
                <a:gd name="T36" fmla="*/ 377 w 752"/>
                <a:gd name="T37" fmla="*/ 0 h 753"/>
                <a:gd name="T38" fmla="*/ 453 w 752"/>
                <a:gd name="T39" fmla="*/ 8 h 753"/>
                <a:gd name="T40" fmla="*/ 523 w 752"/>
                <a:gd name="T41" fmla="*/ 30 h 753"/>
                <a:gd name="T42" fmla="*/ 586 w 752"/>
                <a:gd name="T43" fmla="*/ 64 h 753"/>
                <a:gd name="T44" fmla="*/ 653 w 752"/>
                <a:gd name="T45" fmla="*/ 121 h 753"/>
                <a:gd name="T46" fmla="*/ 704 w 752"/>
                <a:gd name="T47" fmla="*/ 191 h 753"/>
                <a:gd name="T48" fmla="*/ 739 w 752"/>
                <a:gd name="T49" fmla="*/ 276 h 753"/>
                <a:gd name="T50" fmla="*/ 752 w 752"/>
                <a:gd name="T51" fmla="*/ 377 h 753"/>
                <a:gd name="T52" fmla="*/ 744 w 752"/>
                <a:gd name="T53" fmla="*/ 452 h 753"/>
                <a:gd name="T54" fmla="*/ 724 w 752"/>
                <a:gd name="T55" fmla="*/ 522 h 753"/>
                <a:gd name="T56" fmla="*/ 688 w 752"/>
                <a:gd name="T57" fmla="*/ 587 h 753"/>
                <a:gd name="T58" fmla="*/ 632 w 752"/>
                <a:gd name="T59" fmla="*/ 652 h 753"/>
                <a:gd name="T60" fmla="*/ 563 w 752"/>
                <a:gd name="T61" fmla="*/ 703 h 753"/>
                <a:gd name="T62" fmla="*/ 476 w 752"/>
                <a:gd name="T63" fmla="*/ 740 h 753"/>
                <a:gd name="T64" fmla="*/ 377 w 752"/>
                <a:gd name="T65" fmla="*/ 753 h 753"/>
                <a:gd name="T66" fmla="*/ 301 w 752"/>
                <a:gd name="T67" fmla="*/ 745 h 753"/>
                <a:gd name="T68" fmla="*/ 230 w 752"/>
                <a:gd name="T69" fmla="*/ 723 h 753"/>
                <a:gd name="T70" fmla="*/ 166 w 752"/>
                <a:gd name="T71" fmla="*/ 689 h 753"/>
                <a:gd name="T72" fmla="*/ 101 w 752"/>
                <a:gd name="T73" fmla="*/ 632 h 753"/>
                <a:gd name="T74" fmla="*/ 50 w 752"/>
                <a:gd name="T75" fmla="*/ 562 h 753"/>
                <a:gd name="T76" fmla="*/ 14 w 752"/>
                <a:gd name="T77" fmla="*/ 477 h 753"/>
                <a:gd name="T78" fmla="*/ 0 w 752"/>
                <a:gd name="T79" fmla="*/ 377 h 753"/>
                <a:gd name="T80" fmla="*/ 8 w 752"/>
                <a:gd name="T81" fmla="*/ 301 h 753"/>
                <a:gd name="T82" fmla="*/ 30 w 752"/>
                <a:gd name="T83" fmla="*/ 231 h 753"/>
                <a:gd name="T84" fmla="*/ 65 w 752"/>
                <a:gd name="T85" fmla="*/ 166 h 753"/>
                <a:gd name="T86" fmla="*/ 122 w 752"/>
                <a:gd name="T87" fmla="*/ 101 h 753"/>
                <a:gd name="T88" fmla="*/ 191 w 752"/>
                <a:gd name="T89" fmla="*/ 50 h 753"/>
                <a:gd name="T90" fmla="*/ 276 w 752"/>
                <a:gd name="T91" fmla="*/ 15 h 753"/>
                <a:gd name="T92" fmla="*/ 377 w 752"/>
                <a:gd name="T93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52" h="753">
                  <a:moveTo>
                    <a:pt x="377" y="216"/>
                  </a:moveTo>
                  <a:lnTo>
                    <a:pt x="352" y="217"/>
                  </a:lnTo>
                  <a:lnTo>
                    <a:pt x="328" y="224"/>
                  </a:lnTo>
                  <a:lnTo>
                    <a:pt x="307" y="232"/>
                  </a:lnTo>
                  <a:lnTo>
                    <a:pt x="286" y="244"/>
                  </a:lnTo>
                  <a:lnTo>
                    <a:pt x="263" y="263"/>
                  </a:lnTo>
                  <a:lnTo>
                    <a:pt x="243" y="287"/>
                  </a:lnTo>
                  <a:lnTo>
                    <a:pt x="229" y="314"/>
                  </a:lnTo>
                  <a:lnTo>
                    <a:pt x="220" y="344"/>
                  </a:lnTo>
                  <a:lnTo>
                    <a:pt x="216" y="377"/>
                  </a:lnTo>
                  <a:lnTo>
                    <a:pt x="218" y="401"/>
                  </a:lnTo>
                  <a:lnTo>
                    <a:pt x="224" y="424"/>
                  </a:lnTo>
                  <a:lnTo>
                    <a:pt x="231" y="447"/>
                  </a:lnTo>
                  <a:lnTo>
                    <a:pt x="243" y="466"/>
                  </a:lnTo>
                  <a:lnTo>
                    <a:pt x="263" y="490"/>
                  </a:lnTo>
                  <a:lnTo>
                    <a:pt x="286" y="509"/>
                  </a:lnTo>
                  <a:lnTo>
                    <a:pt x="314" y="525"/>
                  </a:lnTo>
                  <a:lnTo>
                    <a:pt x="344" y="534"/>
                  </a:lnTo>
                  <a:lnTo>
                    <a:pt x="377" y="537"/>
                  </a:lnTo>
                  <a:lnTo>
                    <a:pt x="402" y="536"/>
                  </a:lnTo>
                  <a:lnTo>
                    <a:pt x="424" y="530"/>
                  </a:lnTo>
                  <a:lnTo>
                    <a:pt x="446" y="521"/>
                  </a:lnTo>
                  <a:lnTo>
                    <a:pt x="466" y="509"/>
                  </a:lnTo>
                  <a:lnTo>
                    <a:pt x="489" y="490"/>
                  </a:lnTo>
                  <a:lnTo>
                    <a:pt x="509" y="466"/>
                  </a:lnTo>
                  <a:lnTo>
                    <a:pt x="525" y="439"/>
                  </a:lnTo>
                  <a:lnTo>
                    <a:pt x="534" y="409"/>
                  </a:lnTo>
                  <a:lnTo>
                    <a:pt x="536" y="377"/>
                  </a:lnTo>
                  <a:lnTo>
                    <a:pt x="535" y="352"/>
                  </a:lnTo>
                  <a:lnTo>
                    <a:pt x="530" y="329"/>
                  </a:lnTo>
                  <a:lnTo>
                    <a:pt x="521" y="306"/>
                  </a:lnTo>
                  <a:lnTo>
                    <a:pt x="509" y="287"/>
                  </a:lnTo>
                  <a:lnTo>
                    <a:pt x="489" y="263"/>
                  </a:lnTo>
                  <a:lnTo>
                    <a:pt x="466" y="244"/>
                  </a:lnTo>
                  <a:lnTo>
                    <a:pt x="438" y="229"/>
                  </a:lnTo>
                  <a:lnTo>
                    <a:pt x="409" y="220"/>
                  </a:lnTo>
                  <a:lnTo>
                    <a:pt x="377" y="216"/>
                  </a:lnTo>
                  <a:close/>
                  <a:moveTo>
                    <a:pt x="377" y="0"/>
                  </a:moveTo>
                  <a:lnTo>
                    <a:pt x="415" y="3"/>
                  </a:lnTo>
                  <a:lnTo>
                    <a:pt x="453" y="8"/>
                  </a:lnTo>
                  <a:lnTo>
                    <a:pt x="488" y="17"/>
                  </a:lnTo>
                  <a:lnTo>
                    <a:pt x="523" y="30"/>
                  </a:lnTo>
                  <a:lnTo>
                    <a:pt x="556" y="46"/>
                  </a:lnTo>
                  <a:lnTo>
                    <a:pt x="586" y="64"/>
                  </a:lnTo>
                  <a:lnTo>
                    <a:pt x="621" y="90"/>
                  </a:lnTo>
                  <a:lnTo>
                    <a:pt x="653" y="121"/>
                  </a:lnTo>
                  <a:lnTo>
                    <a:pt x="680" y="155"/>
                  </a:lnTo>
                  <a:lnTo>
                    <a:pt x="704" y="191"/>
                  </a:lnTo>
                  <a:lnTo>
                    <a:pt x="722" y="231"/>
                  </a:lnTo>
                  <a:lnTo>
                    <a:pt x="739" y="276"/>
                  </a:lnTo>
                  <a:lnTo>
                    <a:pt x="748" y="326"/>
                  </a:lnTo>
                  <a:lnTo>
                    <a:pt x="752" y="377"/>
                  </a:lnTo>
                  <a:lnTo>
                    <a:pt x="751" y="415"/>
                  </a:lnTo>
                  <a:lnTo>
                    <a:pt x="744" y="452"/>
                  </a:lnTo>
                  <a:lnTo>
                    <a:pt x="735" y="488"/>
                  </a:lnTo>
                  <a:lnTo>
                    <a:pt x="724" y="522"/>
                  </a:lnTo>
                  <a:lnTo>
                    <a:pt x="707" y="556"/>
                  </a:lnTo>
                  <a:lnTo>
                    <a:pt x="688" y="587"/>
                  </a:lnTo>
                  <a:lnTo>
                    <a:pt x="662" y="622"/>
                  </a:lnTo>
                  <a:lnTo>
                    <a:pt x="632" y="652"/>
                  </a:lnTo>
                  <a:lnTo>
                    <a:pt x="599" y="680"/>
                  </a:lnTo>
                  <a:lnTo>
                    <a:pt x="563" y="703"/>
                  </a:lnTo>
                  <a:lnTo>
                    <a:pt x="523" y="723"/>
                  </a:lnTo>
                  <a:lnTo>
                    <a:pt x="476" y="740"/>
                  </a:lnTo>
                  <a:lnTo>
                    <a:pt x="428" y="749"/>
                  </a:lnTo>
                  <a:lnTo>
                    <a:pt x="377" y="753"/>
                  </a:lnTo>
                  <a:lnTo>
                    <a:pt x="339" y="750"/>
                  </a:lnTo>
                  <a:lnTo>
                    <a:pt x="301" y="745"/>
                  </a:lnTo>
                  <a:lnTo>
                    <a:pt x="264" y="736"/>
                  </a:lnTo>
                  <a:lnTo>
                    <a:pt x="230" y="723"/>
                  </a:lnTo>
                  <a:lnTo>
                    <a:pt x="197" y="707"/>
                  </a:lnTo>
                  <a:lnTo>
                    <a:pt x="166" y="689"/>
                  </a:lnTo>
                  <a:lnTo>
                    <a:pt x="132" y="663"/>
                  </a:lnTo>
                  <a:lnTo>
                    <a:pt x="101" y="632"/>
                  </a:lnTo>
                  <a:lnTo>
                    <a:pt x="73" y="598"/>
                  </a:lnTo>
                  <a:lnTo>
                    <a:pt x="50" y="562"/>
                  </a:lnTo>
                  <a:lnTo>
                    <a:pt x="30" y="522"/>
                  </a:lnTo>
                  <a:lnTo>
                    <a:pt x="14" y="477"/>
                  </a:lnTo>
                  <a:lnTo>
                    <a:pt x="4" y="427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8" y="301"/>
                  </a:lnTo>
                  <a:lnTo>
                    <a:pt x="17" y="265"/>
                  </a:lnTo>
                  <a:lnTo>
                    <a:pt x="30" y="231"/>
                  </a:lnTo>
                  <a:lnTo>
                    <a:pt x="46" y="198"/>
                  </a:lnTo>
                  <a:lnTo>
                    <a:pt x="65" y="166"/>
                  </a:lnTo>
                  <a:lnTo>
                    <a:pt x="91" y="132"/>
                  </a:lnTo>
                  <a:lnTo>
                    <a:pt x="122" y="101"/>
                  </a:lnTo>
                  <a:lnTo>
                    <a:pt x="154" y="73"/>
                  </a:lnTo>
                  <a:lnTo>
                    <a:pt x="191" y="50"/>
                  </a:lnTo>
                  <a:lnTo>
                    <a:pt x="230" y="30"/>
                  </a:lnTo>
                  <a:lnTo>
                    <a:pt x="276" y="15"/>
                  </a:lnTo>
                  <a:lnTo>
                    <a:pt x="326" y="4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51FFDB"/>
            </a:solidFill>
            <a:ln w="0">
              <a:solidFill>
                <a:srgbClr val="51FF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81600" y="0"/>
            <a:ext cx="18288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43378" y="125065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3379" y="91689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43378" y="552261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379" y="518885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224473" y="336384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224472" y="303007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600" y="586991"/>
            <a:ext cx="1828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</a:t>
            </a:r>
          </a:p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</a:t>
            </a:r>
          </a:p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</a:t>
            </a:r>
          </a:p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7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5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7756" y="790291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82989" y="1959842"/>
            <a:ext cx="3807220" cy="3333521"/>
            <a:chOff x="4188058" y="2147642"/>
            <a:chExt cx="2743200" cy="2401888"/>
          </a:xfrm>
        </p:grpSpPr>
        <p:sp>
          <p:nvSpPr>
            <p:cNvPr id="8" name="Freeform 10087"/>
            <p:cNvSpPr>
              <a:spLocks/>
            </p:cNvSpPr>
            <p:nvPr/>
          </p:nvSpPr>
          <p:spPr bwMode="auto">
            <a:xfrm>
              <a:off x="4248383" y="2173042"/>
              <a:ext cx="2663825" cy="2352675"/>
            </a:xfrm>
            <a:custGeom>
              <a:avLst/>
              <a:gdLst>
                <a:gd name="T0" fmla="*/ 1136 w 1678"/>
                <a:gd name="T1" fmla="*/ 10 h 1482"/>
                <a:gd name="T2" fmla="*/ 1288 w 1678"/>
                <a:gd name="T3" fmla="*/ 67 h 1482"/>
                <a:gd name="T4" fmla="*/ 1394 w 1678"/>
                <a:gd name="T5" fmla="*/ 156 h 1482"/>
                <a:gd name="T6" fmla="*/ 1440 w 1678"/>
                <a:gd name="T7" fmla="*/ 263 h 1482"/>
                <a:gd name="T8" fmla="*/ 1512 w 1678"/>
                <a:gd name="T9" fmla="*/ 322 h 1482"/>
                <a:gd name="T10" fmla="*/ 1606 w 1678"/>
                <a:gd name="T11" fmla="*/ 399 h 1482"/>
                <a:gd name="T12" fmla="*/ 1667 w 1678"/>
                <a:gd name="T13" fmla="*/ 516 h 1482"/>
                <a:gd name="T14" fmla="*/ 1674 w 1678"/>
                <a:gd name="T15" fmla="*/ 639 h 1482"/>
                <a:gd name="T16" fmla="*/ 1635 w 1678"/>
                <a:gd name="T17" fmla="*/ 743 h 1482"/>
                <a:gd name="T18" fmla="*/ 1651 w 1678"/>
                <a:gd name="T19" fmla="*/ 835 h 1482"/>
                <a:gd name="T20" fmla="*/ 1672 w 1678"/>
                <a:gd name="T21" fmla="*/ 951 h 1482"/>
                <a:gd name="T22" fmla="*/ 1639 w 1678"/>
                <a:gd name="T23" fmla="*/ 1064 h 1482"/>
                <a:gd name="T24" fmla="*/ 1562 w 1678"/>
                <a:gd name="T25" fmla="*/ 1158 h 1482"/>
                <a:gd name="T26" fmla="*/ 1441 w 1678"/>
                <a:gd name="T27" fmla="*/ 1217 h 1482"/>
                <a:gd name="T28" fmla="*/ 1301 w 1678"/>
                <a:gd name="T29" fmla="*/ 1220 h 1482"/>
                <a:gd name="T30" fmla="*/ 1219 w 1678"/>
                <a:gd name="T31" fmla="*/ 1198 h 1482"/>
                <a:gd name="T32" fmla="*/ 1246 w 1678"/>
                <a:gd name="T33" fmla="*/ 1313 h 1482"/>
                <a:gd name="T34" fmla="*/ 1322 w 1678"/>
                <a:gd name="T35" fmla="*/ 1399 h 1482"/>
                <a:gd name="T36" fmla="*/ 1394 w 1678"/>
                <a:gd name="T37" fmla="*/ 1436 h 1482"/>
                <a:gd name="T38" fmla="*/ 1262 w 1678"/>
                <a:gd name="T39" fmla="*/ 1459 h 1482"/>
                <a:gd name="T40" fmla="*/ 1149 w 1678"/>
                <a:gd name="T41" fmla="*/ 1386 h 1482"/>
                <a:gd name="T42" fmla="*/ 1061 w 1678"/>
                <a:gd name="T43" fmla="*/ 1271 h 1482"/>
                <a:gd name="T44" fmla="*/ 1000 w 1678"/>
                <a:gd name="T45" fmla="*/ 1205 h 1482"/>
                <a:gd name="T46" fmla="*/ 908 w 1678"/>
                <a:gd name="T47" fmla="*/ 1191 h 1482"/>
                <a:gd name="T48" fmla="*/ 845 w 1678"/>
                <a:gd name="T49" fmla="*/ 1162 h 1482"/>
                <a:gd name="T50" fmla="*/ 721 w 1678"/>
                <a:gd name="T51" fmla="*/ 1187 h 1482"/>
                <a:gd name="T52" fmla="*/ 603 w 1678"/>
                <a:gd name="T53" fmla="*/ 1162 h 1482"/>
                <a:gd name="T54" fmla="*/ 509 w 1678"/>
                <a:gd name="T55" fmla="*/ 1093 h 1482"/>
                <a:gd name="T56" fmla="*/ 459 w 1678"/>
                <a:gd name="T57" fmla="*/ 1006 h 1482"/>
                <a:gd name="T58" fmla="*/ 342 w 1678"/>
                <a:gd name="T59" fmla="*/ 1046 h 1482"/>
                <a:gd name="T60" fmla="*/ 220 w 1678"/>
                <a:gd name="T61" fmla="*/ 1037 h 1482"/>
                <a:gd name="T62" fmla="*/ 117 w 1678"/>
                <a:gd name="T63" fmla="*/ 982 h 1482"/>
                <a:gd name="T64" fmla="*/ 48 w 1678"/>
                <a:gd name="T65" fmla="*/ 886 h 1482"/>
                <a:gd name="T66" fmla="*/ 27 w 1678"/>
                <a:gd name="T67" fmla="*/ 776 h 1482"/>
                <a:gd name="T68" fmla="*/ 20 w 1678"/>
                <a:gd name="T69" fmla="*/ 673 h 1482"/>
                <a:gd name="T70" fmla="*/ 2 w 1678"/>
                <a:gd name="T71" fmla="*/ 567 h 1482"/>
                <a:gd name="T72" fmla="*/ 37 w 1678"/>
                <a:gd name="T73" fmla="*/ 479 h 1482"/>
                <a:gd name="T74" fmla="*/ 110 w 1678"/>
                <a:gd name="T75" fmla="*/ 421 h 1482"/>
                <a:gd name="T76" fmla="*/ 159 w 1678"/>
                <a:gd name="T77" fmla="*/ 335 h 1482"/>
                <a:gd name="T78" fmla="*/ 228 w 1678"/>
                <a:gd name="T79" fmla="*/ 230 h 1482"/>
                <a:gd name="T80" fmla="*/ 342 w 1678"/>
                <a:gd name="T81" fmla="*/ 153 h 1482"/>
                <a:gd name="T82" fmla="*/ 469 w 1678"/>
                <a:gd name="T83" fmla="*/ 128 h 1482"/>
                <a:gd name="T84" fmla="*/ 560 w 1678"/>
                <a:gd name="T85" fmla="*/ 80 h 1482"/>
                <a:gd name="T86" fmla="*/ 664 w 1678"/>
                <a:gd name="T87" fmla="*/ 36 h 1482"/>
                <a:gd name="T88" fmla="*/ 775 w 1678"/>
                <a:gd name="T89" fmla="*/ 47 h 1482"/>
                <a:gd name="T90" fmla="*/ 883 w 1678"/>
                <a:gd name="T91" fmla="*/ 23 h 1482"/>
                <a:gd name="T92" fmla="*/ 1027 w 1678"/>
                <a:gd name="T93" fmla="*/ 0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78" h="1482">
                  <a:moveTo>
                    <a:pt x="1027" y="0"/>
                  </a:moveTo>
                  <a:lnTo>
                    <a:pt x="1081" y="2"/>
                  </a:lnTo>
                  <a:lnTo>
                    <a:pt x="1136" y="10"/>
                  </a:lnTo>
                  <a:lnTo>
                    <a:pt x="1190" y="25"/>
                  </a:lnTo>
                  <a:lnTo>
                    <a:pt x="1241" y="44"/>
                  </a:lnTo>
                  <a:lnTo>
                    <a:pt x="1288" y="67"/>
                  </a:lnTo>
                  <a:lnTo>
                    <a:pt x="1329" y="94"/>
                  </a:lnTo>
                  <a:lnTo>
                    <a:pt x="1364" y="124"/>
                  </a:lnTo>
                  <a:lnTo>
                    <a:pt x="1394" y="156"/>
                  </a:lnTo>
                  <a:lnTo>
                    <a:pt x="1416" y="191"/>
                  </a:lnTo>
                  <a:lnTo>
                    <a:pt x="1432" y="226"/>
                  </a:lnTo>
                  <a:lnTo>
                    <a:pt x="1440" y="263"/>
                  </a:lnTo>
                  <a:lnTo>
                    <a:pt x="1439" y="298"/>
                  </a:lnTo>
                  <a:lnTo>
                    <a:pt x="1475" y="307"/>
                  </a:lnTo>
                  <a:lnTo>
                    <a:pt x="1512" y="322"/>
                  </a:lnTo>
                  <a:lnTo>
                    <a:pt x="1546" y="341"/>
                  </a:lnTo>
                  <a:lnTo>
                    <a:pt x="1577" y="368"/>
                  </a:lnTo>
                  <a:lnTo>
                    <a:pt x="1606" y="399"/>
                  </a:lnTo>
                  <a:lnTo>
                    <a:pt x="1631" y="434"/>
                  </a:lnTo>
                  <a:lnTo>
                    <a:pt x="1652" y="475"/>
                  </a:lnTo>
                  <a:lnTo>
                    <a:pt x="1667" y="516"/>
                  </a:lnTo>
                  <a:lnTo>
                    <a:pt x="1674" y="557"/>
                  </a:lnTo>
                  <a:lnTo>
                    <a:pt x="1678" y="598"/>
                  </a:lnTo>
                  <a:lnTo>
                    <a:pt x="1674" y="639"/>
                  </a:lnTo>
                  <a:lnTo>
                    <a:pt x="1667" y="675"/>
                  </a:lnTo>
                  <a:lnTo>
                    <a:pt x="1653" y="711"/>
                  </a:lnTo>
                  <a:lnTo>
                    <a:pt x="1635" y="743"/>
                  </a:lnTo>
                  <a:lnTo>
                    <a:pt x="1613" y="772"/>
                  </a:lnTo>
                  <a:lnTo>
                    <a:pt x="1634" y="801"/>
                  </a:lnTo>
                  <a:lnTo>
                    <a:pt x="1651" y="835"/>
                  </a:lnTo>
                  <a:lnTo>
                    <a:pt x="1664" y="873"/>
                  </a:lnTo>
                  <a:lnTo>
                    <a:pt x="1670" y="912"/>
                  </a:lnTo>
                  <a:lnTo>
                    <a:pt x="1672" y="951"/>
                  </a:lnTo>
                  <a:lnTo>
                    <a:pt x="1667" y="991"/>
                  </a:lnTo>
                  <a:lnTo>
                    <a:pt x="1655" y="1029"/>
                  </a:lnTo>
                  <a:lnTo>
                    <a:pt x="1639" y="1064"/>
                  </a:lnTo>
                  <a:lnTo>
                    <a:pt x="1618" y="1098"/>
                  </a:lnTo>
                  <a:lnTo>
                    <a:pt x="1592" y="1130"/>
                  </a:lnTo>
                  <a:lnTo>
                    <a:pt x="1562" y="1158"/>
                  </a:lnTo>
                  <a:lnTo>
                    <a:pt x="1526" y="1182"/>
                  </a:lnTo>
                  <a:lnTo>
                    <a:pt x="1487" y="1202"/>
                  </a:lnTo>
                  <a:lnTo>
                    <a:pt x="1441" y="1217"/>
                  </a:lnTo>
                  <a:lnTo>
                    <a:pt x="1394" y="1226"/>
                  </a:lnTo>
                  <a:lnTo>
                    <a:pt x="1347" y="1226"/>
                  </a:lnTo>
                  <a:lnTo>
                    <a:pt x="1301" y="1220"/>
                  </a:lnTo>
                  <a:lnTo>
                    <a:pt x="1258" y="1207"/>
                  </a:lnTo>
                  <a:lnTo>
                    <a:pt x="1219" y="1187"/>
                  </a:lnTo>
                  <a:lnTo>
                    <a:pt x="1219" y="1198"/>
                  </a:lnTo>
                  <a:lnTo>
                    <a:pt x="1221" y="1238"/>
                  </a:lnTo>
                  <a:lnTo>
                    <a:pt x="1230" y="1277"/>
                  </a:lnTo>
                  <a:lnTo>
                    <a:pt x="1246" y="1313"/>
                  </a:lnTo>
                  <a:lnTo>
                    <a:pt x="1267" y="1346"/>
                  </a:lnTo>
                  <a:lnTo>
                    <a:pt x="1293" y="1374"/>
                  </a:lnTo>
                  <a:lnTo>
                    <a:pt x="1322" y="1399"/>
                  </a:lnTo>
                  <a:lnTo>
                    <a:pt x="1356" y="1419"/>
                  </a:lnTo>
                  <a:lnTo>
                    <a:pt x="1393" y="1433"/>
                  </a:lnTo>
                  <a:lnTo>
                    <a:pt x="1394" y="1436"/>
                  </a:lnTo>
                  <a:lnTo>
                    <a:pt x="1344" y="1482"/>
                  </a:lnTo>
                  <a:lnTo>
                    <a:pt x="1304" y="1473"/>
                  </a:lnTo>
                  <a:lnTo>
                    <a:pt x="1262" y="1459"/>
                  </a:lnTo>
                  <a:lnTo>
                    <a:pt x="1223" y="1440"/>
                  </a:lnTo>
                  <a:lnTo>
                    <a:pt x="1185" y="1416"/>
                  </a:lnTo>
                  <a:lnTo>
                    <a:pt x="1149" y="1386"/>
                  </a:lnTo>
                  <a:lnTo>
                    <a:pt x="1116" y="1352"/>
                  </a:lnTo>
                  <a:lnTo>
                    <a:pt x="1088" y="1314"/>
                  </a:lnTo>
                  <a:lnTo>
                    <a:pt x="1061" y="1271"/>
                  </a:lnTo>
                  <a:lnTo>
                    <a:pt x="1044" y="1236"/>
                  </a:lnTo>
                  <a:lnTo>
                    <a:pt x="1031" y="1199"/>
                  </a:lnTo>
                  <a:lnTo>
                    <a:pt x="1000" y="1205"/>
                  </a:lnTo>
                  <a:lnTo>
                    <a:pt x="967" y="1205"/>
                  </a:lnTo>
                  <a:lnTo>
                    <a:pt x="937" y="1202"/>
                  </a:lnTo>
                  <a:lnTo>
                    <a:pt x="908" y="1191"/>
                  </a:lnTo>
                  <a:lnTo>
                    <a:pt x="882" y="1175"/>
                  </a:lnTo>
                  <a:lnTo>
                    <a:pt x="860" y="1156"/>
                  </a:lnTo>
                  <a:lnTo>
                    <a:pt x="845" y="1162"/>
                  </a:lnTo>
                  <a:lnTo>
                    <a:pt x="803" y="1177"/>
                  </a:lnTo>
                  <a:lnTo>
                    <a:pt x="761" y="1185"/>
                  </a:lnTo>
                  <a:lnTo>
                    <a:pt x="721" y="1187"/>
                  </a:lnTo>
                  <a:lnTo>
                    <a:pt x="680" y="1185"/>
                  </a:lnTo>
                  <a:lnTo>
                    <a:pt x="641" y="1175"/>
                  </a:lnTo>
                  <a:lnTo>
                    <a:pt x="603" y="1162"/>
                  </a:lnTo>
                  <a:lnTo>
                    <a:pt x="569" y="1144"/>
                  </a:lnTo>
                  <a:lnTo>
                    <a:pt x="537" y="1120"/>
                  </a:lnTo>
                  <a:lnTo>
                    <a:pt x="509" y="1093"/>
                  </a:lnTo>
                  <a:lnTo>
                    <a:pt x="485" y="1061"/>
                  </a:lnTo>
                  <a:lnTo>
                    <a:pt x="467" y="1025"/>
                  </a:lnTo>
                  <a:lnTo>
                    <a:pt x="459" y="1006"/>
                  </a:lnTo>
                  <a:lnTo>
                    <a:pt x="425" y="1023"/>
                  </a:lnTo>
                  <a:lnTo>
                    <a:pt x="384" y="1037"/>
                  </a:lnTo>
                  <a:lnTo>
                    <a:pt x="342" y="1046"/>
                  </a:lnTo>
                  <a:lnTo>
                    <a:pt x="300" y="1048"/>
                  </a:lnTo>
                  <a:lnTo>
                    <a:pt x="260" y="1044"/>
                  </a:lnTo>
                  <a:lnTo>
                    <a:pt x="220" y="1037"/>
                  </a:lnTo>
                  <a:lnTo>
                    <a:pt x="184" y="1023"/>
                  </a:lnTo>
                  <a:lnTo>
                    <a:pt x="148" y="1005"/>
                  </a:lnTo>
                  <a:lnTo>
                    <a:pt x="117" y="982"/>
                  </a:lnTo>
                  <a:lnTo>
                    <a:pt x="89" y="954"/>
                  </a:lnTo>
                  <a:lnTo>
                    <a:pt x="66" y="921"/>
                  </a:lnTo>
                  <a:lnTo>
                    <a:pt x="48" y="886"/>
                  </a:lnTo>
                  <a:lnTo>
                    <a:pt x="34" y="849"/>
                  </a:lnTo>
                  <a:lnTo>
                    <a:pt x="28" y="813"/>
                  </a:lnTo>
                  <a:lnTo>
                    <a:pt x="27" y="776"/>
                  </a:lnTo>
                  <a:lnTo>
                    <a:pt x="31" y="739"/>
                  </a:lnTo>
                  <a:lnTo>
                    <a:pt x="40" y="703"/>
                  </a:lnTo>
                  <a:lnTo>
                    <a:pt x="20" y="673"/>
                  </a:lnTo>
                  <a:lnTo>
                    <a:pt x="7" y="640"/>
                  </a:lnTo>
                  <a:lnTo>
                    <a:pt x="0" y="603"/>
                  </a:lnTo>
                  <a:lnTo>
                    <a:pt x="2" y="567"/>
                  </a:lnTo>
                  <a:lnTo>
                    <a:pt x="8" y="534"/>
                  </a:lnTo>
                  <a:lnTo>
                    <a:pt x="21" y="505"/>
                  </a:lnTo>
                  <a:lnTo>
                    <a:pt x="37" y="479"/>
                  </a:lnTo>
                  <a:lnTo>
                    <a:pt x="58" y="455"/>
                  </a:lnTo>
                  <a:lnTo>
                    <a:pt x="83" y="436"/>
                  </a:lnTo>
                  <a:lnTo>
                    <a:pt x="110" y="421"/>
                  </a:lnTo>
                  <a:lnTo>
                    <a:pt x="141" y="411"/>
                  </a:lnTo>
                  <a:lnTo>
                    <a:pt x="147" y="373"/>
                  </a:lnTo>
                  <a:lnTo>
                    <a:pt x="159" y="335"/>
                  </a:lnTo>
                  <a:lnTo>
                    <a:pt x="177" y="298"/>
                  </a:lnTo>
                  <a:lnTo>
                    <a:pt x="199" y="263"/>
                  </a:lnTo>
                  <a:lnTo>
                    <a:pt x="228" y="230"/>
                  </a:lnTo>
                  <a:lnTo>
                    <a:pt x="261" y="200"/>
                  </a:lnTo>
                  <a:lnTo>
                    <a:pt x="302" y="173"/>
                  </a:lnTo>
                  <a:lnTo>
                    <a:pt x="342" y="153"/>
                  </a:lnTo>
                  <a:lnTo>
                    <a:pt x="385" y="139"/>
                  </a:lnTo>
                  <a:lnTo>
                    <a:pt x="427" y="129"/>
                  </a:lnTo>
                  <a:lnTo>
                    <a:pt x="469" y="128"/>
                  </a:lnTo>
                  <a:lnTo>
                    <a:pt x="509" y="133"/>
                  </a:lnTo>
                  <a:lnTo>
                    <a:pt x="532" y="105"/>
                  </a:lnTo>
                  <a:lnTo>
                    <a:pt x="560" y="80"/>
                  </a:lnTo>
                  <a:lnTo>
                    <a:pt x="591" y="60"/>
                  </a:lnTo>
                  <a:lnTo>
                    <a:pt x="628" y="46"/>
                  </a:lnTo>
                  <a:lnTo>
                    <a:pt x="664" y="36"/>
                  </a:lnTo>
                  <a:lnTo>
                    <a:pt x="702" y="34"/>
                  </a:lnTo>
                  <a:lnTo>
                    <a:pt x="739" y="38"/>
                  </a:lnTo>
                  <a:lnTo>
                    <a:pt x="775" y="47"/>
                  </a:lnTo>
                  <a:lnTo>
                    <a:pt x="809" y="63"/>
                  </a:lnTo>
                  <a:lnTo>
                    <a:pt x="843" y="40"/>
                  </a:lnTo>
                  <a:lnTo>
                    <a:pt x="883" y="23"/>
                  </a:lnTo>
                  <a:lnTo>
                    <a:pt x="928" y="10"/>
                  </a:lnTo>
                  <a:lnTo>
                    <a:pt x="975" y="2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088"/>
            <p:cNvSpPr>
              <a:spLocks/>
            </p:cNvSpPr>
            <p:nvPr/>
          </p:nvSpPr>
          <p:spPr bwMode="auto">
            <a:xfrm>
              <a:off x="4781783" y="3027117"/>
              <a:ext cx="2122488" cy="1498600"/>
            </a:xfrm>
            <a:custGeom>
              <a:avLst/>
              <a:gdLst>
                <a:gd name="T0" fmla="*/ 1059 w 1337"/>
                <a:gd name="T1" fmla="*/ 0 h 944"/>
                <a:gd name="T2" fmla="*/ 1154 w 1337"/>
                <a:gd name="T3" fmla="*/ 17 h 944"/>
                <a:gd name="T4" fmla="*/ 1247 w 1337"/>
                <a:gd name="T5" fmla="*/ 53 h 944"/>
                <a:gd name="T6" fmla="*/ 1337 w 1337"/>
                <a:gd name="T7" fmla="*/ 108 h 944"/>
                <a:gd name="T8" fmla="*/ 1316 w 1337"/>
                <a:gd name="T9" fmla="*/ 177 h 944"/>
                <a:gd name="T10" fmla="*/ 1277 w 1337"/>
                <a:gd name="T11" fmla="*/ 234 h 944"/>
                <a:gd name="T12" fmla="*/ 1315 w 1337"/>
                <a:gd name="T13" fmla="*/ 297 h 944"/>
                <a:gd name="T14" fmla="*/ 1334 w 1337"/>
                <a:gd name="T15" fmla="*/ 374 h 944"/>
                <a:gd name="T16" fmla="*/ 1331 w 1337"/>
                <a:gd name="T17" fmla="*/ 453 h 944"/>
                <a:gd name="T18" fmla="*/ 1303 w 1337"/>
                <a:gd name="T19" fmla="*/ 526 h 944"/>
                <a:gd name="T20" fmla="*/ 1256 w 1337"/>
                <a:gd name="T21" fmla="*/ 592 h 944"/>
                <a:gd name="T22" fmla="*/ 1190 w 1337"/>
                <a:gd name="T23" fmla="*/ 644 h 944"/>
                <a:gd name="T24" fmla="*/ 1105 w 1337"/>
                <a:gd name="T25" fmla="*/ 679 h 944"/>
                <a:gd name="T26" fmla="*/ 1011 w 1337"/>
                <a:gd name="T27" fmla="*/ 688 h 944"/>
                <a:gd name="T28" fmla="*/ 922 w 1337"/>
                <a:gd name="T29" fmla="*/ 669 h 944"/>
                <a:gd name="T30" fmla="*/ 883 w 1337"/>
                <a:gd name="T31" fmla="*/ 660 h 944"/>
                <a:gd name="T32" fmla="*/ 894 w 1337"/>
                <a:gd name="T33" fmla="*/ 739 h 944"/>
                <a:gd name="T34" fmla="*/ 931 w 1337"/>
                <a:gd name="T35" fmla="*/ 808 h 944"/>
                <a:gd name="T36" fmla="*/ 986 w 1337"/>
                <a:gd name="T37" fmla="*/ 861 h 944"/>
                <a:gd name="T38" fmla="*/ 1057 w 1337"/>
                <a:gd name="T39" fmla="*/ 895 h 944"/>
                <a:gd name="T40" fmla="*/ 1008 w 1337"/>
                <a:gd name="T41" fmla="*/ 944 h 944"/>
                <a:gd name="T42" fmla="*/ 926 w 1337"/>
                <a:gd name="T43" fmla="*/ 921 h 944"/>
                <a:gd name="T44" fmla="*/ 849 w 1337"/>
                <a:gd name="T45" fmla="*/ 878 h 944"/>
                <a:gd name="T46" fmla="*/ 780 w 1337"/>
                <a:gd name="T47" fmla="*/ 814 h 944"/>
                <a:gd name="T48" fmla="*/ 725 w 1337"/>
                <a:gd name="T49" fmla="*/ 733 h 944"/>
                <a:gd name="T50" fmla="*/ 695 w 1337"/>
                <a:gd name="T51" fmla="*/ 661 h 944"/>
                <a:gd name="T52" fmla="*/ 631 w 1337"/>
                <a:gd name="T53" fmla="*/ 667 h 944"/>
                <a:gd name="T54" fmla="*/ 572 w 1337"/>
                <a:gd name="T55" fmla="*/ 653 h 944"/>
                <a:gd name="T56" fmla="*/ 524 w 1337"/>
                <a:gd name="T57" fmla="*/ 618 h 944"/>
                <a:gd name="T58" fmla="*/ 467 w 1337"/>
                <a:gd name="T59" fmla="*/ 639 h 944"/>
                <a:gd name="T60" fmla="*/ 385 w 1337"/>
                <a:gd name="T61" fmla="*/ 649 h 944"/>
                <a:gd name="T62" fmla="*/ 305 w 1337"/>
                <a:gd name="T63" fmla="*/ 637 h 944"/>
                <a:gd name="T64" fmla="*/ 233 w 1337"/>
                <a:gd name="T65" fmla="*/ 606 h 944"/>
                <a:gd name="T66" fmla="*/ 173 w 1337"/>
                <a:gd name="T67" fmla="*/ 555 h 944"/>
                <a:gd name="T68" fmla="*/ 131 w 1337"/>
                <a:gd name="T69" fmla="*/ 487 h 944"/>
                <a:gd name="T70" fmla="*/ 89 w 1337"/>
                <a:gd name="T71" fmla="*/ 485 h 944"/>
                <a:gd name="T72" fmla="*/ 0 w 1337"/>
                <a:gd name="T73" fmla="*/ 508 h 944"/>
                <a:gd name="T74" fmla="*/ 73 w 1337"/>
                <a:gd name="T75" fmla="*/ 424 h 944"/>
                <a:gd name="T76" fmla="*/ 167 w 1337"/>
                <a:gd name="T77" fmla="*/ 357 h 944"/>
                <a:gd name="T78" fmla="*/ 280 w 1337"/>
                <a:gd name="T79" fmla="*/ 310 h 944"/>
                <a:gd name="T80" fmla="*/ 406 w 1337"/>
                <a:gd name="T81" fmla="*/ 284 h 944"/>
                <a:gd name="T82" fmla="*/ 541 w 1337"/>
                <a:gd name="T83" fmla="*/ 280 h 944"/>
                <a:gd name="T84" fmla="*/ 682 w 1337"/>
                <a:gd name="T85" fmla="*/ 301 h 944"/>
                <a:gd name="T86" fmla="*/ 711 w 1337"/>
                <a:gd name="T87" fmla="*/ 262 h 944"/>
                <a:gd name="T88" fmla="*/ 735 w 1337"/>
                <a:gd name="T89" fmla="*/ 177 h 944"/>
                <a:gd name="T90" fmla="*/ 783 w 1337"/>
                <a:gd name="T91" fmla="*/ 101 h 944"/>
                <a:gd name="T92" fmla="*/ 849 w 1337"/>
                <a:gd name="T93" fmla="*/ 47 h 944"/>
                <a:gd name="T94" fmla="*/ 926 w 1337"/>
                <a:gd name="T95" fmla="*/ 13 h 944"/>
                <a:gd name="T96" fmla="*/ 1014 w 1337"/>
                <a:gd name="T97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7" h="944">
                  <a:moveTo>
                    <a:pt x="1014" y="0"/>
                  </a:moveTo>
                  <a:lnTo>
                    <a:pt x="1059" y="0"/>
                  </a:lnTo>
                  <a:lnTo>
                    <a:pt x="1107" y="6"/>
                  </a:lnTo>
                  <a:lnTo>
                    <a:pt x="1154" y="17"/>
                  </a:lnTo>
                  <a:lnTo>
                    <a:pt x="1201" y="33"/>
                  </a:lnTo>
                  <a:lnTo>
                    <a:pt x="1247" y="53"/>
                  </a:lnTo>
                  <a:lnTo>
                    <a:pt x="1293" y="78"/>
                  </a:lnTo>
                  <a:lnTo>
                    <a:pt x="1337" y="108"/>
                  </a:lnTo>
                  <a:lnTo>
                    <a:pt x="1329" y="144"/>
                  </a:lnTo>
                  <a:lnTo>
                    <a:pt x="1316" y="177"/>
                  </a:lnTo>
                  <a:lnTo>
                    <a:pt x="1299" y="207"/>
                  </a:lnTo>
                  <a:lnTo>
                    <a:pt x="1277" y="234"/>
                  </a:lnTo>
                  <a:lnTo>
                    <a:pt x="1298" y="263"/>
                  </a:lnTo>
                  <a:lnTo>
                    <a:pt x="1315" y="297"/>
                  </a:lnTo>
                  <a:lnTo>
                    <a:pt x="1328" y="335"/>
                  </a:lnTo>
                  <a:lnTo>
                    <a:pt x="1334" y="374"/>
                  </a:lnTo>
                  <a:lnTo>
                    <a:pt x="1336" y="413"/>
                  </a:lnTo>
                  <a:lnTo>
                    <a:pt x="1331" y="453"/>
                  </a:lnTo>
                  <a:lnTo>
                    <a:pt x="1319" y="491"/>
                  </a:lnTo>
                  <a:lnTo>
                    <a:pt x="1303" y="526"/>
                  </a:lnTo>
                  <a:lnTo>
                    <a:pt x="1282" y="560"/>
                  </a:lnTo>
                  <a:lnTo>
                    <a:pt x="1256" y="592"/>
                  </a:lnTo>
                  <a:lnTo>
                    <a:pt x="1226" y="620"/>
                  </a:lnTo>
                  <a:lnTo>
                    <a:pt x="1190" y="644"/>
                  </a:lnTo>
                  <a:lnTo>
                    <a:pt x="1151" y="664"/>
                  </a:lnTo>
                  <a:lnTo>
                    <a:pt x="1105" y="679"/>
                  </a:lnTo>
                  <a:lnTo>
                    <a:pt x="1058" y="688"/>
                  </a:lnTo>
                  <a:lnTo>
                    <a:pt x="1011" y="688"/>
                  </a:lnTo>
                  <a:lnTo>
                    <a:pt x="965" y="682"/>
                  </a:lnTo>
                  <a:lnTo>
                    <a:pt x="922" y="669"/>
                  </a:lnTo>
                  <a:lnTo>
                    <a:pt x="883" y="649"/>
                  </a:lnTo>
                  <a:lnTo>
                    <a:pt x="883" y="660"/>
                  </a:lnTo>
                  <a:lnTo>
                    <a:pt x="885" y="700"/>
                  </a:lnTo>
                  <a:lnTo>
                    <a:pt x="894" y="739"/>
                  </a:lnTo>
                  <a:lnTo>
                    <a:pt x="910" y="775"/>
                  </a:lnTo>
                  <a:lnTo>
                    <a:pt x="931" y="808"/>
                  </a:lnTo>
                  <a:lnTo>
                    <a:pt x="957" y="836"/>
                  </a:lnTo>
                  <a:lnTo>
                    <a:pt x="986" y="861"/>
                  </a:lnTo>
                  <a:lnTo>
                    <a:pt x="1020" y="881"/>
                  </a:lnTo>
                  <a:lnTo>
                    <a:pt x="1057" y="895"/>
                  </a:lnTo>
                  <a:lnTo>
                    <a:pt x="1058" y="898"/>
                  </a:lnTo>
                  <a:lnTo>
                    <a:pt x="1008" y="944"/>
                  </a:lnTo>
                  <a:lnTo>
                    <a:pt x="968" y="935"/>
                  </a:lnTo>
                  <a:lnTo>
                    <a:pt x="926" y="921"/>
                  </a:lnTo>
                  <a:lnTo>
                    <a:pt x="887" y="902"/>
                  </a:lnTo>
                  <a:lnTo>
                    <a:pt x="849" y="878"/>
                  </a:lnTo>
                  <a:lnTo>
                    <a:pt x="813" y="848"/>
                  </a:lnTo>
                  <a:lnTo>
                    <a:pt x="780" y="814"/>
                  </a:lnTo>
                  <a:lnTo>
                    <a:pt x="752" y="776"/>
                  </a:lnTo>
                  <a:lnTo>
                    <a:pt x="725" y="733"/>
                  </a:lnTo>
                  <a:lnTo>
                    <a:pt x="708" y="698"/>
                  </a:lnTo>
                  <a:lnTo>
                    <a:pt x="695" y="661"/>
                  </a:lnTo>
                  <a:lnTo>
                    <a:pt x="664" y="667"/>
                  </a:lnTo>
                  <a:lnTo>
                    <a:pt x="631" y="667"/>
                  </a:lnTo>
                  <a:lnTo>
                    <a:pt x="601" y="664"/>
                  </a:lnTo>
                  <a:lnTo>
                    <a:pt x="572" y="653"/>
                  </a:lnTo>
                  <a:lnTo>
                    <a:pt x="546" y="637"/>
                  </a:lnTo>
                  <a:lnTo>
                    <a:pt x="524" y="618"/>
                  </a:lnTo>
                  <a:lnTo>
                    <a:pt x="509" y="624"/>
                  </a:lnTo>
                  <a:lnTo>
                    <a:pt x="467" y="639"/>
                  </a:lnTo>
                  <a:lnTo>
                    <a:pt x="425" y="647"/>
                  </a:lnTo>
                  <a:lnTo>
                    <a:pt x="385" y="649"/>
                  </a:lnTo>
                  <a:lnTo>
                    <a:pt x="344" y="647"/>
                  </a:lnTo>
                  <a:lnTo>
                    <a:pt x="305" y="637"/>
                  </a:lnTo>
                  <a:lnTo>
                    <a:pt x="267" y="624"/>
                  </a:lnTo>
                  <a:lnTo>
                    <a:pt x="233" y="606"/>
                  </a:lnTo>
                  <a:lnTo>
                    <a:pt x="201" y="582"/>
                  </a:lnTo>
                  <a:lnTo>
                    <a:pt x="173" y="555"/>
                  </a:lnTo>
                  <a:lnTo>
                    <a:pt x="149" y="523"/>
                  </a:lnTo>
                  <a:lnTo>
                    <a:pt x="131" y="487"/>
                  </a:lnTo>
                  <a:lnTo>
                    <a:pt x="123" y="468"/>
                  </a:lnTo>
                  <a:lnTo>
                    <a:pt x="89" y="485"/>
                  </a:lnTo>
                  <a:lnTo>
                    <a:pt x="44" y="500"/>
                  </a:lnTo>
                  <a:lnTo>
                    <a:pt x="0" y="508"/>
                  </a:lnTo>
                  <a:lnTo>
                    <a:pt x="34" y="465"/>
                  </a:lnTo>
                  <a:lnTo>
                    <a:pt x="73" y="424"/>
                  </a:lnTo>
                  <a:lnTo>
                    <a:pt x="118" y="389"/>
                  </a:lnTo>
                  <a:lnTo>
                    <a:pt x="167" y="357"/>
                  </a:lnTo>
                  <a:lnTo>
                    <a:pt x="222" y="331"/>
                  </a:lnTo>
                  <a:lnTo>
                    <a:pt x="280" y="310"/>
                  </a:lnTo>
                  <a:lnTo>
                    <a:pt x="342" y="294"/>
                  </a:lnTo>
                  <a:lnTo>
                    <a:pt x="406" y="284"/>
                  </a:lnTo>
                  <a:lnTo>
                    <a:pt x="473" y="279"/>
                  </a:lnTo>
                  <a:lnTo>
                    <a:pt x="541" y="280"/>
                  </a:lnTo>
                  <a:lnTo>
                    <a:pt x="611" y="288"/>
                  </a:lnTo>
                  <a:lnTo>
                    <a:pt x="682" y="301"/>
                  </a:lnTo>
                  <a:lnTo>
                    <a:pt x="707" y="307"/>
                  </a:lnTo>
                  <a:lnTo>
                    <a:pt x="711" y="262"/>
                  </a:lnTo>
                  <a:lnTo>
                    <a:pt x="720" y="218"/>
                  </a:lnTo>
                  <a:lnTo>
                    <a:pt x="735" y="177"/>
                  </a:lnTo>
                  <a:lnTo>
                    <a:pt x="756" y="137"/>
                  </a:lnTo>
                  <a:lnTo>
                    <a:pt x="783" y="101"/>
                  </a:lnTo>
                  <a:lnTo>
                    <a:pt x="814" y="72"/>
                  </a:lnTo>
                  <a:lnTo>
                    <a:pt x="849" y="47"/>
                  </a:lnTo>
                  <a:lnTo>
                    <a:pt x="887" y="27"/>
                  </a:lnTo>
                  <a:lnTo>
                    <a:pt x="926" y="13"/>
                  </a:lnTo>
                  <a:lnTo>
                    <a:pt x="969" y="4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089"/>
            <p:cNvSpPr>
              <a:spLocks noEditPoints="1"/>
            </p:cNvSpPr>
            <p:nvPr/>
          </p:nvSpPr>
          <p:spPr bwMode="auto">
            <a:xfrm>
              <a:off x="4734158" y="3001717"/>
              <a:ext cx="2197100" cy="1547813"/>
            </a:xfrm>
            <a:custGeom>
              <a:avLst/>
              <a:gdLst>
                <a:gd name="T0" fmla="*/ 928 w 1384"/>
                <a:gd name="T1" fmla="*/ 55 h 975"/>
                <a:gd name="T2" fmla="*/ 803 w 1384"/>
                <a:gd name="T3" fmla="*/ 156 h 975"/>
                <a:gd name="T4" fmla="*/ 755 w 1384"/>
                <a:gd name="T5" fmla="*/ 287 h 975"/>
                <a:gd name="T6" fmla="*/ 708 w 1384"/>
                <a:gd name="T7" fmla="*/ 333 h 975"/>
                <a:gd name="T8" fmla="*/ 462 w 1384"/>
                <a:gd name="T9" fmla="*/ 313 h 975"/>
                <a:gd name="T10" fmla="*/ 239 w 1384"/>
                <a:gd name="T11" fmla="*/ 369 h 975"/>
                <a:gd name="T12" fmla="*/ 73 w 1384"/>
                <a:gd name="T13" fmla="*/ 494 h 975"/>
                <a:gd name="T14" fmla="*/ 145 w 1384"/>
                <a:gd name="T15" fmla="*/ 470 h 975"/>
                <a:gd name="T16" fmla="*/ 175 w 1384"/>
                <a:gd name="T17" fmla="*/ 498 h 975"/>
                <a:gd name="T18" fmla="*/ 272 w 1384"/>
                <a:gd name="T19" fmla="*/ 609 h 975"/>
                <a:gd name="T20" fmla="*/ 416 w 1384"/>
                <a:gd name="T21" fmla="*/ 649 h 975"/>
                <a:gd name="T22" fmla="*/ 547 w 1384"/>
                <a:gd name="T23" fmla="*/ 619 h 975"/>
                <a:gd name="T24" fmla="*/ 614 w 1384"/>
                <a:gd name="T25" fmla="*/ 657 h 975"/>
                <a:gd name="T26" fmla="*/ 720 w 1384"/>
                <a:gd name="T27" fmla="*/ 661 h 975"/>
                <a:gd name="T28" fmla="*/ 768 w 1384"/>
                <a:gd name="T29" fmla="*/ 742 h 975"/>
                <a:gd name="T30" fmla="*/ 888 w 1384"/>
                <a:gd name="T31" fmla="*/ 881 h 975"/>
                <a:gd name="T32" fmla="*/ 1034 w 1384"/>
                <a:gd name="T33" fmla="*/ 943 h 975"/>
                <a:gd name="T34" fmla="*/ 975 w 1384"/>
                <a:gd name="T35" fmla="*/ 864 h 975"/>
                <a:gd name="T36" fmla="*/ 899 w 1384"/>
                <a:gd name="T37" fmla="*/ 719 h 975"/>
                <a:gd name="T38" fmla="*/ 898 w 1384"/>
                <a:gd name="T39" fmla="*/ 639 h 975"/>
                <a:gd name="T40" fmla="*/ 1023 w 1384"/>
                <a:gd name="T41" fmla="*/ 687 h 975"/>
                <a:gd name="T42" fmla="*/ 1176 w 1384"/>
                <a:gd name="T43" fmla="*/ 665 h 975"/>
                <a:gd name="T44" fmla="*/ 1304 w 1384"/>
                <a:gd name="T45" fmla="*/ 562 h 975"/>
                <a:gd name="T46" fmla="*/ 1350 w 1384"/>
                <a:gd name="T47" fmla="*/ 414 h 975"/>
                <a:gd name="T48" fmla="*/ 1315 w 1384"/>
                <a:gd name="T49" fmla="*/ 287 h 975"/>
                <a:gd name="T50" fmla="*/ 1316 w 1384"/>
                <a:gd name="T51" fmla="*/ 215 h 975"/>
                <a:gd name="T52" fmla="*/ 1311 w 1384"/>
                <a:gd name="T53" fmla="*/ 105 h 975"/>
                <a:gd name="T54" fmla="*/ 1109 w 1384"/>
                <a:gd name="T55" fmla="*/ 34 h 975"/>
                <a:gd name="T56" fmla="*/ 1165 w 1384"/>
                <a:gd name="T57" fmla="*/ 12 h 975"/>
                <a:gd name="T58" fmla="*/ 1376 w 1384"/>
                <a:gd name="T59" fmla="*/ 113 h 975"/>
                <a:gd name="T60" fmla="*/ 1359 w 1384"/>
                <a:gd name="T61" fmla="*/ 199 h 975"/>
                <a:gd name="T62" fmla="*/ 1359 w 1384"/>
                <a:gd name="T63" fmla="*/ 306 h 975"/>
                <a:gd name="T64" fmla="*/ 1378 w 1384"/>
                <a:gd name="T65" fmla="*/ 457 h 975"/>
                <a:gd name="T66" fmla="*/ 1302 w 1384"/>
                <a:gd name="T67" fmla="*/ 614 h 975"/>
                <a:gd name="T68" fmla="*/ 1146 w 1384"/>
                <a:gd name="T69" fmla="*/ 708 h 975"/>
                <a:gd name="T70" fmla="*/ 978 w 1384"/>
                <a:gd name="T71" fmla="*/ 710 h 975"/>
                <a:gd name="T72" fmla="*/ 940 w 1384"/>
                <a:gd name="T73" fmla="*/ 750 h 975"/>
                <a:gd name="T74" fmla="*/ 1025 w 1384"/>
                <a:gd name="T75" fmla="*/ 865 h 975"/>
                <a:gd name="T76" fmla="*/ 1097 w 1384"/>
                <a:gd name="T77" fmla="*/ 901 h 975"/>
                <a:gd name="T78" fmla="*/ 1044 w 1384"/>
                <a:gd name="T79" fmla="*/ 975 h 975"/>
                <a:gd name="T80" fmla="*/ 910 w 1384"/>
                <a:gd name="T81" fmla="*/ 931 h 975"/>
                <a:gd name="T82" fmla="*/ 768 w 1384"/>
                <a:gd name="T83" fmla="*/ 801 h 975"/>
                <a:gd name="T84" fmla="*/ 702 w 1384"/>
                <a:gd name="T85" fmla="*/ 698 h 975"/>
                <a:gd name="T86" fmla="*/ 588 w 1384"/>
                <a:gd name="T87" fmla="*/ 678 h 975"/>
                <a:gd name="T88" fmla="*/ 503 w 1384"/>
                <a:gd name="T89" fmla="*/ 669 h 975"/>
                <a:gd name="T90" fmla="*/ 332 w 1384"/>
                <a:gd name="T91" fmla="*/ 669 h 975"/>
                <a:gd name="T92" fmla="*/ 192 w 1384"/>
                <a:gd name="T93" fmla="*/ 581 h 975"/>
                <a:gd name="T94" fmla="*/ 125 w 1384"/>
                <a:gd name="T95" fmla="*/ 515 h 975"/>
                <a:gd name="T96" fmla="*/ 18 w 1384"/>
                <a:gd name="T97" fmla="*/ 516 h 975"/>
                <a:gd name="T98" fmla="*/ 175 w 1384"/>
                <a:gd name="T99" fmla="*/ 368 h 975"/>
                <a:gd name="T100" fmla="*/ 396 w 1384"/>
                <a:gd name="T101" fmla="*/ 289 h 975"/>
                <a:gd name="T102" fmla="*/ 651 w 1384"/>
                <a:gd name="T103" fmla="*/ 289 h 975"/>
                <a:gd name="T104" fmla="*/ 731 w 1384"/>
                <a:gd name="T105" fmla="*/ 245 h 975"/>
                <a:gd name="T106" fmla="*/ 801 w 1384"/>
                <a:gd name="T107" fmla="*/ 107 h 975"/>
                <a:gd name="T108" fmla="*/ 917 w 1384"/>
                <a:gd name="T109" fmla="*/ 26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4" h="975">
                  <a:moveTo>
                    <a:pt x="1059" y="30"/>
                  </a:moveTo>
                  <a:lnTo>
                    <a:pt x="1013" y="33"/>
                  </a:lnTo>
                  <a:lnTo>
                    <a:pt x="970" y="41"/>
                  </a:lnTo>
                  <a:lnTo>
                    <a:pt x="928" y="55"/>
                  </a:lnTo>
                  <a:lnTo>
                    <a:pt x="890" y="73"/>
                  </a:lnTo>
                  <a:lnTo>
                    <a:pt x="855" y="98"/>
                  </a:lnTo>
                  <a:lnTo>
                    <a:pt x="825" y="127"/>
                  </a:lnTo>
                  <a:lnTo>
                    <a:pt x="803" y="156"/>
                  </a:lnTo>
                  <a:lnTo>
                    <a:pt x="784" y="186"/>
                  </a:lnTo>
                  <a:lnTo>
                    <a:pt x="771" y="217"/>
                  </a:lnTo>
                  <a:lnTo>
                    <a:pt x="761" y="251"/>
                  </a:lnTo>
                  <a:lnTo>
                    <a:pt x="755" y="287"/>
                  </a:lnTo>
                  <a:lnTo>
                    <a:pt x="753" y="323"/>
                  </a:lnTo>
                  <a:lnTo>
                    <a:pt x="753" y="344"/>
                  </a:lnTo>
                  <a:lnTo>
                    <a:pt x="733" y="339"/>
                  </a:lnTo>
                  <a:lnTo>
                    <a:pt x="708" y="333"/>
                  </a:lnTo>
                  <a:lnTo>
                    <a:pt x="645" y="320"/>
                  </a:lnTo>
                  <a:lnTo>
                    <a:pt x="584" y="313"/>
                  </a:lnTo>
                  <a:lnTo>
                    <a:pt x="522" y="310"/>
                  </a:lnTo>
                  <a:lnTo>
                    <a:pt x="462" y="313"/>
                  </a:lnTo>
                  <a:lnTo>
                    <a:pt x="402" y="320"/>
                  </a:lnTo>
                  <a:lnTo>
                    <a:pt x="345" y="333"/>
                  </a:lnTo>
                  <a:lnTo>
                    <a:pt x="290" y="348"/>
                  </a:lnTo>
                  <a:lnTo>
                    <a:pt x="239" y="369"/>
                  </a:lnTo>
                  <a:lnTo>
                    <a:pt x="191" y="395"/>
                  </a:lnTo>
                  <a:lnTo>
                    <a:pt x="148" y="424"/>
                  </a:lnTo>
                  <a:lnTo>
                    <a:pt x="108" y="457"/>
                  </a:lnTo>
                  <a:lnTo>
                    <a:pt x="73" y="494"/>
                  </a:lnTo>
                  <a:lnTo>
                    <a:pt x="66" y="501"/>
                  </a:lnTo>
                  <a:lnTo>
                    <a:pt x="72" y="501"/>
                  </a:lnTo>
                  <a:lnTo>
                    <a:pt x="114" y="487"/>
                  </a:lnTo>
                  <a:lnTo>
                    <a:pt x="145" y="470"/>
                  </a:lnTo>
                  <a:lnTo>
                    <a:pt x="162" y="461"/>
                  </a:lnTo>
                  <a:lnTo>
                    <a:pt x="167" y="479"/>
                  </a:lnTo>
                  <a:lnTo>
                    <a:pt x="171" y="488"/>
                  </a:lnTo>
                  <a:lnTo>
                    <a:pt x="175" y="498"/>
                  </a:lnTo>
                  <a:lnTo>
                    <a:pt x="192" y="532"/>
                  </a:lnTo>
                  <a:lnTo>
                    <a:pt x="214" y="562"/>
                  </a:lnTo>
                  <a:lnTo>
                    <a:pt x="242" y="588"/>
                  </a:lnTo>
                  <a:lnTo>
                    <a:pt x="272" y="609"/>
                  </a:lnTo>
                  <a:lnTo>
                    <a:pt x="305" y="627"/>
                  </a:lnTo>
                  <a:lnTo>
                    <a:pt x="340" y="639"/>
                  </a:lnTo>
                  <a:lnTo>
                    <a:pt x="378" y="647"/>
                  </a:lnTo>
                  <a:lnTo>
                    <a:pt x="416" y="649"/>
                  </a:lnTo>
                  <a:lnTo>
                    <a:pt x="455" y="647"/>
                  </a:lnTo>
                  <a:lnTo>
                    <a:pt x="495" y="639"/>
                  </a:lnTo>
                  <a:lnTo>
                    <a:pt x="533" y="626"/>
                  </a:lnTo>
                  <a:lnTo>
                    <a:pt x="547" y="619"/>
                  </a:lnTo>
                  <a:lnTo>
                    <a:pt x="558" y="614"/>
                  </a:lnTo>
                  <a:lnTo>
                    <a:pt x="565" y="623"/>
                  </a:lnTo>
                  <a:lnTo>
                    <a:pt x="588" y="643"/>
                  </a:lnTo>
                  <a:lnTo>
                    <a:pt x="614" y="657"/>
                  </a:lnTo>
                  <a:lnTo>
                    <a:pt x="643" y="665"/>
                  </a:lnTo>
                  <a:lnTo>
                    <a:pt x="673" y="669"/>
                  </a:lnTo>
                  <a:lnTo>
                    <a:pt x="696" y="668"/>
                  </a:lnTo>
                  <a:lnTo>
                    <a:pt x="720" y="661"/>
                  </a:lnTo>
                  <a:lnTo>
                    <a:pt x="736" y="657"/>
                  </a:lnTo>
                  <a:lnTo>
                    <a:pt x="740" y="672"/>
                  </a:lnTo>
                  <a:lnTo>
                    <a:pt x="753" y="707"/>
                  </a:lnTo>
                  <a:lnTo>
                    <a:pt x="768" y="742"/>
                  </a:lnTo>
                  <a:lnTo>
                    <a:pt x="793" y="783"/>
                  </a:lnTo>
                  <a:lnTo>
                    <a:pt x="822" y="821"/>
                  </a:lnTo>
                  <a:lnTo>
                    <a:pt x="854" y="854"/>
                  </a:lnTo>
                  <a:lnTo>
                    <a:pt x="888" y="881"/>
                  </a:lnTo>
                  <a:lnTo>
                    <a:pt x="924" y="905"/>
                  </a:lnTo>
                  <a:lnTo>
                    <a:pt x="962" y="923"/>
                  </a:lnTo>
                  <a:lnTo>
                    <a:pt x="1002" y="936"/>
                  </a:lnTo>
                  <a:lnTo>
                    <a:pt x="1034" y="943"/>
                  </a:lnTo>
                  <a:lnTo>
                    <a:pt x="1061" y="918"/>
                  </a:lnTo>
                  <a:lnTo>
                    <a:pt x="1044" y="911"/>
                  </a:lnTo>
                  <a:lnTo>
                    <a:pt x="1008" y="890"/>
                  </a:lnTo>
                  <a:lnTo>
                    <a:pt x="975" y="864"/>
                  </a:lnTo>
                  <a:lnTo>
                    <a:pt x="949" y="833"/>
                  </a:lnTo>
                  <a:lnTo>
                    <a:pt x="927" y="799"/>
                  </a:lnTo>
                  <a:lnTo>
                    <a:pt x="910" y="759"/>
                  </a:lnTo>
                  <a:lnTo>
                    <a:pt x="899" y="719"/>
                  </a:lnTo>
                  <a:lnTo>
                    <a:pt x="897" y="676"/>
                  </a:lnTo>
                  <a:lnTo>
                    <a:pt x="897" y="670"/>
                  </a:lnTo>
                  <a:lnTo>
                    <a:pt x="897" y="665"/>
                  </a:lnTo>
                  <a:lnTo>
                    <a:pt x="898" y="639"/>
                  </a:lnTo>
                  <a:lnTo>
                    <a:pt x="920" y="652"/>
                  </a:lnTo>
                  <a:lnTo>
                    <a:pt x="952" y="669"/>
                  </a:lnTo>
                  <a:lnTo>
                    <a:pt x="986" y="680"/>
                  </a:lnTo>
                  <a:lnTo>
                    <a:pt x="1023" y="687"/>
                  </a:lnTo>
                  <a:lnTo>
                    <a:pt x="1059" y="690"/>
                  </a:lnTo>
                  <a:lnTo>
                    <a:pt x="1099" y="687"/>
                  </a:lnTo>
                  <a:lnTo>
                    <a:pt x="1137" y="680"/>
                  </a:lnTo>
                  <a:lnTo>
                    <a:pt x="1176" y="665"/>
                  </a:lnTo>
                  <a:lnTo>
                    <a:pt x="1215" y="645"/>
                  </a:lnTo>
                  <a:lnTo>
                    <a:pt x="1249" y="622"/>
                  </a:lnTo>
                  <a:lnTo>
                    <a:pt x="1279" y="593"/>
                  </a:lnTo>
                  <a:lnTo>
                    <a:pt x="1304" y="562"/>
                  </a:lnTo>
                  <a:lnTo>
                    <a:pt x="1324" y="526"/>
                  </a:lnTo>
                  <a:lnTo>
                    <a:pt x="1338" y="490"/>
                  </a:lnTo>
                  <a:lnTo>
                    <a:pt x="1347" y="452"/>
                  </a:lnTo>
                  <a:lnTo>
                    <a:pt x="1350" y="414"/>
                  </a:lnTo>
                  <a:lnTo>
                    <a:pt x="1349" y="381"/>
                  </a:lnTo>
                  <a:lnTo>
                    <a:pt x="1342" y="350"/>
                  </a:lnTo>
                  <a:lnTo>
                    <a:pt x="1332" y="318"/>
                  </a:lnTo>
                  <a:lnTo>
                    <a:pt x="1315" y="287"/>
                  </a:lnTo>
                  <a:lnTo>
                    <a:pt x="1295" y="259"/>
                  </a:lnTo>
                  <a:lnTo>
                    <a:pt x="1286" y="249"/>
                  </a:lnTo>
                  <a:lnTo>
                    <a:pt x="1296" y="238"/>
                  </a:lnTo>
                  <a:lnTo>
                    <a:pt x="1316" y="215"/>
                  </a:lnTo>
                  <a:lnTo>
                    <a:pt x="1332" y="186"/>
                  </a:lnTo>
                  <a:lnTo>
                    <a:pt x="1345" y="155"/>
                  </a:lnTo>
                  <a:lnTo>
                    <a:pt x="1350" y="131"/>
                  </a:lnTo>
                  <a:lnTo>
                    <a:pt x="1311" y="105"/>
                  </a:lnTo>
                  <a:lnTo>
                    <a:pt x="1261" y="77"/>
                  </a:lnTo>
                  <a:lnTo>
                    <a:pt x="1210" y="58"/>
                  </a:lnTo>
                  <a:lnTo>
                    <a:pt x="1159" y="42"/>
                  </a:lnTo>
                  <a:lnTo>
                    <a:pt x="1109" y="34"/>
                  </a:lnTo>
                  <a:lnTo>
                    <a:pt x="1059" y="30"/>
                  </a:lnTo>
                  <a:close/>
                  <a:moveTo>
                    <a:pt x="1059" y="0"/>
                  </a:moveTo>
                  <a:lnTo>
                    <a:pt x="1112" y="3"/>
                  </a:lnTo>
                  <a:lnTo>
                    <a:pt x="1165" y="12"/>
                  </a:lnTo>
                  <a:lnTo>
                    <a:pt x="1220" y="28"/>
                  </a:lnTo>
                  <a:lnTo>
                    <a:pt x="1274" y="50"/>
                  </a:lnTo>
                  <a:lnTo>
                    <a:pt x="1326" y="79"/>
                  </a:lnTo>
                  <a:lnTo>
                    <a:pt x="1376" y="113"/>
                  </a:lnTo>
                  <a:lnTo>
                    <a:pt x="1384" y="118"/>
                  </a:lnTo>
                  <a:lnTo>
                    <a:pt x="1383" y="127"/>
                  </a:lnTo>
                  <a:lnTo>
                    <a:pt x="1374" y="165"/>
                  </a:lnTo>
                  <a:lnTo>
                    <a:pt x="1359" y="199"/>
                  </a:lnTo>
                  <a:lnTo>
                    <a:pt x="1341" y="232"/>
                  </a:lnTo>
                  <a:lnTo>
                    <a:pt x="1326" y="250"/>
                  </a:lnTo>
                  <a:lnTo>
                    <a:pt x="1341" y="271"/>
                  </a:lnTo>
                  <a:lnTo>
                    <a:pt x="1359" y="306"/>
                  </a:lnTo>
                  <a:lnTo>
                    <a:pt x="1372" y="342"/>
                  </a:lnTo>
                  <a:lnTo>
                    <a:pt x="1379" y="377"/>
                  </a:lnTo>
                  <a:lnTo>
                    <a:pt x="1382" y="414"/>
                  </a:lnTo>
                  <a:lnTo>
                    <a:pt x="1378" y="457"/>
                  </a:lnTo>
                  <a:lnTo>
                    <a:pt x="1368" y="499"/>
                  </a:lnTo>
                  <a:lnTo>
                    <a:pt x="1351" y="541"/>
                  </a:lnTo>
                  <a:lnTo>
                    <a:pt x="1329" y="579"/>
                  </a:lnTo>
                  <a:lnTo>
                    <a:pt x="1302" y="614"/>
                  </a:lnTo>
                  <a:lnTo>
                    <a:pt x="1269" y="645"/>
                  </a:lnTo>
                  <a:lnTo>
                    <a:pt x="1231" y="672"/>
                  </a:lnTo>
                  <a:lnTo>
                    <a:pt x="1188" y="694"/>
                  </a:lnTo>
                  <a:lnTo>
                    <a:pt x="1146" y="708"/>
                  </a:lnTo>
                  <a:lnTo>
                    <a:pt x="1103" y="717"/>
                  </a:lnTo>
                  <a:lnTo>
                    <a:pt x="1059" y="720"/>
                  </a:lnTo>
                  <a:lnTo>
                    <a:pt x="1019" y="717"/>
                  </a:lnTo>
                  <a:lnTo>
                    <a:pt x="978" y="710"/>
                  </a:lnTo>
                  <a:lnTo>
                    <a:pt x="940" y="697"/>
                  </a:lnTo>
                  <a:lnTo>
                    <a:pt x="928" y="691"/>
                  </a:lnTo>
                  <a:lnTo>
                    <a:pt x="931" y="714"/>
                  </a:lnTo>
                  <a:lnTo>
                    <a:pt x="940" y="750"/>
                  </a:lnTo>
                  <a:lnTo>
                    <a:pt x="954" y="784"/>
                  </a:lnTo>
                  <a:lnTo>
                    <a:pt x="974" y="814"/>
                  </a:lnTo>
                  <a:lnTo>
                    <a:pt x="998" y="842"/>
                  </a:lnTo>
                  <a:lnTo>
                    <a:pt x="1025" y="865"/>
                  </a:lnTo>
                  <a:lnTo>
                    <a:pt x="1057" y="884"/>
                  </a:lnTo>
                  <a:lnTo>
                    <a:pt x="1091" y="897"/>
                  </a:lnTo>
                  <a:lnTo>
                    <a:pt x="1095" y="898"/>
                  </a:lnTo>
                  <a:lnTo>
                    <a:pt x="1097" y="901"/>
                  </a:lnTo>
                  <a:lnTo>
                    <a:pt x="1099" y="902"/>
                  </a:lnTo>
                  <a:lnTo>
                    <a:pt x="1099" y="902"/>
                  </a:lnTo>
                  <a:lnTo>
                    <a:pt x="1112" y="914"/>
                  </a:lnTo>
                  <a:lnTo>
                    <a:pt x="1044" y="975"/>
                  </a:lnTo>
                  <a:lnTo>
                    <a:pt x="1037" y="974"/>
                  </a:lnTo>
                  <a:lnTo>
                    <a:pt x="994" y="966"/>
                  </a:lnTo>
                  <a:lnTo>
                    <a:pt x="951" y="952"/>
                  </a:lnTo>
                  <a:lnTo>
                    <a:pt x="910" y="931"/>
                  </a:lnTo>
                  <a:lnTo>
                    <a:pt x="871" y="906"/>
                  </a:lnTo>
                  <a:lnTo>
                    <a:pt x="833" y="876"/>
                  </a:lnTo>
                  <a:lnTo>
                    <a:pt x="799" y="841"/>
                  </a:lnTo>
                  <a:lnTo>
                    <a:pt x="768" y="801"/>
                  </a:lnTo>
                  <a:lnTo>
                    <a:pt x="742" y="757"/>
                  </a:lnTo>
                  <a:lnTo>
                    <a:pt x="724" y="719"/>
                  </a:lnTo>
                  <a:lnTo>
                    <a:pt x="715" y="694"/>
                  </a:lnTo>
                  <a:lnTo>
                    <a:pt x="702" y="698"/>
                  </a:lnTo>
                  <a:lnTo>
                    <a:pt x="673" y="699"/>
                  </a:lnTo>
                  <a:lnTo>
                    <a:pt x="644" y="698"/>
                  </a:lnTo>
                  <a:lnTo>
                    <a:pt x="615" y="690"/>
                  </a:lnTo>
                  <a:lnTo>
                    <a:pt x="588" y="678"/>
                  </a:lnTo>
                  <a:lnTo>
                    <a:pt x="564" y="664"/>
                  </a:lnTo>
                  <a:lnTo>
                    <a:pt x="551" y="651"/>
                  </a:lnTo>
                  <a:lnTo>
                    <a:pt x="545" y="655"/>
                  </a:lnTo>
                  <a:lnTo>
                    <a:pt x="503" y="669"/>
                  </a:lnTo>
                  <a:lnTo>
                    <a:pt x="459" y="678"/>
                  </a:lnTo>
                  <a:lnTo>
                    <a:pt x="416" y="681"/>
                  </a:lnTo>
                  <a:lnTo>
                    <a:pt x="373" y="678"/>
                  </a:lnTo>
                  <a:lnTo>
                    <a:pt x="332" y="669"/>
                  </a:lnTo>
                  <a:lnTo>
                    <a:pt x="292" y="655"/>
                  </a:lnTo>
                  <a:lnTo>
                    <a:pt x="255" y="635"/>
                  </a:lnTo>
                  <a:lnTo>
                    <a:pt x="221" y="611"/>
                  </a:lnTo>
                  <a:lnTo>
                    <a:pt x="192" y="581"/>
                  </a:lnTo>
                  <a:lnTo>
                    <a:pt x="166" y="547"/>
                  </a:lnTo>
                  <a:lnTo>
                    <a:pt x="146" y="509"/>
                  </a:lnTo>
                  <a:lnTo>
                    <a:pt x="145" y="505"/>
                  </a:lnTo>
                  <a:lnTo>
                    <a:pt x="125" y="515"/>
                  </a:lnTo>
                  <a:lnTo>
                    <a:pt x="78" y="530"/>
                  </a:lnTo>
                  <a:lnTo>
                    <a:pt x="32" y="539"/>
                  </a:lnTo>
                  <a:lnTo>
                    <a:pt x="0" y="543"/>
                  </a:lnTo>
                  <a:lnTo>
                    <a:pt x="18" y="516"/>
                  </a:lnTo>
                  <a:lnTo>
                    <a:pt x="49" y="473"/>
                  </a:lnTo>
                  <a:lnTo>
                    <a:pt x="87" y="435"/>
                  </a:lnTo>
                  <a:lnTo>
                    <a:pt x="129" y="399"/>
                  </a:lnTo>
                  <a:lnTo>
                    <a:pt x="175" y="368"/>
                  </a:lnTo>
                  <a:lnTo>
                    <a:pt x="226" y="342"/>
                  </a:lnTo>
                  <a:lnTo>
                    <a:pt x="280" y="320"/>
                  </a:lnTo>
                  <a:lnTo>
                    <a:pt x="338" y="303"/>
                  </a:lnTo>
                  <a:lnTo>
                    <a:pt x="396" y="289"/>
                  </a:lnTo>
                  <a:lnTo>
                    <a:pt x="459" y="282"/>
                  </a:lnTo>
                  <a:lnTo>
                    <a:pt x="522" y="279"/>
                  </a:lnTo>
                  <a:lnTo>
                    <a:pt x="586" y="282"/>
                  </a:lnTo>
                  <a:lnTo>
                    <a:pt x="651" y="289"/>
                  </a:lnTo>
                  <a:lnTo>
                    <a:pt x="716" y="303"/>
                  </a:lnTo>
                  <a:lnTo>
                    <a:pt x="723" y="304"/>
                  </a:lnTo>
                  <a:lnTo>
                    <a:pt x="724" y="284"/>
                  </a:lnTo>
                  <a:lnTo>
                    <a:pt x="731" y="245"/>
                  </a:lnTo>
                  <a:lnTo>
                    <a:pt x="742" y="207"/>
                  </a:lnTo>
                  <a:lnTo>
                    <a:pt x="757" y="172"/>
                  </a:lnTo>
                  <a:lnTo>
                    <a:pt x="778" y="138"/>
                  </a:lnTo>
                  <a:lnTo>
                    <a:pt x="801" y="107"/>
                  </a:lnTo>
                  <a:lnTo>
                    <a:pt x="827" y="81"/>
                  </a:lnTo>
                  <a:lnTo>
                    <a:pt x="855" y="60"/>
                  </a:lnTo>
                  <a:lnTo>
                    <a:pt x="885" y="41"/>
                  </a:lnTo>
                  <a:lnTo>
                    <a:pt x="917" y="26"/>
                  </a:lnTo>
                  <a:lnTo>
                    <a:pt x="962" y="12"/>
                  </a:lnTo>
                  <a:lnTo>
                    <a:pt x="1010" y="3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090"/>
            <p:cNvSpPr>
              <a:spLocks/>
            </p:cNvSpPr>
            <p:nvPr/>
          </p:nvSpPr>
          <p:spPr bwMode="auto">
            <a:xfrm>
              <a:off x="5394558" y="2173042"/>
              <a:ext cx="1517650" cy="1635125"/>
            </a:xfrm>
            <a:custGeom>
              <a:avLst/>
              <a:gdLst>
                <a:gd name="T0" fmla="*/ 359 w 956"/>
                <a:gd name="T1" fmla="*/ 2 h 1030"/>
                <a:gd name="T2" fmla="*/ 468 w 956"/>
                <a:gd name="T3" fmla="*/ 25 h 1030"/>
                <a:gd name="T4" fmla="*/ 566 w 956"/>
                <a:gd name="T5" fmla="*/ 67 h 1030"/>
                <a:gd name="T6" fmla="*/ 642 w 956"/>
                <a:gd name="T7" fmla="*/ 124 h 1030"/>
                <a:gd name="T8" fmla="*/ 694 w 956"/>
                <a:gd name="T9" fmla="*/ 191 h 1030"/>
                <a:gd name="T10" fmla="*/ 718 w 956"/>
                <a:gd name="T11" fmla="*/ 263 h 1030"/>
                <a:gd name="T12" fmla="*/ 753 w 956"/>
                <a:gd name="T13" fmla="*/ 307 h 1030"/>
                <a:gd name="T14" fmla="*/ 824 w 956"/>
                <a:gd name="T15" fmla="*/ 341 h 1030"/>
                <a:gd name="T16" fmla="*/ 884 w 956"/>
                <a:gd name="T17" fmla="*/ 399 h 1030"/>
                <a:gd name="T18" fmla="*/ 930 w 956"/>
                <a:gd name="T19" fmla="*/ 475 h 1030"/>
                <a:gd name="T20" fmla="*/ 952 w 956"/>
                <a:gd name="T21" fmla="*/ 557 h 1030"/>
                <a:gd name="T22" fmla="*/ 952 w 956"/>
                <a:gd name="T23" fmla="*/ 639 h 1030"/>
                <a:gd name="T24" fmla="*/ 931 w 956"/>
                <a:gd name="T25" fmla="*/ 711 h 1030"/>
                <a:gd name="T26" fmla="*/ 891 w 956"/>
                <a:gd name="T27" fmla="*/ 772 h 1030"/>
                <a:gd name="T28" fmla="*/ 929 w 956"/>
                <a:gd name="T29" fmla="*/ 835 h 1030"/>
                <a:gd name="T30" fmla="*/ 948 w 956"/>
                <a:gd name="T31" fmla="*/ 911 h 1030"/>
                <a:gd name="T32" fmla="*/ 943 w 956"/>
                <a:gd name="T33" fmla="*/ 921 h 1030"/>
                <a:gd name="T34" fmla="*/ 931 w 956"/>
                <a:gd name="T35" fmla="*/ 944 h 1030"/>
                <a:gd name="T36" fmla="*/ 908 w 956"/>
                <a:gd name="T37" fmla="*/ 974 h 1030"/>
                <a:gd name="T38" fmla="*/ 874 w 956"/>
                <a:gd name="T39" fmla="*/ 1003 h 1030"/>
                <a:gd name="T40" fmla="*/ 824 w 956"/>
                <a:gd name="T41" fmla="*/ 1023 h 1030"/>
                <a:gd name="T42" fmla="*/ 757 w 956"/>
                <a:gd name="T43" fmla="*/ 1030 h 1030"/>
                <a:gd name="T44" fmla="*/ 697 w 956"/>
                <a:gd name="T45" fmla="*/ 1018 h 1030"/>
                <a:gd name="T46" fmla="*/ 651 w 956"/>
                <a:gd name="T47" fmla="*/ 987 h 1030"/>
                <a:gd name="T48" fmla="*/ 625 w 956"/>
                <a:gd name="T49" fmla="*/ 941 h 1030"/>
                <a:gd name="T50" fmla="*/ 621 w 956"/>
                <a:gd name="T51" fmla="*/ 883 h 1030"/>
                <a:gd name="T52" fmla="*/ 559 w 956"/>
                <a:gd name="T53" fmla="*/ 855 h 1030"/>
                <a:gd name="T54" fmla="*/ 508 w 956"/>
                <a:gd name="T55" fmla="*/ 810 h 1030"/>
                <a:gd name="T56" fmla="*/ 469 w 956"/>
                <a:gd name="T57" fmla="*/ 747 h 1030"/>
                <a:gd name="T58" fmla="*/ 449 w 956"/>
                <a:gd name="T59" fmla="*/ 677 h 1030"/>
                <a:gd name="T60" fmla="*/ 449 w 956"/>
                <a:gd name="T61" fmla="*/ 601 h 1030"/>
                <a:gd name="T62" fmla="*/ 335 w 956"/>
                <a:gd name="T63" fmla="*/ 602 h 1030"/>
                <a:gd name="T64" fmla="*/ 224 w 956"/>
                <a:gd name="T65" fmla="*/ 572 h 1030"/>
                <a:gd name="T66" fmla="*/ 135 w 956"/>
                <a:gd name="T67" fmla="*/ 518 h 1030"/>
                <a:gd name="T68" fmla="*/ 66 w 956"/>
                <a:gd name="T69" fmla="*/ 447 h 1030"/>
                <a:gd name="T70" fmla="*/ 20 w 956"/>
                <a:gd name="T71" fmla="*/ 365 h 1030"/>
                <a:gd name="T72" fmla="*/ 0 w 956"/>
                <a:gd name="T73" fmla="*/ 273 h 1030"/>
                <a:gd name="T74" fmla="*/ 11 w 956"/>
                <a:gd name="T75" fmla="*/ 180 h 1030"/>
                <a:gd name="T76" fmla="*/ 25 w 956"/>
                <a:gd name="T77" fmla="*/ 146 h 1030"/>
                <a:gd name="T78" fmla="*/ 47 w 956"/>
                <a:gd name="T79" fmla="*/ 111 h 1030"/>
                <a:gd name="T80" fmla="*/ 68 w 956"/>
                <a:gd name="T81" fmla="*/ 82 h 1030"/>
                <a:gd name="T82" fmla="*/ 84 w 956"/>
                <a:gd name="T83" fmla="*/ 64 h 1030"/>
                <a:gd name="T84" fmla="*/ 121 w 956"/>
                <a:gd name="T85" fmla="*/ 40 h 1030"/>
                <a:gd name="T86" fmla="*/ 206 w 956"/>
                <a:gd name="T87" fmla="*/ 10 h 1030"/>
                <a:gd name="T88" fmla="*/ 305 w 956"/>
                <a:gd name="T8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56" h="1030">
                  <a:moveTo>
                    <a:pt x="305" y="0"/>
                  </a:moveTo>
                  <a:lnTo>
                    <a:pt x="359" y="2"/>
                  </a:lnTo>
                  <a:lnTo>
                    <a:pt x="414" y="10"/>
                  </a:lnTo>
                  <a:lnTo>
                    <a:pt x="468" y="25"/>
                  </a:lnTo>
                  <a:lnTo>
                    <a:pt x="519" y="44"/>
                  </a:lnTo>
                  <a:lnTo>
                    <a:pt x="566" y="67"/>
                  </a:lnTo>
                  <a:lnTo>
                    <a:pt x="607" y="94"/>
                  </a:lnTo>
                  <a:lnTo>
                    <a:pt x="642" y="124"/>
                  </a:lnTo>
                  <a:lnTo>
                    <a:pt x="672" y="156"/>
                  </a:lnTo>
                  <a:lnTo>
                    <a:pt x="694" y="191"/>
                  </a:lnTo>
                  <a:lnTo>
                    <a:pt x="710" y="226"/>
                  </a:lnTo>
                  <a:lnTo>
                    <a:pt x="718" y="263"/>
                  </a:lnTo>
                  <a:lnTo>
                    <a:pt x="717" y="298"/>
                  </a:lnTo>
                  <a:lnTo>
                    <a:pt x="753" y="307"/>
                  </a:lnTo>
                  <a:lnTo>
                    <a:pt x="790" y="322"/>
                  </a:lnTo>
                  <a:lnTo>
                    <a:pt x="824" y="341"/>
                  </a:lnTo>
                  <a:lnTo>
                    <a:pt x="855" y="368"/>
                  </a:lnTo>
                  <a:lnTo>
                    <a:pt x="884" y="399"/>
                  </a:lnTo>
                  <a:lnTo>
                    <a:pt x="909" y="434"/>
                  </a:lnTo>
                  <a:lnTo>
                    <a:pt x="930" y="475"/>
                  </a:lnTo>
                  <a:lnTo>
                    <a:pt x="945" y="516"/>
                  </a:lnTo>
                  <a:lnTo>
                    <a:pt x="952" y="557"/>
                  </a:lnTo>
                  <a:lnTo>
                    <a:pt x="956" y="598"/>
                  </a:lnTo>
                  <a:lnTo>
                    <a:pt x="952" y="639"/>
                  </a:lnTo>
                  <a:lnTo>
                    <a:pt x="945" y="675"/>
                  </a:lnTo>
                  <a:lnTo>
                    <a:pt x="931" y="711"/>
                  </a:lnTo>
                  <a:lnTo>
                    <a:pt x="913" y="743"/>
                  </a:lnTo>
                  <a:lnTo>
                    <a:pt x="891" y="772"/>
                  </a:lnTo>
                  <a:lnTo>
                    <a:pt x="912" y="801"/>
                  </a:lnTo>
                  <a:lnTo>
                    <a:pt x="929" y="835"/>
                  </a:lnTo>
                  <a:lnTo>
                    <a:pt x="942" y="873"/>
                  </a:lnTo>
                  <a:lnTo>
                    <a:pt x="948" y="911"/>
                  </a:lnTo>
                  <a:lnTo>
                    <a:pt x="947" y="914"/>
                  </a:lnTo>
                  <a:lnTo>
                    <a:pt x="943" y="921"/>
                  </a:lnTo>
                  <a:lnTo>
                    <a:pt x="939" y="931"/>
                  </a:lnTo>
                  <a:lnTo>
                    <a:pt x="931" y="944"/>
                  </a:lnTo>
                  <a:lnTo>
                    <a:pt x="921" y="958"/>
                  </a:lnTo>
                  <a:lnTo>
                    <a:pt x="908" y="974"/>
                  </a:lnTo>
                  <a:lnTo>
                    <a:pt x="892" y="988"/>
                  </a:lnTo>
                  <a:lnTo>
                    <a:pt x="874" y="1003"/>
                  </a:lnTo>
                  <a:lnTo>
                    <a:pt x="850" y="1014"/>
                  </a:lnTo>
                  <a:lnTo>
                    <a:pt x="824" y="1023"/>
                  </a:lnTo>
                  <a:lnTo>
                    <a:pt x="793" y="1030"/>
                  </a:lnTo>
                  <a:lnTo>
                    <a:pt x="757" y="1030"/>
                  </a:lnTo>
                  <a:lnTo>
                    <a:pt x="726" y="1026"/>
                  </a:lnTo>
                  <a:lnTo>
                    <a:pt x="697" y="1018"/>
                  </a:lnTo>
                  <a:lnTo>
                    <a:pt x="672" y="1004"/>
                  </a:lnTo>
                  <a:lnTo>
                    <a:pt x="651" y="987"/>
                  </a:lnTo>
                  <a:lnTo>
                    <a:pt x="635" y="966"/>
                  </a:lnTo>
                  <a:lnTo>
                    <a:pt x="625" y="941"/>
                  </a:lnTo>
                  <a:lnTo>
                    <a:pt x="620" y="914"/>
                  </a:lnTo>
                  <a:lnTo>
                    <a:pt x="621" y="883"/>
                  </a:lnTo>
                  <a:lnTo>
                    <a:pt x="590" y="870"/>
                  </a:lnTo>
                  <a:lnTo>
                    <a:pt x="559" y="855"/>
                  </a:lnTo>
                  <a:lnTo>
                    <a:pt x="533" y="835"/>
                  </a:lnTo>
                  <a:lnTo>
                    <a:pt x="508" y="810"/>
                  </a:lnTo>
                  <a:lnTo>
                    <a:pt x="486" y="780"/>
                  </a:lnTo>
                  <a:lnTo>
                    <a:pt x="469" y="747"/>
                  </a:lnTo>
                  <a:lnTo>
                    <a:pt x="456" y="713"/>
                  </a:lnTo>
                  <a:lnTo>
                    <a:pt x="449" y="677"/>
                  </a:lnTo>
                  <a:lnTo>
                    <a:pt x="447" y="639"/>
                  </a:lnTo>
                  <a:lnTo>
                    <a:pt x="449" y="601"/>
                  </a:lnTo>
                  <a:lnTo>
                    <a:pt x="393" y="605"/>
                  </a:lnTo>
                  <a:lnTo>
                    <a:pt x="335" y="602"/>
                  </a:lnTo>
                  <a:lnTo>
                    <a:pt x="277" y="589"/>
                  </a:lnTo>
                  <a:lnTo>
                    <a:pt x="224" y="572"/>
                  </a:lnTo>
                  <a:lnTo>
                    <a:pt x="177" y="547"/>
                  </a:lnTo>
                  <a:lnTo>
                    <a:pt x="135" y="518"/>
                  </a:lnTo>
                  <a:lnTo>
                    <a:pt x="97" y="485"/>
                  </a:lnTo>
                  <a:lnTo>
                    <a:pt x="66" y="447"/>
                  </a:lnTo>
                  <a:lnTo>
                    <a:pt x="39" y="408"/>
                  </a:lnTo>
                  <a:lnTo>
                    <a:pt x="20" y="365"/>
                  </a:lnTo>
                  <a:lnTo>
                    <a:pt x="7" y="319"/>
                  </a:lnTo>
                  <a:lnTo>
                    <a:pt x="0" y="273"/>
                  </a:lnTo>
                  <a:lnTo>
                    <a:pt x="1" y="226"/>
                  </a:lnTo>
                  <a:lnTo>
                    <a:pt x="11" y="180"/>
                  </a:lnTo>
                  <a:lnTo>
                    <a:pt x="16" y="163"/>
                  </a:lnTo>
                  <a:lnTo>
                    <a:pt x="25" y="146"/>
                  </a:lnTo>
                  <a:lnTo>
                    <a:pt x="35" y="128"/>
                  </a:lnTo>
                  <a:lnTo>
                    <a:pt x="47" y="111"/>
                  </a:lnTo>
                  <a:lnTo>
                    <a:pt x="58" y="95"/>
                  </a:lnTo>
                  <a:lnTo>
                    <a:pt x="68" y="82"/>
                  </a:lnTo>
                  <a:lnTo>
                    <a:pt x="77" y="72"/>
                  </a:lnTo>
                  <a:lnTo>
                    <a:pt x="84" y="64"/>
                  </a:lnTo>
                  <a:lnTo>
                    <a:pt x="87" y="63"/>
                  </a:lnTo>
                  <a:lnTo>
                    <a:pt x="121" y="40"/>
                  </a:lnTo>
                  <a:lnTo>
                    <a:pt x="161" y="23"/>
                  </a:lnTo>
                  <a:lnTo>
                    <a:pt x="206" y="10"/>
                  </a:lnTo>
                  <a:lnTo>
                    <a:pt x="253" y="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091"/>
            <p:cNvSpPr>
              <a:spLocks noEditPoints="1"/>
            </p:cNvSpPr>
            <p:nvPr/>
          </p:nvSpPr>
          <p:spPr bwMode="auto">
            <a:xfrm>
              <a:off x="5332646" y="2147642"/>
              <a:ext cx="1566863" cy="1685925"/>
            </a:xfrm>
            <a:custGeom>
              <a:avLst/>
              <a:gdLst>
                <a:gd name="T0" fmla="*/ 202 w 987"/>
                <a:gd name="T1" fmla="*/ 46 h 1062"/>
                <a:gd name="T2" fmla="*/ 110 w 987"/>
                <a:gd name="T3" fmla="*/ 92 h 1062"/>
                <a:gd name="T4" fmla="*/ 97 w 987"/>
                <a:gd name="T5" fmla="*/ 106 h 1062"/>
                <a:gd name="T6" fmla="*/ 57 w 987"/>
                <a:gd name="T7" fmla="*/ 165 h 1062"/>
                <a:gd name="T8" fmla="*/ 31 w 987"/>
                <a:gd name="T9" fmla="*/ 274 h 1062"/>
                <a:gd name="T10" fmla="*/ 78 w 987"/>
                <a:gd name="T11" fmla="*/ 432 h 1062"/>
                <a:gd name="T12" fmla="*/ 207 w 987"/>
                <a:gd name="T13" fmla="*/ 554 h 1062"/>
                <a:gd name="T14" fmla="*/ 404 w 987"/>
                <a:gd name="T15" fmla="*/ 606 h 1062"/>
                <a:gd name="T16" fmla="*/ 481 w 987"/>
                <a:gd name="T17" fmla="*/ 618 h 1062"/>
                <a:gd name="T18" fmla="*/ 499 w 987"/>
                <a:gd name="T19" fmla="*/ 758 h 1062"/>
                <a:gd name="T20" fmla="*/ 585 w 987"/>
                <a:gd name="T21" fmla="*/ 858 h 1062"/>
                <a:gd name="T22" fmla="*/ 651 w 987"/>
                <a:gd name="T23" fmla="*/ 901 h 1062"/>
                <a:gd name="T24" fmla="*/ 659 w 987"/>
                <a:gd name="T25" fmla="*/ 964 h 1062"/>
                <a:gd name="T26" fmla="*/ 722 w 987"/>
                <a:gd name="T27" fmla="*/ 1021 h 1062"/>
                <a:gd name="T28" fmla="*/ 809 w 987"/>
                <a:gd name="T29" fmla="*/ 1030 h 1062"/>
                <a:gd name="T30" fmla="*/ 896 w 987"/>
                <a:gd name="T31" fmla="*/ 995 h 1062"/>
                <a:gd name="T32" fmla="*/ 946 w 987"/>
                <a:gd name="T33" fmla="*/ 930 h 1062"/>
                <a:gd name="T34" fmla="*/ 932 w 987"/>
                <a:gd name="T35" fmla="*/ 856 h 1062"/>
                <a:gd name="T36" fmla="*/ 896 w 987"/>
                <a:gd name="T37" fmla="*/ 776 h 1062"/>
                <a:gd name="T38" fmla="*/ 954 w 987"/>
                <a:gd name="T39" fmla="*/ 652 h 1062"/>
                <a:gd name="T40" fmla="*/ 932 w 987"/>
                <a:gd name="T41" fmla="*/ 496 h 1062"/>
                <a:gd name="T42" fmla="*/ 847 w 987"/>
                <a:gd name="T43" fmla="*/ 382 h 1062"/>
                <a:gd name="T44" fmla="*/ 716 w 987"/>
                <a:gd name="T45" fmla="*/ 329 h 1062"/>
                <a:gd name="T46" fmla="*/ 717 w 987"/>
                <a:gd name="T47" fmla="*/ 267 h 1062"/>
                <a:gd name="T48" fmla="*/ 662 w 987"/>
                <a:gd name="T49" fmla="*/ 165 h 1062"/>
                <a:gd name="T50" fmla="*/ 523 w 987"/>
                <a:gd name="T51" fmla="*/ 72 h 1062"/>
                <a:gd name="T52" fmla="*/ 321 w 987"/>
                <a:gd name="T53" fmla="*/ 30 h 1062"/>
                <a:gd name="T54" fmla="*/ 482 w 987"/>
                <a:gd name="T55" fmla="*/ 24 h 1062"/>
                <a:gd name="T56" fmla="*/ 647 w 987"/>
                <a:gd name="T57" fmla="*/ 110 h 1062"/>
                <a:gd name="T58" fmla="*/ 739 w 987"/>
                <a:gd name="T59" fmla="*/ 230 h 1062"/>
                <a:gd name="T60" fmla="*/ 769 w 987"/>
                <a:gd name="T61" fmla="*/ 306 h 1062"/>
                <a:gd name="T62" fmla="*/ 894 w 987"/>
                <a:gd name="T63" fmla="*/ 384 h 1062"/>
                <a:gd name="T64" fmla="*/ 975 w 987"/>
                <a:gd name="T65" fmla="*/ 528 h 1062"/>
                <a:gd name="T66" fmla="*/ 976 w 987"/>
                <a:gd name="T67" fmla="*/ 697 h 1062"/>
                <a:gd name="T68" fmla="*/ 941 w 987"/>
                <a:gd name="T69" fmla="*/ 809 h 1062"/>
                <a:gd name="T70" fmla="*/ 982 w 987"/>
                <a:gd name="T71" fmla="*/ 941 h 1062"/>
                <a:gd name="T72" fmla="*/ 957 w 987"/>
                <a:gd name="T73" fmla="*/ 974 h 1062"/>
                <a:gd name="T74" fmla="*/ 879 w 987"/>
                <a:gd name="T75" fmla="*/ 1042 h 1062"/>
                <a:gd name="T76" fmla="*/ 772 w 987"/>
                <a:gd name="T77" fmla="*/ 1062 h 1062"/>
                <a:gd name="T78" fmla="*/ 663 w 987"/>
                <a:gd name="T79" fmla="*/ 1020 h 1062"/>
                <a:gd name="T80" fmla="*/ 620 w 987"/>
                <a:gd name="T81" fmla="*/ 919 h 1062"/>
                <a:gd name="T82" fmla="*/ 539 w 987"/>
                <a:gd name="T83" fmla="*/ 863 h 1062"/>
                <a:gd name="T84" fmla="*/ 458 w 987"/>
                <a:gd name="T85" fmla="*/ 734 h 1062"/>
                <a:gd name="T86" fmla="*/ 437 w 987"/>
                <a:gd name="T87" fmla="*/ 635 h 1062"/>
                <a:gd name="T88" fmla="*/ 238 w 987"/>
                <a:gd name="T89" fmla="*/ 604 h 1062"/>
                <a:gd name="T90" fmla="*/ 79 w 987"/>
                <a:gd name="T91" fmla="*/ 486 h 1062"/>
                <a:gd name="T92" fmla="*/ 3 w 987"/>
                <a:gd name="T93" fmla="*/ 319 h 1062"/>
                <a:gd name="T94" fmla="*/ 17 w 987"/>
                <a:gd name="T95" fmla="*/ 175 h 1062"/>
                <a:gd name="T96" fmla="*/ 70 w 987"/>
                <a:gd name="T97" fmla="*/ 92 h 1062"/>
                <a:gd name="T98" fmla="*/ 91 w 987"/>
                <a:gd name="T99" fmla="*/ 67 h 1062"/>
                <a:gd name="T100" fmla="*/ 124 w 987"/>
                <a:gd name="T101" fmla="*/ 46 h 1062"/>
                <a:gd name="T102" fmla="*/ 277 w 987"/>
                <a:gd name="T103" fmla="*/ 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87" h="1062">
                  <a:moveTo>
                    <a:pt x="321" y="30"/>
                  </a:moveTo>
                  <a:lnTo>
                    <a:pt x="279" y="33"/>
                  </a:lnTo>
                  <a:lnTo>
                    <a:pt x="240" y="38"/>
                  </a:lnTo>
                  <a:lnTo>
                    <a:pt x="202" y="46"/>
                  </a:lnTo>
                  <a:lnTo>
                    <a:pt x="169" y="58"/>
                  </a:lnTo>
                  <a:lnTo>
                    <a:pt x="138" y="73"/>
                  </a:lnTo>
                  <a:lnTo>
                    <a:pt x="112" y="90"/>
                  </a:lnTo>
                  <a:lnTo>
                    <a:pt x="110" y="92"/>
                  </a:lnTo>
                  <a:lnTo>
                    <a:pt x="109" y="93"/>
                  </a:lnTo>
                  <a:lnTo>
                    <a:pt x="107" y="96"/>
                  </a:lnTo>
                  <a:lnTo>
                    <a:pt x="103" y="100"/>
                  </a:lnTo>
                  <a:lnTo>
                    <a:pt x="97" y="106"/>
                  </a:lnTo>
                  <a:lnTo>
                    <a:pt x="92" y="113"/>
                  </a:lnTo>
                  <a:lnTo>
                    <a:pt x="80" y="128"/>
                  </a:lnTo>
                  <a:lnTo>
                    <a:pt x="69" y="147"/>
                  </a:lnTo>
                  <a:lnTo>
                    <a:pt x="57" y="165"/>
                  </a:lnTo>
                  <a:lnTo>
                    <a:pt x="48" y="183"/>
                  </a:lnTo>
                  <a:lnTo>
                    <a:pt x="41" y="200"/>
                  </a:lnTo>
                  <a:lnTo>
                    <a:pt x="33" y="237"/>
                  </a:lnTo>
                  <a:lnTo>
                    <a:pt x="31" y="274"/>
                  </a:lnTo>
                  <a:lnTo>
                    <a:pt x="34" y="314"/>
                  </a:lnTo>
                  <a:lnTo>
                    <a:pt x="44" y="355"/>
                  </a:lnTo>
                  <a:lnTo>
                    <a:pt x="58" y="394"/>
                  </a:lnTo>
                  <a:lnTo>
                    <a:pt x="78" y="432"/>
                  </a:lnTo>
                  <a:lnTo>
                    <a:pt x="104" y="467"/>
                  </a:lnTo>
                  <a:lnTo>
                    <a:pt x="134" y="499"/>
                  </a:lnTo>
                  <a:lnTo>
                    <a:pt x="168" y="529"/>
                  </a:lnTo>
                  <a:lnTo>
                    <a:pt x="207" y="554"/>
                  </a:lnTo>
                  <a:lnTo>
                    <a:pt x="249" y="575"/>
                  </a:lnTo>
                  <a:lnTo>
                    <a:pt x="296" y="590"/>
                  </a:lnTo>
                  <a:lnTo>
                    <a:pt x="350" y="602"/>
                  </a:lnTo>
                  <a:lnTo>
                    <a:pt x="404" y="606"/>
                  </a:lnTo>
                  <a:lnTo>
                    <a:pt x="434" y="605"/>
                  </a:lnTo>
                  <a:lnTo>
                    <a:pt x="463" y="601"/>
                  </a:lnTo>
                  <a:lnTo>
                    <a:pt x="484" y="598"/>
                  </a:lnTo>
                  <a:lnTo>
                    <a:pt x="481" y="618"/>
                  </a:lnTo>
                  <a:lnTo>
                    <a:pt x="479" y="657"/>
                  </a:lnTo>
                  <a:lnTo>
                    <a:pt x="481" y="691"/>
                  </a:lnTo>
                  <a:lnTo>
                    <a:pt x="488" y="725"/>
                  </a:lnTo>
                  <a:lnTo>
                    <a:pt x="499" y="758"/>
                  </a:lnTo>
                  <a:lnTo>
                    <a:pt x="515" y="788"/>
                  </a:lnTo>
                  <a:lnTo>
                    <a:pt x="536" y="816"/>
                  </a:lnTo>
                  <a:lnTo>
                    <a:pt x="558" y="839"/>
                  </a:lnTo>
                  <a:lnTo>
                    <a:pt x="585" y="858"/>
                  </a:lnTo>
                  <a:lnTo>
                    <a:pt x="612" y="873"/>
                  </a:lnTo>
                  <a:lnTo>
                    <a:pt x="641" y="885"/>
                  </a:lnTo>
                  <a:lnTo>
                    <a:pt x="653" y="889"/>
                  </a:lnTo>
                  <a:lnTo>
                    <a:pt x="651" y="901"/>
                  </a:lnTo>
                  <a:lnTo>
                    <a:pt x="651" y="910"/>
                  </a:lnTo>
                  <a:lnTo>
                    <a:pt x="650" y="919"/>
                  </a:lnTo>
                  <a:lnTo>
                    <a:pt x="653" y="943"/>
                  </a:lnTo>
                  <a:lnTo>
                    <a:pt x="659" y="964"/>
                  </a:lnTo>
                  <a:lnTo>
                    <a:pt x="670" y="982"/>
                  </a:lnTo>
                  <a:lnTo>
                    <a:pt x="684" y="998"/>
                  </a:lnTo>
                  <a:lnTo>
                    <a:pt x="701" y="1011"/>
                  </a:lnTo>
                  <a:lnTo>
                    <a:pt x="722" y="1021"/>
                  </a:lnTo>
                  <a:lnTo>
                    <a:pt x="747" y="1028"/>
                  </a:lnTo>
                  <a:lnTo>
                    <a:pt x="773" y="1032"/>
                  </a:lnTo>
                  <a:lnTo>
                    <a:pt x="784" y="1032"/>
                  </a:lnTo>
                  <a:lnTo>
                    <a:pt x="809" y="1030"/>
                  </a:lnTo>
                  <a:lnTo>
                    <a:pt x="831" y="1026"/>
                  </a:lnTo>
                  <a:lnTo>
                    <a:pt x="851" y="1021"/>
                  </a:lnTo>
                  <a:lnTo>
                    <a:pt x="875" y="1009"/>
                  </a:lnTo>
                  <a:lnTo>
                    <a:pt x="896" y="995"/>
                  </a:lnTo>
                  <a:lnTo>
                    <a:pt x="917" y="974"/>
                  </a:lnTo>
                  <a:lnTo>
                    <a:pt x="933" y="953"/>
                  </a:lnTo>
                  <a:lnTo>
                    <a:pt x="944" y="936"/>
                  </a:lnTo>
                  <a:lnTo>
                    <a:pt x="946" y="930"/>
                  </a:lnTo>
                  <a:lnTo>
                    <a:pt x="949" y="926"/>
                  </a:lnTo>
                  <a:lnTo>
                    <a:pt x="949" y="924"/>
                  </a:lnTo>
                  <a:lnTo>
                    <a:pt x="944" y="893"/>
                  </a:lnTo>
                  <a:lnTo>
                    <a:pt x="932" y="856"/>
                  </a:lnTo>
                  <a:lnTo>
                    <a:pt x="915" y="825"/>
                  </a:lnTo>
                  <a:lnTo>
                    <a:pt x="895" y="797"/>
                  </a:lnTo>
                  <a:lnTo>
                    <a:pt x="886" y="787"/>
                  </a:lnTo>
                  <a:lnTo>
                    <a:pt x="896" y="776"/>
                  </a:lnTo>
                  <a:lnTo>
                    <a:pt x="917" y="750"/>
                  </a:lnTo>
                  <a:lnTo>
                    <a:pt x="934" y="720"/>
                  </a:lnTo>
                  <a:lnTo>
                    <a:pt x="946" y="687"/>
                  </a:lnTo>
                  <a:lnTo>
                    <a:pt x="954" y="652"/>
                  </a:lnTo>
                  <a:lnTo>
                    <a:pt x="957" y="614"/>
                  </a:lnTo>
                  <a:lnTo>
                    <a:pt x="954" y="575"/>
                  </a:lnTo>
                  <a:lnTo>
                    <a:pt x="946" y="535"/>
                  </a:lnTo>
                  <a:lnTo>
                    <a:pt x="932" y="496"/>
                  </a:lnTo>
                  <a:lnTo>
                    <a:pt x="915" y="463"/>
                  </a:lnTo>
                  <a:lnTo>
                    <a:pt x="895" y="432"/>
                  </a:lnTo>
                  <a:lnTo>
                    <a:pt x="871" y="406"/>
                  </a:lnTo>
                  <a:lnTo>
                    <a:pt x="847" y="382"/>
                  </a:lnTo>
                  <a:lnTo>
                    <a:pt x="810" y="357"/>
                  </a:lnTo>
                  <a:lnTo>
                    <a:pt x="771" y="339"/>
                  </a:lnTo>
                  <a:lnTo>
                    <a:pt x="731" y="330"/>
                  </a:lnTo>
                  <a:lnTo>
                    <a:pt x="716" y="329"/>
                  </a:lnTo>
                  <a:lnTo>
                    <a:pt x="718" y="313"/>
                  </a:lnTo>
                  <a:lnTo>
                    <a:pt x="718" y="302"/>
                  </a:lnTo>
                  <a:lnTo>
                    <a:pt x="720" y="293"/>
                  </a:lnTo>
                  <a:lnTo>
                    <a:pt x="717" y="267"/>
                  </a:lnTo>
                  <a:lnTo>
                    <a:pt x="709" y="241"/>
                  </a:lnTo>
                  <a:lnTo>
                    <a:pt x="699" y="215"/>
                  </a:lnTo>
                  <a:lnTo>
                    <a:pt x="682" y="190"/>
                  </a:lnTo>
                  <a:lnTo>
                    <a:pt x="662" y="165"/>
                  </a:lnTo>
                  <a:lnTo>
                    <a:pt x="638" y="141"/>
                  </a:lnTo>
                  <a:lnTo>
                    <a:pt x="604" y="115"/>
                  </a:lnTo>
                  <a:lnTo>
                    <a:pt x="566" y="92"/>
                  </a:lnTo>
                  <a:lnTo>
                    <a:pt x="523" y="72"/>
                  </a:lnTo>
                  <a:lnTo>
                    <a:pt x="477" y="55"/>
                  </a:lnTo>
                  <a:lnTo>
                    <a:pt x="426" y="42"/>
                  </a:lnTo>
                  <a:lnTo>
                    <a:pt x="372" y="33"/>
                  </a:lnTo>
                  <a:lnTo>
                    <a:pt x="321" y="30"/>
                  </a:lnTo>
                  <a:close/>
                  <a:moveTo>
                    <a:pt x="321" y="0"/>
                  </a:moveTo>
                  <a:lnTo>
                    <a:pt x="376" y="3"/>
                  </a:lnTo>
                  <a:lnTo>
                    <a:pt x="433" y="12"/>
                  </a:lnTo>
                  <a:lnTo>
                    <a:pt x="482" y="24"/>
                  </a:lnTo>
                  <a:lnTo>
                    <a:pt x="530" y="41"/>
                  </a:lnTo>
                  <a:lnTo>
                    <a:pt x="573" y="60"/>
                  </a:lnTo>
                  <a:lnTo>
                    <a:pt x="612" y="84"/>
                  </a:lnTo>
                  <a:lnTo>
                    <a:pt x="647" y="110"/>
                  </a:lnTo>
                  <a:lnTo>
                    <a:pt x="679" y="138"/>
                  </a:lnTo>
                  <a:lnTo>
                    <a:pt x="705" y="169"/>
                  </a:lnTo>
                  <a:lnTo>
                    <a:pt x="725" y="200"/>
                  </a:lnTo>
                  <a:lnTo>
                    <a:pt x="739" y="230"/>
                  </a:lnTo>
                  <a:lnTo>
                    <a:pt x="747" y="262"/>
                  </a:lnTo>
                  <a:lnTo>
                    <a:pt x="750" y="293"/>
                  </a:lnTo>
                  <a:lnTo>
                    <a:pt x="750" y="302"/>
                  </a:lnTo>
                  <a:lnTo>
                    <a:pt x="769" y="306"/>
                  </a:lnTo>
                  <a:lnTo>
                    <a:pt x="803" y="319"/>
                  </a:lnTo>
                  <a:lnTo>
                    <a:pt x="836" y="337"/>
                  </a:lnTo>
                  <a:lnTo>
                    <a:pt x="866" y="359"/>
                  </a:lnTo>
                  <a:lnTo>
                    <a:pt x="894" y="384"/>
                  </a:lnTo>
                  <a:lnTo>
                    <a:pt x="920" y="414"/>
                  </a:lnTo>
                  <a:lnTo>
                    <a:pt x="942" y="448"/>
                  </a:lnTo>
                  <a:lnTo>
                    <a:pt x="961" y="484"/>
                  </a:lnTo>
                  <a:lnTo>
                    <a:pt x="975" y="528"/>
                  </a:lnTo>
                  <a:lnTo>
                    <a:pt x="984" y="571"/>
                  </a:lnTo>
                  <a:lnTo>
                    <a:pt x="987" y="614"/>
                  </a:lnTo>
                  <a:lnTo>
                    <a:pt x="984" y="656"/>
                  </a:lnTo>
                  <a:lnTo>
                    <a:pt x="976" y="697"/>
                  </a:lnTo>
                  <a:lnTo>
                    <a:pt x="962" y="733"/>
                  </a:lnTo>
                  <a:lnTo>
                    <a:pt x="942" y="767"/>
                  </a:lnTo>
                  <a:lnTo>
                    <a:pt x="926" y="788"/>
                  </a:lnTo>
                  <a:lnTo>
                    <a:pt x="941" y="809"/>
                  </a:lnTo>
                  <a:lnTo>
                    <a:pt x="959" y="844"/>
                  </a:lnTo>
                  <a:lnTo>
                    <a:pt x="974" y="885"/>
                  </a:lnTo>
                  <a:lnTo>
                    <a:pt x="980" y="926"/>
                  </a:lnTo>
                  <a:lnTo>
                    <a:pt x="982" y="941"/>
                  </a:lnTo>
                  <a:lnTo>
                    <a:pt x="975" y="943"/>
                  </a:lnTo>
                  <a:lnTo>
                    <a:pt x="972" y="945"/>
                  </a:lnTo>
                  <a:lnTo>
                    <a:pt x="966" y="958"/>
                  </a:lnTo>
                  <a:lnTo>
                    <a:pt x="957" y="974"/>
                  </a:lnTo>
                  <a:lnTo>
                    <a:pt x="944" y="991"/>
                  </a:lnTo>
                  <a:lnTo>
                    <a:pt x="926" y="1009"/>
                  </a:lnTo>
                  <a:lnTo>
                    <a:pt x="904" y="1026"/>
                  </a:lnTo>
                  <a:lnTo>
                    <a:pt x="879" y="1042"/>
                  </a:lnTo>
                  <a:lnTo>
                    <a:pt x="852" y="1053"/>
                  </a:lnTo>
                  <a:lnTo>
                    <a:pt x="820" y="1059"/>
                  </a:lnTo>
                  <a:lnTo>
                    <a:pt x="784" y="1062"/>
                  </a:lnTo>
                  <a:lnTo>
                    <a:pt x="772" y="1062"/>
                  </a:lnTo>
                  <a:lnTo>
                    <a:pt x="740" y="1058"/>
                  </a:lnTo>
                  <a:lnTo>
                    <a:pt x="712" y="1050"/>
                  </a:lnTo>
                  <a:lnTo>
                    <a:pt x="685" y="1037"/>
                  </a:lnTo>
                  <a:lnTo>
                    <a:pt x="663" y="1020"/>
                  </a:lnTo>
                  <a:lnTo>
                    <a:pt x="645" y="999"/>
                  </a:lnTo>
                  <a:lnTo>
                    <a:pt x="632" y="975"/>
                  </a:lnTo>
                  <a:lnTo>
                    <a:pt x="623" y="948"/>
                  </a:lnTo>
                  <a:lnTo>
                    <a:pt x="620" y="919"/>
                  </a:lnTo>
                  <a:lnTo>
                    <a:pt x="620" y="910"/>
                  </a:lnTo>
                  <a:lnTo>
                    <a:pt x="599" y="901"/>
                  </a:lnTo>
                  <a:lnTo>
                    <a:pt x="568" y="884"/>
                  </a:lnTo>
                  <a:lnTo>
                    <a:pt x="539" y="863"/>
                  </a:lnTo>
                  <a:lnTo>
                    <a:pt x="513" y="837"/>
                  </a:lnTo>
                  <a:lnTo>
                    <a:pt x="489" y="805"/>
                  </a:lnTo>
                  <a:lnTo>
                    <a:pt x="471" y="770"/>
                  </a:lnTo>
                  <a:lnTo>
                    <a:pt x="458" y="734"/>
                  </a:lnTo>
                  <a:lnTo>
                    <a:pt x="450" y="697"/>
                  </a:lnTo>
                  <a:lnTo>
                    <a:pt x="447" y="657"/>
                  </a:lnTo>
                  <a:lnTo>
                    <a:pt x="450" y="634"/>
                  </a:lnTo>
                  <a:lnTo>
                    <a:pt x="437" y="635"/>
                  </a:lnTo>
                  <a:lnTo>
                    <a:pt x="404" y="636"/>
                  </a:lnTo>
                  <a:lnTo>
                    <a:pt x="346" y="632"/>
                  </a:lnTo>
                  <a:lnTo>
                    <a:pt x="287" y="621"/>
                  </a:lnTo>
                  <a:lnTo>
                    <a:pt x="238" y="604"/>
                  </a:lnTo>
                  <a:lnTo>
                    <a:pt x="192" y="580"/>
                  </a:lnTo>
                  <a:lnTo>
                    <a:pt x="150" y="553"/>
                  </a:lnTo>
                  <a:lnTo>
                    <a:pt x="112" y="521"/>
                  </a:lnTo>
                  <a:lnTo>
                    <a:pt x="79" y="486"/>
                  </a:lnTo>
                  <a:lnTo>
                    <a:pt x="51" y="448"/>
                  </a:lnTo>
                  <a:lnTo>
                    <a:pt x="29" y="407"/>
                  </a:lnTo>
                  <a:lnTo>
                    <a:pt x="14" y="364"/>
                  </a:lnTo>
                  <a:lnTo>
                    <a:pt x="3" y="319"/>
                  </a:lnTo>
                  <a:lnTo>
                    <a:pt x="0" y="274"/>
                  </a:lnTo>
                  <a:lnTo>
                    <a:pt x="3" y="233"/>
                  </a:lnTo>
                  <a:lnTo>
                    <a:pt x="11" y="191"/>
                  </a:lnTo>
                  <a:lnTo>
                    <a:pt x="17" y="175"/>
                  </a:lnTo>
                  <a:lnTo>
                    <a:pt x="25" y="160"/>
                  </a:lnTo>
                  <a:lnTo>
                    <a:pt x="44" y="128"/>
                  </a:lnTo>
                  <a:lnTo>
                    <a:pt x="57" y="109"/>
                  </a:lnTo>
                  <a:lnTo>
                    <a:pt x="70" y="92"/>
                  </a:lnTo>
                  <a:lnTo>
                    <a:pt x="82" y="77"/>
                  </a:lnTo>
                  <a:lnTo>
                    <a:pt x="84" y="73"/>
                  </a:lnTo>
                  <a:lnTo>
                    <a:pt x="88" y="69"/>
                  </a:lnTo>
                  <a:lnTo>
                    <a:pt x="91" y="67"/>
                  </a:lnTo>
                  <a:lnTo>
                    <a:pt x="92" y="66"/>
                  </a:lnTo>
                  <a:lnTo>
                    <a:pt x="95" y="66"/>
                  </a:lnTo>
                  <a:lnTo>
                    <a:pt x="95" y="64"/>
                  </a:lnTo>
                  <a:lnTo>
                    <a:pt x="124" y="46"/>
                  </a:lnTo>
                  <a:lnTo>
                    <a:pt x="158" y="30"/>
                  </a:lnTo>
                  <a:lnTo>
                    <a:pt x="194" y="17"/>
                  </a:lnTo>
                  <a:lnTo>
                    <a:pt x="234" y="8"/>
                  </a:lnTo>
                  <a:lnTo>
                    <a:pt x="277" y="1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092"/>
            <p:cNvSpPr>
              <a:spLocks/>
            </p:cNvSpPr>
            <p:nvPr/>
          </p:nvSpPr>
          <p:spPr bwMode="auto">
            <a:xfrm>
              <a:off x="4248383" y="2817567"/>
              <a:ext cx="857250" cy="1019175"/>
            </a:xfrm>
            <a:custGeom>
              <a:avLst/>
              <a:gdLst>
                <a:gd name="T0" fmla="*/ 210 w 540"/>
                <a:gd name="T1" fmla="*/ 2 h 642"/>
                <a:gd name="T2" fmla="*/ 275 w 540"/>
                <a:gd name="T3" fmla="*/ 24 h 642"/>
                <a:gd name="T4" fmla="*/ 330 w 540"/>
                <a:gd name="T5" fmla="*/ 65 h 642"/>
                <a:gd name="T6" fmla="*/ 388 w 540"/>
                <a:gd name="T7" fmla="*/ 49 h 642"/>
                <a:gd name="T8" fmla="*/ 448 w 540"/>
                <a:gd name="T9" fmla="*/ 59 h 642"/>
                <a:gd name="T10" fmla="*/ 499 w 540"/>
                <a:gd name="T11" fmla="*/ 94 h 642"/>
                <a:gd name="T12" fmla="*/ 532 w 540"/>
                <a:gd name="T13" fmla="*/ 146 h 642"/>
                <a:gd name="T14" fmla="*/ 540 w 540"/>
                <a:gd name="T15" fmla="*/ 206 h 642"/>
                <a:gd name="T16" fmla="*/ 522 w 540"/>
                <a:gd name="T17" fmla="*/ 263 h 642"/>
                <a:gd name="T18" fmla="*/ 515 w 540"/>
                <a:gd name="T19" fmla="*/ 318 h 642"/>
                <a:gd name="T20" fmla="*/ 530 w 540"/>
                <a:gd name="T21" fmla="*/ 381 h 642"/>
                <a:gd name="T22" fmla="*/ 532 w 540"/>
                <a:gd name="T23" fmla="*/ 446 h 642"/>
                <a:gd name="T24" fmla="*/ 520 w 540"/>
                <a:gd name="T25" fmla="*/ 504 h 642"/>
                <a:gd name="T26" fmla="*/ 499 w 540"/>
                <a:gd name="T27" fmla="*/ 549 h 642"/>
                <a:gd name="T28" fmla="*/ 477 w 540"/>
                <a:gd name="T29" fmla="*/ 581 h 642"/>
                <a:gd name="T30" fmla="*/ 461 w 540"/>
                <a:gd name="T31" fmla="*/ 598 h 642"/>
                <a:gd name="T32" fmla="*/ 425 w 540"/>
                <a:gd name="T33" fmla="*/ 617 h 642"/>
                <a:gd name="T34" fmla="*/ 342 w 540"/>
                <a:gd name="T35" fmla="*/ 640 h 642"/>
                <a:gd name="T36" fmla="*/ 260 w 540"/>
                <a:gd name="T37" fmla="*/ 638 h 642"/>
                <a:gd name="T38" fmla="*/ 184 w 540"/>
                <a:gd name="T39" fmla="*/ 617 h 642"/>
                <a:gd name="T40" fmla="*/ 117 w 540"/>
                <a:gd name="T41" fmla="*/ 576 h 642"/>
                <a:gd name="T42" fmla="*/ 66 w 540"/>
                <a:gd name="T43" fmla="*/ 515 h 642"/>
                <a:gd name="T44" fmla="*/ 34 w 540"/>
                <a:gd name="T45" fmla="*/ 443 h 642"/>
                <a:gd name="T46" fmla="*/ 27 w 540"/>
                <a:gd name="T47" fmla="*/ 370 h 642"/>
                <a:gd name="T48" fmla="*/ 40 w 540"/>
                <a:gd name="T49" fmla="*/ 297 h 642"/>
                <a:gd name="T50" fmla="*/ 7 w 540"/>
                <a:gd name="T51" fmla="*/ 234 h 642"/>
                <a:gd name="T52" fmla="*/ 2 w 540"/>
                <a:gd name="T53" fmla="*/ 161 h 642"/>
                <a:gd name="T54" fmla="*/ 21 w 540"/>
                <a:gd name="T55" fmla="*/ 99 h 642"/>
                <a:gd name="T56" fmla="*/ 58 w 540"/>
                <a:gd name="T57" fmla="*/ 49 h 642"/>
                <a:gd name="T58" fmla="*/ 110 w 540"/>
                <a:gd name="T59" fmla="*/ 15 h 642"/>
                <a:gd name="T60" fmla="*/ 144 w 540"/>
                <a:gd name="T61" fmla="*/ 4 h 642"/>
                <a:gd name="T62" fmla="*/ 164 w 540"/>
                <a:gd name="T63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0" h="642">
                  <a:moveTo>
                    <a:pt x="173" y="0"/>
                  </a:moveTo>
                  <a:lnTo>
                    <a:pt x="210" y="2"/>
                  </a:lnTo>
                  <a:lnTo>
                    <a:pt x="244" y="11"/>
                  </a:lnTo>
                  <a:lnTo>
                    <a:pt x="275" y="24"/>
                  </a:lnTo>
                  <a:lnTo>
                    <a:pt x="304" y="43"/>
                  </a:lnTo>
                  <a:lnTo>
                    <a:pt x="330" y="65"/>
                  </a:lnTo>
                  <a:lnTo>
                    <a:pt x="359" y="55"/>
                  </a:lnTo>
                  <a:lnTo>
                    <a:pt x="388" y="49"/>
                  </a:lnTo>
                  <a:lnTo>
                    <a:pt x="418" y="51"/>
                  </a:lnTo>
                  <a:lnTo>
                    <a:pt x="448" y="59"/>
                  </a:lnTo>
                  <a:lnTo>
                    <a:pt x="475" y="73"/>
                  </a:lnTo>
                  <a:lnTo>
                    <a:pt x="499" y="94"/>
                  </a:lnTo>
                  <a:lnTo>
                    <a:pt x="519" y="119"/>
                  </a:lnTo>
                  <a:lnTo>
                    <a:pt x="532" y="146"/>
                  </a:lnTo>
                  <a:lnTo>
                    <a:pt x="540" y="176"/>
                  </a:lnTo>
                  <a:lnTo>
                    <a:pt x="540" y="206"/>
                  </a:lnTo>
                  <a:lnTo>
                    <a:pt x="535" y="235"/>
                  </a:lnTo>
                  <a:lnTo>
                    <a:pt x="522" y="263"/>
                  </a:lnTo>
                  <a:lnTo>
                    <a:pt x="503" y="289"/>
                  </a:lnTo>
                  <a:lnTo>
                    <a:pt x="515" y="318"/>
                  </a:lnTo>
                  <a:lnTo>
                    <a:pt x="524" y="348"/>
                  </a:lnTo>
                  <a:lnTo>
                    <a:pt x="530" y="381"/>
                  </a:lnTo>
                  <a:lnTo>
                    <a:pt x="532" y="413"/>
                  </a:lnTo>
                  <a:lnTo>
                    <a:pt x="532" y="446"/>
                  </a:lnTo>
                  <a:lnTo>
                    <a:pt x="528" y="476"/>
                  </a:lnTo>
                  <a:lnTo>
                    <a:pt x="520" y="504"/>
                  </a:lnTo>
                  <a:lnTo>
                    <a:pt x="510" y="528"/>
                  </a:lnTo>
                  <a:lnTo>
                    <a:pt x="499" y="549"/>
                  </a:lnTo>
                  <a:lnTo>
                    <a:pt x="488" y="566"/>
                  </a:lnTo>
                  <a:lnTo>
                    <a:pt x="477" y="581"/>
                  </a:lnTo>
                  <a:lnTo>
                    <a:pt x="468" y="591"/>
                  </a:lnTo>
                  <a:lnTo>
                    <a:pt x="461" y="598"/>
                  </a:lnTo>
                  <a:lnTo>
                    <a:pt x="459" y="600"/>
                  </a:lnTo>
                  <a:lnTo>
                    <a:pt x="425" y="617"/>
                  </a:lnTo>
                  <a:lnTo>
                    <a:pt x="384" y="631"/>
                  </a:lnTo>
                  <a:lnTo>
                    <a:pt x="342" y="640"/>
                  </a:lnTo>
                  <a:lnTo>
                    <a:pt x="300" y="642"/>
                  </a:lnTo>
                  <a:lnTo>
                    <a:pt x="260" y="638"/>
                  </a:lnTo>
                  <a:lnTo>
                    <a:pt x="220" y="631"/>
                  </a:lnTo>
                  <a:lnTo>
                    <a:pt x="184" y="617"/>
                  </a:lnTo>
                  <a:lnTo>
                    <a:pt x="148" y="599"/>
                  </a:lnTo>
                  <a:lnTo>
                    <a:pt x="117" y="576"/>
                  </a:lnTo>
                  <a:lnTo>
                    <a:pt x="89" y="548"/>
                  </a:lnTo>
                  <a:lnTo>
                    <a:pt x="66" y="515"/>
                  </a:lnTo>
                  <a:lnTo>
                    <a:pt x="48" y="480"/>
                  </a:lnTo>
                  <a:lnTo>
                    <a:pt x="34" y="443"/>
                  </a:lnTo>
                  <a:lnTo>
                    <a:pt x="28" y="407"/>
                  </a:lnTo>
                  <a:lnTo>
                    <a:pt x="27" y="370"/>
                  </a:lnTo>
                  <a:lnTo>
                    <a:pt x="31" y="333"/>
                  </a:lnTo>
                  <a:lnTo>
                    <a:pt x="40" y="297"/>
                  </a:lnTo>
                  <a:lnTo>
                    <a:pt x="20" y="267"/>
                  </a:lnTo>
                  <a:lnTo>
                    <a:pt x="7" y="234"/>
                  </a:lnTo>
                  <a:lnTo>
                    <a:pt x="0" y="197"/>
                  </a:lnTo>
                  <a:lnTo>
                    <a:pt x="2" y="161"/>
                  </a:lnTo>
                  <a:lnTo>
                    <a:pt x="8" y="128"/>
                  </a:lnTo>
                  <a:lnTo>
                    <a:pt x="21" y="99"/>
                  </a:lnTo>
                  <a:lnTo>
                    <a:pt x="37" y="73"/>
                  </a:lnTo>
                  <a:lnTo>
                    <a:pt x="58" y="49"/>
                  </a:lnTo>
                  <a:lnTo>
                    <a:pt x="83" y="30"/>
                  </a:lnTo>
                  <a:lnTo>
                    <a:pt x="110" y="15"/>
                  </a:lnTo>
                  <a:lnTo>
                    <a:pt x="141" y="5"/>
                  </a:lnTo>
                  <a:lnTo>
                    <a:pt x="144" y="4"/>
                  </a:lnTo>
                  <a:lnTo>
                    <a:pt x="152" y="2"/>
                  </a:lnTo>
                  <a:lnTo>
                    <a:pt x="164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093"/>
            <p:cNvSpPr>
              <a:spLocks noEditPoints="1"/>
            </p:cNvSpPr>
            <p:nvPr/>
          </p:nvSpPr>
          <p:spPr bwMode="auto">
            <a:xfrm>
              <a:off x="4188058" y="2792167"/>
              <a:ext cx="906463" cy="1069975"/>
            </a:xfrm>
            <a:custGeom>
              <a:avLst/>
              <a:gdLst>
                <a:gd name="T0" fmla="*/ 182 w 571"/>
                <a:gd name="T1" fmla="*/ 31 h 674"/>
                <a:gd name="T2" fmla="*/ 169 w 571"/>
                <a:gd name="T3" fmla="*/ 33 h 674"/>
                <a:gd name="T4" fmla="*/ 99 w 571"/>
                <a:gd name="T5" fmla="*/ 64 h 674"/>
                <a:gd name="T6" fmla="*/ 40 w 571"/>
                <a:gd name="T7" fmla="*/ 144 h 674"/>
                <a:gd name="T8" fmla="*/ 32 w 571"/>
                <a:gd name="T9" fmla="*/ 228 h 674"/>
                <a:gd name="T10" fmla="*/ 66 w 571"/>
                <a:gd name="T11" fmla="*/ 304 h 674"/>
                <a:gd name="T12" fmla="*/ 60 w 571"/>
                <a:gd name="T13" fmla="*/ 356 h 674"/>
                <a:gd name="T14" fmla="*/ 65 w 571"/>
                <a:gd name="T15" fmla="*/ 459 h 674"/>
                <a:gd name="T16" fmla="*/ 116 w 571"/>
                <a:gd name="T17" fmla="*/ 554 h 674"/>
                <a:gd name="T18" fmla="*/ 207 w 571"/>
                <a:gd name="T19" fmla="*/ 619 h 674"/>
                <a:gd name="T20" fmla="*/ 318 w 571"/>
                <a:gd name="T21" fmla="*/ 643 h 674"/>
                <a:gd name="T22" fmla="*/ 435 w 571"/>
                <a:gd name="T23" fmla="*/ 619 h 674"/>
                <a:gd name="T24" fmla="*/ 467 w 571"/>
                <a:gd name="T25" fmla="*/ 602 h 674"/>
                <a:gd name="T26" fmla="*/ 475 w 571"/>
                <a:gd name="T27" fmla="*/ 593 h 674"/>
                <a:gd name="T28" fmla="*/ 511 w 571"/>
                <a:gd name="T29" fmla="*/ 538 h 674"/>
                <a:gd name="T30" fmla="*/ 533 w 571"/>
                <a:gd name="T31" fmla="*/ 445 h 674"/>
                <a:gd name="T32" fmla="*/ 518 w 571"/>
                <a:gd name="T33" fmla="*/ 348 h 674"/>
                <a:gd name="T34" fmla="*/ 508 w 571"/>
                <a:gd name="T35" fmla="*/ 294 h 674"/>
                <a:gd name="T36" fmla="*/ 538 w 571"/>
                <a:gd name="T37" fmla="*/ 233 h 674"/>
                <a:gd name="T38" fmla="*/ 531 w 571"/>
                <a:gd name="T39" fmla="*/ 162 h 674"/>
                <a:gd name="T40" fmla="*/ 483 w 571"/>
                <a:gd name="T41" fmla="*/ 103 h 674"/>
                <a:gd name="T42" fmla="*/ 411 w 571"/>
                <a:gd name="T43" fmla="*/ 81 h 674"/>
                <a:gd name="T44" fmla="*/ 343 w 571"/>
                <a:gd name="T45" fmla="*/ 99 h 674"/>
                <a:gd name="T46" fmla="*/ 284 w 571"/>
                <a:gd name="T47" fmla="*/ 54 h 674"/>
                <a:gd name="T48" fmla="*/ 188 w 571"/>
                <a:gd name="T49" fmla="*/ 31 h 674"/>
                <a:gd name="T50" fmla="*/ 264 w 571"/>
                <a:gd name="T51" fmla="*/ 12 h 674"/>
                <a:gd name="T52" fmla="*/ 348 w 571"/>
                <a:gd name="T53" fmla="*/ 63 h 674"/>
                <a:gd name="T54" fmla="*/ 411 w 571"/>
                <a:gd name="T55" fmla="*/ 50 h 674"/>
                <a:gd name="T56" fmla="*/ 500 w 571"/>
                <a:gd name="T57" fmla="*/ 77 h 674"/>
                <a:gd name="T58" fmla="*/ 560 w 571"/>
                <a:gd name="T59" fmla="*/ 150 h 674"/>
                <a:gd name="T60" fmla="*/ 568 w 571"/>
                <a:gd name="T61" fmla="*/ 238 h 674"/>
                <a:gd name="T62" fmla="*/ 537 w 571"/>
                <a:gd name="T63" fmla="*/ 306 h 674"/>
                <a:gd name="T64" fmla="*/ 559 w 571"/>
                <a:gd name="T65" fmla="*/ 394 h 674"/>
                <a:gd name="T66" fmla="*/ 562 w 571"/>
                <a:gd name="T67" fmla="*/ 478 h 674"/>
                <a:gd name="T68" fmla="*/ 535 w 571"/>
                <a:gd name="T69" fmla="*/ 559 h 674"/>
                <a:gd name="T70" fmla="*/ 500 w 571"/>
                <a:gd name="T71" fmla="*/ 611 h 674"/>
                <a:gd name="T72" fmla="*/ 486 w 571"/>
                <a:gd name="T73" fmla="*/ 627 h 674"/>
                <a:gd name="T74" fmla="*/ 483 w 571"/>
                <a:gd name="T75" fmla="*/ 628 h 674"/>
                <a:gd name="T76" fmla="*/ 480 w 571"/>
                <a:gd name="T77" fmla="*/ 630 h 674"/>
                <a:gd name="T78" fmla="*/ 361 w 571"/>
                <a:gd name="T79" fmla="*/ 670 h 674"/>
                <a:gd name="T80" fmla="*/ 233 w 571"/>
                <a:gd name="T81" fmla="*/ 662 h 674"/>
                <a:gd name="T82" fmla="*/ 123 w 571"/>
                <a:gd name="T83" fmla="*/ 603 h 674"/>
                <a:gd name="T84" fmla="*/ 48 w 571"/>
                <a:gd name="T85" fmla="*/ 503 h 674"/>
                <a:gd name="T86" fmla="*/ 26 w 571"/>
                <a:gd name="T87" fmla="*/ 395 h 674"/>
                <a:gd name="T88" fmla="*/ 25 w 571"/>
                <a:gd name="T89" fmla="*/ 296 h 674"/>
                <a:gd name="T90" fmla="*/ 0 w 571"/>
                <a:gd name="T91" fmla="*/ 200 h 674"/>
                <a:gd name="T92" fmla="*/ 18 w 571"/>
                <a:gd name="T93" fmla="*/ 115 h 674"/>
                <a:gd name="T94" fmla="*/ 73 w 571"/>
                <a:gd name="T95" fmla="*/ 46 h 674"/>
                <a:gd name="T96" fmla="*/ 149 w 571"/>
                <a:gd name="T97" fmla="*/ 6 h 674"/>
                <a:gd name="T98" fmla="*/ 152 w 571"/>
                <a:gd name="T99" fmla="*/ 5 h 674"/>
                <a:gd name="T100" fmla="*/ 169 w 571"/>
                <a:gd name="T101" fmla="*/ 3 h 674"/>
                <a:gd name="T102" fmla="*/ 188 w 571"/>
                <a:gd name="T103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1" h="674">
                  <a:moveTo>
                    <a:pt x="188" y="31"/>
                  </a:moveTo>
                  <a:lnTo>
                    <a:pt x="186" y="31"/>
                  </a:lnTo>
                  <a:lnTo>
                    <a:pt x="182" y="31"/>
                  </a:lnTo>
                  <a:lnTo>
                    <a:pt x="178" y="31"/>
                  </a:lnTo>
                  <a:lnTo>
                    <a:pt x="171" y="33"/>
                  </a:lnTo>
                  <a:lnTo>
                    <a:pt x="169" y="33"/>
                  </a:lnTo>
                  <a:lnTo>
                    <a:pt x="159" y="35"/>
                  </a:lnTo>
                  <a:lnTo>
                    <a:pt x="127" y="47"/>
                  </a:lnTo>
                  <a:lnTo>
                    <a:pt x="99" y="64"/>
                  </a:lnTo>
                  <a:lnTo>
                    <a:pt x="74" y="88"/>
                  </a:lnTo>
                  <a:lnTo>
                    <a:pt x="55" y="114"/>
                  </a:lnTo>
                  <a:lnTo>
                    <a:pt x="40" y="144"/>
                  </a:lnTo>
                  <a:lnTo>
                    <a:pt x="31" y="178"/>
                  </a:lnTo>
                  <a:lnTo>
                    <a:pt x="30" y="200"/>
                  </a:lnTo>
                  <a:lnTo>
                    <a:pt x="32" y="228"/>
                  </a:lnTo>
                  <a:lnTo>
                    <a:pt x="40" y="255"/>
                  </a:lnTo>
                  <a:lnTo>
                    <a:pt x="51" y="280"/>
                  </a:lnTo>
                  <a:lnTo>
                    <a:pt x="66" y="304"/>
                  </a:lnTo>
                  <a:lnTo>
                    <a:pt x="72" y="310"/>
                  </a:lnTo>
                  <a:lnTo>
                    <a:pt x="69" y="318"/>
                  </a:lnTo>
                  <a:lnTo>
                    <a:pt x="60" y="356"/>
                  </a:lnTo>
                  <a:lnTo>
                    <a:pt x="57" y="395"/>
                  </a:lnTo>
                  <a:lnTo>
                    <a:pt x="59" y="427"/>
                  </a:lnTo>
                  <a:lnTo>
                    <a:pt x="65" y="459"/>
                  </a:lnTo>
                  <a:lnTo>
                    <a:pt x="76" y="489"/>
                  </a:lnTo>
                  <a:lnTo>
                    <a:pt x="94" y="524"/>
                  </a:lnTo>
                  <a:lnTo>
                    <a:pt x="116" y="554"/>
                  </a:lnTo>
                  <a:lnTo>
                    <a:pt x="142" y="580"/>
                  </a:lnTo>
                  <a:lnTo>
                    <a:pt x="173" y="602"/>
                  </a:lnTo>
                  <a:lnTo>
                    <a:pt x="207" y="619"/>
                  </a:lnTo>
                  <a:lnTo>
                    <a:pt x="242" y="632"/>
                  </a:lnTo>
                  <a:lnTo>
                    <a:pt x="279" y="640"/>
                  </a:lnTo>
                  <a:lnTo>
                    <a:pt x="318" y="643"/>
                  </a:lnTo>
                  <a:lnTo>
                    <a:pt x="357" y="640"/>
                  </a:lnTo>
                  <a:lnTo>
                    <a:pt x="395" y="632"/>
                  </a:lnTo>
                  <a:lnTo>
                    <a:pt x="435" y="619"/>
                  </a:lnTo>
                  <a:lnTo>
                    <a:pt x="466" y="603"/>
                  </a:lnTo>
                  <a:lnTo>
                    <a:pt x="466" y="603"/>
                  </a:lnTo>
                  <a:lnTo>
                    <a:pt x="467" y="602"/>
                  </a:lnTo>
                  <a:lnTo>
                    <a:pt x="469" y="599"/>
                  </a:lnTo>
                  <a:lnTo>
                    <a:pt x="471" y="597"/>
                  </a:lnTo>
                  <a:lnTo>
                    <a:pt x="475" y="593"/>
                  </a:lnTo>
                  <a:lnTo>
                    <a:pt x="486" y="580"/>
                  </a:lnTo>
                  <a:lnTo>
                    <a:pt x="499" y="561"/>
                  </a:lnTo>
                  <a:lnTo>
                    <a:pt x="511" y="538"/>
                  </a:lnTo>
                  <a:lnTo>
                    <a:pt x="522" y="510"/>
                  </a:lnTo>
                  <a:lnTo>
                    <a:pt x="530" y="479"/>
                  </a:lnTo>
                  <a:lnTo>
                    <a:pt x="533" y="445"/>
                  </a:lnTo>
                  <a:lnTo>
                    <a:pt x="531" y="431"/>
                  </a:lnTo>
                  <a:lnTo>
                    <a:pt x="528" y="387"/>
                  </a:lnTo>
                  <a:lnTo>
                    <a:pt x="518" y="348"/>
                  </a:lnTo>
                  <a:lnTo>
                    <a:pt x="505" y="311"/>
                  </a:lnTo>
                  <a:lnTo>
                    <a:pt x="500" y="302"/>
                  </a:lnTo>
                  <a:lnTo>
                    <a:pt x="508" y="294"/>
                  </a:lnTo>
                  <a:lnTo>
                    <a:pt x="522" y="275"/>
                  </a:lnTo>
                  <a:lnTo>
                    <a:pt x="531" y="254"/>
                  </a:lnTo>
                  <a:lnTo>
                    <a:pt x="538" y="233"/>
                  </a:lnTo>
                  <a:lnTo>
                    <a:pt x="541" y="209"/>
                  </a:lnTo>
                  <a:lnTo>
                    <a:pt x="538" y="186"/>
                  </a:lnTo>
                  <a:lnTo>
                    <a:pt x="531" y="162"/>
                  </a:lnTo>
                  <a:lnTo>
                    <a:pt x="520" y="140"/>
                  </a:lnTo>
                  <a:lnTo>
                    <a:pt x="504" y="120"/>
                  </a:lnTo>
                  <a:lnTo>
                    <a:pt x="483" y="103"/>
                  </a:lnTo>
                  <a:lnTo>
                    <a:pt x="461" y="90"/>
                  </a:lnTo>
                  <a:lnTo>
                    <a:pt x="436" y="82"/>
                  </a:lnTo>
                  <a:lnTo>
                    <a:pt x="411" y="81"/>
                  </a:lnTo>
                  <a:lnTo>
                    <a:pt x="381" y="84"/>
                  </a:lnTo>
                  <a:lnTo>
                    <a:pt x="352" y="94"/>
                  </a:lnTo>
                  <a:lnTo>
                    <a:pt x="343" y="99"/>
                  </a:lnTo>
                  <a:lnTo>
                    <a:pt x="335" y="92"/>
                  </a:lnTo>
                  <a:lnTo>
                    <a:pt x="310" y="71"/>
                  </a:lnTo>
                  <a:lnTo>
                    <a:pt x="284" y="54"/>
                  </a:lnTo>
                  <a:lnTo>
                    <a:pt x="254" y="42"/>
                  </a:lnTo>
                  <a:lnTo>
                    <a:pt x="222" y="34"/>
                  </a:lnTo>
                  <a:lnTo>
                    <a:pt x="188" y="31"/>
                  </a:lnTo>
                  <a:close/>
                  <a:moveTo>
                    <a:pt x="188" y="0"/>
                  </a:moveTo>
                  <a:lnTo>
                    <a:pt x="228" y="3"/>
                  </a:lnTo>
                  <a:lnTo>
                    <a:pt x="264" y="12"/>
                  </a:lnTo>
                  <a:lnTo>
                    <a:pt x="297" y="27"/>
                  </a:lnTo>
                  <a:lnTo>
                    <a:pt x="328" y="46"/>
                  </a:lnTo>
                  <a:lnTo>
                    <a:pt x="348" y="63"/>
                  </a:lnTo>
                  <a:lnTo>
                    <a:pt x="361" y="57"/>
                  </a:lnTo>
                  <a:lnTo>
                    <a:pt x="386" y="52"/>
                  </a:lnTo>
                  <a:lnTo>
                    <a:pt x="411" y="50"/>
                  </a:lnTo>
                  <a:lnTo>
                    <a:pt x="442" y="52"/>
                  </a:lnTo>
                  <a:lnTo>
                    <a:pt x="473" y="61"/>
                  </a:lnTo>
                  <a:lnTo>
                    <a:pt x="500" y="77"/>
                  </a:lnTo>
                  <a:lnTo>
                    <a:pt x="526" y="98"/>
                  </a:lnTo>
                  <a:lnTo>
                    <a:pt x="546" y="123"/>
                  </a:lnTo>
                  <a:lnTo>
                    <a:pt x="560" y="150"/>
                  </a:lnTo>
                  <a:lnTo>
                    <a:pt x="568" y="179"/>
                  </a:lnTo>
                  <a:lnTo>
                    <a:pt x="571" y="209"/>
                  </a:lnTo>
                  <a:lnTo>
                    <a:pt x="568" y="238"/>
                  </a:lnTo>
                  <a:lnTo>
                    <a:pt x="560" y="266"/>
                  </a:lnTo>
                  <a:lnTo>
                    <a:pt x="549" y="292"/>
                  </a:lnTo>
                  <a:lnTo>
                    <a:pt x="537" y="306"/>
                  </a:lnTo>
                  <a:lnTo>
                    <a:pt x="546" y="328"/>
                  </a:lnTo>
                  <a:lnTo>
                    <a:pt x="554" y="361"/>
                  </a:lnTo>
                  <a:lnTo>
                    <a:pt x="559" y="394"/>
                  </a:lnTo>
                  <a:lnTo>
                    <a:pt x="563" y="428"/>
                  </a:lnTo>
                  <a:lnTo>
                    <a:pt x="563" y="445"/>
                  </a:lnTo>
                  <a:lnTo>
                    <a:pt x="562" y="478"/>
                  </a:lnTo>
                  <a:lnTo>
                    <a:pt x="555" y="508"/>
                  </a:lnTo>
                  <a:lnTo>
                    <a:pt x="546" y="535"/>
                  </a:lnTo>
                  <a:lnTo>
                    <a:pt x="535" y="559"/>
                  </a:lnTo>
                  <a:lnTo>
                    <a:pt x="524" y="580"/>
                  </a:lnTo>
                  <a:lnTo>
                    <a:pt x="512" y="597"/>
                  </a:lnTo>
                  <a:lnTo>
                    <a:pt x="500" y="611"/>
                  </a:lnTo>
                  <a:lnTo>
                    <a:pt x="492" y="620"/>
                  </a:lnTo>
                  <a:lnTo>
                    <a:pt x="488" y="624"/>
                  </a:lnTo>
                  <a:lnTo>
                    <a:pt x="486" y="627"/>
                  </a:lnTo>
                  <a:lnTo>
                    <a:pt x="484" y="627"/>
                  </a:lnTo>
                  <a:lnTo>
                    <a:pt x="483" y="628"/>
                  </a:lnTo>
                  <a:lnTo>
                    <a:pt x="483" y="628"/>
                  </a:lnTo>
                  <a:lnTo>
                    <a:pt x="482" y="630"/>
                  </a:lnTo>
                  <a:lnTo>
                    <a:pt x="480" y="630"/>
                  </a:lnTo>
                  <a:lnTo>
                    <a:pt x="480" y="630"/>
                  </a:lnTo>
                  <a:lnTo>
                    <a:pt x="446" y="647"/>
                  </a:lnTo>
                  <a:lnTo>
                    <a:pt x="403" y="662"/>
                  </a:lnTo>
                  <a:lnTo>
                    <a:pt x="361" y="670"/>
                  </a:lnTo>
                  <a:lnTo>
                    <a:pt x="318" y="674"/>
                  </a:lnTo>
                  <a:lnTo>
                    <a:pt x="275" y="670"/>
                  </a:lnTo>
                  <a:lnTo>
                    <a:pt x="233" y="662"/>
                  </a:lnTo>
                  <a:lnTo>
                    <a:pt x="194" y="648"/>
                  </a:lnTo>
                  <a:lnTo>
                    <a:pt x="157" y="628"/>
                  </a:lnTo>
                  <a:lnTo>
                    <a:pt x="123" y="603"/>
                  </a:lnTo>
                  <a:lnTo>
                    <a:pt x="93" y="575"/>
                  </a:lnTo>
                  <a:lnTo>
                    <a:pt x="68" y="541"/>
                  </a:lnTo>
                  <a:lnTo>
                    <a:pt x="48" y="503"/>
                  </a:lnTo>
                  <a:lnTo>
                    <a:pt x="35" y="467"/>
                  </a:lnTo>
                  <a:lnTo>
                    <a:pt x="28" y="432"/>
                  </a:lnTo>
                  <a:lnTo>
                    <a:pt x="26" y="395"/>
                  </a:lnTo>
                  <a:lnTo>
                    <a:pt x="30" y="352"/>
                  </a:lnTo>
                  <a:lnTo>
                    <a:pt x="38" y="317"/>
                  </a:lnTo>
                  <a:lnTo>
                    <a:pt x="25" y="296"/>
                  </a:lnTo>
                  <a:lnTo>
                    <a:pt x="11" y="266"/>
                  </a:lnTo>
                  <a:lnTo>
                    <a:pt x="2" y="233"/>
                  </a:lnTo>
                  <a:lnTo>
                    <a:pt x="0" y="200"/>
                  </a:lnTo>
                  <a:lnTo>
                    <a:pt x="1" y="174"/>
                  </a:lnTo>
                  <a:lnTo>
                    <a:pt x="8" y="144"/>
                  </a:lnTo>
                  <a:lnTo>
                    <a:pt x="18" y="115"/>
                  </a:lnTo>
                  <a:lnTo>
                    <a:pt x="32" y="90"/>
                  </a:lnTo>
                  <a:lnTo>
                    <a:pt x="51" y="67"/>
                  </a:lnTo>
                  <a:lnTo>
                    <a:pt x="73" y="46"/>
                  </a:lnTo>
                  <a:lnTo>
                    <a:pt x="97" y="29"/>
                  </a:lnTo>
                  <a:lnTo>
                    <a:pt x="123" y="16"/>
                  </a:lnTo>
                  <a:lnTo>
                    <a:pt x="149" y="6"/>
                  </a:lnTo>
                  <a:lnTo>
                    <a:pt x="149" y="6"/>
                  </a:lnTo>
                  <a:lnTo>
                    <a:pt x="150" y="6"/>
                  </a:lnTo>
                  <a:lnTo>
                    <a:pt x="152" y="5"/>
                  </a:lnTo>
                  <a:lnTo>
                    <a:pt x="153" y="5"/>
                  </a:lnTo>
                  <a:lnTo>
                    <a:pt x="159" y="4"/>
                  </a:lnTo>
                  <a:lnTo>
                    <a:pt x="169" y="3"/>
                  </a:lnTo>
                  <a:lnTo>
                    <a:pt x="177" y="1"/>
                  </a:lnTo>
                  <a:lnTo>
                    <a:pt x="183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00" y="4066877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99" y="2899639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8" y="3475303"/>
            <a:ext cx="304800" cy="304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784" y="2854362"/>
            <a:ext cx="304800" cy="3048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606111" y="23288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06112" y="19950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785" y="199509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56" y="2208454"/>
            <a:ext cx="304800" cy="3048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606111" y="331691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06112" y="298315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80785" y="298315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06111" y="430549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06112" y="397172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80785" y="397172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06111" y="529108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06112" y="495732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80785" y="495732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56" y="3196511"/>
            <a:ext cx="3048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45" y="4185087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45" y="518815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76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8" grpId="0" animBg="1"/>
      <p:bldP spid="3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7756" y="790291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63293" y="1805953"/>
            <a:ext cx="2665413" cy="4140200"/>
            <a:chOff x="4774625" y="2005157"/>
            <a:chExt cx="2665413" cy="4140200"/>
          </a:xfrm>
        </p:grpSpPr>
        <p:sp>
          <p:nvSpPr>
            <p:cNvPr id="8" name="Freeform 42"/>
            <p:cNvSpPr>
              <a:spLocks/>
            </p:cNvSpPr>
            <p:nvPr/>
          </p:nvSpPr>
          <p:spPr bwMode="auto">
            <a:xfrm>
              <a:off x="4809550" y="2005157"/>
              <a:ext cx="1238250" cy="1028700"/>
            </a:xfrm>
            <a:custGeom>
              <a:avLst/>
              <a:gdLst>
                <a:gd name="T0" fmla="*/ 780 w 780"/>
                <a:gd name="T1" fmla="*/ 0 h 648"/>
                <a:gd name="T2" fmla="*/ 780 w 780"/>
                <a:gd name="T3" fmla="*/ 648 h 648"/>
                <a:gd name="T4" fmla="*/ 0 w 780"/>
                <a:gd name="T5" fmla="*/ 648 h 648"/>
                <a:gd name="T6" fmla="*/ 21 w 780"/>
                <a:gd name="T7" fmla="*/ 574 h 648"/>
                <a:gd name="T8" fmla="*/ 50 w 780"/>
                <a:gd name="T9" fmla="*/ 500 h 648"/>
                <a:gd name="T10" fmla="*/ 84 w 780"/>
                <a:gd name="T11" fmla="*/ 432 h 648"/>
                <a:gd name="T12" fmla="*/ 126 w 780"/>
                <a:gd name="T13" fmla="*/ 367 h 648"/>
                <a:gd name="T14" fmla="*/ 172 w 780"/>
                <a:gd name="T15" fmla="*/ 305 h 648"/>
                <a:gd name="T16" fmla="*/ 223 w 780"/>
                <a:gd name="T17" fmla="*/ 248 h 648"/>
                <a:gd name="T18" fmla="*/ 280 w 780"/>
                <a:gd name="T19" fmla="*/ 197 h 648"/>
                <a:gd name="T20" fmla="*/ 340 w 780"/>
                <a:gd name="T21" fmla="*/ 149 h 648"/>
                <a:gd name="T22" fmla="*/ 406 w 780"/>
                <a:gd name="T23" fmla="*/ 109 h 648"/>
                <a:gd name="T24" fmla="*/ 475 w 780"/>
                <a:gd name="T25" fmla="*/ 73 h 648"/>
                <a:gd name="T26" fmla="*/ 547 w 780"/>
                <a:gd name="T27" fmla="*/ 45 h 648"/>
                <a:gd name="T28" fmla="*/ 622 w 780"/>
                <a:gd name="T29" fmla="*/ 22 h 648"/>
                <a:gd name="T30" fmla="*/ 700 w 780"/>
                <a:gd name="T31" fmla="*/ 8 h 648"/>
                <a:gd name="T32" fmla="*/ 780 w 780"/>
                <a:gd name="T3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0" h="648">
                  <a:moveTo>
                    <a:pt x="780" y="0"/>
                  </a:moveTo>
                  <a:lnTo>
                    <a:pt x="780" y="648"/>
                  </a:lnTo>
                  <a:lnTo>
                    <a:pt x="0" y="648"/>
                  </a:lnTo>
                  <a:lnTo>
                    <a:pt x="21" y="574"/>
                  </a:lnTo>
                  <a:lnTo>
                    <a:pt x="50" y="500"/>
                  </a:lnTo>
                  <a:lnTo>
                    <a:pt x="84" y="432"/>
                  </a:lnTo>
                  <a:lnTo>
                    <a:pt x="126" y="367"/>
                  </a:lnTo>
                  <a:lnTo>
                    <a:pt x="172" y="305"/>
                  </a:lnTo>
                  <a:lnTo>
                    <a:pt x="223" y="248"/>
                  </a:lnTo>
                  <a:lnTo>
                    <a:pt x="280" y="197"/>
                  </a:lnTo>
                  <a:lnTo>
                    <a:pt x="340" y="149"/>
                  </a:lnTo>
                  <a:lnTo>
                    <a:pt x="406" y="109"/>
                  </a:lnTo>
                  <a:lnTo>
                    <a:pt x="475" y="73"/>
                  </a:lnTo>
                  <a:lnTo>
                    <a:pt x="547" y="45"/>
                  </a:lnTo>
                  <a:lnTo>
                    <a:pt x="622" y="22"/>
                  </a:lnTo>
                  <a:lnTo>
                    <a:pt x="700" y="8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3"/>
            <p:cNvSpPr>
              <a:spLocks/>
            </p:cNvSpPr>
            <p:nvPr/>
          </p:nvSpPr>
          <p:spPr bwMode="auto">
            <a:xfrm>
              <a:off x="4774625" y="3148157"/>
              <a:ext cx="1273175" cy="1123950"/>
            </a:xfrm>
            <a:custGeom>
              <a:avLst/>
              <a:gdLst>
                <a:gd name="T0" fmla="*/ 8 w 802"/>
                <a:gd name="T1" fmla="*/ 0 h 708"/>
                <a:gd name="T2" fmla="*/ 802 w 802"/>
                <a:gd name="T3" fmla="*/ 0 h 708"/>
                <a:gd name="T4" fmla="*/ 802 w 802"/>
                <a:gd name="T5" fmla="*/ 708 h 708"/>
                <a:gd name="T6" fmla="*/ 239 w 802"/>
                <a:gd name="T7" fmla="*/ 708 h 708"/>
                <a:gd name="T8" fmla="*/ 239 w 802"/>
                <a:gd name="T9" fmla="*/ 707 h 708"/>
                <a:gd name="T10" fmla="*/ 187 w 802"/>
                <a:gd name="T11" fmla="*/ 649 h 708"/>
                <a:gd name="T12" fmla="*/ 141 w 802"/>
                <a:gd name="T13" fmla="*/ 587 h 708"/>
                <a:gd name="T14" fmla="*/ 101 w 802"/>
                <a:gd name="T15" fmla="*/ 520 h 708"/>
                <a:gd name="T16" fmla="*/ 67 w 802"/>
                <a:gd name="T17" fmla="*/ 449 h 708"/>
                <a:gd name="T18" fmla="*/ 39 w 802"/>
                <a:gd name="T19" fmla="*/ 375 h 708"/>
                <a:gd name="T20" fmla="*/ 18 w 802"/>
                <a:gd name="T21" fmla="*/ 297 h 708"/>
                <a:gd name="T22" fmla="*/ 5 w 802"/>
                <a:gd name="T23" fmla="*/ 217 h 708"/>
                <a:gd name="T24" fmla="*/ 0 w 802"/>
                <a:gd name="T25" fmla="*/ 135 h 708"/>
                <a:gd name="T26" fmla="*/ 1 w 802"/>
                <a:gd name="T27" fmla="*/ 67 h 708"/>
                <a:gd name="T28" fmla="*/ 8 w 802"/>
                <a:gd name="T2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2" h="708">
                  <a:moveTo>
                    <a:pt x="8" y="0"/>
                  </a:moveTo>
                  <a:lnTo>
                    <a:pt x="802" y="0"/>
                  </a:lnTo>
                  <a:lnTo>
                    <a:pt x="802" y="708"/>
                  </a:lnTo>
                  <a:lnTo>
                    <a:pt x="239" y="708"/>
                  </a:lnTo>
                  <a:lnTo>
                    <a:pt x="239" y="707"/>
                  </a:lnTo>
                  <a:lnTo>
                    <a:pt x="187" y="649"/>
                  </a:lnTo>
                  <a:lnTo>
                    <a:pt x="141" y="587"/>
                  </a:lnTo>
                  <a:lnTo>
                    <a:pt x="101" y="520"/>
                  </a:lnTo>
                  <a:lnTo>
                    <a:pt x="67" y="449"/>
                  </a:lnTo>
                  <a:lnTo>
                    <a:pt x="39" y="375"/>
                  </a:lnTo>
                  <a:lnTo>
                    <a:pt x="18" y="297"/>
                  </a:lnTo>
                  <a:lnTo>
                    <a:pt x="5" y="217"/>
                  </a:lnTo>
                  <a:lnTo>
                    <a:pt x="0" y="135"/>
                  </a:lnTo>
                  <a:lnTo>
                    <a:pt x="1" y="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4"/>
            <p:cNvSpPr>
              <a:spLocks/>
            </p:cNvSpPr>
            <p:nvPr/>
          </p:nvSpPr>
          <p:spPr bwMode="auto">
            <a:xfrm>
              <a:off x="5254050" y="4386407"/>
              <a:ext cx="793750" cy="1025525"/>
            </a:xfrm>
            <a:custGeom>
              <a:avLst/>
              <a:gdLst>
                <a:gd name="T0" fmla="*/ 0 w 500"/>
                <a:gd name="T1" fmla="*/ 0 h 646"/>
                <a:gd name="T2" fmla="*/ 500 w 500"/>
                <a:gd name="T3" fmla="*/ 0 h 646"/>
                <a:gd name="T4" fmla="*/ 500 w 500"/>
                <a:gd name="T5" fmla="*/ 646 h 646"/>
                <a:gd name="T6" fmla="*/ 223 w 500"/>
                <a:gd name="T7" fmla="*/ 646 h 646"/>
                <a:gd name="T8" fmla="*/ 202 w 500"/>
                <a:gd name="T9" fmla="*/ 642 h 646"/>
                <a:gd name="T10" fmla="*/ 184 w 500"/>
                <a:gd name="T11" fmla="*/ 633 h 646"/>
                <a:gd name="T12" fmla="*/ 170 w 500"/>
                <a:gd name="T13" fmla="*/ 618 h 646"/>
                <a:gd name="T14" fmla="*/ 161 w 500"/>
                <a:gd name="T15" fmla="*/ 601 h 646"/>
                <a:gd name="T16" fmla="*/ 157 w 500"/>
                <a:gd name="T17" fmla="*/ 580 h 646"/>
                <a:gd name="T18" fmla="*/ 157 w 500"/>
                <a:gd name="T19" fmla="*/ 459 h 646"/>
                <a:gd name="T20" fmla="*/ 155 w 500"/>
                <a:gd name="T21" fmla="*/ 388 h 646"/>
                <a:gd name="T22" fmla="*/ 144 w 500"/>
                <a:gd name="T23" fmla="*/ 319 h 646"/>
                <a:gd name="T24" fmla="*/ 127 w 500"/>
                <a:gd name="T25" fmla="*/ 249 h 646"/>
                <a:gd name="T26" fmla="*/ 105 w 500"/>
                <a:gd name="T27" fmla="*/ 184 h 646"/>
                <a:gd name="T28" fmla="*/ 76 w 500"/>
                <a:gd name="T29" fmla="*/ 120 h 646"/>
                <a:gd name="T30" fmla="*/ 41 w 500"/>
                <a:gd name="T31" fmla="*/ 58 h 646"/>
                <a:gd name="T32" fmla="*/ 0 w 500"/>
                <a:gd name="T3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0" h="646">
                  <a:moveTo>
                    <a:pt x="0" y="0"/>
                  </a:moveTo>
                  <a:lnTo>
                    <a:pt x="500" y="0"/>
                  </a:lnTo>
                  <a:lnTo>
                    <a:pt x="500" y="646"/>
                  </a:lnTo>
                  <a:lnTo>
                    <a:pt x="223" y="646"/>
                  </a:lnTo>
                  <a:lnTo>
                    <a:pt x="202" y="642"/>
                  </a:lnTo>
                  <a:lnTo>
                    <a:pt x="184" y="633"/>
                  </a:lnTo>
                  <a:lnTo>
                    <a:pt x="170" y="618"/>
                  </a:lnTo>
                  <a:lnTo>
                    <a:pt x="161" y="601"/>
                  </a:lnTo>
                  <a:lnTo>
                    <a:pt x="157" y="580"/>
                  </a:lnTo>
                  <a:lnTo>
                    <a:pt x="157" y="459"/>
                  </a:lnTo>
                  <a:lnTo>
                    <a:pt x="155" y="388"/>
                  </a:lnTo>
                  <a:lnTo>
                    <a:pt x="144" y="319"/>
                  </a:lnTo>
                  <a:lnTo>
                    <a:pt x="127" y="249"/>
                  </a:lnTo>
                  <a:lnTo>
                    <a:pt x="105" y="184"/>
                  </a:lnTo>
                  <a:lnTo>
                    <a:pt x="76" y="120"/>
                  </a:lnTo>
                  <a:lnTo>
                    <a:pt x="41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5"/>
            <p:cNvSpPr>
              <a:spLocks/>
            </p:cNvSpPr>
            <p:nvPr/>
          </p:nvSpPr>
          <p:spPr bwMode="auto">
            <a:xfrm>
              <a:off x="6165275" y="2005157"/>
              <a:ext cx="1239838" cy="1028700"/>
            </a:xfrm>
            <a:custGeom>
              <a:avLst/>
              <a:gdLst>
                <a:gd name="T0" fmla="*/ 0 w 781"/>
                <a:gd name="T1" fmla="*/ 0 h 648"/>
                <a:gd name="T2" fmla="*/ 80 w 781"/>
                <a:gd name="T3" fmla="*/ 8 h 648"/>
                <a:gd name="T4" fmla="*/ 158 w 781"/>
                <a:gd name="T5" fmla="*/ 22 h 648"/>
                <a:gd name="T6" fmla="*/ 234 w 781"/>
                <a:gd name="T7" fmla="*/ 45 h 648"/>
                <a:gd name="T8" fmla="*/ 306 w 781"/>
                <a:gd name="T9" fmla="*/ 72 h 648"/>
                <a:gd name="T10" fmla="*/ 375 w 781"/>
                <a:gd name="T11" fmla="*/ 108 h 648"/>
                <a:gd name="T12" fmla="*/ 441 w 781"/>
                <a:gd name="T13" fmla="*/ 148 h 648"/>
                <a:gd name="T14" fmla="*/ 502 w 781"/>
                <a:gd name="T15" fmla="*/ 195 h 648"/>
                <a:gd name="T16" fmla="*/ 559 w 781"/>
                <a:gd name="T17" fmla="*/ 246 h 648"/>
                <a:gd name="T18" fmla="*/ 610 w 781"/>
                <a:gd name="T19" fmla="*/ 304 h 648"/>
                <a:gd name="T20" fmla="*/ 657 w 781"/>
                <a:gd name="T21" fmla="*/ 365 h 648"/>
                <a:gd name="T22" fmla="*/ 697 w 781"/>
                <a:gd name="T23" fmla="*/ 431 h 648"/>
                <a:gd name="T24" fmla="*/ 731 w 781"/>
                <a:gd name="T25" fmla="*/ 500 h 648"/>
                <a:gd name="T26" fmla="*/ 760 w 781"/>
                <a:gd name="T27" fmla="*/ 572 h 648"/>
                <a:gd name="T28" fmla="*/ 781 w 781"/>
                <a:gd name="T29" fmla="*/ 648 h 648"/>
                <a:gd name="T30" fmla="*/ 0 w 781"/>
                <a:gd name="T31" fmla="*/ 648 h 648"/>
                <a:gd name="T32" fmla="*/ 0 w 781"/>
                <a:gd name="T3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1" h="648">
                  <a:moveTo>
                    <a:pt x="0" y="0"/>
                  </a:moveTo>
                  <a:lnTo>
                    <a:pt x="80" y="8"/>
                  </a:lnTo>
                  <a:lnTo>
                    <a:pt x="158" y="22"/>
                  </a:lnTo>
                  <a:lnTo>
                    <a:pt x="234" y="45"/>
                  </a:lnTo>
                  <a:lnTo>
                    <a:pt x="306" y="72"/>
                  </a:lnTo>
                  <a:lnTo>
                    <a:pt x="375" y="108"/>
                  </a:lnTo>
                  <a:lnTo>
                    <a:pt x="441" y="148"/>
                  </a:lnTo>
                  <a:lnTo>
                    <a:pt x="502" y="195"/>
                  </a:lnTo>
                  <a:lnTo>
                    <a:pt x="559" y="246"/>
                  </a:lnTo>
                  <a:lnTo>
                    <a:pt x="610" y="304"/>
                  </a:lnTo>
                  <a:lnTo>
                    <a:pt x="657" y="365"/>
                  </a:lnTo>
                  <a:lnTo>
                    <a:pt x="697" y="431"/>
                  </a:lnTo>
                  <a:lnTo>
                    <a:pt x="731" y="500"/>
                  </a:lnTo>
                  <a:lnTo>
                    <a:pt x="760" y="572"/>
                  </a:lnTo>
                  <a:lnTo>
                    <a:pt x="781" y="648"/>
                  </a:lnTo>
                  <a:lnTo>
                    <a:pt x="0" y="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6"/>
            <p:cNvSpPr>
              <a:spLocks/>
            </p:cNvSpPr>
            <p:nvPr/>
          </p:nvSpPr>
          <p:spPr bwMode="auto">
            <a:xfrm>
              <a:off x="6165275" y="4386407"/>
              <a:ext cx="793750" cy="1025525"/>
            </a:xfrm>
            <a:custGeom>
              <a:avLst/>
              <a:gdLst>
                <a:gd name="T0" fmla="*/ 0 w 500"/>
                <a:gd name="T1" fmla="*/ 0 h 646"/>
                <a:gd name="T2" fmla="*/ 500 w 500"/>
                <a:gd name="T3" fmla="*/ 0 h 646"/>
                <a:gd name="T4" fmla="*/ 459 w 500"/>
                <a:gd name="T5" fmla="*/ 59 h 646"/>
                <a:gd name="T6" fmla="*/ 425 w 500"/>
                <a:gd name="T7" fmla="*/ 121 h 646"/>
                <a:gd name="T8" fmla="*/ 395 w 500"/>
                <a:gd name="T9" fmla="*/ 186 h 646"/>
                <a:gd name="T10" fmla="*/ 373 w 500"/>
                <a:gd name="T11" fmla="*/ 253 h 646"/>
                <a:gd name="T12" fmla="*/ 356 w 500"/>
                <a:gd name="T13" fmla="*/ 322 h 646"/>
                <a:gd name="T14" fmla="*/ 345 w 500"/>
                <a:gd name="T15" fmla="*/ 392 h 646"/>
                <a:gd name="T16" fmla="*/ 343 w 500"/>
                <a:gd name="T17" fmla="*/ 464 h 646"/>
                <a:gd name="T18" fmla="*/ 343 w 500"/>
                <a:gd name="T19" fmla="*/ 580 h 646"/>
                <a:gd name="T20" fmla="*/ 339 w 500"/>
                <a:gd name="T21" fmla="*/ 601 h 646"/>
                <a:gd name="T22" fmla="*/ 330 w 500"/>
                <a:gd name="T23" fmla="*/ 618 h 646"/>
                <a:gd name="T24" fmla="*/ 316 w 500"/>
                <a:gd name="T25" fmla="*/ 633 h 646"/>
                <a:gd name="T26" fmla="*/ 298 w 500"/>
                <a:gd name="T27" fmla="*/ 642 h 646"/>
                <a:gd name="T28" fmla="*/ 277 w 500"/>
                <a:gd name="T29" fmla="*/ 646 h 646"/>
                <a:gd name="T30" fmla="*/ 0 w 500"/>
                <a:gd name="T31" fmla="*/ 646 h 646"/>
                <a:gd name="T32" fmla="*/ 0 w 500"/>
                <a:gd name="T3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0" h="646">
                  <a:moveTo>
                    <a:pt x="0" y="0"/>
                  </a:moveTo>
                  <a:lnTo>
                    <a:pt x="500" y="0"/>
                  </a:lnTo>
                  <a:lnTo>
                    <a:pt x="459" y="59"/>
                  </a:lnTo>
                  <a:lnTo>
                    <a:pt x="425" y="121"/>
                  </a:lnTo>
                  <a:lnTo>
                    <a:pt x="395" y="186"/>
                  </a:lnTo>
                  <a:lnTo>
                    <a:pt x="373" y="253"/>
                  </a:lnTo>
                  <a:lnTo>
                    <a:pt x="356" y="322"/>
                  </a:lnTo>
                  <a:lnTo>
                    <a:pt x="345" y="392"/>
                  </a:lnTo>
                  <a:lnTo>
                    <a:pt x="343" y="464"/>
                  </a:lnTo>
                  <a:lnTo>
                    <a:pt x="343" y="580"/>
                  </a:lnTo>
                  <a:lnTo>
                    <a:pt x="339" y="601"/>
                  </a:lnTo>
                  <a:lnTo>
                    <a:pt x="330" y="618"/>
                  </a:lnTo>
                  <a:lnTo>
                    <a:pt x="316" y="633"/>
                  </a:lnTo>
                  <a:lnTo>
                    <a:pt x="298" y="642"/>
                  </a:lnTo>
                  <a:lnTo>
                    <a:pt x="277" y="646"/>
                  </a:lnTo>
                  <a:lnTo>
                    <a:pt x="0" y="6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/>
            <p:cNvSpPr>
              <a:spLocks/>
            </p:cNvSpPr>
            <p:nvPr/>
          </p:nvSpPr>
          <p:spPr bwMode="auto">
            <a:xfrm>
              <a:off x="6165275" y="3148157"/>
              <a:ext cx="1274763" cy="1123950"/>
            </a:xfrm>
            <a:custGeom>
              <a:avLst/>
              <a:gdLst>
                <a:gd name="T0" fmla="*/ 0 w 803"/>
                <a:gd name="T1" fmla="*/ 0 h 708"/>
                <a:gd name="T2" fmla="*/ 794 w 803"/>
                <a:gd name="T3" fmla="*/ 0 h 708"/>
                <a:gd name="T4" fmla="*/ 801 w 803"/>
                <a:gd name="T5" fmla="*/ 59 h 708"/>
                <a:gd name="T6" fmla="*/ 803 w 803"/>
                <a:gd name="T7" fmla="*/ 119 h 708"/>
                <a:gd name="T8" fmla="*/ 800 w 803"/>
                <a:gd name="T9" fmla="*/ 194 h 708"/>
                <a:gd name="T10" fmla="*/ 790 w 803"/>
                <a:gd name="T11" fmla="*/ 267 h 708"/>
                <a:gd name="T12" fmla="*/ 773 w 803"/>
                <a:gd name="T13" fmla="*/ 339 h 708"/>
                <a:gd name="T14" fmla="*/ 752 w 803"/>
                <a:gd name="T15" fmla="*/ 407 h 708"/>
                <a:gd name="T16" fmla="*/ 725 w 803"/>
                <a:gd name="T17" fmla="*/ 474 h 708"/>
                <a:gd name="T18" fmla="*/ 692 w 803"/>
                <a:gd name="T19" fmla="*/ 537 h 708"/>
                <a:gd name="T20" fmla="*/ 654 w 803"/>
                <a:gd name="T21" fmla="*/ 597 h 708"/>
                <a:gd name="T22" fmla="*/ 611 w 803"/>
                <a:gd name="T23" fmla="*/ 652 h 708"/>
                <a:gd name="T24" fmla="*/ 565 w 803"/>
                <a:gd name="T25" fmla="*/ 706 h 708"/>
                <a:gd name="T26" fmla="*/ 563 w 803"/>
                <a:gd name="T27" fmla="*/ 708 h 708"/>
                <a:gd name="T28" fmla="*/ 0 w 803"/>
                <a:gd name="T29" fmla="*/ 708 h 708"/>
                <a:gd name="T30" fmla="*/ 0 w 803"/>
                <a:gd name="T31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3" h="708">
                  <a:moveTo>
                    <a:pt x="0" y="0"/>
                  </a:moveTo>
                  <a:lnTo>
                    <a:pt x="794" y="0"/>
                  </a:lnTo>
                  <a:lnTo>
                    <a:pt x="801" y="59"/>
                  </a:lnTo>
                  <a:lnTo>
                    <a:pt x="803" y="119"/>
                  </a:lnTo>
                  <a:lnTo>
                    <a:pt x="800" y="194"/>
                  </a:lnTo>
                  <a:lnTo>
                    <a:pt x="790" y="267"/>
                  </a:lnTo>
                  <a:lnTo>
                    <a:pt x="773" y="339"/>
                  </a:lnTo>
                  <a:lnTo>
                    <a:pt x="752" y="407"/>
                  </a:lnTo>
                  <a:lnTo>
                    <a:pt x="725" y="474"/>
                  </a:lnTo>
                  <a:lnTo>
                    <a:pt x="692" y="537"/>
                  </a:lnTo>
                  <a:lnTo>
                    <a:pt x="654" y="597"/>
                  </a:lnTo>
                  <a:lnTo>
                    <a:pt x="611" y="652"/>
                  </a:lnTo>
                  <a:lnTo>
                    <a:pt x="565" y="706"/>
                  </a:lnTo>
                  <a:lnTo>
                    <a:pt x="563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8"/>
            <p:cNvSpPr>
              <a:spLocks/>
            </p:cNvSpPr>
            <p:nvPr/>
          </p:nvSpPr>
          <p:spPr bwMode="auto">
            <a:xfrm>
              <a:off x="5503287" y="5473845"/>
              <a:ext cx="1206500" cy="182563"/>
            </a:xfrm>
            <a:custGeom>
              <a:avLst/>
              <a:gdLst>
                <a:gd name="T0" fmla="*/ 57 w 760"/>
                <a:gd name="T1" fmla="*/ 0 h 115"/>
                <a:gd name="T2" fmla="*/ 703 w 760"/>
                <a:gd name="T3" fmla="*/ 0 h 115"/>
                <a:gd name="T4" fmla="*/ 722 w 760"/>
                <a:gd name="T5" fmla="*/ 3 h 115"/>
                <a:gd name="T6" fmla="*/ 737 w 760"/>
                <a:gd name="T7" fmla="*/ 12 h 115"/>
                <a:gd name="T8" fmla="*/ 749 w 760"/>
                <a:gd name="T9" fmla="*/ 24 h 115"/>
                <a:gd name="T10" fmla="*/ 757 w 760"/>
                <a:gd name="T11" fmla="*/ 39 h 115"/>
                <a:gd name="T12" fmla="*/ 760 w 760"/>
                <a:gd name="T13" fmla="*/ 58 h 115"/>
                <a:gd name="T14" fmla="*/ 757 w 760"/>
                <a:gd name="T15" fmla="*/ 76 h 115"/>
                <a:gd name="T16" fmla="*/ 749 w 760"/>
                <a:gd name="T17" fmla="*/ 92 h 115"/>
                <a:gd name="T18" fmla="*/ 737 w 760"/>
                <a:gd name="T19" fmla="*/ 103 h 115"/>
                <a:gd name="T20" fmla="*/ 722 w 760"/>
                <a:gd name="T21" fmla="*/ 111 h 115"/>
                <a:gd name="T22" fmla="*/ 703 w 760"/>
                <a:gd name="T23" fmla="*/ 115 h 115"/>
                <a:gd name="T24" fmla="*/ 57 w 760"/>
                <a:gd name="T25" fmla="*/ 115 h 115"/>
                <a:gd name="T26" fmla="*/ 38 w 760"/>
                <a:gd name="T27" fmla="*/ 111 h 115"/>
                <a:gd name="T28" fmla="*/ 23 w 760"/>
                <a:gd name="T29" fmla="*/ 103 h 115"/>
                <a:gd name="T30" fmla="*/ 11 w 760"/>
                <a:gd name="T31" fmla="*/ 92 h 115"/>
                <a:gd name="T32" fmla="*/ 3 w 760"/>
                <a:gd name="T33" fmla="*/ 76 h 115"/>
                <a:gd name="T34" fmla="*/ 0 w 760"/>
                <a:gd name="T35" fmla="*/ 58 h 115"/>
                <a:gd name="T36" fmla="*/ 3 w 760"/>
                <a:gd name="T37" fmla="*/ 39 h 115"/>
                <a:gd name="T38" fmla="*/ 11 w 760"/>
                <a:gd name="T39" fmla="*/ 24 h 115"/>
                <a:gd name="T40" fmla="*/ 23 w 760"/>
                <a:gd name="T41" fmla="*/ 12 h 115"/>
                <a:gd name="T42" fmla="*/ 38 w 760"/>
                <a:gd name="T43" fmla="*/ 3 h 115"/>
                <a:gd name="T44" fmla="*/ 57 w 760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0" h="115">
                  <a:moveTo>
                    <a:pt x="57" y="0"/>
                  </a:moveTo>
                  <a:lnTo>
                    <a:pt x="703" y="0"/>
                  </a:lnTo>
                  <a:lnTo>
                    <a:pt x="722" y="3"/>
                  </a:lnTo>
                  <a:lnTo>
                    <a:pt x="737" y="12"/>
                  </a:lnTo>
                  <a:lnTo>
                    <a:pt x="749" y="24"/>
                  </a:lnTo>
                  <a:lnTo>
                    <a:pt x="757" y="39"/>
                  </a:lnTo>
                  <a:lnTo>
                    <a:pt x="760" y="58"/>
                  </a:lnTo>
                  <a:lnTo>
                    <a:pt x="757" y="76"/>
                  </a:lnTo>
                  <a:lnTo>
                    <a:pt x="749" y="92"/>
                  </a:lnTo>
                  <a:lnTo>
                    <a:pt x="737" y="103"/>
                  </a:lnTo>
                  <a:lnTo>
                    <a:pt x="722" y="111"/>
                  </a:lnTo>
                  <a:lnTo>
                    <a:pt x="703" y="115"/>
                  </a:lnTo>
                  <a:lnTo>
                    <a:pt x="57" y="115"/>
                  </a:lnTo>
                  <a:lnTo>
                    <a:pt x="38" y="111"/>
                  </a:lnTo>
                  <a:lnTo>
                    <a:pt x="23" y="103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BDCAC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5503287" y="5719907"/>
              <a:ext cx="1206500" cy="179388"/>
            </a:xfrm>
            <a:custGeom>
              <a:avLst/>
              <a:gdLst>
                <a:gd name="T0" fmla="*/ 57 w 760"/>
                <a:gd name="T1" fmla="*/ 0 h 113"/>
                <a:gd name="T2" fmla="*/ 703 w 760"/>
                <a:gd name="T3" fmla="*/ 0 h 113"/>
                <a:gd name="T4" fmla="*/ 722 w 760"/>
                <a:gd name="T5" fmla="*/ 2 h 113"/>
                <a:gd name="T6" fmla="*/ 737 w 760"/>
                <a:gd name="T7" fmla="*/ 10 h 113"/>
                <a:gd name="T8" fmla="*/ 749 w 760"/>
                <a:gd name="T9" fmla="*/ 23 h 113"/>
                <a:gd name="T10" fmla="*/ 757 w 760"/>
                <a:gd name="T11" fmla="*/ 39 h 113"/>
                <a:gd name="T12" fmla="*/ 760 w 760"/>
                <a:gd name="T13" fmla="*/ 57 h 113"/>
                <a:gd name="T14" fmla="*/ 757 w 760"/>
                <a:gd name="T15" fmla="*/ 74 h 113"/>
                <a:gd name="T16" fmla="*/ 749 w 760"/>
                <a:gd name="T17" fmla="*/ 90 h 113"/>
                <a:gd name="T18" fmla="*/ 737 w 760"/>
                <a:gd name="T19" fmla="*/ 103 h 113"/>
                <a:gd name="T20" fmla="*/ 722 w 760"/>
                <a:gd name="T21" fmla="*/ 111 h 113"/>
                <a:gd name="T22" fmla="*/ 703 w 760"/>
                <a:gd name="T23" fmla="*/ 113 h 113"/>
                <a:gd name="T24" fmla="*/ 57 w 760"/>
                <a:gd name="T25" fmla="*/ 113 h 113"/>
                <a:gd name="T26" fmla="*/ 38 w 760"/>
                <a:gd name="T27" fmla="*/ 111 h 113"/>
                <a:gd name="T28" fmla="*/ 23 w 760"/>
                <a:gd name="T29" fmla="*/ 103 h 113"/>
                <a:gd name="T30" fmla="*/ 11 w 760"/>
                <a:gd name="T31" fmla="*/ 90 h 113"/>
                <a:gd name="T32" fmla="*/ 3 w 760"/>
                <a:gd name="T33" fmla="*/ 74 h 113"/>
                <a:gd name="T34" fmla="*/ 0 w 760"/>
                <a:gd name="T35" fmla="*/ 57 h 113"/>
                <a:gd name="T36" fmla="*/ 3 w 760"/>
                <a:gd name="T37" fmla="*/ 39 h 113"/>
                <a:gd name="T38" fmla="*/ 11 w 760"/>
                <a:gd name="T39" fmla="*/ 23 h 113"/>
                <a:gd name="T40" fmla="*/ 23 w 760"/>
                <a:gd name="T41" fmla="*/ 10 h 113"/>
                <a:gd name="T42" fmla="*/ 38 w 760"/>
                <a:gd name="T43" fmla="*/ 2 h 113"/>
                <a:gd name="T44" fmla="*/ 57 w 760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0" h="113">
                  <a:moveTo>
                    <a:pt x="57" y="0"/>
                  </a:moveTo>
                  <a:lnTo>
                    <a:pt x="703" y="0"/>
                  </a:lnTo>
                  <a:lnTo>
                    <a:pt x="722" y="2"/>
                  </a:lnTo>
                  <a:lnTo>
                    <a:pt x="737" y="10"/>
                  </a:lnTo>
                  <a:lnTo>
                    <a:pt x="749" y="23"/>
                  </a:lnTo>
                  <a:lnTo>
                    <a:pt x="757" y="39"/>
                  </a:lnTo>
                  <a:lnTo>
                    <a:pt x="760" y="57"/>
                  </a:lnTo>
                  <a:lnTo>
                    <a:pt x="757" y="74"/>
                  </a:lnTo>
                  <a:lnTo>
                    <a:pt x="749" y="90"/>
                  </a:lnTo>
                  <a:lnTo>
                    <a:pt x="737" y="103"/>
                  </a:lnTo>
                  <a:lnTo>
                    <a:pt x="722" y="111"/>
                  </a:lnTo>
                  <a:lnTo>
                    <a:pt x="703" y="113"/>
                  </a:lnTo>
                  <a:lnTo>
                    <a:pt x="57" y="113"/>
                  </a:lnTo>
                  <a:lnTo>
                    <a:pt x="38" y="111"/>
                  </a:lnTo>
                  <a:lnTo>
                    <a:pt x="23" y="103"/>
                  </a:lnTo>
                  <a:lnTo>
                    <a:pt x="11" y="90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3" y="10"/>
                  </a:lnTo>
                  <a:lnTo>
                    <a:pt x="38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BDCAC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0"/>
            <p:cNvSpPr>
              <a:spLocks/>
            </p:cNvSpPr>
            <p:nvPr/>
          </p:nvSpPr>
          <p:spPr bwMode="auto">
            <a:xfrm>
              <a:off x="5657275" y="5964382"/>
              <a:ext cx="879475" cy="180975"/>
            </a:xfrm>
            <a:custGeom>
              <a:avLst/>
              <a:gdLst>
                <a:gd name="T0" fmla="*/ 58 w 554"/>
                <a:gd name="T1" fmla="*/ 0 h 114"/>
                <a:gd name="T2" fmla="*/ 496 w 554"/>
                <a:gd name="T3" fmla="*/ 0 h 114"/>
                <a:gd name="T4" fmla="*/ 515 w 554"/>
                <a:gd name="T5" fmla="*/ 3 h 114"/>
                <a:gd name="T6" fmla="*/ 530 w 554"/>
                <a:gd name="T7" fmla="*/ 10 h 114"/>
                <a:gd name="T8" fmla="*/ 542 w 554"/>
                <a:gd name="T9" fmla="*/ 24 h 114"/>
                <a:gd name="T10" fmla="*/ 550 w 554"/>
                <a:gd name="T11" fmla="*/ 39 h 114"/>
                <a:gd name="T12" fmla="*/ 554 w 554"/>
                <a:gd name="T13" fmla="*/ 56 h 114"/>
                <a:gd name="T14" fmla="*/ 550 w 554"/>
                <a:gd name="T15" fmla="*/ 75 h 114"/>
                <a:gd name="T16" fmla="*/ 542 w 554"/>
                <a:gd name="T17" fmla="*/ 90 h 114"/>
                <a:gd name="T18" fmla="*/ 530 w 554"/>
                <a:gd name="T19" fmla="*/ 103 h 114"/>
                <a:gd name="T20" fmla="*/ 515 w 554"/>
                <a:gd name="T21" fmla="*/ 111 h 114"/>
                <a:gd name="T22" fmla="*/ 496 w 554"/>
                <a:gd name="T23" fmla="*/ 114 h 114"/>
                <a:gd name="T24" fmla="*/ 58 w 554"/>
                <a:gd name="T25" fmla="*/ 114 h 114"/>
                <a:gd name="T26" fmla="*/ 40 w 554"/>
                <a:gd name="T27" fmla="*/ 111 h 114"/>
                <a:gd name="T28" fmla="*/ 24 w 554"/>
                <a:gd name="T29" fmla="*/ 103 h 114"/>
                <a:gd name="T30" fmla="*/ 11 w 554"/>
                <a:gd name="T31" fmla="*/ 90 h 114"/>
                <a:gd name="T32" fmla="*/ 3 w 554"/>
                <a:gd name="T33" fmla="*/ 75 h 114"/>
                <a:gd name="T34" fmla="*/ 0 w 554"/>
                <a:gd name="T35" fmla="*/ 56 h 114"/>
                <a:gd name="T36" fmla="*/ 3 w 554"/>
                <a:gd name="T37" fmla="*/ 39 h 114"/>
                <a:gd name="T38" fmla="*/ 11 w 554"/>
                <a:gd name="T39" fmla="*/ 24 h 114"/>
                <a:gd name="T40" fmla="*/ 24 w 554"/>
                <a:gd name="T41" fmla="*/ 10 h 114"/>
                <a:gd name="T42" fmla="*/ 40 w 554"/>
                <a:gd name="T43" fmla="*/ 3 h 114"/>
                <a:gd name="T44" fmla="*/ 58 w 554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4" h="114">
                  <a:moveTo>
                    <a:pt x="58" y="0"/>
                  </a:moveTo>
                  <a:lnTo>
                    <a:pt x="496" y="0"/>
                  </a:lnTo>
                  <a:lnTo>
                    <a:pt x="515" y="3"/>
                  </a:lnTo>
                  <a:lnTo>
                    <a:pt x="530" y="10"/>
                  </a:lnTo>
                  <a:lnTo>
                    <a:pt x="542" y="24"/>
                  </a:lnTo>
                  <a:lnTo>
                    <a:pt x="550" y="39"/>
                  </a:lnTo>
                  <a:lnTo>
                    <a:pt x="554" y="56"/>
                  </a:lnTo>
                  <a:lnTo>
                    <a:pt x="550" y="75"/>
                  </a:lnTo>
                  <a:lnTo>
                    <a:pt x="542" y="90"/>
                  </a:lnTo>
                  <a:lnTo>
                    <a:pt x="530" y="103"/>
                  </a:lnTo>
                  <a:lnTo>
                    <a:pt x="515" y="111"/>
                  </a:lnTo>
                  <a:lnTo>
                    <a:pt x="496" y="114"/>
                  </a:lnTo>
                  <a:lnTo>
                    <a:pt x="58" y="114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3" y="75"/>
                  </a:lnTo>
                  <a:lnTo>
                    <a:pt x="0" y="56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DCAC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49" y="3325988"/>
            <a:ext cx="304800" cy="304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08" y="3325988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62" y="2303236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03" y="2262123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43" y="4547565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93" y="4547565"/>
            <a:ext cx="304800" cy="3048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827389" y="371809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7389" y="338433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49050" y="371809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49050" y="338433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27388" y="255286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27388" y="221910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49049" y="255286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9049" y="221910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827387" y="491976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27387" y="458600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49048" y="491976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9048" y="458600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32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07778" y="1777311"/>
            <a:ext cx="9176443" cy="2760452"/>
            <a:chOff x="2477730" y="3952567"/>
            <a:chExt cx="19435420" cy="5846551"/>
          </a:xfrm>
        </p:grpSpPr>
        <p:grpSp>
          <p:nvGrpSpPr>
            <p:cNvPr id="5" name="Group 4"/>
            <p:cNvGrpSpPr/>
            <p:nvPr/>
          </p:nvGrpSpPr>
          <p:grpSpPr>
            <a:xfrm>
              <a:off x="2477730" y="3952567"/>
              <a:ext cx="19435420" cy="1858297"/>
              <a:chOff x="2477730" y="3952567"/>
              <a:chExt cx="19435420" cy="1858297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477730" y="3952567"/>
                <a:ext cx="2330244" cy="185829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341981" y="3952567"/>
                <a:ext cx="4023360" cy="18582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65341" y="3952567"/>
                <a:ext cx="4023360" cy="185829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388701" y="3952567"/>
                <a:ext cx="4023360" cy="18582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5412061" y="3952567"/>
                <a:ext cx="4023360" cy="18582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5400000">
                <a:off x="19745137" y="3642851"/>
                <a:ext cx="1858297" cy="247772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21142991" y="4440740"/>
                <a:ext cx="658368" cy="88195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9"/>
            <p:cNvSpPr txBox="1">
              <a:spLocks noChangeArrowheads="1"/>
            </p:cNvSpPr>
            <p:nvPr/>
          </p:nvSpPr>
          <p:spPr bwMode="auto">
            <a:xfrm>
              <a:off x="3341982" y="4474816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2002</a:t>
              </a:r>
              <a:endParaRPr lang="en-US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7365341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2005</a:t>
              </a:r>
              <a:endParaRPr lang="en-US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11388700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2008</a:t>
              </a:r>
              <a:endParaRPr lang="en-US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15412062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2012</a:t>
              </a:r>
              <a:endParaRPr lang="en-US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220885" y="5924169"/>
              <a:ext cx="365760" cy="365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9403765" y="6289929"/>
              <a:ext cx="0" cy="78461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8946565" y="7052162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7278420" y="595863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7461300" y="6324398"/>
              <a:ext cx="0" cy="78461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004100" y="7086631"/>
              <a:ext cx="914400" cy="91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3249652" y="5921741"/>
              <a:ext cx="365760" cy="3657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13432532" y="6287501"/>
              <a:ext cx="0" cy="265176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2975332" y="8847821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109523" y="595863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5292403" y="6324398"/>
              <a:ext cx="0" cy="26517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35203" y="8884718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7756" y="788205"/>
            <a:ext cx="10576488" cy="738664"/>
            <a:chOff x="592428" y="600007"/>
            <a:chExt cx="3940935" cy="738664"/>
          </a:xfrm>
        </p:grpSpPr>
        <p:sp>
          <p:nvSpPr>
            <p:cNvPr id="38" name="TextBox 37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732699" y="4151614"/>
            <a:ext cx="1781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32700" y="3817851"/>
            <a:ext cx="178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89262" y="4871526"/>
            <a:ext cx="1781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89263" y="4537763"/>
            <a:ext cx="178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87078" y="4066583"/>
            <a:ext cx="1781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7079" y="3732820"/>
            <a:ext cx="178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59549" y="4862755"/>
            <a:ext cx="1781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59550" y="4528992"/>
            <a:ext cx="178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32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7756" y="788205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14216" y="1849005"/>
            <a:ext cx="1763567" cy="4382640"/>
            <a:chOff x="4997451" y="3800475"/>
            <a:chExt cx="958850" cy="2382838"/>
          </a:xfrm>
        </p:grpSpPr>
        <p:sp>
          <p:nvSpPr>
            <p:cNvPr id="7" name="Freeform 278"/>
            <p:cNvSpPr>
              <a:spLocks noEditPoints="1"/>
            </p:cNvSpPr>
            <p:nvPr/>
          </p:nvSpPr>
          <p:spPr bwMode="auto">
            <a:xfrm>
              <a:off x="4997451" y="4278313"/>
              <a:ext cx="958850" cy="1905000"/>
            </a:xfrm>
            <a:custGeom>
              <a:avLst/>
              <a:gdLst>
                <a:gd name="T0" fmla="*/ 389 w 604"/>
                <a:gd name="T1" fmla="*/ 1200 h 1200"/>
                <a:gd name="T2" fmla="*/ 391 w 604"/>
                <a:gd name="T3" fmla="*/ 1200 h 1200"/>
                <a:gd name="T4" fmla="*/ 475 w 604"/>
                <a:gd name="T5" fmla="*/ 0 h 1200"/>
                <a:gd name="T6" fmla="*/ 537 w 604"/>
                <a:gd name="T7" fmla="*/ 17 h 1200"/>
                <a:gd name="T8" fmla="*/ 584 w 604"/>
                <a:gd name="T9" fmla="*/ 58 h 1200"/>
                <a:gd name="T10" fmla="*/ 602 w 604"/>
                <a:gd name="T11" fmla="*/ 118 h 1200"/>
                <a:gd name="T12" fmla="*/ 602 w 604"/>
                <a:gd name="T13" fmla="*/ 121 h 1200"/>
                <a:gd name="T14" fmla="*/ 604 w 604"/>
                <a:gd name="T15" fmla="*/ 501 h 1200"/>
                <a:gd name="T16" fmla="*/ 585 w 604"/>
                <a:gd name="T17" fmla="*/ 542 h 1200"/>
                <a:gd name="T18" fmla="*/ 544 w 604"/>
                <a:gd name="T19" fmla="*/ 559 h 1200"/>
                <a:gd name="T20" fmla="*/ 503 w 604"/>
                <a:gd name="T21" fmla="*/ 542 h 1200"/>
                <a:gd name="T22" fmla="*/ 484 w 604"/>
                <a:gd name="T23" fmla="*/ 501 h 1200"/>
                <a:gd name="T24" fmla="*/ 453 w 604"/>
                <a:gd name="T25" fmla="*/ 174 h 1200"/>
                <a:gd name="T26" fmla="*/ 447 w 604"/>
                <a:gd name="T27" fmla="*/ 1157 h 1200"/>
                <a:gd name="T28" fmla="*/ 413 w 604"/>
                <a:gd name="T29" fmla="*/ 1193 h 1200"/>
                <a:gd name="T30" fmla="*/ 387 w 604"/>
                <a:gd name="T31" fmla="*/ 1200 h 1200"/>
                <a:gd name="T32" fmla="*/ 382 w 604"/>
                <a:gd name="T33" fmla="*/ 1200 h 1200"/>
                <a:gd name="T34" fmla="*/ 357 w 604"/>
                <a:gd name="T35" fmla="*/ 1193 h 1200"/>
                <a:gd name="T36" fmla="*/ 322 w 604"/>
                <a:gd name="T37" fmla="*/ 1157 h 1200"/>
                <a:gd name="T38" fmla="*/ 316 w 604"/>
                <a:gd name="T39" fmla="*/ 567 h 1200"/>
                <a:gd name="T40" fmla="*/ 288 w 604"/>
                <a:gd name="T41" fmla="*/ 1131 h 1200"/>
                <a:gd name="T42" fmla="*/ 269 w 604"/>
                <a:gd name="T43" fmla="*/ 1178 h 1200"/>
                <a:gd name="T44" fmla="*/ 223 w 604"/>
                <a:gd name="T45" fmla="*/ 1200 h 1200"/>
                <a:gd name="T46" fmla="*/ 219 w 604"/>
                <a:gd name="T47" fmla="*/ 1200 h 1200"/>
                <a:gd name="T48" fmla="*/ 215 w 604"/>
                <a:gd name="T49" fmla="*/ 1200 h 1200"/>
                <a:gd name="T50" fmla="*/ 170 w 604"/>
                <a:gd name="T51" fmla="*/ 1180 h 1200"/>
                <a:gd name="T52" fmla="*/ 152 w 604"/>
                <a:gd name="T53" fmla="*/ 1131 h 1200"/>
                <a:gd name="T54" fmla="*/ 118 w 604"/>
                <a:gd name="T55" fmla="*/ 174 h 1200"/>
                <a:gd name="T56" fmla="*/ 114 w 604"/>
                <a:gd name="T57" fmla="*/ 523 h 1200"/>
                <a:gd name="T58" fmla="*/ 82 w 604"/>
                <a:gd name="T59" fmla="*/ 555 h 1200"/>
                <a:gd name="T60" fmla="*/ 36 w 604"/>
                <a:gd name="T61" fmla="*/ 555 h 1200"/>
                <a:gd name="T62" fmla="*/ 6 w 604"/>
                <a:gd name="T63" fmla="*/ 523 h 1200"/>
                <a:gd name="T64" fmla="*/ 0 w 604"/>
                <a:gd name="T65" fmla="*/ 125 h 1200"/>
                <a:gd name="T66" fmla="*/ 4 w 604"/>
                <a:gd name="T67" fmla="*/ 106 h 1200"/>
                <a:gd name="T68" fmla="*/ 19 w 604"/>
                <a:gd name="T69" fmla="*/ 65 h 1200"/>
                <a:gd name="T70" fmla="*/ 66 w 604"/>
                <a:gd name="T71" fmla="*/ 19 h 1200"/>
                <a:gd name="T72" fmla="*/ 131 w 604"/>
                <a:gd name="T73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1200">
                  <a:moveTo>
                    <a:pt x="391" y="1200"/>
                  </a:moveTo>
                  <a:lnTo>
                    <a:pt x="389" y="1200"/>
                  </a:lnTo>
                  <a:lnTo>
                    <a:pt x="389" y="1200"/>
                  </a:lnTo>
                  <a:lnTo>
                    <a:pt x="391" y="1200"/>
                  </a:lnTo>
                  <a:close/>
                  <a:moveTo>
                    <a:pt x="131" y="0"/>
                  </a:moveTo>
                  <a:lnTo>
                    <a:pt x="475" y="0"/>
                  </a:lnTo>
                  <a:lnTo>
                    <a:pt x="509" y="4"/>
                  </a:lnTo>
                  <a:lnTo>
                    <a:pt x="537" y="17"/>
                  </a:lnTo>
                  <a:lnTo>
                    <a:pt x="563" y="34"/>
                  </a:lnTo>
                  <a:lnTo>
                    <a:pt x="584" y="58"/>
                  </a:lnTo>
                  <a:lnTo>
                    <a:pt x="597" y="86"/>
                  </a:lnTo>
                  <a:lnTo>
                    <a:pt x="602" y="118"/>
                  </a:lnTo>
                  <a:lnTo>
                    <a:pt x="602" y="120"/>
                  </a:lnTo>
                  <a:lnTo>
                    <a:pt x="602" y="121"/>
                  </a:lnTo>
                  <a:lnTo>
                    <a:pt x="604" y="125"/>
                  </a:lnTo>
                  <a:lnTo>
                    <a:pt x="604" y="501"/>
                  </a:lnTo>
                  <a:lnTo>
                    <a:pt x="599" y="523"/>
                  </a:lnTo>
                  <a:lnTo>
                    <a:pt x="585" y="542"/>
                  </a:lnTo>
                  <a:lnTo>
                    <a:pt x="567" y="555"/>
                  </a:lnTo>
                  <a:lnTo>
                    <a:pt x="544" y="559"/>
                  </a:lnTo>
                  <a:lnTo>
                    <a:pt x="522" y="555"/>
                  </a:lnTo>
                  <a:lnTo>
                    <a:pt x="503" y="542"/>
                  </a:lnTo>
                  <a:lnTo>
                    <a:pt x="490" y="523"/>
                  </a:lnTo>
                  <a:lnTo>
                    <a:pt x="484" y="501"/>
                  </a:lnTo>
                  <a:lnTo>
                    <a:pt x="484" y="174"/>
                  </a:lnTo>
                  <a:lnTo>
                    <a:pt x="453" y="174"/>
                  </a:lnTo>
                  <a:lnTo>
                    <a:pt x="453" y="1131"/>
                  </a:lnTo>
                  <a:lnTo>
                    <a:pt x="447" y="1157"/>
                  </a:lnTo>
                  <a:lnTo>
                    <a:pt x="434" y="1178"/>
                  </a:lnTo>
                  <a:lnTo>
                    <a:pt x="413" y="1193"/>
                  </a:lnTo>
                  <a:lnTo>
                    <a:pt x="389" y="1200"/>
                  </a:lnTo>
                  <a:lnTo>
                    <a:pt x="387" y="1200"/>
                  </a:lnTo>
                  <a:lnTo>
                    <a:pt x="385" y="1200"/>
                  </a:lnTo>
                  <a:lnTo>
                    <a:pt x="382" y="1200"/>
                  </a:lnTo>
                  <a:lnTo>
                    <a:pt x="382" y="1200"/>
                  </a:lnTo>
                  <a:lnTo>
                    <a:pt x="357" y="1193"/>
                  </a:lnTo>
                  <a:lnTo>
                    <a:pt x="337" y="1180"/>
                  </a:lnTo>
                  <a:lnTo>
                    <a:pt x="322" y="1157"/>
                  </a:lnTo>
                  <a:lnTo>
                    <a:pt x="316" y="1131"/>
                  </a:lnTo>
                  <a:lnTo>
                    <a:pt x="316" y="567"/>
                  </a:lnTo>
                  <a:lnTo>
                    <a:pt x="288" y="567"/>
                  </a:lnTo>
                  <a:lnTo>
                    <a:pt x="288" y="1131"/>
                  </a:lnTo>
                  <a:lnTo>
                    <a:pt x="283" y="1157"/>
                  </a:lnTo>
                  <a:lnTo>
                    <a:pt x="269" y="1178"/>
                  </a:lnTo>
                  <a:lnTo>
                    <a:pt x="249" y="1193"/>
                  </a:lnTo>
                  <a:lnTo>
                    <a:pt x="223" y="1200"/>
                  </a:lnTo>
                  <a:lnTo>
                    <a:pt x="223" y="1200"/>
                  </a:lnTo>
                  <a:lnTo>
                    <a:pt x="219" y="1200"/>
                  </a:lnTo>
                  <a:lnTo>
                    <a:pt x="215" y="1200"/>
                  </a:lnTo>
                  <a:lnTo>
                    <a:pt x="215" y="1200"/>
                  </a:lnTo>
                  <a:lnTo>
                    <a:pt x="191" y="1193"/>
                  </a:lnTo>
                  <a:lnTo>
                    <a:pt x="170" y="1180"/>
                  </a:lnTo>
                  <a:lnTo>
                    <a:pt x="157" y="1157"/>
                  </a:lnTo>
                  <a:lnTo>
                    <a:pt x="152" y="1131"/>
                  </a:lnTo>
                  <a:lnTo>
                    <a:pt x="152" y="174"/>
                  </a:lnTo>
                  <a:lnTo>
                    <a:pt x="118" y="174"/>
                  </a:lnTo>
                  <a:lnTo>
                    <a:pt x="118" y="501"/>
                  </a:lnTo>
                  <a:lnTo>
                    <a:pt x="114" y="523"/>
                  </a:lnTo>
                  <a:lnTo>
                    <a:pt x="101" y="542"/>
                  </a:lnTo>
                  <a:lnTo>
                    <a:pt x="82" y="555"/>
                  </a:lnTo>
                  <a:lnTo>
                    <a:pt x="60" y="559"/>
                  </a:lnTo>
                  <a:lnTo>
                    <a:pt x="36" y="555"/>
                  </a:lnTo>
                  <a:lnTo>
                    <a:pt x="17" y="542"/>
                  </a:lnTo>
                  <a:lnTo>
                    <a:pt x="6" y="523"/>
                  </a:lnTo>
                  <a:lnTo>
                    <a:pt x="0" y="501"/>
                  </a:lnTo>
                  <a:lnTo>
                    <a:pt x="0" y="125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8" y="99"/>
                  </a:lnTo>
                  <a:lnTo>
                    <a:pt x="19" y="65"/>
                  </a:lnTo>
                  <a:lnTo>
                    <a:pt x="39" y="39"/>
                  </a:lnTo>
                  <a:lnTo>
                    <a:pt x="66" y="19"/>
                  </a:lnTo>
                  <a:lnTo>
                    <a:pt x="96" y="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79"/>
            <p:cNvSpPr>
              <a:spLocks/>
            </p:cNvSpPr>
            <p:nvPr/>
          </p:nvSpPr>
          <p:spPr bwMode="auto">
            <a:xfrm>
              <a:off x="5270501" y="3800475"/>
              <a:ext cx="412750" cy="409575"/>
            </a:xfrm>
            <a:custGeom>
              <a:avLst/>
              <a:gdLst>
                <a:gd name="T0" fmla="*/ 127 w 260"/>
                <a:gd name="T1" fmla="*/ 0 h 258"/>
                <a:gd name="T2" fmla="*/ 131 w 260"/>
                <a:gd name="T3" fmla="*/ 0 h 258"/>
                <a:gd name="T4" fmla="*/ 167 w 260"/>
                <a:gd name="T5" fmla="*/ 4 h 258"/>
                <a:gd name="T6" fmla="*/ 197 w 260"/>
                <a:gd name="T7" fmla="*/ 17 h 258"/>
                <a:gd name="T8" fmla="*/ 223 w 260"/>
                <a:gd name="T9" fmla="*/ 37 h 258"/>
                <a:gd name="T10" fmla="*/ 241 w 260"/>
                <a:gd name="T11" fmla="*/ 61 h 258"/>
                <a:gd name="T12" fmla="*/ 255 w 260"/>
                <a:gd name="T13" fmla="*/ 93 h 258"/>
                <a:gd name="T14" fmla="*/ 260 w 260"/>
                <a:gd name="T15" fmla="*/ 127 h 258"/>
                <a:gd name="T16" fmla="*/ 260 w 260"/>
                <a:gd name="T17" fmla="*/ 131 h 258"/>
                <a:gd name="T18" fmla="*/ 255 w 260"/>
                <a:gd name="T19" fmla="*/ 164 h 258"/>
                <a:gd name="T20" fmla="*/ 241 w 260"/>
                <a:gd name="T21" fmla="*/ 196 h 258"/>
                <a:gd name="T22" fmla="*/ 223 w 260"/>
                <a:gd name="T23" fmla="*/ 220 h 258"/>
                <a:gd name="T24" fmla="*/ 197 w 260"/>
                <a:gd name="T25" fmla="*/ 241 h 258"/>
                <a:gd name="T26" fmla="*/ 167 w 260"/>
                <a:gd name="T27" fmla="*/ 254 h 258"/>
                <a:gd name="T28" fmla="*/ 131 w 260"/>
                <a:gd name="T29" fmla="*/ 258 h 258"/>
                <a:gd name="T30" fmla="*/ 127 w 260"/>
                <a:gd name="T31" fmla="*/ 258 h 258"/>
                <a:gd name="T32" fmla="*/ 94 w 260"/>
                <a:gd name="T33" fmla="*/ 254 h 258"/>
                <a:gd name="T34" fmla="*/ 64 w 260"/>
                <a:gd name="T35" fmla="*/ 241 h 258"/>
                <a:gd name="T36" fmla="*/ 38 w 260"/>
                <a:gd name="T37" fmla="*/ 220 h 258"/>
                <a:gd name="T38" fmla="*/ 17 w 260"/>
                <a:gd name="T39" fmla="*/ 196 h 258"/>
                <a:gd name="T40" fmla="*/ 4 w 260"/>
                <a:gd name="T41" fmla="*/ 164 h 258"/>
                <a:gd name="T42" fmla="*/ 0 w 260"/>
                <a:gd name="T43" fmla="*/ 131 h 258"/>
                <a:gd name="T44" fmla="*/ 0 w 260"/>
                <a:gd name="T45" fmla="*/ 127 h 258"/>
                <a:gd name="T46" fmla="*/ 4 w 260"/>
                <a:gd name="T47" fmla="*/ 93 h 258"/>
                <a:gd name="T48" fmla="*/ 17 w 260"/>
                <a:gd name="T49" fmla="*/ 61 h 258"/>
                <a:gd name="T50" fmla="*/ 38 w 260"/>
                <a:gd name="T51" fmla="*/ 37 h 258"/>
                <a:gd name="T52" fmla="*/ 64 w 260"/>
                <a:gd name="T53" fmla="*/ 17 h 258"/>
                <a:gd name="T54" fmla="*/ 94 w 260"/>
                <a:gd name="T55" fmla="*/ 4 h 258"/>
                <a:gd name="T56" fmla="*/ 127 w 260"/>
                <a:gd name="T5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0" h="258">
                  <a:moveTo>
                    <a:pt x="127" y="0"/>
                  </a:moveTo>
                  <a:lnTo>
                    <a:pt x="131" y="0"/>
                  </a:lnTo>
                  <a:lnTo>
                    <a:pt x="167" y="4"/>
                  </a:lnTo>
                  <a:lnTo>
                    <a:pt x="197" y="17"/>
                  </a:lnTo>
                  <a:lnTo>
                    <a:pt x="223" y="37"/>
                  </a:lnTo>
                  <a:lnTo>
                    <a:pt x="241" y="61"/>
                  </a:lnTo>
                  <a:lnTo>
                    <a:pt x="255" y="93"/>
                  </a:lnTo>
                  <a:lnTo>
                    <a:pt x="260" y="127"/>
                  </a:lnTo>
                  <a:lnTo>
                    <a:pt x="260" y="131"/>
                  </a:lnTo>
                  <a:lnTo>
                    <a:pt x="255" y="164"/>
                  </a:lnTo>
                  <a:lnTo>
                    <a:pt x="241" y="196"/>
                  </a:lnTo>
                  <a:lnTo>
                    <a:pt x="223" y="220"/>
                  </a:lnTo>
                  <a:lnTo>
                    <a:pt x="197" y="241"/>
                  </a:lnTo>
                  <a:lnTo>
                    <a:pt x="167" y="254"/>
                  </a:lnTo>
                  <a:lnTo>
                    <a:pt x="131" y="258"/>
                  </a:lnTo>
                  <a:lnTo>
                    <a:pt x="127" y="258"/>
                  </a:lnTo>
                  <a:lnTo>
                    <a:pt x="94" y="254"/>
                  </a:lnTo>
                  <a:lnTo>
                    <a:pt x="64" y="241"/>
                  </a:lnTo>
                  <a:lnTo>
                    <a:pt x="38" y="220"/>
                  </a:lnTo>
                  <a:lnTo>
                    <a:pt x="17" y="196"/>
                  </a:lnTo>
                  <a:lnTo>
                    <a:pt x="4" y="164"/>
                  </a:lnTo>
                  <a:lnTo>
                    <a:pt x="0" y="131"/>
                  </a:lnTo>
                  <a:lnTo>
                    <a:pt x="0" y="127"/>
                  </a:lnTo>
                  <a:lnTo>
                    <a:pt x="4" y="93"/>
                  </a:lnTo>
                  <a:lnTo>
                    <a:pt x="17" y="61"/>
                  </a:lnTo>
                  <a:lnTo>
                    <a:pt x="38" y="37"/>
                  </a:lnTo>
                  <a:lnTo>
                    <a:pt x="64" y="17"/>
                  </a:lnTo>
                  <a:lnTo>
                    <a:pt x="94" y="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80"/>
            <p:cNvSpPr>
              <a:spLocks/>
            </p:cNvSpPr>
            <p:nvPr/>
          </p:nvSpPr>
          <p:spPr bwMode="auto">
            <a:xfrm>
              <a:off x="5407026" y="4278313"/>
              <a:ext cx="136525" cy="492125"/>
            </a:xfrm>
            <a:custGeom>
              <a:avLst/>
              <a:gdLst>
                <a:gd name="T0" fmla="*/ 0 w 86"/>
                <a:gd name="T1" fmla="*/ 0 h 310"/>
                <a:gd name="T2" fmla="*/ 86 w 86"/>
                <a:gd name="T3" fmla="*/ 0 h 310"/>
                <a:gd name="T4" fmla="*/ 60 w 86"/>
                <a:gd name="T5" fmla="*/ 19 h 310"/>
                <a:gd name="T6" fmla="*/ 75 w 86"/>
                <a:gd name="T7" fmla="*/ 279 h 310"/>
                <a:gd name="T8" fmla="*/ 43 w 86"/>
                <a:gd name="T9" fmla="*/ 310 h 310"/>
                <a:gd name="T10" fmla="*/ 8 w 86"/>
                <a:gd name="T11" fmla="*/ 279 h 310"/>
                <a:gd name="T12" fmla="*/ 25 w 86"/>
                <a:gd name="T13" fmla="*/ 19 h 310"/>
                <a:gd name="T14" fmla="*/ 0 w 86"/>
                <a:gd name="T1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310">
                  <a:moveTo>
                    <a:pt x="0" y="0"/>
                  </a:moveTo>
                  <a:lnTo>
                    <a:pt x="86" y="0"/>
                  </a:lnTo>
                  <a:lnTo>
                    <a:pt x="60" y="19"/>
                  </a:lnTo>
                  <a:lnTo>
                    <a:pt x="75" y="279"/>
                  </a:lnTo>
                  <a:lnTo>
                    <a:pt x="43" y="310"/>
                  </a:lnTo>
                  <a:lnTo>
                    <a:pt x="8" y="279"/>
                  </a:lnTo>
                  <a:lnTo>
                    <a:pt x="2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7440526" y="376519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0526" y="343143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6126" y="376519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6126" y="343143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40525" y="259996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40525" y="226620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46125" y="259996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6125" y="226620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40524" y="496687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40524" y="463310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46124" y="496687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46124" y="463310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53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7756" y="790291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93054" y="790291"/>
            <a:ext cx="3291817" cy="5628182"/>
            <a:chOff x="1416772" y="518485"/>
            <a:chExt cx="3404610" cy="5821029"/>
          </a:xfrm>
        </p:grpSpPr>
        <p:sp>
          <p:nvSpPr>
            <p:cNvPr id="8" name="Freeform 25"/>
            <p:cNvSpPr>
              <a:spLocks/>
            </p:cNvSpPr>
            <p:nvPr/>
          </p:nvSpPr>
          <p:spPr bwMode="auto">
            <a:xfrm>
              <a:off x="1416772" y="518485"/>
              <a:ext cx="3404610" cy="5821029"/>
            </a:xfrm>
            <a:custGeom>
              <a:avLst/>
              <a:gdLst>
                <a:gd name="T0" fmla="*/ 763 w 1354"/>
                <a:gd name="T1" fmla="*/ 151 h 2315"/>
                <a:gd name="T2" fmla="*/ 754 w 1354"/>
                <a:gd name="T3" fmla="*/ 232 h 2315"/>
                <a:gd name="T4" fmla="*/ 742 w 1354"/>
                <a:gd name="T5" fmla="*/ 325 h 2315"/>
                <a:gd name="T6" fmla="*/ 877 w 1354"/>
                <a:gd name="T7" fmla="*/ 400 h 2315"/>
                <a:gd name="T8" fmla="*/ 1006 w 1354"/>
                <a:gd name="T9" fmla="*/ 535 h 2315"/>
                <a:gd name="T10" fmla="*/ 1056 w 1354"/>
                <a:gd name="T11" fmla="*/ 647 h 2315"/>
                <a:gd name="T12" fmla="*/ 1122 w 1354"/>
                <a:gd name="T13" fmla="*/ 544 h 2315"/>
                <a:gd name="T14" fmla="*/ 1157 w 1354"/>
                <a:gd name="T15" fmla="*/ 441 h 2315"/>
                <a:gd name="T16" fmla="*/ 1191 w 1354"/>
                <a:gd name="T17" fmla="*/ 365 h 2315"/>
                <a:gd name="T18" fmla="*/ 1199 w 1354"/>
                <a:gd name="T19" fmla="*/ 413 h 2315"/>
                <a:gd name="T20" fmla="*/ 1240 w 1354"/>
                <a:gd name="T21" fmla="*/ 437 h 2315"/>
                <a:gd name="T22" fmla="*/ 1344 w 1354"/>
                <a:gd name="T23" fmla="*/ 406 h 2315"/>
                <a:gd name="T24" fmla="*/ 1342 w 1354"/>
                <a:gd name="T25" fmla="*/ 443 h 2315"/>
                <a:gd name="T26" fmla="*/ 1243 w 1354"/>
                <a:gd name="T27" fmla="*/ 523 h 2315"/>
                <a:gd name="T28" fmla="*/ 1206 w 1354"/>
                <a:gd name="T29" fmla="*/ 574 h 2315"/>
                <a:gd name="T30" fmla="*/ 1213 w 1354"/>
                <a:gd name="T31" fmla="*/ 681 h 2315"/>
                <a:gd name="T32" fmla="*/ 1071 w 1354"/>
                <a:gd name="T33" fmla="*/ 856 h 2315"/>
                <a:gd name="T34" fmla="*/ 959 w 1354"/>
                <a:gd name="T35" fmla="*/ 778 h 2315"/>
                <a:gd name="T36" fmla="*/ 909 w 1354"/>
                <a:gd name="T37" fmla="*/ 828 h 2315"/>
                <a:gd name="T38" fmla="*/ 942 w 1354"/>
                <a:gd name="T39" fmla="*/ 1133 h 2315"/>
                <a:gd name="T40" fmla="*/ 933 w 1354"/>
                <a:gd name="T41" fmla="*/ 1322 h 2315"/>
                <a:gd name="T42" fmla="*/ 903 w 1354"/>
                <a:gd name="T43" fmla="*/ 1475 h 2315"/>
                <a:gd name="T44" fmla="*/ 881 w 1354"/>
                <a:gd name="T45" fmla="*/ 1864 h 2315"/>
                <a:gd name="T46" fmla="*/ 819 w 1354"/>
                <a:gd name="T47" fmla="*/ 2152 h 2315"/>
                <a:gd name="T48" fmla="*/ 780 w 1354"/>
                <a:gd name="T49" fmla="*/ 2280 h 2315"/>
                <a:gd name="T50" fmla="*/ 666 w 1354"/>
                <a:gd name="T51" fmla="*/ 2291 h 2315"/>
                <a:gd name="T52" fmla="*/ 682 w 1354"/>
                <a:gd name="T53" fmla="*/ 2184 h 2315"/>
                <a:gd name="T54" fmla="*/ 711 w 1354"/>
                <a:gd name="T55" fmla="*/ 1887 h 2315"/>
                <a:gd name="T56" fmla="*/ 686 w 1354"/>
                <a:gd name="T57" fmla="*/ 1526 h 2315"/>
                <a:gd name="T58" fmla="*/ 653 w 1354"/>
                <a:gd name="T59" fmla="*/ 1393 h 2315"/>
                <a:gd name="T60" fmla="*/ 589 w 1354"/>
                <a:gd name="T61" fmla="*/ 1666 h 2315"/>
                <a:gd name="T62" fmla="*/ 512 w 1354"/>
                <a:gd name="T63" fmla="*/ 2010 h 2315"/>
                <a:gd name="T64" fmla="*/ 430 w 1354"/>
                <a:gd name="T65" fmla="*/ 2246 h 2315"/>
                <a:gd name="T66" fmla="*/ 316 w 1354"/>
                <a:gd name="T67" fmla="*/ 2289 h 2315"/>
                <a:gd name="T68" fmla="*/ 178 w 1354"/>
                <a:gd name="T69" fmla="*/ 2278 h 2315"/>
                <a:gd name="T70" fmla="*/ 266 w 1354"/>
                <a:gd name="T71" fmla="*/ 2182 h 2315"/>
                <a:gd name="T72" fmla="*/ 337 w 1354"/>
                <a:gd name="T73" fmla="*/ 2035 h 2315"/>
                <a:gd name="T74" fmla="*/ 355 w 1354"/>
                <a:gd name="T75" fmla="*/ 1801 h 2315"/>
                <a:gd name="T76" fmla="*/ 402 w 1354"/>
                <a:gd name="T77" fmla="*/ 1451 h 2315"/>
                <a:gd name="T78" fmla="*/ 434 w 1354"/>
                <a:gd name="T79" fmla="*/ 1150 h 2315"/>
                <a:gd name="T80" fmla="*/ 477 w 1354"/>
                <a:gd name="T81" fmla="*/ 909 h 2315"/>
                <a:gd name="T82" fmla="*/ 460 w 1354"/>
                <a:gd name="T83" fmla="*/ 785 h 2315"/>
                <a:gd name="T84" fmla="*/ 415 w 1354"/>
                <a:gd name="T85" fmla="*/ 851 h 2315"/>
                <a:gd name="T86" fmla="*/ 307 w 1354"/>
                <a:gd name="T87" fmla="*/ 860 h 2315"/>
                <a:gd name="T88" fmla="*/ 172 w 1354"/>
                <a:gd name="T89" fmla="*/ 677 h 2315"/>
                <a:gd name="T90" fmla="*/ 163 w 1354"/>
                <a:gd name="T91" fmla="*/ 589 h 2315"/>
                <a:gd name="T92" fmla="*/ 84 w 1354"/>
                <a:gd name="T93" fmla="*/ 533 h 2315"/>
                <a:gd name="T94" fmla="*/ 13 w 1354"/>
                <a:gd name="T95" fmla="*/ 441 h 2315"/>
                <a:gd name="T96" fmla="*/ 137 w 1354"/>
                <a:gd name="T97" fmla="*/ 488 h 2315"/>
                <a:gd name="T98" fmla="*/ 153 w 1354"/>
                <a:gd name="T99" fmla="*/ 454 h 2315"/>
                <a:gd name="T100" fmla="*/ 163 w 1354"/>
                <a:gd name="T101" fmla="*/ 430 h 2315"/>
                <a:gd name="T102" fmla="*/ 213 w 1354"/>
                <a:gd name="T103" fmla="*/ 490 h 2315"/>
                <a:gd name="T104" fmla="*/ 247 w 1354"/>
                <a:gd name="T105" fmla="*/ 544 h 2315"/>
                <a:gd name="T106" fmla="*/ 305 w 1354"/>
                <a:gd name="T107" fmla="*/ 623 h 2315"/>
                <a:gd name="T108" fmla="*/ 342 w 1354"/>
                <a:gd name="T109" fmla="*/ 630 h 2315"/>
                <a:gd name="T110" fmla="*/ 391 w 1354"/>
                <a:gd name="T111" fmla="*/ 477 h 2315"/>
                <a:gd name="T112" fmla="*/ 501 w 1354"/>
                <a:gd name="T113" fmla="*/ 393 h 2315"/>
                <a:gd name="T114" fmla="*/ 608 w 1354"/>
                <a:gd name="T115" fmla="*/ 323 h 2315"/>
                <a:gd name="T116" fmla="*/ 570 w 1354"/>
                <a:gd name="T117" fmla="*/ 230 h 2315"/>
                <a:gd name="T118" fmla="*/ 557 w 1354"/>
                <a:gd name="T119" fmla="*/ 161 h 2315"/>
                <a:gd name="T120" fmla="*/ 563 w 1354"/>
                <a:gd name="T121" fmla="*/ 2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54" h="2315">
                  <a:moveTo>
                    <a:pt x="666" y="0"/>
                  </a:moveTo>
                  <a:lnTo>
                    <a:pt x="697" y="7"/>
                  </a:lnTo>
                  <a:lnTo>
                    <a:pt x="724" y="24"/>
                  </a:lnTo>
                  <a:lnTo>
                    <a:pt x="746" y="50"/>
                  </a:lnTo>
                  <a:lnTo>
                    <a:pt x="761" y="80"/>
                  </a:lnTo>
                  <a:lnTo>
                    <a:pt x="767" y="116"/>
                  </a:lnTo>
                  <a:lnTo>
                    <a:pt x="763" y="151"/>
                  </a:lnTo>
                  <a:lnTo>
                    <a:pt x="774" y="159"/>
                  </a:lnTo>
                  <a:lnTo>
                    <a:pt x="778" y="170"/>
                  </a:lnTo>
                  <a:lnTo>
                    <a:pt x="778" y="183"/>
                  </a:lnTo>
                  <a:lnTo>
                    <a:pt x="774" y="198"/>
                  </a:lnTo>
                  <a:lnTo>
                    <a:pt x="767" y="211"/>
                  </a:lnTo>
                  <a:lnTo>
                    <a:pt x="761" y="222"/>
                  </a:lnTo>
                  <a:lnTo>
                    <a:pt x="754" y="232"/>
                  </a:lnTo>
                  <a:lnTo>
                    <a:pt x="746" y="241"/>
                  </a:lnTo>
                  <a:lnTo>
                    <a:pt x="742" y="254"/>
                  </a:lnTo>
                  <a:lnTo>
                    <a:pt x="739" y="271"/>
                  </a:lnTo>
                  <a:lnTo>
                    <a:pt x="735" y="295"/>
                  </a:lnTo>
                  <a:lnTo>
                    <a:pt x="735" y="310"/>
                  </a:lnTo>
                  <a:lnTo>
                    <a:pt x="737" y="320"/>
                  </a:lnTo>
                  <a:lnTo>
                    <a:pt x="742" y="325"/>
                  </a:lnTo>
                  <a:lnTo>
                    <a:pt x="748" y="329"/>
                  </a:lnTo>
                  <a:lnTo>
                    <a:pt x="754" y="333"/>
                  </a:lnTo>
                  <a:lnTo>
                    <a:pt x="768" y="346"/>
                  </a:lnTo>
                  <a:lnTo>
                    <a:pt x="793" y="361"/>
                  </a:lnTo>
                  <a:lnTo>
                    <a:pt x="819" y="376"/>
                  </a:lnTo>
                  <a:lnTo>
                    <a:pt x="849" y="389"/>
                  </a:lnTo>
                  <a:lnTo>
                    <a:pt x="877" y="400"/>
                  </a:lnTo>
                  <a:lnTo>
                    <a:pt x="901" y="406"/>
                  </a:lnTo>
                  <a:lnTo>
                    <a:pt x="933" y="417"/>
                  </a:lnTo>
                  <a:lnTo>
                    <a:pt x="959" y="432"/>
                  </a:lnTo>
                  <a:lnTo>
                    <a:pt x="978" y="452"/>
                  </a:lnTo>
                  <a:lnTo>
                    <a:pt x="989" y="477"/>
                  </a:lnTo>
                  <a:lnTo>
                    <a:pt x="998" y="505"/>
                  </a:lnTo>
                  <a:lnTo>
                    <a:pt x="1006" y="535"/>
                  </a:lnTo>
                  <a:lnTo>
                    <a:pt x="1010" y="565"/>
                  </a:lnTo>
                  <a:lnTo>
                    <a:pt x="1012" y="591"/>
                  </a:lnTo>
                  <a:lnTo>
                    <a:pt x="1015" y="608"/>
                  </a:lnTo>
                  <a:lnTo>
                    <a:pt x="1025" y="621"/>
                  </a:lnTo>
                  <a:lnTo>
                    <a:pt x="1036" y="632"/>
                  </a:lnTo>
                  <a:lnTo>
                    <a:pt x="1047" y="641"/>
                  </a:lnTo>
                  <a:lnTo>
                    <a:pt x="1056" y="647"/>
                  </a:lnTo>
                  <a:lnTo>
                    <a:pt x="1060" y="651"/>
                  </a:lnTo>
                  <a:lnTo>
                    <a:pt x="1109" y="552"/>
                  </a:lnTo>
                  <a:lnTo>
                    <a:pt x="1109" y="552"/>
                  </a:lnTo>
                  <a:lnTo>
                    <a:pt x="1111" y="550"/>
                  </a:lnTo>
                  <a:lnTo>
                    <a:pt x="1114" y="550"/>
                  </a:lnTo>
                  <a:lnTo>
                    <a:pt x="1118" y="548"/>
                  </a:lnTo>
                  <a:lnTo>
                    <a:pt x="1122" y="544"/>
                  </a:lnTo>
                  <a:lnTo>
                    <a:pt x="1126" y="540"/>
                  </a:lnTo>
                  <a:lnTo>
                    <a:pt x="1127" y="535"/>
                  </a:lnTo>
                  <a:lnTo>
                    <a:pt x="1127" y="529"/>
                  </a:lnTo>
                  <a:lnTo>
                    <a:pt x="1131" y="510"/>
                  </a:lnTo>
                  <a:lnTo>
                    <a:pt x="1139" y="488"/>
                  </a:lnTo>
                  <a:lnTo>
                    <a:pt x="1148" y="464"/>
                  </a:lnTo>
                  <a:lnTo>
                    <a:pt x="1157" y="441"/>
                  </a:lnTo>
                  <a:lnTo>
                    <a:pt x="1170" y="419"/>
                  </a:lnTo>
                  <a:lnTo>
                    <a:pt x="1178" y="404"/>
                  </a:lnTo>
                  <a:lnTo>
                    <a:pt x="1182" y="387"/>
                  </a:lnTo>
                  <a:lnTo>
                    <a:pt x="1182" y="379"/>
                  </a:lnTo>
                  <a:lnTo>
                    <a:pt x="1184" y="374"/>
                  </a:lnTo>
                  <a:lnTo>
                    <a:pt x="1187" y="368"/>
                  </a:lnTo>
                  <a:lnTo>
                    <a:pt x="1191" y="365"/>
                  </a:lnTo>
                  <a:lnTo>
                    <a:pt x="1195" y="365"/>
                  </a:lnTo>
                  <a:lnTo>
                    <a:pt x="1199" y="365"/>
                  </a:lnTo>
                  <a:lnTo>
                    <a:pt x="1200" y="366"/>
                  </a:lnTo>
                  <a:lnTo>
                    <a:pt x="1206" y="376"/>
                  </a:lnTo>
                  <a:lnTo>
                    <a:pt x="1206" y="387"/>
                  </a:lnTo>
                  <a:lnTo>
                    <a:pt x="1202" y="400"/>
                  </a:lnTo>
                  <a:lnTo>
                    <a:pt x="1199" y="413"/>
                  </a:lnTo>
                  <a:lnTo>
                    <a:pt x="1193" y="424"/>
                  </a:lnTo>
                  <a:lnTo>
                    <a:pt x="1193" y="432"/>
                  </a:lnTo>
                  <a:lnTo>
                    <a:pt x="1199" y="437"/>
                  </a:lnTo>
                  <a:lnTo>
                    <a:pt x="1208" y="439"/>
                  </a:lnTo>
                  <a:lnTo>
                    <a:pt x="1219" y="441"/>
                  </a:lnTo>
                  <a:lnTo>
                    <a:pt x="1228" y="441"/>
                  </a:lnTo>
                  <a:lnTo>
                    <a:pt x="1240" y="437"/>
                  </a:lnTo>
                  <a:lnTo>
                    <a:pt x="1255" y="430"/>
                  </a:lnTo>
                  <a:lnTo>
                    <a:pt x="1273" y="421"/>
                  </a:lnTo>
                  <a:lnTo>
                    <a:pt x="1292" y="411"/>
                  </a:lnTo>
                  <a:lnTo>
                    <a:pt x="1307" y="402"/>
                  </a:lnTo>
                  <a:lnTo>
                    <a:pt x="1320" y="400"/>
                  </a:lnTo>
                  <a:lnTo>
                    <a:pt x="1335" y="400"/>
                  </a:lnTo>
                  <a:lnTo>
                    <a:pt x="1344" y="406"/>
                  </a:lnTo>
                  <a:lnTo>
                    <a:pt x="1352" y="417"/>
                  </a:lnTo>
                  <a:lnTo>
                    <a:pt x="1354" y="424"/>
                  </a:lnTo>
                  <a:lnTo>
                    <a:pt x="1354" y="430"/>
                  </a:lnTo>
                  <a:lnTo>
                    <a:pt x="1352" y="434"/>
                  </a:lnTo>
                  <a:lnTo>
                    <a:pt x="1350" y="437"/>
                  </a:lnTo>
                  <a:lnTo>
                    <a:pt x="1346" y="441"/>
                  </a:lnTo>
                  <a:lnTo>
                    <a:pt x="1342" y="443"/>
                  </a:lnTo>
                  <a:lnTo>
                    <a:pt x="1341" y="443"/>
                  </a:lnTo>
                  <a:lnTo>
                    <a:pt x="1341" y="445"/>
                  </a:lnTo>
                  <a:lnTo>
                    <a:pt x="1331" y="460"/>
                  </a:lnTo>
                  <a:lnTo>
                    <a:pt x="1313" y="477"/>
                  </a:lnTo>
                  <a:lnTo>
                    <a:pt x="1290" y="495"/>
                  </a:lnTo>
                  <a:lnTo>
                    <a:pt x="1266" y="510"/>
                  </a:lnTo>
                  <a:lnTo>
                    <a:pt x="1243" y="523"/>
                  </a:lnTo>
                  <a:lnTo>
                    <a:pt x="1227" y="533"/>
                  </a:lnTo>
                  <a:lnTo>
                    <a:pt x="1210" y="542"/>
                  </a:lnTo>
                  <a:lnTo>
                    <a:pt x="1200" y="553"/>
                  </a:lnTo>
                  <a:lnTo>
                    <a:pt x="1195" y="563"/>
                  </a:lnTo>
                  <a:lnTo>
                    <a:pt x="1195" y="565"/>
                  </a:lnTo>
                  <a:lnTo>
                    <a:pt x="1197" y="568"/>
                  </a:lnTo>
                  <a:lnTo>
                    <a:pt x="1206" y="574"/>
                  </a:lnTo>
                  <a:lnTo>
                    <a:pt x="1215" y="583"/>
                  </a:lnTo>
                  <a:lnTo>
                    <a:pt x="1227" y="595"/>
                  </a:lnTo>
                  <a:lnTo>
                    <a:pt x="1236" y="608"/>
                  </a:lnTo>
                  <a:lnTo>
                    <a:pt x="1242" y="621"/>
                  </a:lnTo>
                  <a:lnTo>
                    <a:pt x="1240" y="639"/>
                  </a:lnTo>
                  <a:lnTo>
                    <a:pt x="1230" y="658"/>
                  </a:lnTo>
                  <a:lnTo>
                    <a:pt x="1213" y="681"/>
                  </a:lnTo>
                  <a:lnTo>
                    <a:pt x="1193" y="709"/>
                  </a:lnTo>
                  <a:lnTo>
                    <a:pt x="1178" y="731"/>
                  </a:lnTo>
                  <a:lnTo>
                    <a:pt x="1159" y="757"/>
                  </a:lnTo>
                  <a:lnTo>
                    <a:pt x="1139" y="785"/>
                  </a:lnTo>
                  <a:lnTo>
                    <a:pt x="1114" y="813"/>
                  </a:lnTo>
                  <a:lnTo>
                    <a:pt x="1092" y="838"/>
                  </a:lnTo>
                  <a:lnTo>
                    <a:pt x="1071" y="856"/>
                  </a:lnTo>
                  <a:lnTo>
                    <a:pt x="1053" y="866"/>
                  </a:lnTo>
                  <a:lnTo>
                    <a:pt x="1040" y="866"/>
                  </a:lnTo>
                  <a:lnTo>
                    <a:pt x="1025" y="856"/>
                  </a:lnTo>
                  <a:lnTo>
                    <a:pt x="1008" y="841"/>
                  </a:lnTo>
                  <a:lnTo>
                    <a:pt x="991" y="821"/>
                  </a:lnTo>
                  <a:lnTo>
                    <a:pt x="976" y="800"/>
                  </a:lnTo>
                  <a:lnTo>
                    <a:pt x="959" y="778"/>
                  </a:lnTo>
                  <a:lnTo>
                    <a:pt x="946" y="757"/>
                  </a:lnTo>
                  <a:lnTo>
                    <a:pt x="933" y="739"/>
                  </a:lnTo>
                  <a:lnTo>
                    <a:pt x="926" y="725"/>
                  </a:lnTo>
                  <a:lnTo>
                    <a:pt x="920" y="718"/>
                  </a:lnTo>
                  <a:lnTo>
                    <a:pt x="911" y="750"/>
                  </a:lnTo>
                  <a:lnTo>
                    <a:pt x="907" y="787"/>
                  </a:lnTo>
                  <a:lnTo>
                    <a:pt x="909" y="828"/>
                  </a:lnTo>
                  <a:lnTo>
                    <a:pt x="912" y="873"/>
                  </a:lnTo>
                  <a:lnTo>
                    <a:pt x="918" y="920"/>
                  </a:lnTo>
                  <a:lnTo>
                    <a:pt x="926" y="969"/>
                  </a:lnTo>
                  <a:lnTo>
                    <a:pt x="933" y="1019"/>
                  </a:lnTo>
                  <a:lnTo>
                    <a:pt x="939" y="1055"/>
                  </a:lnTo>
                  <a:lnTo>
                    <a:pt x="941" y="1094"/>
                  </a:lnTo>
                  <a:lnTo>
                    <a:pt x="942" y="1133"/>
                  </a:lnTo>
                  <a:lnTo>
                    <a:pt x="941" y="1174"/>
                  </a:lnTo>
                  <a:lnTo>
                    <a:pt x="941" y="1212"/>
                  </a:lnTo>
                  <a:lnTo>
                    <a:pt x="939" y="1247"/>
                  </a:lnTo>
                  <a:lnTo>
                    <a:pt x="937" y="1277"/>
                  </a:lnTo>
                  <a:lnTo>
                    <a:pt x="935" y="1300"/>
                  </a:lnTo>
                  <a:lnTo>
                    <a:pt x="933" y="1316"/>
                  </a:lnTo>
                  <a:lnTo>
                    <a:pt x="933" y="1322"/>
                  </a:lnTo>
                  <a:lnTo>
                    <a:pt x="918" y="1318"/>
                  </a:lnTo>
                  <a:lnTo>
                    <a:pt x="918" y="1322"/>
                  </a:lnTo>
                  <a:lnTo>
                    <a:pt x="916" y="1339"/>
                  </a:lnTo>
                  <a:lnTo>
                    <a:pt x="916" y="1363"/>
                  </a:lnTo>
                  <a:lnTo>
                    <a:pt x="912" y="1397"/>
                  </a:lnTo>
                  <a:lnTo>
                    <a:pt x="909" y="1438"/>
                  </a:lnTo>
                  <a:lnTo>
                    <a:pt x="903" y="1475"/>
                  </a:lnTo>
                  <a:lnTo>
                    <a:pt x="899" y="1522"/>
                  </a:lnTo>
                  <a:lnTo>
                    <a:pt x="894" y="1574"/>
                  </a:lnTo>
                  <a:lnTo>
                    <a:pt x="888" y="1632"/>
                  </a:lnTo>
                  <a:lnTo>
                    <a:pt x="884" y="1692"/>
                  </a:lnTo>
                  <a:lnTo>
                    <a:pt x="883" y="1752"/>
                  </a:lnTo>
                  <a:lnTo>
                    <a:pt x="883" y="1812"/>
                  </a:lnTo>
                  <a:lnTo>
                    <a:pt x="881" y="1864"/>
                  </a:lnTo>
                  <a:lnTo>
                    <a:pt x="877" y="1917"/>
                  </a:lnTo>
                  <a:lnTo>
                    <a:pt x="871" y="1969"/>
                  </a:lnTo>
                  <a:lnTo>
                    <a:pt x="862" y="2018"/>
                  </a:lnTo>
                  <a:lnTo>
                    <a:pt x="853" y="2063"/>
                  </a:lnTo>
                  <a:lnTo>
                    <a:pt x="841" y="2102"/>
                  </a:lnTo>
                  <a:lnTo>
                    <a:pt x="830" y="2132"/>
                  </a:lnTo>
                  <a:lnTo>
                    <a:pt x="819" y="2152"/>
                  </a:lnTo>
                  <a:lnTo>
                    <a:pt x="806" y="2171"/>
                  </a:lnTo>
                  <a:lnTo>
                    <a:pt x="798" y="2186"/>
                  </a:lnTo>
                  <a:lnTo>
                    <a:pt x="793" y="2197"/>
                  </a:lnTo>
                  <a:lnTo>
                    <a:pt x="789" y="2212"/>
                  </a:lnTo>
                  <a:lnTo>
                    <a:pt x="789" y="2231"/>
                  </a:lnTo>
                  <a:lnTo>
                    <a:pt x="787" y="2257"/>
                  </a:lnTo>
                  <a:lnTo>
                    <a:pt x="780" y="2280"/>
                  </a:lnTo>
                  <a:lnTo>
                    <a:pt x="767" y="2296"/>
                  </a:lnTo>
                  <a:lnTo>
                    <a:pt x="748" y="2308"/>
                  </a:lnTo>
                  <a:lnTo>
                    <a:pt x="731" y="2311"/>
                  </a:lnTo>
                  <a:lnTo>
                    <a:pt x="712" y="2315"/>
                  </a:lnTo>
                  <a:lnTo>
                    <a:pt x="696" y="2313"/>
                  </a:lnTo>
                  <a:lnTo>
                    <a:pt x="679" y="2306"/>
                  </a:lnTo>
                  <a:lnTo>
                    <a:pt x="666" y="2291"/>
                  </a:lnTo>
                  <a:lnTo>
                    <a:pt x="660" y="2276"/>
                  </a:lnTo>
                  <a:lnTo>
                    <a:pt x="660" y="2257"/>
                  </a:lnTo>
                  <a:lnTo>
                    <a:pt x="664" y="2237"/>
                  </a:lnTo>
                  <a:lnTo>
                    <a:pt x="669" y="2216"/>
                  </a:lnTo>
                  <a:lnTo>
                    <a:pt x="677" y="2201"/>
                  </a:lnTo>
                  <a:lnTo>
                    <a:pt x="681" y="2190"/>
                  </a:lnTo>
                  <a:lnTo>
                    <a:pt x="682" y="2184"/>
                  </a:lnTo>
                  <a:lnTo>
                    <a:pt x="682" y="2160"/>
                  </a:lnTo>
                  <a:lnTo>
                    <a:pt x="684" y="2130"/>
                  </a:lnTo>
                  <a:lnTo>
                    <a:pt x="684" y="2093"/>
                  </a:lnTo>
                  <a:lnTo>
                    <a:pt x="688" y="2048"/>
                  </a:lnTo>
                  <a:lnTo>
                    <a:pt x="696" y="1997"/>
                  </a:lnTo>
                  <a:lnTo>
                    <a:pt x="705" y="1941"/>
                  </a:lnTo>
                  <a:lnTo>
                    <a:pt x="711" y="1887"/>
                  </a:lnTo>
                  <a:lnTo>
                    <a:pt x="712" y="1829"/>
                  </a:lnTo>
                  <a:lnTo>
                    <a:pt x="711" y="1771"/>
                  </a:lnTo>
                  <a:lnTo>
                    <a:pt x="707" y="1715"/>
                  </a:lnTo>
                  <a:lnTo>
                    <a:pt x="701" y="1661"/>
                  </a:lnTo>
                  <a:lnTo>
                    <a:pt x="696" y="1612"/>
                  </a:lnTo>
                  <a:lnTo>
                    <a:pt x="690" y="1573"/>
                  </a:lnTo>
                  <a:lnTo>
                    <a:pt x="686" y="1526"/>
                  </a:lnTo>
                  <a:lnTo>
                    <a:pt x="681" y="1479"/>
                  </a:lnTo>
                  <a:lnTo>
                    <a:pt x="677" y="1434"/>
                  </a:lnTo>
                  <a:lnTo>
                    <a:pt x="675" y="1386"/>
                  </a:lnTo>
                  <a:lnTo>
                    <a:pt x="675" y="1333"/>
                  </a:lnTo>
                  <a:lnTo>
                    <a:pt x="669" y="1346"/>
                  </a:lnTo>
                  <a:lnTo>
                    <a:pt x="662" y="1365"/>
                  </a:lnTo>
                  <a:lnTo>
                    <a:pt x="653" y="1393"/>
                  </a:lnTo>
                  <a:lnTo>
                    <a:pt x="641" y="1425"/>
                  </a:lnTo>
                  <a:lnTo>
                    <a:pt x="630" y="1460"/>
                  </a:lnTo>
                  <a:lnTo>
                    <a:pt x="619" y="1500"/>
                  </a:lnTo>
                  <a:lnTo>
                    <a:pt x="610" y="1541"/>
                  </a:lnTo>
                  <a:lnTo>
                    <a:pt x="602" y="1580"/>
                  </a:lnTo>
                  <a:lnTo>
                    <a:pt x="596" y="1619"/>
                  </a:lnTo>
                  <a:lnTo>
                    <a:pt x="589" y="1666"/>
                  </a:lnTo>
                  <a:lnTo>
                    <a:pt x="582" y="1718"/>
                  </a:lnTo>
                  <a:lnTo>
                    <a:pt x="570" y="1775"/>
                  </a:lnTo>
                  <a:lnTo>
                    <a:pt x="557" y="1831"/>
                  </a:lnTo>
                  <a:lnTo>
                    <a:pt x="544" y="1883"/>
                  </a:lnTo>
                  <a:lnTo>
                    <a:pt x="533" y="1934"/>
                  </a:lnTo>
                  <a:lnTo>
                    <a:pt x="522" y="1977"/>
                  </a:lnTo>
                  <a:lnTo>
                    <a:pt x="512" y="2010"/>
                  </a:lnTo>
                  <a:lnTo>
                    <a:pt x="496" y="2064"/>
                  </a:lnTo>
                  <a:lnTo>
                    <a:pt x="479" y="2115"/>
                  </a:lnTo>
                  <a:lnTo>
                    <a:pt x="464" y="2160"/>
                  </a:lnTo>
                  <a:lnTo>
                    <a:pt x="453" y="2199"/>
                  </a:lnTo>
                  <a:lnTo>
                    <a:pt x="447" y="2222"/>
                  </a:lnTo>
                  <a:lnTo>
                    <a:pt x="438" y="2237"/>
                  </a:lnTo>
                  <a:lnTo>
                    <a:pt x="430" y="2246"/>
                  </a:lnTo>
                  <a:lnTo>
                    <a:pt x="421" y="2251"/>
                  </a:lnTo>
                  <a:lnTo>
                    <a:pt x="411" y="2255"/>
                  </a:lnTo>
                  <a:lnTo>
                    <a:pt x="396" y="2259"/>
                  </a:lnTo>
                  <a:lnTo>
                    <a:pt x="378" y="2261"/>
                  </a:lnTo>
                  <a:lnTo>
                    <a:pt x="355" y="2266"/>
                  </a:lnTo>
                  <a:lnTo>
                    <a:pt x="333" y="2280"/>
                  </a:lnTo>
                  <a:lnTo>
                    <a:pt x="316" y="2289"/>
                  </a:lnTo>
                  <a:lnTo>
                    <a:pt x="294" y="2296"/>
                  </a:lnTo>
                  <a:lnTo>
                    <a:pt x="269" y="2300"/>
                  </a:lnTo>
                  <a:lnTo>
                    <a:pt x="243" y="2302"/>
                  </a:lnTo>
                  <a:lnTo>
                    <a:pt x="219" y="2300"/>
                  </a:lnTo>
                  <a:lnTo>
                    <a:pt x="198" y="2296"/>
                  </a:lnTo>
                  <a:lnTo>
                    <a:pt x="185" y="2289"/>
                  </a:lnTo>
                  <a:lnTo>
                    <a:pt x="178" y="2278"/>
                  </a:lnTo>
                  <a:lnTo>
                    <a:pt x="180" y="2263"/>
                  </a:lnTo>
                  <a:lnTo>
                    <a:pt x="187" y="2250"/>
                  </a:lnTo>
                  <a:lnTo>
                    <a:pt x="198" y="2235"/>
                  </a:lnTo>
                  <a:lnTo>
                    <a:pt x="213" y="2220"/>
                  </a:lnTo>
                  <a:lnTo>
                    <a:pt x="228" y="2208"/>
                  </a:lnTo>
                  <a:lnTo>
                    <a:pt x="243" y="2197"/>
                  </a:lnTo>
                  <a:lnTo>
                    <a:pt x="266" y="2182"/>
                  </a:lnTo>
                  <a:lnTo>
                    <a:pt x="286" y="2162"/>
                  </a:lnTo>
                  <a:lnTo>
                    <a:pt x="301" y="2141"/>
                  </a:lnTo>
                  <a:lnTo>
                    <a:pt x="307" y="2117"/>
                  </a:lnTo>
                  <a:lnTo>
                    <a:pt x="310" y="2096"/>
                  </a:lnTo>
                  <a:lnTo>
                    <a:pt x="320" y="2078"/>
                  </a:lnTo>
                  <a:lnTo>
                    <a:pt x="329" y="2059"/>
                  </a:lnTo>
                  <a:lnTo>
                    <a:pt x="337" y="2035"/>
                  </a:lnTo>
                  <a:lnTo>
                    <a:pt x="338" y="2018"/>
                  </a:lnTo>
                  <a:lnTo>
                    <a:pt x="340" y="1990"/>
                  </a:lnTo>
                  <a:lnTo>
                    <a:pt x="342" y="1956"/>
                  </a:lnTo>
                  <a:lnTo>
                    <a:pt x="346" y="1919"/>
                  </a:lnTo>
                  <a:lnTo>
                    <a:pt x="348" y="1877"/>
                  </a:lnTo>
                  <a:lnTo>
                    <a:pt x="352" y="1838"/>
                  </a:lnTo>
                  <a:lnTo>
                    <a:pt x="355" y="1801"/>
                  </a:lnTo>
                  <a:lnTo>
                    <a:pt x="359" y="1769"/>
                  </a:lnTo>
                  <a:lnTo>
                    <a:pt x="363" y="1743"/>
                  </a:lnTo>
                  <a:lnTo>
                    <a:pt x="372" y="1692"/>
                  </a:lnTo>
                  <a:lnTo>
                    <a:pt x="383" y="1632"/>
                  </a:lnTo>
                  <a:lnTo>
                    <a:pt x="391" y="1565"/>
                  </a:lnTo>
                  <a:lnTo>
                    <a:pt x="398" y="1492"/>
                  </a:lnTo>
                  <a:lnTo>
                    <a:pt x="402" y="1451"/>
                  </a:lnTo>
                  <a:lnTo>
                    <a:pt x="404" y="1404"/>
                  </a:lnTo>
                  <a:lnTo>
                    <a:pt x="408" y="1356"/>
                  </a:lnTo>
                  <a:lnTo>
                    <a:pt x="413" y="1305"/>
                  </a:lnTo>
                  <a:lnTo>
                    <a:pt x="417" y="1257"/>
                  </a:lnTo>
                  <a:lnTo>
                    <a:pt x="423" y="1214"/>
                  </a:lnTo>
                  <a:lnTo>
                    <a:pt x="428" y="1178"/>
                  </a:lnTo>
                  <a:lnTo>
                    <a:pt x="434" y="1150"/>
                  </a:lnTo>
                  <a:lnTo>
                    <a:pt x="439" y="1126"/>
                  </a:lnTo>
                  <a:lnTo>
                    <a:pt x="445" y="1094"/>
                  </a:lnTo>
                  <a:lnTo>
                    <a:pt x="451" y="1058"/>
                  </a:lnTo>
                  <a:lnTo>
                    <a:pt x="458" y="1019"/>
                  </a:lnTo>
                  <a:lnTo>
                    <a:pt x="466" y="980"/>
                  </a:lnTo>
                  <a:lnTo>
                    <a:pt x="471" y="942"/>
                  </a:lnTo>
                  <a:lnTo>
                    <a:pt x="477" y="909"/>
                  </a:lnTo>
                  <a:lnTo>
                    <a:pt x="482" y="883"/>
                  </a:lnTo>
                  <a:lnTo>
                    <a:pt x="486" y="864"/>
                  </a:lnTo>
                  <a:lnTo>
                    <a:pt x="486" y="845"/>
                  </a:lnTo>
                  <a:lnTo>
                    <a:pt x="482" y="826"/>
                  </a:lnTo>
                  <a:lnTo>
                    <a:pt x="475" y="810"/>
                  </a:lnTo>
                  <a:lnTo>
                    <a:pt x="467" y="795"/>
                  </a:lnTo>
                  <a:lnTo>
                    <a:pt x="460" y="785"/>
                  </a:lnTo>
                  <a:lnTo>
                    <a:pt x="458" y="782"/>
                  </a:lnTo>
                  <a:lnTo>
                    <a:pt x="456" y="785"/>
                  </a:lnTo>
                  <a:lnTo>
                    <a:pt x="451" y="795"/>
                  </a:lnTo>
                  <a:lnTo>
                    <a:pt x="443" y="810"/>
                  </a:lnTo>
                  <a:lnTo>
                    <a:pt x="434" y="825"/>
                  </a:lnTo>
                  <a:lnTo>
                    <a:pt x="424" y="840"/>
                  </a:lnTo>
                  <a:lnTo>
                    <a:pt x="415" y="851"/>
                  </a:lnTo>
                  <a:lnTo>
                    <a:pt x="406" y="860"/>
                  </a:lnTo>
                  <a:lnTo>
                    <a:pt x="393" y="871"/>
                  </a:lnTo>
                  <a:lnTo>
                    <a:pt x="378" y="881"/>
                  </a:lnTo>
                  <a:lnTo>
                    <a:pt x="361" y="888"/>
                  </a:lnTo>
                  <a:lnTo>
                    <a:pt x="342" y="888"/>
                  </a:lnTo>
                  <a:lnTo>
                    <a:pt x="324" y="879"/>
                  </a:lnTo>
                  <a:lnTo>
                    <a:pt x="307" y="860"/>
                  </a:lnTo>
                  <a:lnTo>
                    <a:pt x="292" y="840"/>
                  </a:lnTo>
                  <a:lnTo>
                    <a:pt x="275" y="815"/>
                  </a:lnTo>
                  <a:lnTo>
                    <a:pt x="254" y="787"/>
                  </a:lnTo>
                  <a:lnTo>
                    <a:pt x="234" y="757"/>
                  </a:lnTo>
                  <a:lnTo>
                    <a:pt x="211" y="729"/>
                  </a:lnTo>
                  <a:lnTo>
                    <a:pt x="191" y="701"/>
                  </a:lnTo>
                  <a:lnTo>
                    <a:pt x="172" y="677"/>
                  </a:lnTo>
                  <a:lnTo>
                    <a:pt x="155" y="658"/>
                  </a:lnTo>
                  <a:lnTo>
                    <a:pt x="144" y="645"/>
                  </a:lnTo>
                  <a:lnTo>
                    <a:pt x="138" y="634"/>
                  </a:lnTo>
                  <a:lnTo>
                    <a:pt x="138" y="621"/>
                  </a:lnTo>
                  <a:lnTo>
                    <a:pt x="144" y="608"/>
                  </a:lnTo>
                  <a:lnTo>
                    <a:pt x="153" y="598"/>
                  </a:lnTo>
                  <a:lnTo>
                    <a:pt x="163" y="589"/>
                  </a:lnTo>
                  <a:lnTo>
                    <a:pt x="170" y="583"/>
                  </a:lnTo>
                  <a:lnTo>
                    <a:pt x="172" y="581"/>
                  </a:lnTo>
                  <a:lnTo>
                    <a:pt x="170" y="578"/>
                  </a:lnTo>
                  <a:lnTo>
                    <a:pt x="161" y="570"/>
                  </a:lnTo>
                  <a:lnTo>
                    <a:pt x="144" y="559"/>
                  </a:lnTo>
                  <a:lnTo>
                    <a:pt x="120" y="546"/>
                  </a:lnTo>
                  <a:lnTo>
                    <a:pt x="84" y="533"/>
                  </a:lnTo>
                  <a:lnTo>
                    <a:pt x="54" y="520"/>
                  </a:lnTo>
                  <a:lnTo>
                    <a:pt x="30" y="503"/>
                  </a:lnTo>
                  <a:lnTo>
                    <a:pt x="13" y="486"/>
                  </a:lnTo>
                  <a:lnTo>
                    <a:pt x="2" y="469"/>
                  </a:lnTo>
                  <a:lnTo>
                    <a:pt x="0" y="456"/>
                  </a:lnTo>
                  <a:lnTo>
                    <a:pt x="4" y="445"/>
                  </a:lnTo>
                  <a:lnTo>
                    <a:pt x="13" y="441"/>
                  </a:lnTo>
                  <a:lnTo>
                    <a:pt x="28" y="443"/>
                  </a:lnTo>
                  <a:lnTo>
                    <a:pt x="47" y="447"/>
                  </a:lnTo>
                  <a:lnTo>
                    <a:pt x="65" y="454"/>
                  </a:lnTo>
                  <a:lnTo>
                    <a:pt x="86" y="462"/>
                  </a:lnTo>
                  <a:lnTo>
                    <a:pt x="103" y="471"/>
                  </a:lnTo>
                  <a:lnTo>
                    <a:pt x="118" y="479"/>
                  </a:lnTo>
                  <a:lnTo>
                    <a:pt x="137" y="488"/>
                  </a:lnTo>
                  <a:lnTo>
                    <a:pt x="155" y="490"/>
                  </a:lnTo>
                  <a:lnTo>
                    <a:pt x="166" y="490"/>
                  </a:lnTo>
                  <a:lnTo>
                    <a:pt x="172" y="488"/>
                  </a:lnTo>
                  <a:lnTo>
                    <a:pt x="170" y="486"/>
                  </a:lnTo>
                  <a:lnTo>
                    <a:pt x="165" y="479"/>
                  </a:lnTo>
                  <a:lnTo>
                    <a:pt x="159" y="469"/>
                  </a:lnTo>
                  <a:lnTo>
                    <a:pt x="153" y="454"/>
                  </a:lnTo>
                  <a:lnTo>
                    <a:pt x="153" y="447"/>
                  </a:lnTo>
                  <a:lnTo>
                    <a:pt x="153" y="441"/>
                  </a:lnTo>
                  <a:lnTo>
                    <a:pt x="153" y="437"/>
                  </a:lnTo>
                  <a:lnTo>
                    <a:pt x="155" y="434"/>
                  </a:lnTo>
                  <a:lnTo>
                    <a:pt x="159" y="432"/>
                  </a:lnTo>
                  <a:lnTo>
                    <a:pt x="161" y="432"/>
                  </a:lnTo>
                  <a:lnTo>
                    <a:pt x="163" y="430"/>
                  </a:lnTo>
                  <a:lnTo>
                    <a:pt x="163" y="430"/>
                  </a:lnTo>
                  <a:lnTo>
                    <a:pt x="165" y="432"/>
                  </a:lnTo>
                  <a:lnTo>
                    <a:pt x="172" y="437"/>
                  </a:lnTo>
                  <a:lnTo>
                    <a:pt x="181" y="447"/>
                  </a:lnTo>
                  <a:lnTo>
                    <a:pt x="194" y="460"/>
                  </a:lnTo>
                  <a:lnTo>
                    <a:pt x="204" y="471"/>
                  </a:lnTo>
                  <a:lnTo>
                    <a:pt x="213" y="490"/>
                  </a:lnTo>
                  <a:lnTo>
                    <a:pt x="223" y="509"/>
                  </a:lnTo>
                  <a:lnTo>
                    <a:pt x="230" y="525"/>
                  </a:lnTo>
                  <a:lnTo>
                    <a:pt x="234" y="538"/>
                  </a:lnTo>
                  <a:lnTo>
                    <a:pt x="236" y="542"/>
                  </a:lnTo>
                  <a:lnTo>
                    <a:pt x="238" y="542"/>
                  </a:lnTo>
                  <a:lnTo>
                    <a:pt x="241" y="542"/>
                  </a:lnTo>
                  <a:lnTo>
                    <a:pt x="247" y="544"/>
                  </a:lnTo>
                  <a:lnTo>
                    <a:pt x="252" y="546"/>
                  </a:lnTo>
                  <a:lnTo>
                    <a:pt x="260" y="552"/>
                  </a:lnTo>
                  <a:lnTo>
                    <a:pt x="264" y="559"/>
                  </a:lnTo>
                  <a:lnTo>
                    <a:pt x="273" y="570"/>
                  </a:lnTo>
                  <a:lnTo>
                    <a:pt x="282" y="587"/>
                  </a:lnTo>
                  <a:lnTo>
                    <a:pt x="294" y="604"/>
                  </a:lnTo>
                  <a:lnTo>
                    <a:pt x="305" y="623"/>
                  </a:lnTo>
                  <a:lnTo>
                    <a:pt x="314" y="639"/>
                  </a:lnTo>
                  <a:lnTo>
                    <a:pt x="324" y="654"/>
                  </a:lnTo>
                  <a:lnTo>
                    <a:pt x="329" y="664"/>
                  </a:lnTo>
                  <a:lnTo>
                    <a:pt x="331" y="667"/>
                  </a:lnTo>
                  <a:lnTo>
                    <a:pt x="333" y="664"/>
                  </a:lnTo>
                  <a:lnTo>
                    <a:pt x="337" y="651"/>
                  </a:lnTo>
                  <a:lnTo>
                    <a:pt x="342" y="630"/>
                  </a:lnTo>
                  <a:lnTo>
                    <a:pt x="350" y="606"/>
                  </a:lnTo>
                  <a:lnTo>
                    <a:pt x="359" y="581"/>
                  </a:lnTo>
                  <a:lnTo>
                    <a:pt x="367" y="555"/>
                  </a:lnTo>
                  <a:lnTo>
                    <a:pt x="374" y="531"/>
                  </a:lnTo>
                  <a:lnTo>
                    <a:pt x="380" y="510"/>
                  </a:lnTo>
                  <a:lnTo>
                    <a:pt x="381" y="495"/>
                  </a:lnTo>
                  <a:lnTo>
                    <a:pt x="391" y="477"/>
                  </a:lnTo>
                  <a:lnTo>
                    <a:pt x="404" y="458"/>
                  </a:lnTo>
                  <a:lnTo>
                    <a:pt x="421" y="441"/>
                  </a:lnTo>
                  <a:lnTo>
                    <a:pt x="439" y="428"/>
                  </a:lnTo>
                  <a:lnTo>
                    <a:pt x="454" y="419"/>
                  </a:lnTo>
                  <a:lnTo>
                    <a:pt x="466" y="413"/>
                  </a:lnTo>
                  <a:lnTo>
                    <a:pt x="482" y="404"/>
                  </a:lnTo>
                  <a:lnTo>
                    <a:pt x="501" y="393"/>
                  </a:lnTo>
                  <a:lnTo>
                    <a:pt x="524" y="379"/>
                  </a:lnTo>
                  <a:lnTo>
                    <a:pt x="544" y="366"/>
                  </a:lnTo>
                  <a:lnTo>
                    <a:pt x="565" y="353"/>
                  </a:lnTo>
                  <a:lnTo>
                    <a:pt x="583" y="344"/>
                  </a:lnTo>
                  <a:lnTo>
                    <a:pt x="595" y="335"/>
                  </a:lnTo>
                  <a:lnTo>
                    <a:pt x="602" y="329"/>
                  </a:lnTo>
                  <a:lnTo>
                    <a:pt x="608" y="323"/>
                  </a:lnTo>
                  <a:lnTo>
                    <a:pt x="611" y="316"/>
                  </a:lnTo>
                  <a:lnTo>
                    <a:pt x="611" y="305"/>
                  </a:lnTo>
                  <a:lnTo>
                    <a:pt x="602" y="293"/>
                  </a:lnTo>
                  <a:lnTo>
                    <a:pt x="589" y="275"/>
                  </a:lnTo>
                  <a:lnTo>
                    <a:pt x="582" y="256"/>
                  </a:lnTo>
                  <a:lnTo>
                    <a:pt x="574" y="239"/>
                  </a:lnTo>
                  <a:lnTo>
                    <a:pt x="570" y="230"/>
                  </a:lnTo>
                  <a:lnTo>
                    <a:pt x="563" y="222"/>
                  </a:lnTo>
                  <a:lnTo>
                    <a:pt x="557" y="211"/>
                  </a:lnTo>
                  <a:lnTo>
                    <a:pt x="553" y="194"/>
                  </a:lnTo>
                  <a:lnTo>
                    <a:pt x="553" y="179"/>
                  </a:lnTo>
                  <a:lnTo>
                    <a:pt x="555" y="168"/>
                  </a:lnTo>
                  <a:lnTo>
                    <a:pt x="559" y="164"/>
                  </a:lnTo>
                  <a:lnTo>
                    <a:pt x="557" y="161"/>
                  </a:lnTo>
                  <a:lnTo>
                    <a:pt x="555" y="149"/>
                  </a:lnTo>
                  <a:lnTo>
                    <a:pt x="550" y="133"/>
                  </a:lnTo>
                  <a:lnTo>
                    <a:pt x="548" y="116"/>
                  </a:lnTo>
                  <a:lnTo>
                    <a:pt x="544" y="86"/>
                  </a:lnTo>
                  <a:lnTo>
                    <a:pt x="546" y="62"/>
                  </a:lnTo>
                  <a:lnTo>
                    <a:pt x="552" y="43"/>
                  </a:lnTo>
                  <a:lnTo>
                    <a:pt x="563" y="28"/>
                  </a:lnTo>
                  <a:lnTo>
                    <a:pt x="578" y="19"/>
                  </a:lnTo>
                  <a:lnTo>
                    <a:pt x="596" y="17"/>
                  </a:lnTo>
                  <a:lnTo>
                    <a:pt x="632" y="2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6"/>
            <p:cNvSpPr>
              <a:spLocks noEditPoints="1"/>
            </p:cNvSpPr>
            <p:nvPr/>
          </p:nvSpPr>
          <p:spPr bwMode="auto">
            <a:xfrm>
              <a:off x="1793944" y="1335693"/>
              <a:ext cx="2698041" cy="756860"/>
            </a:xfrm>
            <a:custGeom>
              <a:avLst/>
              <a:gdLst>
                <a:gd name="T0" fmla="*/ 91 w 1073"/>
                <a:gd name="T1" fmla="*/ 217 h 301"/>
                <a:gd name="T2" fmla="*/ 102 w 1073"/>
                <a:gd name="T3" fmla="*/ 221 h 301"/>
                <a:gd name="T4" fmla="*/ 112 w 1073"/>
                <a:gd name="T5" fmla="*/ 230 h 301"/>
                <a:gd name="T6" fmla="*/ 97 w 1073"/>
                <a:gd name="T7" fmla="*/ 262 h 301"/>
                <a:gd name="T8" fmla="*/ 61 w 1073"/>
                <a:gd name="T9" fmla="*/ 288 h 301"/>
                <a:gd name="T10" fmla="*/ 20 w 1073"/>
                <a:gd name="T11" fmla="*/ 298 h 301"/>
                <a:gd name="T12" fmla="*/ 3 w 1073"/>
                <a:gd name="T13" fmla="*/ 286 h 301"/>
                <a:gd name="T14" fmla="*/ 3 w 1073"/>
                <a:gd name="T15" fmla="*/ 271 h 301"/>
                <a:gd name="T16" fmla="*/ 15 w 1073"/>
                <a:gd name="T17" fmla="*/ 262 h 301"/>
                <a:gd name="T18" fmla="*/ 30 w 1073"/>
                <a:gd name="T19" fmla="*/ 262 h 301"/>
                <a:gd name="T20" fmla="*/ 59 w 1073"/>
                <a:gd name="T21" fmla="*/ 255 h 301"/>
                <a:gd name="T22" fmla="*/ 78 w 1073"/>
                <a:gd name="T23" fmla="*/ 232 h 301"/>
                <a:gd name="T24" fmla="*/ 88 w 1073"/>
                <a:gd name="T25" fmla="*/ 217 h 301"/>
                <a:gd name="T26" fmla="*/ 985 w 1073"/>
                <a:gd name="T27" fmla="*/ 223 h 301"/>
                <a:gd name="T28" fmla="*/ 1006 w 1073"/>
                <a:gd name="T29" fmla="*/ 245 h 301"/>
                <a:gd name="T30" fmla="*/ 1026 w 1073"/>
                <a:gd name="T31" fmla="*/ 260 h 301"/>
                <a:gd name="T32" fmla="*/ 1041 w 1073"/>
                <a:gd name="T33" fmla="*/ 255 h 301"/>
                <a:gd name="T34" fmla="*/ 1045 w 1073"/>
                <a:gd name="T35" fmla="*/ 241 h 301"/>
                <a:gd name="T36" fmla="*/ 1052 w 1073"/>
                <a:gd name="T37" fmla="*/ 245 h 301"/>
                <a:gd name="T38" fmla="*/ 1062 w 1073"/>
                <a:gd name="T39" fmla="*/ 255 h 301"/>
                <a:gd name="T40" fmla="*/ 1073 w 1073"/>
                <a:gd name="T41" fmla="*/ 266 h 301"/>
                <a:gd name="T42" fmla="*/ 1063 w 1073"/>
                <a:gd name="T43" fmla="*/ 292 h 301"/>
                <a:gd name="T44" fmla="*/ 1043 w 1073"/>
                <a:gd name="T45" fmla="*/ 301 h 301"/>
                <a:gd name="T46" fmla="*/ 998 w 1073"/>
                <a:gd name="T47" fmla="*/ 277 h 301"/>
                <a:gd name="T48" fmla="*/ 955 w 1073"/>
                <a:gd name="T49" fmla="*/ 232 h 301"/>
                <a:gd name="T50" fmla="*/ 959 w 1073"/>
                <a:gd name="T51" fmla="*/ 227 h 301"/>
                <a:gd name="T52" fmla="*/ 966 w 1073"/>
                <a:gd name="T53" fmla="*/ 223 h 301"/>
                <a:gd name="T54" fmla="*/ 974 w 1073"/>
                <a:gd name="T55" fmla="*/ 217 h 301"/>
                <a:gd name="T56" fmla="*/ 456 w 1073"/>
                <a:gd name="T57" fmla="*/ 0 h 301"/>
                <a:gd name="T58" fmla="*/ 484 w 1073"/>
                <a:gd name="T59" fmla="*/ 36 h 301"/>
                <a:gd name="T60" fmla="*/ 527 w 1073"/>
                <a:gd name="T61" fmla="*/ 64 h 301"/>
                <a:gd name="T62" fmla="*/ 566 w 1073"/>
                <a:gd name="T63" fmla="*/ 36 h 301"/>
                <a:gd name="T64" fmla="*/ 594 w 1073"/>
                <a:gd name="T65" fmla="*/ 2 h 301"/>
                <a:gd name="T66" fmla="*/ 604 w 1073"/>
                <a:gd name="T67" fmla="*/ 8 h 301"/>
                <a:gd name="T68" fmla="*/ 615 w 1073"/>
                <a:gd name="T69" fmla="*/ 17 h 301"/>
                <a:gd name="T70" fmla="*/ 602 w 1073"/>
                <a:gd name="T71" fmla="*/ 77 h 301"/>
                <a:gd name="T72" fmla="*/ 581 w 1073"/>
                <a:gd name="T73" fmla="*/ 140 h 301"/>
                <a:gd name="T74" fmla="*/ 561 w 1073"/>
                <a:gd name="T75" fmla="*/ 195 h 301"/>
                <a:gd name="T76" fmla="*/ 547 w 1073"/>
                <a:gd name="T77" fmla="*/ 227 h 301"/>
                <a:gd name="T78" fmla="*/ 532 w 1073"/>
                <a:gd name="T79" fmla="*/ 116 h 301"/>
                <a:gd name="T80" fmla="*/ 547 w 1073"/>
                <a:gd name="T81" fmla="*/ 94 h 301"/>
                <a:gd name="T82" fmla="*/ 544 w 1073"/>
                <a:gd name="T83" fmla="*/ 86 h 301"/>
                <a:gd name="T84" fmla="*/ 536 w 1073"/>
                <a:gd name="T85" fmla="*/ 79 h 301"/>
                <a:gd name="T86" fmla="*/ 527 w 1073"/>
                <a:gd name="T87" fmla="*/ 73 h 301"/>
                <a:gd name="T88" fmla="*/ 516 w 1073"/>
                <a:gd name="T89" fmla="*/ 75 h 301"/>
                <a:gd name="T90" fmla="*/ 506 w 1073"/>
                <a:gd name="T91" fmla="*/ 79 h 301"/>
                <a:gd name="T92" fmla="*/ 501 w 1073"/>
                <a:gd name="T93" fmla="*/ 84 h 301"/>
                <a:gd name="T94" fmla="*/ 501 w 1073"/>
                <a:gd name="T95" fmla="*/ 96 h 301"/>
                <a:gd name="T96" fmla="*/ 503 w 1073"/>
                <a:gd name="T97" fmla="*/ 107 h 301"/>
                <a:gd name="T98" fmla="*/ 508 w 1073"/>
                <a:gd name="T99" fmla="*/ 114 h 301"/>
                <a:gd name="T100" fmla="*/ 510 w 1073"/>
                <a:gd name="T101" fmla="*/ 116 h 301"/>
                <a:gd name="T102" fmla="*/ 503 w 1073"/>
                <a:gd name="T103" fmla="*/ 159 h 301"/>
                <a:gd name="T104" fmla="*/ 489 w 1073"/>
                <a:gd name="T105" fmla="*/ 206 h 301"/>
                <a:gd name="T106" fmla="*/ 480 w 1073"/>
                <a:gd name="T107" fmla="*/ 238 h 301"/>
                <a:gd name="T108" fmla="*/ 467 w 1073"/>
                <a:gd name="T109" fmla="*/ 213 h 301"/>
                <a:gd name="T110" fmla="*/ 452 w 1073"/>
                <a:gd name="T111" fmla="*/ 139 h 301"/>
                <a:gd name="T112" fmla="*/ 443 w 1073"/>
                <a:gd name="T113" fmla="*/ 64 h 301"/>
                <a:gd name="T114" fmla="*/ 439 w 1073"/>
                <a:gd name="T115" fmla="*/ 13 h 301"/>
                <a:gd name="T116" fmla="*/ 450 w 1073"/>
                <a:gd name="T117" fmla="*/ 6 h 301"/>
                <a:gd name="T118" fmla="*/ 456 w 1073"/>
                <a:gd name="T11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73" h="301">
                  <a:moveTo>
                    <a:pt x="88" y="217"/>
                  </a:moveTo>
                  <a:lnTo>
                    <a:pt x="91" y="217"/>
                  </a:lnTo>
                  <a:lnTo>
                    <a:pt x="97" y="219"/>
                  </a:lnTo>
                  <a:lnTo>
                    <a:pt x="102" y="221"/>
                  </a:lnTo>
                  <a:lnTo>
                    <a:pt x="110" y="227"/>
                  </a:lnTo>
                  <a:lnTo>
                    <a:pt x="112" y="230"/>
                  </a:lnTo>
                  <a:lnTo>
                    <a:pt x="106" y="247"/>
                  </a:lnTo>
                  <a:lnTo>
                    <a:pt x="97" y="262"/>
                  </a:lnTo>
                  <a:lnTo>
                    <a:pt x="82" y="277"/>
                  </a:lnTo>
                  <a:lnTo>
                    <a:pt x="61" y="288"/>
                  </a:lnTo>
                  <a:lnTo>
                    <a:pt x="37" y="296"/>
                  </a:lnTo>
                  <a:lnTo>
                    <a:pt x="20" y="298"/>
                  </a:lnTo>
                  <a:lnTo>
                    <a:pt x="9" y="294"/>
                  </a:lnTo>
                  <a:lnTo>
                    <a:pt x="3" y="286"/>
                  </a:lnTo>
                  <a:lnTo>
                    <a:pt x="0" y="277"/>
                  </a:lnTo>
                  <a:lnTo>
                    <a:pt x="3" y="271"/>
                  </a:lnTo>
                  <a:lnTo>
                    <a:pt x="9" y="266"/>
                  </a:lnTo>
                  <a:lnTo>
                    <a:pt x="15" y="262"/>
                  </a:lnTo>
                  <a:lnTo>
                    <a:pt x="18" y="258"/>
                  </a:lnTo>
                  <a:lnTo>
                    <a:pt x="30" y="262"/>
                  </a:lnTo>
                  <a:lnTo>
                    <a:pt x="46" y="260"/>
                  </a:lnTo>
                  <a:lnTo>
                    <a:pt x="59" y="255"/>
                  </a:lnTo>
                  <a:lnTo>
                    <a:pt x="71" y="245"/>
                  </a:lnTo>
                  <a:lnTo>
                    <a:pt x="78" y="232"/>
                  </a:lnTo>
                  <a:lnTo>
                    <a:pt x="86" y="217"/>
                  </a:lnTo>
                  <a:lnTo>
                    <a:pt x="88" y="217"/>
                  </a:lnTo>
                  <a:close/>
                  <a:moveTo>
                    <a:pt x="976" y="212"/>
                  </a:moveTo>
                  <a:lnTo>
                    <a:pt x="985" y="223"/>
                  </a:lnTo>
                  <a:lnTo>
                    <a:pt x="994" y="234"/>
                  </a:lnTo>
                  <a:lnTo>
                    <a:pt x="1006" y="245"/>
                  </a:lnTo>
                  <a:lnTo>
                    <a:pt x="1015" y="255"/>
                  </a:lnTo>
                  <a:lnTo>
                    <a:pt x="1026" y="260"/>
                  </a:lnTo>
                  <a:lnTo>
                    <a:pt x="1034" y="260"/>
                  </a:lnTo>
                  <a:lnTo>
                    <a:pt x="1041" y="255"/>
                  </a:lnTo>
                  <a:lnTo>
                    <a:pt x="1045" y="240"/>
                  </a:lnTo>
                  <a:lnTo>
                    <a:pt x="1045" y="241"/>
                  </a:lnTo>
                  <a:lnTo>
                    <a:pt x="1049" y="243"/>
                  </a:lnTo>
                  <a:lnTo>
                    <a:pt x="1052" y="245"/>
                  </a:lnTo>
                  <a:lnTo>
                    <a:pt x="1056" y="251"/>
                  </a:lnTo>
                  <a:lnTo>
                    <a:pt x="1062" y="255"/>
                  </a:lnTo>
                  <a:lnTo>
                    <a:pt x="1067" y="260"/>
                  </a:lnTo>
                  <a:lnTo>
                    <a:pt x="1073" y="266"/>
                  </a:lnTo>
                  <a:lnTo>
                    <a:pt x="1069" y="281"/>
                  </a:lnTo>
                  <a:lnTo>
                    <a:pt x="1063" y="292"/>
                  </a:lnTo>
                  <a:lnTo>
                    <a:pt x="1056" y="299"/>
                  </a:lnTo>
                  <a:lnTo>
                    <a:pt x="1043" y="301"/>
                  </a:lnTo>
                  <a:lnTo>
                    <a:pt x="1022" y="292"/>
                  </a:lnTo>
                  <a:lnTo>
                    <a:pt x="998" y="277"/>
                  </a:lnTo>
                  <a:lnTo>
                    <a:pt x="974" y="256"/>
                  </a:lnTo>
                  <a:lnTo>
                    <a:pt x="955" y="232"/>
                  </a:lnTo>
                  <a:lnTo>
                    <a:pt x="959" y="227"/>
                  </a:lnTo>
                  <a:lnTo>
                    <a:pt x="959" y="227"/>
                  </a:lnTo>
                  <a:lnTo>
                    <a:pt x="963" y="225"/>
                  </a:lnTo>
                  <a:lnTo>
                    <a:pt x="966" y="223"/>
                  </a:lnTo>
                  <a:lnTo>
                    <a:pt x="970" y="221"/>
                  </a:lnTo>
                  <a:lnTo>
                    <a:pt x="974" y="217"/>
                  </a:lnTo>
                  <a:lnTo>
                    <a:pt x="976" y="212"/>
                  </a:lnTo>
                  <a:close/>
                  <a:moveTo>
                    <a:pt x="456" y="0"/>
                  </a:moveTo>
                  <a:lnTo>
                    <a:pt x="467" y="17"/>
                  </a:lnTo>
                  <a:lnTo>
                    <a:pt x="484" y="36"/>
                  </a:lnTo>
                  <a:lnTo>
                    <a:pt x="504" y="53"/>
                  </a:lnTo>
                  <a:lnTo>
                    <a:pt x="527" y="64"/>
                  </a:lnTo>
                  <a:lnTo>
                    <a:pt x="547" y="53"/>
                  </a:lnTo>
                  <a:lnTo>
                    <a:pt x="566" y="36"/>
                  </a:lnTo>
                  <a:lnTo>
                    <a:pt x="581" y="17"/>
                  </a:lnTo>
                  <a:lnTo>
                    <a:pt x="594" y="2"/>
                  </a:lnTo>
                  <a:lnTo>
                    <a:pt x="598" y="4"/>
                  </a:lnTo>
                  <a:lnTo>
                    <a:pt x="604" y="8"/>
                  </a:lnTo>
                  <a:lnTo>
                    <a:pt x="609" y="13"/>
                  </a:lnTo>
                  <a:lnTo>
                    <a:pt x="615" y="17"/>
                  </a:lnTo>
                  <a:lnTo>
                    <a:pt x="609" y="47"/>
                  </a:lnTo>
                  <a:lnTo>
                    <a:pt x="602" y="77"/>
                  </a:lnTo>
                  <a:lnTo>
                    <a:pt x="590" y="111"/>
                  </a:lnTo>
                  <a:lnTo>
                    <a:pt x="581" y="140"/>
                  </a:lnTo>
                  <a:lnTo>
                    <a:pt x="570" y="170"/>
                  </a:lnTo>
                  <a:lnTo>
                    <a:pt x="561" y="195"/>
                  </a:lnTo>
                  <a:lnTo>
                    <a:pt x="553" y="213"/>
                  </a:lnTo>
                  <a:lnTo>
                    <a:pt x="547" y="227"/>
                  </a:lnTo>
                  <a:lnTo>
                    <a:pt x="546" y="232"/>
                  </a:lnTo>
                  <a:lnTo>
                    <a:pt x="532" y="116"/>
                  </a:lnTo>
                  <a:lnTo>
                    <a:pt x="549" y="94"/>
                  </a:lnTo>
                  <a:lnTo>
                    <a:pt x="547" y="94"/>
                  </a:lnTo>
                  <a:lnTo>
                    <a:pt x="546" y="90"/>
                  </a:lnTo>
                  <a:lnTo>
                    <a:pt x="544" y="86"/>
                  </a:lnTo>
                  <a:lnTo>
                    <a:pt x="540" y="83"/>
                  </a:lnTo>
                  <a:lnTo>
                    <a:pt x="536" y="79"/>
                  </a:lnTo>
                  <a:lnTo>
                    <a:pt x="532" y="75"/>
                  </a:lnTo>
                  <a:lnTo>
                    <a:pt x="527" y="73"/>
                  </a:lnTo>
                  <a:lnTo>
                    <a:pt x="521" y="73"/>
                  </a:lnTo>
                  <a:lnTo>
                    <a:pt x="516" y="75"/>
                  </a:lnTo>
                  <a:lnTo>
                    <a:pt x="510" y="75"/>
                  </a:lnTo>
                  <a:lnTo>
                    <a:pt x="506" y="79"/>
                  </a:lnTo>
                  <a:lnTo>
                    <a:pt x="503" y="81"/>
                  </a:lnTo>
                  <a:lnTo>
                    <a:pt x="501" y="84"/>
                  </a:lnTo>
                  <a:lnTo>
                    <a:pt x="499" y="90"/>
                  </a:lnTo>
                  <a:lnTo>
                    <a:pt x="501" y="96"/>
                  </a:lnTo>
                  <a:lnTo>
                    <a:pt x="501" y="101"/>
                  </a:lnTo>
                  <a:lnTo>
                    <a:pt x="503" y="107"/>
                  </a:lnTo>
                  <a:lnTo>
                    <a:pt x="506" y="111"/>
                  </a:lnTo>
                  <a:lnTo>
                    <a:pt x="508" y="114"/>
                  </a:lnTo>
                  <a:lnTo>
                    <a:pt x="508" y="116"/>
                  </a:lnTo>
                  <a:lnTo>
                    <a:pt x="510" y="116"/>
                  </a:lnTo>
                  <a:lnTo>
                    <a:pt x="508" y="135"/>
                  </a:lnTo>
                  <a:lnTo>
                    <a:pt x="503" y="159"/>
                  </a:lnTo>
                  <a:lnTo>
                    <a:pt x="497" y="182"/>
                  </a:lnTo>
                  <a:lnTo>
                    <a:pt x="489" y="206"/>
                  </a:lnTo>
                  <a:lnTo>
                    <a:pt x="484" y="225"/>
                  </a:lnTo>
                  <a:lnTo>
                    <a:pt x="480" y="238"/>
                  </a:lnTo>
                  <a:lnTo>
                    <a:pt x="478" y="243"/>
                  </a:lnTo>
                  <a:lnTo>
                    <a:pt x="467" y="213"/>
                  </a:lnTo>
                  <a:lnTo>
                    <a:pt x="458" y="178"/>
                  </a:lnTo>
                  <a:lnTo>
                    <a:pt x="452" y="139"/>
                  </a:lnTo>
                  <a:lnTo>
                    <a:pt x="446" y="99"/>
                  </a:lnTo>
                  <a:lnTo>
                    <a:pt x="443" y="64"/>
                  </a:lnTo>
                  <a:lnTo>
                    <a:pt x="441" y="34"/>
                  </a:lnTo>
                  <a:lnTo>
                    <a:pt x="439" y="13"/>
                  </a:lnTo>
                  <a:lnTo>
                    <a:pt x="445" y="10"/>
                  </a:lnTo>
                  <a:lnTo>
                    <a:pt x="450" y="6"/>
                  </a:lnTo>
                  <a:lnTo>
                    <a:pt x="452" y="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369123" y="221529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9124" y="188152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43797" y="188152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68" y="2094887"/>
            <a:ext cx="304800" cy="304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69123" y="320334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9124" y="286958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443797" y="286958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69123" y="419192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9124" y="385816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443797" y="385816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69123" y="517751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9124" y="484375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43797" y="484375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68" y="3082944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57" y="4071520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57" y="507458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71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9" grpId="0" animBg="1"/>
      <p:bldP spid="2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595831" y="2289398"/>
            <a:ext cx="5000337" cy="2722484"/>
            <a:chOff x="6216650" y="3881438"/>
            <a:chExt cx="2178051" cy="1185862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216650" y="3881438"/>
              <a:ext cx="1968500" cy="865188"/>
            </a:xfrm>
            <a:custGeom>
              <a:avLst/>
              <a:gdLst>
                <a:gd name="T0" fmla="*/ 1240 w 2480"/>
                <a:gd name="T1" fmla="*/ 0 h 1090"/>
                <a:gd name="T2" fmla="*/ 1369 w 2480"/>
                <a:gd name="T3" fmla="*/ 6 h 1090"/>
                <a:gd name="T4" fmla="*/ 1494 w 2480"/>
                <a:gd name="T5" fmla="*/ 24 h 1090"/>
                <a:gd name="T6" fmla="*/ 1614 w 2480"/>
                <a:gd name="T7" fmla="*/ 53 h 1090"/>
                <a:gd name="T8" fmla="*/ 1731 w 2480"/>
                <a:gd name="T9" fmla="*/ 94 h 1090"/>
                <a:gd name="T10" fmla="*/ 1843 w 2480"/>
                <a:gd name="T11" fmla="*/ 145 h 1090"/>
                <a:gd name="T12" fmla="*/ 1950 w 2480"/>
                <a:gd name="T13" fmla="*/ 205 h 1090"/>
                <a:gd name="T14" fmla="*/ 2049 w 2480"/>
                <a:gd name="T15" fmla="*/ 275 h 1090"/>
                <a:gd name="T16" fmla="*/ 2141 w 2480"/>
                <a:gd name="T17" fmla="*/ 353 h 1090"/>
                <a:gd name="T18" fmla="*/ 2227 w 2480"/>
                <a:gd name="T19" fmla="*/ 439 h 1090"/>
                <a:gd name="T20" fmla="*/ 2303 w 2480"/>
                <a:gd name="T21" fmla="*/ 533 h 1090"/>
                <a:gd name="T22" fmla="*/ 2371 w 2480"/>
                <a:gd name="T23" fmla="*/ 632 h 1090"/>
                <a:gd name="T24" fmla="*/ 2429 w 2480"/>
                <a:gd name="T25" fmla="*/ 739 h 1090"/>
                <a:gd name="T26" fmla="*/ 2480 w 2480"/>
                <a:gd name="T27" fmla="*/ 850 h 1090"/>
                <a:gd name="T28" fmla="*/ 1860 w 2480"/>
                <a:gd name="T29" fmla="*/ 1090 h 1090"/>
                <a:gd name="T30" fmla="*/ 1827 w 2480"/>
                <a:gd name="T31" fmla="*/ 1016 h 1090"/>
                <a:gd name="T32" fmla="*/ 1786 w 2480"/>
                <a:gd name="T33" fmla="*/ 950 h 1090"/>
                <a:gd name="T34" fmla="*/ 1737 w 2480"/>
                <a:gd name="T35" fmla="*/ 887 h 1090"/>
                <a:gd name="T36" fmla="*/ 1681 w 2480"/>
                <a:gd name="T37" fmla="*/ 831 h 1090"/>
                <a:gd name="T38" fmla="*/ 1620 w 2480"/>
                <a:gd name="T39" fmla="*/ 782 h 1090"/>
                <a:gd name="T40" fmla="*/ 1552 w 2480"/>
                <a:gd name="T41" fmla="*/ 741 h 1090"/>
                <a:gd name="T42" fmla="*/ 1480 w 2480"/>
                <a:gd name="T43" fmla="*/ 708 h 1090"/>
                <a:gd name="T44" fmla="*/ 1404 w 2480"/>
                <a:gd name="T45" fmla="*/ 685 h 1090"/>
                <a:gd name="T46" fmla="*/ 1324 w 2480"/>
                <a:gd name="T47" fmla="*/ 669 h 1090"/>
                <a:gd name="T48" fmla="*/ 1240 w 2480"/>
                <a:gd name="T49" fmla="*/ 663 h 1090"/>
                <a:gd name="T50" fmla="*/ 1156 w 2480"/>
                <a:gd name="T51" fmla="*/ 669 h 1090"/>
                <a:gd name="T52" fmla="*/ 1076 w 2480"/>
                <a:gd name="T53" fmla="*/ 685 h 1090"/>
                <a:gd name="T54" fmla="*/ 998 w 2480"/>
                <a:gd name="T55" fmla="*/ 708 h 1090"/>
                <a:gd name="T56" fmla="*/ 926 w 2480"/>
                <a:gd name="T57" fmla="*/ 741 h 1090"/>
                <a:gd name="T58" fmla="*/ 860 w 2480"/>
                <a:gd name="T59" fmla="*/ 782 h 1090"/>
                <a:gd name="T60" fmla="*/ 798 w 2480"/>
                <a:gd name="T61" fmla="*/ 831 h 1090"/>
                <a:gd name="T62" fmla="*/ 743 w 2480"/>
                <a:gd name="T63" fmla="*/ 887 h 1090"/>
                <a:gd name="T64" fmla="*/ 694 w 2480"/>
                <a:gd name="T65" fmla="*/ 950 h 1090"/>
                <a:gd name="T66" fmla="*/ 653 w 2480"/>
                <a:gd name="T67" fmla="*/ 1016 h 1090"/>
                <a:gd name="T68" fmla="*/ 620 w 2480"/>
                <a:gd name="T69" fmla="*/ 1090 h 1090"/>
                <a:gd name="T70" fmla="*/ 0 w 2480"/>
                <a:gd name="T71" fmla="*/ 850 h 1090"/>
                <a:gd name="T72" fmla="*/ 49 w 2480"/>
                <a:gd name="T73" fmla="*/ 739 h 1090"/>
                <a:gd name="T74" fmla="*/ 107 w 2480"/>
                <a:gd name="T75" fmla="*/ 632 h 1090"/>
                <a:gd name="T76" fmla="*/ 176 w 2480"/>
                <a:gd name="T77" fmla="*/ 533 h 1090"/>
                <a:gd name="T78" fmla="*/ 254 w 2480"/>
                <a:gd name="T79" fmla="*/ 439 h 1090"/>
                <a:gd name="T80" fmla="*/ 337 w 2480"/>
                <a:gd name="T81" fmla="*/ 353 h 1090"/>
                <a:gd name="T82" fmla="*/ 431 w 2480"/>
                <a:gd name="T83" fmla="*/ 275 h 1090"/>
                <a:gd name="T84" fmla="*/ 530 w 2480"/>
                <a:gd name="T85" fmla="*/ 205 h 1090"/>
                <a:gd name="T86" fmla="*/ 636 w 2480"/>
                <a:gd name="T87" fmla="*/ 145 h 1090"/>
                <a:gd name="T88" fmla="*/ 747 w 2480"/>
                <a:gd name="T89" fmla="*/ 94 h 1090"/>
                <a:gd name="T90" fmla="*/ 864 w 2480"/>
                <a:gd name="T91" fmla="*/ 53 h 1090"/>
                <a:gd name="T92" fmla="*/ 985 w 2480"/>
                <a:gd name="T93" fmla="*/ 24 h 1090"/>
                <a:gd name="T94" fmla="*/ 1111 w 2480"/>
                <a:gd name="T95" fmla="*/ 6 h 1090"/>
                <a:gd name="T96" fmla="*/ 1240 w 2480"/>
                <a:gd name="T97" fmla="*/ 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0" h="1090">
                  <a:moveTo>
                    <a:pt x="1240" y="0"/>
                  </a:moveTo>
                  <a:lnTo>
                    <a:pt x="1369" y="6"/>
                  </a:lnTo>
                  <a:lnTo>
                    <a:pt x="1494" y="24"/>
                  </a:lnTo>
                  <a:lnTo>
                    <a:pt x="1614" y="53"/>
                  </a:lnTo>
                  <a:lnTo>
                    <a:pt x="1731" y="94"/>
                  </a:lnTo>
                  <a:lnTo>
                    <a:pt x="1843" y="145"/>
                  </a:lnTo>
                  <a:lnTo>
                    <a:pt x="1950" y="205"/>
                  </a:lnTo>
                  <a:lnTo>
                    <a:pt x="2049" y="275"/>
                  </a:lnTo>
                  <a:lnTo>
                    <a:pt x="2141" y="353"/>
                  </a:lnTo>
                  <a:lnTo>
                    <a:pt x="2227" y="439"/>
                  </a:lnTo>
                  <a:lnTo>
                    <a:pt x="2303" y="533"/>
                  </a:lnTo>
                  <a:lnTo>
                    <a:pt x="2371" y="632"/>
                  </a:lnTo>
                  <a:lnTo>
                    <a:pt x="2429" y="739"/>
                  </a:lnTo>
                  <a:lnTo>
                    <a:pt x="2480" y="850"/>
                  </a:lnTo>
                  <a:lnTo>
                    <a:pt x="1860" y="1090"/>
                  </a:lnTo>
                  <a:lnTo>
                    <a:pt x="1827" y="1016"/>
                  </a:lnTo>
                  <a:lnTo>
                    <a:pt x="1786" y="950"/>
                  </a:lnTo>
                  <a:lnTo>
                    <a:pt x="1737" y="887"/>
                  </a:lnTo>
                  <a:lnTo>
                    <a:pt x="1681" y="831"/>
                  </a:lnTo>
                  <a:lnTo>
                    <a:pt x="1620" y="782"/>
                  </a:lnTo>
                  <a:lnTo>
                    <a:pt x="1552" y="741"/>
                  </a:lnTo>
                  <a:lnTo>
                    <a:pt x="1480" y="708"/>
                  </a:lnTo>
                  <a:lnTo>
                    <a:pt x="1404" y="685"/>
                  </a:lnTo>
                  <a:lnTo>
                    <a:pt x="1324" y="669"/>
                  </a:lnTo>
                  <a:lnTo>
                    <a:pt x="1240" y="663"/>
                  </a:lnTo>
                  <a:lnTo>
                    <a:pt x="1156" y="669"/>
                  </a:lnTo>
                  <a:lnTo>
                    <a:pt x="1076" y="685"/>
                  </a:lnTo>
                  <a:lnTo>
                    <a:pt x="998" y="708"/>
                  </a:lnTo>
                  <a:lnTo>
                    <a:pt x="926" y="741"/>
                  </a:lnTo>
                  <a:lnTo>
                    <a:pt x="860" y="782"/>
                  </a:lnTo>
                  <a:lnTo>
                    <a:pt x="798" y="831"/>
                  </a:lnTo>
                  <a:lnTo>
                    <a:pt x="743" y="887"/>
                  </a:lnTo>
                  <a:lnTo>
                    <a:pt x="694" y="950"/>
                  </a:lnTo>
                  <a:lnTo>
                    <a:pt x="653" y="1016"/>
                  </a:lnTo>
                  <a:lnTo>
                    <a:pt x="620" y="1090"/>
                  </a:lnTo>
                  <a:lnTo>
                    <a:pt x="0" y="850"/>
                  </a:lnTo>
                  <a:lnTo>
                    <a:pt x="49" y="739"/>
                  </a:lnTo>
                  <a:lnTo>
                    <a:pt x="107" y="632"/>
                  </a:lnTo>
                  <a:lnTo>
                    <a:pt x="176" y="533"/>
                  </a:lnTo>
                  <a:lnTo>
                    <a:pt x="254" y="439"/>
                  </a:lnTo>
                  <a:lnTo>
                    <a:pt x="337" y="353"/>
                  </a:lnTo>
                  <a:lnTo>
                    <a:pt x="431" y="275"/>
                  </a:lnTo>
                  <a:lnTo>
                    <a:pt x="530" y="205"/>
                  </a:lnTo>
                  <a:lnTo>
                    <a:pt x="636" y="145"/>
                  </a:lnTo>
                  <a:lnTo>
                    <a:pt x="747" y="94"/>
                  </a:lnTo>
                  <a:lnTo>
                    <a:pt x="864" y="53"/>
                  </a:lnTo>
                  <a:lnTo>
                    <a:pt x="985" y="24"/>
                  </a:lnTo>
                  <a:lnTo>
                    <a:pt x="1111" y="6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186613" y="4413250"/>
              <a:ext cx="1208088" cy="654050"/>
            </a:xfrm>
            <a:custGeom>
              <a:avLst/>
              <a:gdLst>
                <a:gd name="T0" fmla="*/ 1522 w 1522"/>
                <a:gd name="T1" fmla="*/ 0 h 825"/>
                <a:gd name="T2" fmla="*/ 89 w 1522"/>
                <a:gd name="T3" fmla="*/ 819 h 825"/>
                <a:gd name="T4" fmla="*/ 66 w 1522"/>
                <a:gd name="T5" fmla="*/ 825 h 825"/>
                <a:gd name="T6" fmla="*/ 42 w 1522"/>
                <a:gd name="T7" fmla="*/ 823 h 825"/>
                <a:gd name="T8" fmla="*/ 21 w 1522"/>
                <a:gd name="T9" fmla="*/ 811 h 825"/>
                <a:gd name="T10" fmla="*/ 5 w 1522"/>
                <a:gd name="T11" fmla="*/ 792 h 825"/>
                <a:gd name="T12" fmla="*/ 0 w 1522"/>
                <a:gd name="T13" fmla="*/ 772 h 825"/>
                <a:gd name="T14" fmla="*/ 0 w 1522"/>
                <a:gd name="T15" fmla="*/ 753 h 825"/>
                <a:gd name="T16" fmla="*/ 5 w 1522"/>
                <a:gd name="T17" fmla="*/ 735 h 825"/>
                <a:gd name="T18" fmla="*/ 15 w 1522"/>
                <a:gd name="T19" fmla="*/ 719 h 825"/>
                <a:gd name="T20" fmla="*/ 31 w 1522"/>
                <a:gd name="T21" fmla="*/ 708 h 825"/>
                <a:gd name="T22" fmla="*/ 1522 w 1522"/>
                <a:gd name="T23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22" h="825">
                  <a:moveTo>
                    <a:pt x="1522" y="0"/>
                  </a:moveTo>
                  <a:lnTo>
                    <a:pt x="89" y="819"/>
                  </a:lnTo>
                  <a:lnTo>
                    <a:pt x="66" y="825"/>
                  </a:lnTo>
                  <a:lnTo>
                    <a:pt x="42" y="823"/>
                  </a:lnTo>
                  <a:lnTo>
                    <a:pt x="21" y="811"/>
                  </a:lnTo>
                  <a:lnTo>
                    <a:pt x="5" y="792"/>
                  </a:lnTo>
                  <a:lnTo>
                    <a:pt x="0" y="772"/>
                  </a:lnTo>
                  <a:lnTo>
                    <a:pt x="0" y="753"/>
                  </a:lnTo>
                  <a:lnTo>
                    <a:pt x="5" y="735"/>
                  </a:lnTo>
                  <a:lnTo>
                    <a:pt x="15" y="719"/>
                  </a:lnTo>
                  <a:lnTo>
                    <a:pt x="31" y="708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8687434" y="1961841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7434" y="1628078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00994" y="364021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00994" y="330645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00993" y="5318597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00993" y="4984834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3932" y="196420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3932" y="163044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92" y="364258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7492" y="330882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7491" y="532096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7491" y="498720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34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617082" y="1773383"/>
            <a:ext cx="8957835" cy="4587876"/>
            <a:chOff x="3101975" y="4545013"/>
            <a:chExt cx="3654425" cy="1871663"/>
          </a:xfrm>
        </p:grpSpPr>
        <p:sp>
          <p:nvSpPr>
            <p:cNvPr id="10" name="Freeform 292"/>
            <p:cNvSpPr>
              <a:spLocks/>
            </p:cNvSpPr>
            <p:nvPr/>
          </p:nvSpPr>
          <p:spPr bwMode="auto">
            <a:xfrm>
              <a:off x="5632450" y="5602288"/>
              <a:ext cx="1123950" cy="695325"/>
            </a:xfrm>
            <a:custGeom>
              <a:avLst/>
              <a:gdLst>
                <a:gd name="T0" fmla="*/ 708 w 708"/>
                <a:gd name="T1" fmla="*/ 0 h 438"/>
                <a:gd name="T2" fmla="*/ 611 w 708"/>
                <a:gd name="T3" fmla="*/ 168 h 438"/>
                <a:gd name="T4" fmla="*/ 708 w 708"/>
                <a:gd name="T5" fmla="*/ 296 h 438"/>
                <a:gd name="T6" fmla="*/ 0 w 708"/>
                <a:gd name="T7" fmla="*/ 438 h 438"/>
                <a:gd name="T8" fmla="*/ 0 w 708"/>
                <a:gd name="T9" fmla="*/ 142 h 438"/>
                <a:gd name="T10" fmla="*/ 708 w 708"/>
                <a:gd name="T11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8" h="438">
                  <a:moveTo>
                    <a:pt x="708" y="0"/>
                  </a:moveTo>
                  <a:lnTo>
                    <a:pt x="611" y="168"/>
                  </a:lnTo>
                  <a:lnTo>
                    <a:pt x="708" y="296"/>
                  </a:lnTo>
                  <a:lnTo>
                    <a:pt x="0" y="438"/>
                  </a:lnTo>
                  <a:lnTo>
                    <a:pt x="0" y="142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3"/>
            <p:cNvSpPr>
              <a:spLocks/>
            </p:cNvSpPr>
            <p:nvPr/>
          </p:nvSpPr>
          <p:spPr bwMode="auto">
            <a:xfrm>
              <a:off x="5632450" y="5519738"/>
              <a:ext cx="800100" cy="777875"/>
            </a:xfrm>
            <a:custGeom>
              <a:avLst/>
              <a:gdLst>
                <a:gd name="T0" fmla="*/ 504 w 504"/>
                <a:gd name="T1" fmla="*/ 0 h 490"/>
                <a:gd name="T2" fmla="*/ 504 w 504"/>
                <a:gd name="T3" fmla="*/ 294 h 490"/>
                <a:gd name="T4" fmla="*/ 0 w 504"/>
                <a:gd name="T5" fmla="*/ 490 h 490"/>
                <a:gd name="T6" fmla="*/ 0 w 504"/>
                <a:gd name="T7" fmla="*/ 194 h 490"/>
                <a:gd name="T8" fmla="*/ 504 w 504"/>
                <a:gd name="T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490">
                  <a:moveTo>
                    <a:pt x="504" y="0"/>
                  </a:moveTo>
                  <a:lnTo>
                    <a:pt x="504" y="294"/>
                  </a:lnTo>
                  <a:lnTo>
                    <a:pt x="0" y="490"/>
                  </a:lnTo>
                  <a:lnTo>
                    <a:pt x="0" y="194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94"/>
            <p:cNvSpPr>
              <a:spLocks/>
            </p:cNvSpPr>
            <p:nvPr/>
          </p:nvSpPr>
          <p:spPr bwMode="auto">
            <a:xfrm>
              <a:off x="3101975" y="4665663"/>
              <a:ext cx="1122363" cy="693738"/>
            </a:xfrm>
            <a:custGeom>
              <a:avLst/>
              <a:gdLst>
                <a:gd name="T0" fmla="*/ 707 w 707"/>
                <a:gd name="T1" fmla="*/ 0 h 437"/>
                <a:gd name="T2" fmla="*/ 707 w 707"/>
                <a:gd name="T3" fmla="*/ 296 h 437"/>
                <a:gd name="T4" fmla="*/ 0 w 707"/>
                <a:gd name="T5" fmla="*/ 437 h 437"/>
                <a:gd name="T6" fmla="*/ 96 w 707"/>
                <a:gd name="T7" fmla="*/ 270 h 437"/>
                <a:gd name="T8" fmla="*/ 0 w 707"/>
                <a:gd name="T9" fmla="*/ 141 h 437"/>
                <a:gd name="T10" fmla="*/ 707 w 707"/>
                <a:gd name="T11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7" h="437">
                  <a:moveTo>
                    <a:pt x="707" y="0"/>
                  </a:moveTo>
                  <a:lnTo>
                    <a:pt x="707" y="296"/>
                  </a:lnTo>
                  <a:lnTo>
                    <a:pt x="0" y="437"/>
                  </a:lnTo>
                  <a:lnTo>
                    <a:pt x="96" y="270"/>
                  </a:lnTo>
                  <a:lnTo>
                    <a:pt x="0" y="14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95"/>
            <p:cNvSpPr>
              <a:spLocks/>
            </p:cNvSpPr>
            <p:nvPr/>
          </p:nvSpPr>
          <p:spPr bwMode="auto">
            <a:xfrm>
              <a:off x="3857625" y="4545013"/>
              <a:ext cx="1708150" cy="1384300"/>
            </a:xfrm>
            <a:custGeom>
              <a:avLst/>
              <a:gdLst>
                <a:gd name="T0" fmla="*/ 1076 w 1076"/>
                <a:gd name="T1" fmla="*/ 0 h 872"/>
                <a:gd name="T2" fmla="*/ 1076 w 1076"/>
                <a:gd name="T3" fmla="*/ 296 h 872"/>
                <a:gd name="T4" fmla="*/ 0 w 1076"/>
                <a:gd name="T5" fmla="*/ 872 h 872"/>
                <a:gd name="T6" fmla="*/ 0 w 1076"/>
                <a:gd name="T7" fmla="*/ 576 h 872"/>
                <a:gd name="T8" fmla="*/ 1076 w 1076"/>
                <a:gd name="T9" fmla="*/ 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6" h="872">
                  <a:moveTo>
                    <a:pt x="1076" y="0"/>
                  </a:moveTo>
                  <a:lnTo>
                    <a:pt x="1076" y="296"/>
                  </a:lnTo>
                  <a:lnTo>
                    <a:pt x="0" y="872"/>
                  </a:lnTo>
                  <a:lnTo>
                    <a:pt x="0" y="5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96"/>
            <p:cNvSpPr>
              <a:spLocks/>
            </p:cNvSpPr>
            <p:nvPr/>
          </p:nvSpPr>
          <p:spPr bwMode="auto">
            <a:xfrm>
              <a:off x="3425825" y="4665663"/>
              <a:ext cx="798513" cy="777875"/>
            </a:xfrm>
            <a:custGeom>
              <a:avLst/>
              <a:gdLst>
                <a:gd name="T0" fmla="*/ 503 w 503"/>
                <a:gd name="T1" fmla="*/ 0 h 490"/>
                <a:gd name="T2" fmla="*/ 503 w 503"/>
                <a:gd name="T3" fmla="*/ 296 h 490"/>
                <a:gd name="T4" fmla="*/ 0 w 503"/>
                <a:gd name="T5" fmla="*/ 490 h 490"/>
                <a:gd name="T6" fmla="*/ 0 w 503"/>
                <a:gd name="T7" fmla="*/ 194 h 490"/>
                <a:gd name="T8" fmla="*/ 503 w 503"/>
                <a:gd name="T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490">
                  <a:moveTo>
                    <a:pt x="503" y="0"/>
                  </a:moveTo>
                  <a:lnTo>
                    <a:pt x="503" y="296"/>
                  </a:lnTo>
                  <a:lnTo>
                    <a:pt x="0" y="490"/>
                  </a:lnTo>
                  <a:lnTo>
                    <a:pt x="0" y="19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97"/>
            <p:cNvSpPr>
              <a:spLocks/>
            </p:cNvSpPr>
            <p:nvPr/>
          </p:nvSpPr>
          <p:spPr bwMode="auto">
            <a:xfrm>
              <a:off x="3425825" y="4545013"/>
              <a:ext cx="2139950" cy="898525"/>
            </a:xfrm>
            <a:custGeom>
              <a:avLst/>
              <a:gdLst>
                <a:gd name="T0" fmla="*/ 1348 w 1348"/>
                <a:gd name="T1" fmla="*/ 0 h 566"/>
                <a:gd name="T2" fmla="*/ 1348 w 1348"/>
                <a:gd name="T3" fmla="*/ 296 h 566"/>
                <a:gd name="T4" fmla="*/ 0 w 1348"/>
                <a:gd name="T5" fmla="*/ 566 h 566"/>
                <a:gd name="T6" fmla="*/ 0 w 1348"/>
                <a:gd name="T7" fmla="*/ 270 h 566"/>
                <a:gd name="T8" fmla="*/ 1348 w 1348"/>
                <a:gd name="T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566">
                  <a:moveTo>
                    <a:pt x="1348" y="0"/>
                  </a:moveTo>
                  <a:lnTo>
                    <a:pt x="1348" y="296"/>
                  </a:lnTo>
                  <a:lnTo>
                    <a:pt x="0" y="566"/>
                  </a:lnTo>
                  <a:lnTo>
                    <a:pt x="0" y="27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98"/>
            <p:cNvSpPr>
              <a:spLocks/>
            </p:cNvSpPr>
            <p:nvPr/>
          </p:nvSpPr>
          <p:spPr bwMode="auto">
            <a:xfrm>
              <a:off x="3425825" y="4903788"/>
              <a:ext cx="412750" cy="539750"/>
            </a:xfrm>
            <a:custGeom>
              <a:avLst/>
              <a:gdLst>
                <a:gd name="T0" fmla="*/ 215 w 260"/>
                <a:gd name="T1" fmla="*/ 0 h 340"/>
                <a:gd name="T2" fmla="*/ 234 w 260"/>
                <a:gd name="T3" fmla="*/ 31 h 340"/>
                <a:gd name="T4" fmla="*/ 249 w 260"/>
                <a:gd name="T5" fmla="*/ 63 h 340"/>
                <a:gd name="T6" fmla="*/ 258 w 260"/>
                <a:gd name="T7" fmla="*/ 100 h 340"/>
                <a:gd name="T8" fmla="*/ 260 w 260"/>
                <a:gd name="T9" fmla="*/ 139 h 340"/>
                <a:gd name="T10" fmla="*/ 258 w 260"/>
                <a:gd name="T11" fmla="*/ 181 h 340"/>
                <a:gd name="T12" fmla="*/ 249 w 260"/>
                <a:gd name="T13" fmla="*/ 220 h 340"/>
                <a:gd name="T14" fmla="*/ 234 w 260"/>
                <a:gd name="T15" fmla="*/ 260 h 340"/>
                <a:gd name="T16" fmla="*/ 215 w 260"/>
                <a:gd name="T17" fmla="*/ 296 h 340"/>
                <a:gd name="T18" fmla="*/ 0 w 260"/>
                <a:gd name="T19" fmla="*/ 340 h 340"/>
                <a:gd name="T20" fmla="*/ 0 w 260"/>
                <a:gd name="T21" fmla="*/ 44 h 340"/>
                <a:gd name="T22" fmla="*/ 215 w 260"/>
                <a:gd name="T23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340">
                  <a:moveTo>
                    <a:pt x="215" y="0"/>
                  </a:moveTo>
                  <a:lnTo>
                    <a:pt x="234" y="31"/>
                  </a:lnTo>
                  <a:lnTo>
                    <a:pt x="249" y="63"/>
                  </a:lnTo>
                  <a:lnTo>
                    <a:pt x="258" y="100"/>
                  </a:lnTo>
                  <a:lnTo>
                    <a:pt x="260" y="139"/>
                  </a:lnTo>
                  <a:lnTo>
                    <a:pt x="258" y="181"/>
                  </a:lnTo>
                  <a:lnTo>
                    <a:pt x="249" y="220"/>
                  </a:lnTo>
                  <a:lnTo>
                    <a:pt x="234" y="260"/>
                  </a:lnTo>
                  <a:lnTo>
                    <a:pt x="215" y="296"/>
                  </a:lnTo>
                  <a:lnTo>
                    <a:pt x="0" y="340"/>
                  </a:lnTo>
                  <a:lnTo>
                    <a:pt x="0" y="4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99"/>
            <p:cNvSpPr>
              <a:spLocks/>
            </p:cNvSpPr>
            <p:nvPr/>
          </p:nvSpPr>
          <p:spPr bwMode="auto">
            <a:xfrm>
              <a:off x="4289425" y="5030788"/>
              <a:ext cx="1711325" cy="1385888"/>
            </a:xfrm>
            <a:custGeom>
              <a:avLst/>
              <a:gdLst>
                <a:gd name="T0" fmla="*/ 1078 w 1078"/>
                <a:gd name="T1" fmla="*/ 0 h 873"/>
                <a:gd name="T2" fmla="*/ 1078 w 1078"/>
                <a:gd name="T3" fmla="*/ 296 h 873"/>
                <a:gd name="T4" fmla="*/ 0 w 1078"/>
                <a:gd name="T5" fmla="*/ 873 h 873"/>
                <a:gd name="T6" fmla="*/ 0 w 1078"/>
                <a:gd name="T7" fmla="*/ 578 h 873"/>
                <a:gd name="T8" fmla="*/ 1078 w 1078"/>
                <a:gd name="T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8" h="873">
                  <a:moveTo>
                    <a:pt x="1078" y="0"/>
                  </a:moveTo>
                  <a:lnTo>
                    <a:pt x="1078" y="296"/>
                  </a:lnTo>
                  <a:lnTo>
                    <a:pt x="0" y="873"/>
                  </a:lnTo>
                  <a:lnTo>
                    <a:pt x="0" y="578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00"/>
            <p:cNvSpPr>
              <a:spLocks/>
            </p:cNvSpPr>
            <p:nvPr/>
          </p:nvSpPr>
          <p:spPr bwMode="auto">
            <a:xfrm>
              <a:off x="3857625" y="5030788"/>
              <a:ext cx="2143125" cy="898525"/>
            </a:xfrm>
            <a:custGeom>
              <a:avLst/>
              <a:gdLst>
                <a:gd name="T0" fmla="*/ 1350 w 1350"/>
                <a:gd name="T1" fmla="*/ 0 h 566"/>
                <a:gd name="T2" fmla="*/ 1350 w 1350"/>
                <a:gd name="T3" fmla="*/ 296 h 566"/>
                <a:gd name="T4" fmla="*/ 0 w 1350"/>
                <a:gd name="T5" fmla="*/ 566 h 566"/>
                <a:gd name="T6" fmla="*/ 0 w 1350"/>
                <a:gd name="T7" fmla="*/ 270 h 566"/>
                <a:gd name="T8" fmla="*/ 1350 w 1350"/>
                <a:gd name="T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0" h="566">
                  <a:moveTo>
                    <a:pt x="1350" y="0"/>
                  </a:moveTo>
                  <a:lnTo>
                    <a:pt x="1350" y="296"/>
                  </a:lnTo>
                  <a:lnTo>
                    <a:pt x="0" y="566"/>
                  </a:lnTo>
                  <a:lnTo>
                    <a:pt x="0" y="270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1"/>
            <p:cNvSpPr>
              <a:spLocks/>
            </p:cNvSpPr>
            <p:nvPr/>
          </p:nvSpPr>
          <p:spPr bwMode="auto">
            <a:xfrm>
              <a:off x="3857625" y="5392738"/>
              <a:ext cx="414338" cy="536575"/>
            </a:xfrm>
            <a:custGeom>
              <a:avLst/>
              <a:gdLst>
                <a:gd name="T0" fmla="*/ 215 w 261"/>
                <a:gd name="T1" fmla="*/ 0 h 338"/>
                <a:gd name="T2" fmla="*/ 234 w 261"/>
                <a:gd name="T3" fmla="*/ 29 h 338"/>
                <a:gd name="T4" fmla="*/ 249 w 261"/>
                <a:gd name="T5" fmla="*/ 62 h 338"/>
                <a:gd name="T6" fmla="*/ 258 w 261"/>
                <a:gd name="T7" fmla="*/ 98 h 338"/>
                <a:gd name="T8" fmla="*/ 261 w 261"/>
                <a:gd name="T9" fmla="*/ 139 h 338"/>
                <a:gd name="T10" fmla="*/ 258 w 261"/>
                <a:gd name="T11" fmla="*/ 179 h 338"/>
                <a:gd name="T12" fmla="*/ 249 w 261"/>
                <a:gd name="T13" fmla="*/ 220 h 338"/>
                <a:gd name="T14" fmla="*/ 234 w 261"/>
                <a:gd name="T15" fmla="*/ 258 h 338"/>
                <a:gd name="T16" fmla="*/ 215 w 261"/>
                <a:gd name="T17" fmla="*/ 296 h 338"/>
                <a:gd name="T18" fmla="*/ 0 w 261"/>
                <a:gd name="T19" fmla="*/ 338 h 338"/>
                <a:gd name="T20" fmla="*/ 0 w 261"/>
                <a:gd name="T21" fmla="*/ 42 h 338"/>
                <a:gd name="T22" fmla="*/ 215 w 261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1" h="338">
                  <a:moveTo>
                    <a:pt x="215" y="0"/>
                  </a:moveTo>
                  <a:lnTo>
                    <a:pt x="234" y="29"/>
                  </a:lnTo>
                  <a:lnTo>
                    <a:pt x="249" y="62"/>
                  </a:lnTo>
                  <a:lnTo>
                    <a:pt x="258" y="98"/>
                  </a:lnTo>
                  <a:lnTo>
                    <a:pt x="261" y="139"/>
                  </a:lnTo>
                  <a:lnTo>
                    <a:pt x="258" y="179"/>
                  </a:lnTo>
                  <a:lnTo>
                    <a:pt x="249" y="220"/>
                  </a:lnTo>
                  <a:lnTo>
                    <a:pt x="234" y="258"/>
                  </a:lnTo>
                  <a:lnTo>
                    <a:pt x="215" y="296"/>
                  </a:lnTo>
                  <a:lnTo>
                    <a:pt x="0" y="338"/>
                  </a:lnTo>
                  <a:lnTo>
                    <a:pt x="0" y="4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2"/>
            <p:cNvSpPr>
              <a:spLocks/>
            </p:cNvSpPr>
            <p:nvPr/>
          </p:nvSpPr>
          <p:spPr bwMode="auto">
            <a:xfrm>
              <a:off x="4289425" y="5519738"/>
              <a:ext cx="2143125" cy="896938"/>
            </a:xfrm>
            <a:custGeom>
              <a:avLst/>
              <a:gdLst>
                <a:gd name="T0" fmla="*/ 1350 w 1350"/>
                <a:gd name="T1" fmla="*/ 0 h 565"/>
                <a:gd name="T2" fmla="*/ 1350 w 1350"/>
                <a:gd name="T3" fmla="*/ 294 h 565"/>
                <a:gd name="T4" fmla="*/ 0 w 1350"/>
                <a:gd name="T5" fmla="*/ 565 h 565"/>
                <a:gd name="T6" fmla="*/ 0 w 1350"/>
                <a:gd name="T7" fmla="*/ 270 h 565"/>
                <a:gd name="T8" fmla="*/ 1350 w 1350"/>
                <a:gd name="T9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0" h="565">
                  <a:moveTo>
                    <a:pt x="1350" y="0"/>
                  </a:moveTo>
                  <a:lnTo>
                    <a:pt x="1350" y="294"/>
                  </a:lnTo>
                  <a:lnTo>
                    <a:pt x="0" y="565"/>
                  </a:lnTo>
                  <a:lnTo>
                    <a:pt x="0" y="270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03"/>
            <p:cNvSpPr>
              <a:spLocks/>
            </p:cNvSpPr>
            <p:nvPr/>
          </p:nvSpPr>
          <p:spPr bwMode="auto">
            <a:xfrm>
              <a:off x="4289425" y="5878513"/>
              <a:ext cx="415925" cy="538163"/>
            </a:xfrm>
            <a:custGeom>
              <a:avLst/>
              <a:gdLst>
                <a:gd name="T0" fmla="*/ 216 w 262"/>
                <a:gd name="T1" fmla="*/ 0 h 339"/>
                <a:gd name="T2" fmla="*/ 235 w 262"/>
                <a:gd name="T3" fmla="*/ 29 h 339"/>
                <a:gd name="T4" fmla="*/ 249 w 262"/>
                <a:gd name="T5" fmla="*/ 62 h 339"/>
                <a:gd name="T6" fmla="*/ 258 w 262"/>
                <a:gd name="T7" fmla="*/ 99 h 339"/>
                <a:gd name="T8" fmla="*/ 262 w 262"/>
                <a:gd name="T9" fmla="*/ 139 h 339"/>
                <a:gd name="T10" fmla="*/ 258 w 262"/>
                <a:gd name="T11" fmla="*/ 180 h 339"/>
                <a:gd name="T12" fmla="*/ 249 w 262"/>
                <a:gd name="T13" fmla="*/ 220 h 339"/>
                <a:gd name="T14" fmla="*/ 235 w 262"/>
                <a:gd name="T15" fmla="*/ 258 h 339"/>
                <a:gd name="T16" fmla="*/ 216 w 262"/>
                <a:gd name="T17" fmla="*/ 296 h 339"/>
                <a:gd name="T18" fmla="*/ 0 w 262"/>
                <a:gd name="T19" fmla="*/ 339 h 339"/>
                <a:gd name="T20" fmla="*/ 0 w 262"/>
                <a:gd name="T21" fmla="*/ 44 h 339"/>
                <a:gd name="T22" fmla="*/ 216 w 262"/>
                <a:gd name="T23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2" h="339">
                  <a:moveTo>
                    <a:pt x="216" y="0"/>
                  </a:moveTo>
                  <a:lnTo>
                    <a:pt x="235" y="29"/>
                  </a:lnTo>
                  <a:lnTo>
                    <a:pt x="249" y="62"/>
                  </a:lnTo>
                  <a:lnTo>
                    <a:pt x="258" y="99"/>
                  </a:lnTo>
                  <a:lnTo>
                    <a:pt x="262" y="139"/>
                  </a:lnTo>
                  <a:lnTo>
                    <a:pt x="258" y="180"/>
                  </a:lnTo>
                  <a:lnTo>
                    <a:pt x="249" y="220"/>
                  </a:lnTo>
                  <a:lnTo>
                    <a:pt x="235" y="258"/>
                  </a:lnTo>
                  <a:lnTo>
                    <a:pt x="216" y="296"/>
                  </a:lnTo>
                  <a:lnTo>
                    <a:pt x="0" y="339"/>
                  </a:lnTo>
                  <a:lnTo>
                    <a:pt x="0" y="4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385" y="3161948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75" y="4342986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67" y="5547332"/>
            <a:ext cx="304800" cy="3048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 rot="21012799">
            <a:off x="5767695" y="4568261"/>
            <a:ext cx="3766845" cy="1034062"/>
            <a:chOff x="5953628" y="4618395"/>
            <a:chExt cx="3766845" cy="1034062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5953628" y="5038571"/>
              <a:ext cx="3766845" cy="613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Lorem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ipsum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dolor sit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amet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,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consectetur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Raleway" panose="020B0503030101060003" pitchFamily="34" charset="0"/>
                </a:rPr>
                <a:t>adipisng</a:t>
              </a:r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elit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.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Nunc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bibendum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eleifend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Raleway" panose="020B0503030101060003" pitchFamily="34" charset="0"/>
                </a:rPr>
                <a:t>tortor</a:t>
              </a:r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.</a:t>
              </a:r>
              <a:endParaRPr lang="en-US" sz="12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5953628" y="4618395"/>
              <a:ext cx="37668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CONTENT TITLE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1012799">
            <a:off x="4703209" y="3380040"/>
            <a:ext cx="3766845" cy="1034062"/>
            <a:chOff x="5953628" y="4618395"/>
            <a:chExt cx="3766845" cy="1034062"/>
          </a:xfrm>
        </p:grpSpPr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5953628" y="5038571"/>
              <a:ext cx="3766845" cy="613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Lorem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ipsum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dolor sit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amet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,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consectetur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Raleway" panose="020B0503030101060003" pitchFamily="34" charset="0"/>
                </a:rPr>
                <a:t>adipisng</a:t>
              </a:r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elit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.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Nunc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bibendum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eleifend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Raleway" panose="020B0503030101060003" pitchFamily="34" charset="0"/>
                </a:rPr>
                <a:t>tortor</a:t>
              </a:r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.</a:t>
              </a:r>
              <a:endParaRPr lang="en-US" sz="12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5953628" y="4618395"/>
              <a:ext cx="37668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CONTENT TITLE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21012799">
            <a:off x="3634839" y="2184133"/>
            <a:ext cx="3766845" cy="1034062"/>
            <a:chOff x="5953628" y="4618395"/>
            <a:chExt cx="3766845" cy="1034062"/>
          </a:xfrm>
        </p:grpSpPr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5953628" y="5038571"/>
              <a:ext cx="3766845" cy="613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Lorem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ipsum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dolor sit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amet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,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consectetur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Raleway" panose="020B0503030101060003" pitchFamily="34" charset="0"/>
                </a:rPr>
                <a:t>adipisng</a:t>
              </a:r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elit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.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Nunc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bibendum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eleifend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Raleway" panose="020B0503030101060003" pitchFamily="34" charset="0"/>
                </a:rPr>
                <a:t>tortor</a:t>
              </a:r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.</a:t>
              </a:r>
              <a:endParaRPr lang="en-US" sz="12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5953628" y="4618395"/>
              <a:ext cx="37668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CONTENT TITLE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07756" y="664675"/>
            <a:ext cx="10576488" cy="738664"/>
            <a:chOff x="592428" y="600007"/>
            <a:chExt cx="3940935" cy="738664"/>
          </a:xfrm>
        </p:grpSpPr>
        <p:sp>
          <p:nvSpPr>
            <p:cNvPr id="37" name="TextBox 36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991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076882" y="2220191"/>
            <a:ext cx="8038235" cy="1825337"/>
            <a:chOff x="3267075" y="2705101"/>
            <a:chExt cx="2330450" cy="869950"/>
          </a:xfrm>
        </p:grpSpPr>
        <p:sp>
          <p:nvSpPr>
            <p:cNvPr id="10" name="Freeform 959"/>
            <p:cNvSpPr>
              <a:spLocks/>
            </p:cNvSpPr>
            <p:nvPr/>
          </p:nvSpPr>
          <p:spPr bwMode="auto">
            <a:xfrm>
              <a:off x="3360738" y="2705101"/>
              <a:ext cx="2143125" cy="869950"/>
            </a:xfrm>
            <a:custGeom>
              <a:avLst/>
              <a:gdLst>
                <a:gd name="T0" fmla="*/ 0 w 1350"/>
                <a:gd name="T1" fmla="*/ 0 h 548"/>
                <a:gd name="T2" fmla="*/ 273 w 1350"/>
                <a:gd name="T3" fmla="*/ 0 h 548"/>
                <a:gd name="T4" fmla="*/ 1350 w 1350"/>
                <a:gd name="T5" fmla="*/ 548 h 548"/>
                <a:gd name="T6" fmla="*/ 1078 w 1350"/>
                <a:gd name="T7" fmla="*/ 548 h 548"/>
                <a:gd name="T8" fmla="*/ 0 w 1350"/>
                <a:gd name="T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0" h="548">
                  <a:moveTo>
                    <a:pt x="0" y="0"/>
                  </a:moveTo>
                  <a:lnTo>
                    <a:pt x="273" y="0"/>
                  </a:lnTo>
                  <a:lnTo>
                    <a:pt x="1350" y="548"/>
                  </a:lnTo>
                  <a:lnTo>
                    <a:pt x="1078" y="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60"/>
            <p:cNvSpPr>
              <a:spLocks noChangeArrowheads="1"/>
            </p:cNvSpPr>
            <p:nvPr/>
          </p:nvSpPr>
          <p:spPr bwMode="auto">
            <a:xfrm>
              <a:off x="3267075" y="2819401"/>
              <a:ext cx="2330450" cy="630238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61"/>
            <p:cNvSpPr>
              <a:spLocks/>
            </p:cNvSpPr>
            <p:nvPr/>
          </p:nvSpPr>
          <p:spPr bwMode="auto">
            <a:xfrm>
              <a:off x="3360738" y="2705101"/>
              <a:ext cx="433388" cy="657225"/>
            </a:xfrm>
            <a:custGeom>
              <a:avLst/>
              <a:gdLst>
                <a:gd name="T0" fmla="*/ 0 w 273"/>
                <a:gd name="T1" fmla="*/ 0 h 414"/>
                <a:gd name="T2" fmla="*/ 273 w 273"/>
                <a:gd name="T3" fmla="*/ 0 h 414"/>
                <a:gd name="T4" fmla="*/ 273 w 273"/>
                <a:gd name="T5" fmla="*/ 311 h 414"/>
                <a:gd name="T6" fmla="*/ 136 w 273"/>
                <a:gd name="T7" fmla="*/ 414 h 414"/>
                <a:gd name="T8" fmla="*/ 0 w 273"/>
                <a:gd name="T9" fmla="*/ 311 h 414"/>
                <a:gd name="T10" fmla="*/ 0 w 273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414">
                  <a:moveTo>
                    <a:pt x="0" y="0"/>
                  </a:moveTo>
                  <a:lnTo>
                    <a:pt x="273" y="0"/>
                  </a:lnTo>
                  <a:lnTo>
                    <a:pt x="273" y="311"/>
                  </a:lnTo>
                  <a:lnTo>
                    <a:pt x="136" y="414"/>
                  </a:lnTo>
                  <a:lnTo>
                    <a:pt x="0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62"/>
            <p:cNvSpPr>
              <a:spLocks/>
            </p:cNvSpPr>
            <p:nvPr/>
          </p:nvSpPr>
          <p:spPr bwMode="auto">
            <a:xfrm>
              <a:off x="5072063" y="2906713"/>
              <a:ext cx="431800" cy="668338"/>
            </a:xfrm>
            <a:custGeom>
              <a:avLst/>
              <a:gdLst>
                <a:gd name="T0" fmla="*/ 136 w 272"/>
                <a:gd name="T1" fmla="*/ 0 h 421"/>
                <a:gd name="T2" fmla="*/ 272 w 272"/>
                <a:gd name="T3" fmla="*/ 105 h 421"/>
                <a:gd name="T4" fmla="*/ 272 w 272"/>
                <a:gd name="T5" fmla="*/ 421 h 421"/>
                <a:gd name="T6" fmla="*/ 0 w 272"/>
                <a:gd name="T7" fmla="*/ 421 h 421"/>
                <a:gd name="T8" fmla="*/ 0 w 272"/>
                <a:gd name="T9" fmla="*/ 105 h 421"/>
                <a:gd name="T10" fmla="*/ 136 w 272"/>
                <a:gd name="T11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421">
                  <a:moveTo>
                    <a:pt x="136" y="0"/>
                  </a:moveTo>
                  <a:lnTo>
                    <a:pt x="272" y="105"/>
                  </a:lnTo>
                  <a:lnTo>
                    <a:pt x="272" y="421"/>
                  </a:lnTo>
                  <a:lnTo>
                    <a:pt x="0" y="421"/>
                  </a:lnTo>
                  <a:lnTo>
                    <a:pt x="0" y="105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303319" y="2952855"/>
            <a:ext cx="3766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adipisng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Nunc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bibendum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eleifend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tortor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287887" y="2522960"/>
            <a:ext cx="3766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CONTENT TITLE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399946" y="2355690"/>
            <a:ext cx="14948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2012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8310381" y="3219391"/>
            <a:ext cx="14948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2013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71" y="2968801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860" y="2980459"/>
            <a:ext cx="304800" cy="3048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076882" y="4155866"/>
            <a:ext cx="8038235" cy="1825337"/>
            <a:chOff x="3267075" y="2705101"/>
            <a:chExt cx="2330450" cy="869950"/>
          </a:xfrm>
        </p:grpSpPr>
        <p:sp>
          <p:nvSpPr>
            <p:cNvPr id="22" name="Freeform 959"/>
            <p:cNvSpPr>
              <a:spLocks/>
            </p:cNvSpPr>
            <p:nvPr/>
          </p:nvSpPr>
          <p:spPr bwMode="auto">
            <a:xfrm>
              <a:off x="3360738" y="2705101"/>
              <a:ext cx="2143125" cy="869950"/>
            </a:xfrm>
            <a:custGeom>
              <a:avLst/>
              <a:gdLst>
                <a:gd name="T0" fmla="*/ 0 w 1350"/>
                <a:gd name="T1" fmla="*/ 0 h 548"/>
                <a:gd name="T2" fmla="*/ 273 w 1350"/>
                <a:gd name="T3" fmla="*/ 0 h 548"/>
                <a:gd name="T4" fmla="*/ 1350 w 1350"/>
                <a:gd name="T5" fmla="*/ 548 h 548"/>
                <a:gd name="T6" fmla="*/ 1078 w 1350"/>
                <a:gd name="T7" fmla="*/ 548 h 548"/>
                <a:gd name="T8" fmla="*/ 0 w 1350"/>
                <a:gd name="T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0" h="548">
                  <a:moveTo>
                    <a:pt x="0" y="0"/>
                  </a:moveTo>
                  <a:lnTo>
                    <a:pt x="273" y="0"/>
                  </a:lnTo>
                  <a:lnTo>
                    <a:pt x="1350" y="548"/>
                  </a:lnTo>
                  <a:lnTo>
                    <a:pt x="1078" y="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60"/>
            <p:cNvSpPr>
              <a:spLocks noChangeArrowheads="1"/>
            </p:cNvSpPr>
            <p:nvPr/>
          </p:nvSpPr>
          <p:spPr bwMode="auto">
            <a:xfrm>
              <a:off x="3267075" y="2819401"/>
              <a:ext cx="2330450" cy="630238"/>
            </a:xfrm>
            <a:prstGeom prst="rect">
              <a:avLst/>
            </a:prstGeom>
            <a:solidFill>
              <a:schemeClr val="accent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61"/>
            <p:cNvSpPr>
              <a:spLocks/>
            </p:cNvSpPr>
            <p:nvPr/>
          </p:nvSpPr>
          <p:spPr bwMode="auto">
            <a:xfrm>
              <a:off x="3360738" y="2705101"/>
              <a:ext cx="433388" cy="657225"/>
            </a:xfrm>
            <a:custGeom>
              <a:avLst/>
              <a:gdLst>
                <a:gd name="T0" fmla="*/ 0 w 273"/>
                <a:gd name="T1" fmla="*/ 0 h 414"/>
                <a:gd name="T2" fmla="*/ 273 w 273"/>
                <a:gd name="T3" fmla="*/ 0 h 414"/>
                <a:gd name="T4" fmla="*/ 273 w 273"/>
                <a:gd name="T5" fmla="*/ 311 h 414"/>
                <a:gd name="T6" fmla="*/ 136 w 273"/>
                <a:gd name="T7" fmla="*/ 414 h 414"/>
                <a:gd name="T8" fmla="*/ 0 w 273"/>
                <a:gd name="T9" fmla="*/ 311 h 414"/>
                <a:gd name="T10" fmla="*/ 0 w 273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414">
                  <a:moveTo>
                    <a:pt x="0" y="0"/>
                  </a:moveTo>
                  <a:lnTo>
                    <a:pt x="273" y="0"/>
                  </a:lnTo>
                  <a:lnTo>
                    <a:pt x="273" y="311"/>
                  </a:lnTo>
                  <a:lnTo>
                    <a:pt x="136" y="414"/>
                  </a:lnTo>
                  <a:lnTo>
                    <a:pt x="0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62"/>
            <p:cNvSpPr>
              <a:spLocks/>
            </p:cNvSpPr>
            <p:nvPr/>
          </p:nvSpPr>
          <p:spPr bwMode="auto">
            <a:xfrm>
              <a:off x="5072063" y="2906713"/>
              <a:ext cx="431800" cy="668338"/>
            </a:xfrm>
            <a:custGeom>
              <a:avLst/>
              <a:gdLst>
                <a:gd name="T0" fmla="*/ 136 w 272"/>
                <a:gd name="T1" fmla="*/ 0 h 421"/>
                <a:gd name="T2" fmla="*/ 272 w 272"/>
                <a:gd name="T3" fmla="*/ 105 h 421"/>
                <a:gd name="T4" fmla="*/ 272 w 272"/>
                <a:gd name="T5" fmla="*/ 421 h 421"/>
                <a:gd name="T6" fmla="*/ 0 w 272"/>
                <a:gd name="T7" fmla="*/ 421 h 421"/>
                <a:gd name="T8" fmla="*/ 0 w 272"/>
                <a:gd name="T9" fmla="*/ 105 h 421"/>
                <a:gd name="T10" fmla="*/ 136 w 272"/>
                <a:gd name="T11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421">
                  <a:moveTo>
                    <a:pt x="136" y="0"/>
                  </a:moveTo>
                  <a:lnTo>
                    <a:pt x="272" y="105"/>
                  </a:lnTo>
                  <a:lnTo>
                    <a:pt x="272" y="421"/>
                  </a:lnTo>
                  <a:lnTo>
                    <a:pt x="0" y="421"/>
                  </a:lnTo>
                  <a:lnTo>
                    <a:pt x="0" y="105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303319" y="4888530"/>
            <a:ext cx="3766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adipisng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Nunc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bibendum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eleifend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tortor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287887" y="4458635"/>
            <a:ext cx="3766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CONTENT TITLE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2399946" y="4291365"/>
            <a:ext cx="14948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2014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8310381" y="5155066"/>
            <a:ext cx="14948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2015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71" y="4855352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860" y="4939082"/>
            <a:ext cx="304800" cy="3048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807756" y="927528"/>
            <a:ext cx="10576488" cy="738664"/>
            <a:chOff x="592428" y="600007"/>
            <a:chExt cx="3940935" cy="738664"/>
          </a:xfrm>
        </p:grpSpPr>
        <p:sp>
          <p:nvSpPr>
            <p:cNvPr id="34" name="TextBox 33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653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28023"/>
            <a:ext cx="12192000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ABOUT THE COMPANY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247" y="1477584"/>
            <a:ext cx="1104750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4469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300140" y="1799622"/>
            <a:ext cx="6000557" cy="4821636"/>
            <a:chOff x="4076065" y="2107947"/>
            <a:chExt cx="4121150" cy="4117975"/>
          </a:xfrm>
        </p:grpSpPr>
        <p:sp>
          <p:nvSpPr>
            <p:cNvPr id="10" name="Freeform 35"/>
            <p:cNvSpPr>
              <a:spLocks/>
            </p:cNvSpPr>
            <p:nvPr/>
          </p:nvSpPr>
          <p:spPr bwMode="auto">
            <a:xfrm>
              <a:off x="5917565" y="3154109"/>
              <a:ext cx="1811338" cy="1457325"/>
            </a:xfrm>
            <a:custGeom>
              <a:avLst/>
              <a:gdLst>
                <a:gd name="T0" fmla="*/ 346 w 1141"/>
                <a:gd name="T1" fmla="*/ 0 h 918"/>
                <a:gd name="T2" fmla="*/ 798 w 1141"/>
                <a:gd name="T3" fmla="*/ 0 h 918"/>
                <a:gd name="T4" fmla="*/ 867 w 1141"/>
                <a:gd name="T5" fmla="*/ 7 h 918"/>
                <a:gd name="T6" fmla="*/ 931 w 1141"/>
                <a:gd name="T7" fmla="*/ 28 h 918"/>
                <a:gd name="T8" fmla="*/ 989 w 1141"/>
                <a:gd name="T9" fmla="*/ 58 h 918"/>
                <a:gd name="T10" fmla="*/ 1040 w 1141"/>
                <a:gd name="T11" fmla="*/ 102 h 918"/>
                <a:gd name="T12" fmla="*/ 1081 w 1141"/>
                <a:gd name="T13" fmla="*/ 152 h 918"/>
                <a:gd name="T14" fmla="*/ 1114 w 1141"/>
                <a:gd name="T15" fmla="*/ 210 h 918"/>
                <a:gd name="T16" fmla="*/ 1134 w 1141"/>
                <a:gd name="T17" fmla="*/ 275 h 918"/>
                <a:gd name="T18" fmla="*/ 1141 w 1141"/>
                <a:gd name="T19" fmla="*/ 344 h 918"/>
                <a:gd name="T20" fmla="*/ 1134 w 1141"/>
                <a:gd name="T21" fmla="*/ 413 h 918"/>
                <a:gd name="T22" fmla="*/ 1114 w 1141"/>
                <a:gd name="T23" fmla="*/ 477 h 918"/>
                <a:gd name="T24" fmla="*/ 1081 w 1141"/>
                <a:gd name="T25" fmla="*/ 535 h 918"/>
                <a:gd name="T26" fmla="*/ 1040 w 1141"/>
                <a:gd name="T27" fmla="*/ 586 h 918"/>
                <a:gd name="T28" fmla="*/ 989 w 1141"/>
                <a:gd name="T29" fmla="*/ 627 h 918"/>
                <a:gd name="T30" fmla="*/ 931 w 1141"/>
                <a:gd name="T31" fmla="*/ 660 h 918"/>
                <a:gd name="T32" fmla="*/ 867 w 1141"/>
                <a:gd name="T33" fmla="*/ 680 h 918"/>
                <a:gd name="T34" fmla="*/ 798 w 1141"/>
                <a:gd name="T35" fmla="*/ 687 h 918"/>
                <a:gd name="T36" fmla="*/ 788 w 1141"/>
                <a:gd name="T37" fmla="*/ 687 h 918"/>
                <a:gd name="T38" fmla="*/ 768 w 1141"/>
                <a:gd name="T39" fmla="*/ 687 h 918"/>
                <a:gd name="T40" fmla="*/ 733 w 1141"/>
                <a:gd name="T41" fmla="*/ 687 h 918"/>
                <a:gd name="T42" fmla="*/ 689 w 1141"/>
                <a:gd name="T43" fmla="*/ 687 h 918"/>
                <a:gd name="T44" fmla="*/ 639 w 1141"/>
                <a:gd name="T45" fmla="*/ 687 h 918"/>
                <a:gd name="T46" fmla="*/ 586 w 1141"/>
                <a:gd name="T47" fmla="*/ 690 h 918"/>
                <a:gd name="T48" fmla="*/ 528 w 1141"/>
                <a:gd name="T49" fmla="*/ 690 h 918"/>
                <a:gd name="T50" fmla="*/ 473 w 1141"/>
                <a:gd name="T51" fmla="*/ 692 h 918"/>
                <a:gd name="T52" fmla="*/ 420 w 1141"/>
                <a:gd name="T53" fmla="*/ 692 h 918"/>
                <a:gd name="T54" fmla="*/ 374 w 1141"/>
                <a:gd name="T55" fmla="*/ 692 h 918"/>
                <a:gd name="T56" fmla="*/ 337 w 1141"/>
                <a:gd name="T57" fmla="*/ 694 h 918"/>
                <a:gd name="T58" fmla="*/ 309 w 1141"/>
                <a:gd name="T59" fmla="*/ 694 h 918"/>
                <a:gd name="T60" fmla="*/ 295 w 1141"/>
                <a:gd name="T61" fmla="*/ 697 h 918"/>
                <a:gd name="T62" fmla="*/ 237 w 1141"/>
                <a:gd name="T63" fmla="*/ 710 h 918"/>
                <a:gd name="T64" fmla="*/ 184 w 1141"/>
                <a:gd name="T65" fmla="*/ 731 h 918"/>
                <a:gd name="T66" fmla="*/ 141 w 1141"/>
                <a:gd name="T67" fmla="*/ 757 h 918"/>
                <a:gd name="T68" fmla="*/ 101 w 1141"/>
                <a:gd name="T69" fmla="*/ 787 h 918"/>
                <a:gd name="T70" fmla="*/ 69 w 1141"/>
                <a:gd name="T71" fmla="*/ 819 h 918"/>
                <a:gd name="T72" fmla="*/ 44 w 1141"/>
                <a:gd name="T73" fmla="*/ 849 h 918"/>
                <a:gd name="T74" fmla="*/ 25 w 1141"/>
                <a:gd name="T75" fmla="*/ 874 h 918"/>
                <a:gd name="T76" fmla="*/ 12 w 1141"/>
                <a:gd name="T77" fmla="*/ 897 h 918"/>
                <a:gd name="T78" fmla="*/ 2 w 1141"/>
                <a:gd name="T79" fmla="*/ 911 h 918"/>
                <a:gd name="T80" fmla="*/ 0 w 1141"/>
                <a:gd name="T81" fmla="*/ 918 h 918"/>
                <a:gd name="T82" fmla="*/ 0 w 1141"/>
                <a:gd name="T83" fmla="*/ 909 h 918"/>
                <a:gd name="T84" fmla="*/ 0 w 1141"/>
                <a:gd name="T85" fmla="*/ 888 h 918"/>
                <a:gd name="T86" fmla="*/ 2 w 1141"/>
                <a:gd name="T87" fmla="*/ 853 h 918"/>
                <a:gd name="T88" fmla="*/ 2 w 1141"/>
                <a:gd name="T89" fmla="*/ 810 h 918"/>
                <a:gd name="T90" fmla="*/ 2 w 1141"/>
                <a:gd name="T91" fmla="*/ 757 h 918"/>
                <a:gd name="T92" fmla="*/ 2 w 1141"/>
                <a:gd name="T93" fmla="*/ 699 h 918"/>
                <a:gd name="T94" fmla="*/ 2 w 1141"/>
                <a:gd name="T95" fmla="*/ 637 h 918"/>
                <a:gd name="T96" fmla="*/ 2 w 1141"/>
                <a:gd name="T97" fmla="*/ 574 h 918"/>
                <a:gd name="T98" fmla="*/ 2 w 1141"/>
                <a:gd name="T99" fmla="*/ 510 h 918"/>
                <a:gd name="T100" fmla="*/ 2 w 1141"/>
                <a:gd name="T101" fmla="*/ 450 h 918"/>
                <a:gd name="T102" fmla="*/ 2 w 1141"/>
                <a:gd name="T103" fmla="*/ 392 h 918"/>
                <a:gd name="T104" fmla="*/ 2 w 1141"/>
                <a:gd name="T105" fmla="*/ 341 h 918"/>
                <a:gd name="T106" fmla="*/ 9 w 1141"/>
                <a:gd name="T107" fmla="*/ 272 h 918"/>
                <a:gd name="T108" fmla="*/ 30 w 1141"/>
                <a:gd name="T109" fmla="*/ 208 h 918"/>
                <a:gd name="T110" fmla="*/ 62 w 1141"/>
                <a:gd name="T111" fmla="*/ 150 h 918"/>
                <a:gd name="T112" fmla="*/ 104 w 1141"/>
                <a:gd name="T113" fmla="*/ 99 h 918"/>
                <a:gd name="T114" fmla="*/ 154 w 1141"/>
                <a:gd name="T115" fmla="*/ 58 h 918"/>
                <a:gd name="T116" fmla="*/ 212 w 1141"/>
                <a:gd name="T117" fmla="*/ 28 h 918"/>
                <a:gd name="T118" fmla="*/ 277 w 1141"/>
                <a:gd name="T119" fmla="*/ 7 h 918"/>
                <a:gd name="T120" fmla="*/ 344 w 1141"/>
                <a:gd name="T121" fmla="*/ 0 h 918"/>
                <a:gd name="T122" fmla="*/ 346 w 1141"/>
                <a:gd name="T123" fmla="*/ 0 h 918"/>
                <a:gd name="T124" fmla="*/ 346 w 1141"/>
                <a:gd name="T125" fmla="*/ 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41" h="918">
                  <a:moveTo>
                    <a:pt x="346" y="0"/>
                  </a:moveTo>
                  <a:lnTo>
                    <a:pt x="798" y="0"/>
                  </a:lnTo>
                  <a:lnTo>
                    <a:pt x="867" y="7"/>
                  </a:lnTo>
                  <a:lnTo>
                    <a:pt x="931" y="28"/>
                  </a:lnTo>
                  <a:lnTo>
                    <a:pt x="989" y="58"/>
                  </a:lnTo>
                  <a:lnTo>
                    <a:pt x="1040" y="102"/>
                  </a:lnTo>
                  <a:lnTo>
                    <a:pt x="1081" y="152"/>
                  </a:lnTo>
                  <a:lnTo>
                    <a:pt x="1114" y="210"/>
                  </a:lnTo>
                  <a:lnTo>
                    <a:pt x="1134" y="275"/>
                  </a:lnTo>
                  <a:lnTo>
                    <a:pt x="1141" y="344"/>
                  </a:lnTo>
                  <a:lnTo>
                    <a:pt x="1134" y="413"/>
                  </a:lnTo>
                  <a:lnTo>
                    <a:pt x="1114" y="477"/>
                  </a:lnTo>
                  <a:lnTo>
                    <a:pt x="1081" y="535"/>
                  </a:lnTo>
                  <a:lnTo>
                    <a:pt x="1040" y="586"/>
                  </a:lnTo>
                  <a:lnTo>
                    <a:pt x="989" y="627"/>
                  </a:lnTo>
                  <a:lnTo>
                    <a:pt x="931" y="660"/>
                  </a:lnTo>
                  <a:lnTo>
                    <a:pt x="867" y="680"/>
                  </a:lnTo>
                  <a:lnTo>
                    <a:pt x="798" y="687"/>
                  </a:lnTo>
                  <a:lnTo>
                    <a:pt x="788" y="687"/>
                  </a:lnTo>
                  <a:lnTo>
                    <a:pt x="768" y="687"/>
                  </a:lnTo>
                  <a:lnTo>
                    <a:pt x="733" y="687"/>
                  </a:lnTo>
                  <a:lnTo>
                    <a:pt x="689" y="687"/>
                  </a:lnTo>
                  <a:lnTo>
                    <a:pt x="639" y="687"/>
                  </a:lnTo>
                  <a:lnTo>
                    <a:pt x="586" y="690"/>
                  </a:lnTo>
                  <a:lnTo>
                    <a:pt x="528" y="690"/>
                  </a:lnTo>
                  <a:lnTo>
                    <a:pt x="473" y="692"/>
                  </a:lnTo>
                  <a:lnTo>
                    <a:pt x="420" y="692"/>
                  </a:lnTo>
                  <a:lnTo>
                    <a:pt x="374" y="692"/>
                  </a:lnTo>
                  <a:lnTo>
                    <a:pt x="337" y="694"/>
                  </a:lnTo>
                  <a:lnTo>
                    <a:pt x="309" y="694"/>
                  </a:lnTo>
                  <a:lnTo>
                    <a:pt x="295" y="697"/>
                  </a:lnTo>
                  <a:lnTo>
                    <a:pt x="237" y="710"/>
                  </a:lnTo>
                  <a:lnTo>
                    <a:pt x="184" y="731"/>
                  </a:lnTo>
                  <a:lnTo>
                    <a:pt x="141" y="757"/>
                  </a:lnTo>
                  <a:lnTo>
                    <a:pt x="101" y="787"/>
                  </a:lnTo>
                  <a:lnTo>
                    <a:pt x="69" y="819"/>
                  </a:lnTo>
                  <a:lnTo>
                    <a:pt x="44" y="849"/>
                  </a:lnTo>
                  <a:lnTo>
                    <a:pt x="25" y="874"/>
                  </a:lnTo>
                  <a:lnTo>
                    <a:pt x="12" y="897"/>
                  </a:lnTo>
                  <a:lnTo>
                    <a:pt x="2" y="911"/>
                  </a:lnTo>
                  <a:lnTo>
                    <a:pt x="0" y="918"/>
                  </a:lnTo>
                  <a:lnTo>
                    <a:pt x="0" y="909"/>
                  </a:lnTo>
                  <a:lnTo>
                    <a:pt x="0" y="888"/>
                  </a:lnTo>
                  <a:lnTo>
                    <a:pt x="2" y="853"/>
                  </a:lnTo>
                  <a:lnTo>
                    <a:pt x="2" y="810"/>
                  </a:lnTo>
                  <a:lnTo>
                    <a:pt x="2" y="757"/>
                  </a:lnTo>
                  <a:lnTo>
                    <a:pt x="2" y="699"/>
                  </a:lnTo>
                  <a:lnTo>
                    <a:pt x="2" y="637"/>
                  </a:lnTo>
                  <a:lnTo>
                    <a:pt x="2" y="574"/>
                  </a:lnTo>
                  <a:lnTo>
                    <a:pt x="2" y="510"/>
                  </a:lnTo>
                  <a:lnTo>
                    <a:pt x="2" y="450"/>
                  </a:lnTo>
                  <a:lnTo>
                    <a:pt x="2" y="392"/>
                  </a:lnTo>
                  <a:lnTo>
                    <a:pt x="2" y="341"/>
                  </a:lnTo>
                  <a:lnTo>
                    <a:pt x="9" y="272"/>
                  </a:lnTo>
                  <a:lnTo>
                    <a:pt x="30" y="208"/>
                  </a:lnTo>
                  <a:lnTo>
                    <a:pt x="62" y="150"/>
                  </a:lnTo>
                  <a:lnTo>
                    <a:pt x="104" y="99"/>
                  </a:lnTo>
                  <a:lnTo>
                    <a:pt x="154" y="58"/>
                  </a:lnTo>
                  <a:lnTo>
                    <a:pt x="212" y="28"/>
                  </a:lnTo>
                  <a:lnTo>
                    <a:pt x="277" y="7"/>
                  </a:lnTo>
                  <a:lnTo>
                    <a:pt x="344" y="0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6"/>
            <p:cNvSpPr>
              <a:spLocks/>
            </p:cNvSpPr>
            <p:nvPr/>
          </p:nvSpPr>
          <p:spPr bwMode="auto">
            <a:xfrm>
              <a:off x="5917565" y="2107947"/>
              <a:ext cx="1514475" cy="1217613"/>
            </a:xfrm>
            <a:custGeom>
              <a:avLst/>
              <a:gdLst>
                <a:gd name="T0" fmla="*/ 288 w 954"/>
                <a:gd name="T1" fmla="*/ 0 h 767"/>
                <a:gd name="T2" fmla="*/ 288 w 954"/>
                <a:gd name="T3" fmla="*/ 0 h 767"/>
                <a:gd name="T4" fmla="*/ 291 w 954"/>
                <a:gd name="T5" fmla="*/ 0 h 767"/>
                <a:gd name="T6" fmla="*/ 666 w 954"/>
                <a:gd name="T7" fmla="*/ 0 h 767"/>
                <a:gd name="T8" fmla="*/ 724 w 954"/>
                <a:gd name="T9" fmla="*/ 6 h 767"/>
                <a:gd name="T10" fmla="*/ 779 w 954"/>
                <a:gd name="T11" fmla="*/ 23 h 767"/>
                <a:gd name="T12" fmla="*/ 828 w 954"/>
                <a:gd name="T13" fmla="*/ 50 h 767"/>
                <a:gd name="T14" fmla="*/ 869 w 954"/>
                <a:gd name="T15" fmla="*/ 85 h 767"/>
                <a:gd name="T16" fmla="*/ 906 w 954"/>
                <a:gd name="T17" fmla="*/ 126 h 767"/>
                <a:gd name="T18" fmla="*/ 931 w 954"/>
                <a:gd name="T19" fmla="*/ 175 h 767"/>
                <a:gd name="T20" fmla="*/ 948 w 954"/>
                <a:gd name="T21" fmla="*/ 230 h 767"/>
                <a:gd name="T22" fmla="*/ 954 w 954"/>
                <a:gd name="T23" fmla="*/ 288 h 767"/>
                <a:gd name="T24" fmla="*/ 948 w 954"/>
                <a:gd name="T25" fmla="*/ 345 h 767"/>
                <a:gd name="T26" fmla="*/ 931 w 954"/>
                <a:gd name="T27" fmla="*/ 398 h 767"/>
                <a:gd name="T28" fmla="*/ 906 w 954"/>
                <a:gd name="T29" fmla="*/ 447 h 767"/>
                <a:gd name="T30" fmla="*/ 869 w 954"/>
                <a:gd name="T31" fmla="*/ 491 h 767"/>
                <a:gd name="T32" fmla="*/ 828 w 954"/>
                <a:gd name="T33" fmla="*/ 525 h 767"/>
                <a:gd name="T34" fmla="*/ 779 w 954"/>
                <a:gd name="T35" fmla="*/ 553 h 767"/>
                <a:gd name="T36" fmla="*/ 724 w 954"/>
                <a:gd name="T37" fmla="*/ 569 h 767"/>
                <a:gd name="T38" fmla="*/ 666 w 954"/>
                <a:gd name="T39" fmla="*/ 574 h 767"/>
                <a:gd name="T40" fmla="*/ 659 w 954"/>
                <a:gd name="T41" fmla="*/ 574 h 767"/>
                <a:gd name="T42" fmla="*/ 639 w 954"/>
                <a:gd name="T43" fmla="*/ 576 h 767"/>
                <a:gd name="T44" fmla="*/ 604 w 954"/>
                <a:gd name="T45" fmla="*/ 576 h 767"/>
                <a:gd name="T46" fmla="*/ 563 w 954"/>
                <a:gd name="T47" fmla="*/ 576 h 767"/>
                <a:gd name="T48" fmla="*/ 516 w 954"/>
                <a:gd name="T49" fmla="*/ 576 h 767"/>
                <a:gd name="T50" fmla="*/ 466 w 954"/>
                <a:gd name="T51" fmla="*/ 578 h 767"/>
                <a:gd name="T52" fmla="*/ 415 w 954"/>
                <a:gd name="T53" fmla="*/ 578 h 767"/>
                <a:gd name="T54" fmla="*/ 367 w 954"/>
                <a:gd name="T55" fmla="*/ 578 h 767"/>
                <a:gd name="T56" fmla="*/ 323 w 954"/>
                <a:gd name="T57" fmla="*/ 581 h 767"/>
                <a:gd name="T58" fmla="*/ 286 w 954"/>
                <a:gd name="T59" fmla="*/ 581 h 767"/>
                <a:gd name="T60" fmla="*/ 261 w 954"/>
                <a:gd name="T61" fmla="*/ 581 h 767"/>
                <a:gd name="T62" fmla="*/ 247 w 954"/>
                <a:gd name="T63" fmla="*/ 583 h 767"/>
                <a:gd name="T64" fmla="*/ 194 w 954"/>
                <a:gd name="T65" fmla="*/ 595 h 767"/>
                <a:gd name="T66" fmla="*/ 145 w 954"/>
                <a:gd name="T67" fmla="*/ 615 h 767"/>
                <a:gd name="T68" fmla="*/ 106 w 954"/>
                <a:gd name="T69" fmla="*/ 643 h 767"/>
                <a:gd name="T70" fmla="*/ 74 w 954"/>
                <a:gd name="T71" fmla="*/ 671 h 767"/>
                <a:gd name="T72" fmla="*/ 46 w 954"/>
                <a:gd name="T73" fmla="*/ 698 h 767"/>
                <a:gd name="T74" fmla="*/ 25 w 954"/>
                <a:gd name="T75" fmla="*/ 726 h 767"/>
                <a:gd name="T76" fmla="*/ 12 w 954"/>
                <a:gd name="T77" fmla="*/ 747 h 767"/>
                <a:gd name="T78" fmla="*/ 5 w 954"/>
                <a:gd name="T79" fmla="*/ 763 h 767"/>
                <a:gd name="T80" fmla="*/ 0 w 954"/>
                <a:gd name="T81" fmla="*/ 767 h 767"/>
                <a:gd name="T82" fmla="*/ 0 w 954"/>
                <a:gd name="T83" fmla="*/ 761 h 767"/>
                <a:gd name="T84" fmla="*/ 0 w 954"/>
                <a:gd name="T85" fmla="*/ 738 h 767"/>
                <a:gd name="T86" fmla="*/ 0 w 954"/>
                <a:gd name="T87" fmla="*/ 705 h 767"/>
                <a:gd name="T88" fmla="*/ 2 w 954"/>
                <a:gd name="T89" fmla="*/ 661 h 767"/>
                <a:gd name="T90" fmla="*/ 2 w 954"/>
                <a:gd name="T91" fmla="*/ 613 h 767"/>
                <a:gd name="T92" fmla="*/ 2 w 954"/>
                <a:gd name="T93" fmla="*/ 558 h 767"/>
                <a:gd name="T94" fmla="*/ 2 w 954"/>
                <a:gd name="T95" fmla="*/ 500 h 767"/>
                <a:gd name="T96" fmla="*/ 2 w 954"/>
                <a:gd name="T97" fmla="*/ 442 h 767"/>
                <a:gd name="T98" fmla="*/ 2 w 954"/>
                <a:gd name="T99" fmla="*/ 385 h 767"/>
                <a:gd name="T100" fmla="*/ 2 w 954"/>
                <a:gd name="T101" fmla="*/ 332 h 767"/>
                <a:gd name="T102" fmla="*/ 2 w 954"/>
                <a:gd name="T103" fmla="*/ 285 h 767"/>
                <a:gd name="T104" fmla="*/ 9 w 954"/>
                <a:gd name="T105" fmla="*/ 228 h 767"/>
                <a:gd name="T106" fmla="*/ 25 w 954"/>
                <a:gd name="T107" fmla="*/ 175 h 767"/>
                <a:gd name="T108" fmla="*/ 51 w 954"/>
                <a:gd name="T109" fmla="*/ 126 h 767"/>
                <a:gd name="T110" fmla="*/ 88 w 954"/>
                <a:gd name="T111" fmla="*/ 85 h 767"/>
                <a:gd name="T112" fmla="*/ 129 w 954"/>
                <a:gd name="T113" fmla="*/ 48 h 767"/>
                <a:gd name="T114" fmla="*/ 178 w 954"/>
                <a:gd name="T115" fmla="*/ 23 h 767"/>
                <a:gd name="T116" fmla="*/ 231 w 954"/>
                <a:gd name="T117" fmla="*/ 6 h 767"/>
                <a:gd name="T118" fmla="*/ 288 w 954"/>
                <a:gd name="T119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4" h="767">
                  <a:moveTo>
                    <a:pt x="288" y="0"/>
                  </a:moveTo>
                  <a:lnTo>
                    <a:pt x="288" y="0"/>
                  </a:lnTo>
                  <a:lnTo>
                    <a:pt x="291" y="0"/>
                  </a:lnTo>
                  <a:lnTo>
                    <a:pt x="666" y="0"/>
                  </a:lnTo>
                  <a:lnTo>
                    <a:pt x="724" y="6"/>
                  </a:lnTo>
                  <a:lnTo>
                    <a:pt x="779" y="23"/>
                  </a:lnTo>
                  <a:lnTo>
                    <a:pt x="828" y="50"/>
                  </a:lnTo>
                  <a:lnTo>
                    <a:pt x="869" y="85"/>
                  </a:lnTo>
                  <a:lnTo>
                    <a:pt x="906" y="126"/>
                  </a:lnTo>
                  <a:lnTo>
                    <a:pt x="931" y="175"/>
                  </a:lnTo>
                  <a:lnTo>
                    <a:pt x="948" y="230"/>
                  </a:lnTo>
                  <a:lnTo>
                    <a:pt x="954" y="288"/>
                  </a:lnTo>
                  <a:lnTo>
                    <a:pt x="948" y="345"/>
                  </a:lnTo>
                  <a:lnTo>
                    <a:pt x="931" y="398"/>
                  </a:lnTo>
                  <a:lnTo>
                    <a:pt x="906" y="447"/>
                  </a:lnTo>
                  <a:lnTo>
                    <a:pt x="869" y="491"/>
                  </a:lnTo>
                  <a:lnTo>
                    <a:pt x="828" y="525"/>
                  </a:lnTo>
                  <a:lnTo>
                    <a:pt x="779" y="553"/>
                  </a:lnTo>
                  <a:lnTo>
                    <a:pt x="724" y="569"/>
                  </a:lnTo>
                  <a:lnTo>
                    <a:pt x="666" y="574"/>
                  </a:lnTo>
                  <a:lnTo>
                    <a:pt x="659" y="574"/>
                  </a:lnTo>
                  <a:lnTo>
                    <a:pt x="639" y="576"/>
                  </a:lnTo>
                  <a:lnTo>
                    <a:pt x="604" y="576"/>
                  </a:lnTo>
                  <a:lnTo>
                    <a:pt x="563" y="576"/>
                  </a:lnTo>
                  <a:lnTo>
                    <a:pt x="516" y="576"/>
                  </a:lnTo>
                  <a:lnTo>
                    <a:pt x="466" y="578"/>
                  </a:lnTo>
                  <a:lnTo>
                    <a:pt x="415" y="578"/>
                  </a:lnTo>
                  <a:lnTo>
                    <a:pt x="367" y="578"/>
                  </a:lnTo>
                  <a:lnTo>
                    <a:pt x="323" y="581"/>
                  </a:lnTo>
                  <a:lnTo>
                    <a:pt x="286" y="581"/>
                  </a:lnTo>
                  <a:lnTo>
                    <a:pt x="261" y="581"/>
                  </a:lnTo>
                  <a:lnTo>
                    <a:pt x="247" y="583"/>
                  </a:lnTo>
                  <a:lnTo>
                    <a:pt x="194" y="595"/>
                  </a:lnTo>
                  <a:lnTo>
                    <a:pt x="145" y="615"/>
                  </a:lnTo>
                  <a:lnTo>
                    <a:pt x="106" y="643"/>
                  </a:lnTo>
                  <a:lnTo>
                    <a:pt x="74" y="671"/>
                  </a:lnTo>
                  <a:lnTo>
                    <a:pt x="46" y="698"/>
                  </a:lnTo>
                  <a:lnTo>
                    <a:pt x="25" y="726"/>
                  </a:lnTo>
                  <a:lnTo>
                    <a:pt x="12" y="747"/>
                  </a:lnTo>
                  <a:lnTo>
                    <a:pt x="5" y="763"/>
                  </a:lnTo>
                  <a:lnTo>
                    <a:pt x="0" y="767"/>
                  </a:lnTo>
                  <a:lnTo>
                    <a:pt x="0" y="761"/>
                  </a:lnTo>
                  <a:lnTo>
                    <a:pt x="0" y="738"/>
                  </a:lnTo>
                  <a:lnTo>
                    <a:pt x="0" y="705"/>
                  </a:lnTo>
                  <a:lnTo>
                    <a:pt x="2" y="661"/>
                  </a:lnTo>
                  <a:lnTo>
                    <a:pt x="2" y="613"/>
                  </a:lnTo>
                  <a:lnTo>
                    <a:pt x="2" y="558"/>
                  </a:lnTo>
                  <a:lnTo>
                    <a:pt x="2" y="500"/>
                  </a:lnTo>
                  <a:lnTo>
                    <a:pt x="2" y="442"/>
                  </a:lnTo>
                  <a:lnTo>
                    <a:pt x="2" y="385"/>
                  </a:lnTo>
                  <a:lnTo>
                    <a:pt x="2" y="332"/>
                  </a:lnTo>
                  <a:lnTo>
                    <a:pt x="2" y="285"/>
                  </a:lnTo>
                  <a:lnTo>
                    <a:pt x="9" y="228"/>
                  </a:lnTo>
                  <a:lnTo>
                    <a:pt x="25" y="175"/>
                  </a:lnTo>
                  <a:lnTo>
                    <a:pt x="51" y="126"/>
                  </a:lnTo>
                  <a:lnTo>
                    <a:pt x="88" y="85"/>
                  </a:lnTo>
                  <a:lnTo>
                    <a:pt x="129" y="48"/>
                  </a:lnTo>
                  <a:lnTo>
                    <a:pt x="178" y="23"/>
                  </a:lnTo>
                  <a:lnTo>
                    <a:pt x="231" y="6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7"/>
            <p:cNvSpPr>
              <a:spLocks/>
            </p:cNvSpPr>
            <p:nvPr/>
          </p:nvSpPr>
          <p:spPr bwMode="auto">
            <a:xfrm>
              <a:off x="4519052" y="2212807"/>
              <a:ext cx="1365176" cy="1047665"/>
            </a:xfrm>
            <a:custGeom>
              <a:avLst/>
              <a:gdLst>
                <a:gd name="T0" fmla="*/ 195 w 654"/>
                <a:gd name="T1" fmla="*/ 0 h 528"/>
                <a:gd name="T2" fmla="*/ 456 w 654"/>
                <a:gd name="T3" fmla="*/ 0 h 528"/>
                <a:gd name="T4" fmla="*/ 456 w 654"/>
                <a:gd name="T5" fmla="*/ 0 h 528"/>
                <a:gd name="T6" fmla="*/ 456 w 654"/>
                <a:gd name="T7" fmla="*/ 0 h 528"/>
                <a:gd name="T8" fmla="*/ 509 w 654"/>
                <a:gd name="T9" fmla="*/ 7 h 528"/>
                <a:gd name="T10" fmla="*/ 555 w 654"/>
                <a:gd name="T11" fmla="*/ 28 h 528"/>
                <a:gd name="T12" fmla="*/ 594 w 654"/>
                <a:gd name="T13" fmla="*/ 58 h 528"/>
                <a:gd name="T14" fmla="*/ 624 w 654"/>
                <a:gd name="T15" fmla="*/ 97 h 528"/>
                <a:gd name="T16" fmla="*/ 645 w 654"/>
                <a:gd name="T17" fmla="*/ 143 h 528"/>
                <a:gd name="T18" fmla="*/ 652 w 654"/>
                <a:gd name="T19" fmla="*/ 196 h 528"/>
                <a:gd name="T20" fmla="*/ 652 w 654"/>
                <a:gd name="T21" fmla="*/ 235 h 528"/>
                <a:gd name="T22" fmla="*/ 652 w 654"/>
                <a:gd name="T23" fmla="*/ 281 h 528"/>
                <a:gd name="T24" fmla="*/ 652 w 654"/>
                <a:gd name="T25" fmla="*/ 330 h 528"/>
                <a:gd name="T26" fmla="*/ 652 w 654"/>
                <a:gd name="T27" fmla="*/ 378 h 528"/>
                <a:gd name="T28" fmla="*/ 652 w 654"/>
                <a:gd name="T29" fmla="*/ 424 h 528"/>
                <a:gd name="T30" fmla="*/ 654 w 654"/>
                <a:gd name="T31" fmla="*/ 466 h 528"/>
                <a:gd name="T32" fmla="*/ 654 w 654"/>
                <a:gd name="T33" fmla="*/ 498 h 528"/>
                <a:gd name="T34" fmla="*/ 654 w 654"/>
                <a:gd name="T35" fmla="*/ 519 h 528"/>
                <a:gd name="T36" fmla="*/ 654 w 654"/>
                <a:gd name="T37" fmla="*/ 528 h 528"/>
                <a:gd name="T38" fmla="*/ 652 w 654"/>
                <a:gd name="T39" fmla="*/ 521 h 528"/>
                <a:gd name="T40" fmla="*/ 645 w 654"/>
                <a:gd name="T41" fmla="*/ 510 h 528"/>
                <a:gd name="T42" fmla="*/ 631 w 654"/>
                <a:gd name="T43" fmla="*/ 491 h 528"/>
                <a:gd name="T44" fmla="*/ 613 w 654"/>
                <a:gd name="T45" fmla="*/ 470 h 528"/>
                <a:gd name="T46" fmla="*/ 590 w 654"/>
                <a:gd name="T47" fmla="*/ 447 h 528"/>
                <a:gd name="T48" fmla="*/ 562 w 654"/>
                <a:gd name="T49" fmla="*/ 427 h 528"/>
                <a:gd name="T50" fmla="*/ 525 w 654"/>
                <a:gd name="T51" fmla="*/ 410 h 528"/>
                <a:gd name="T52" fmla="*/ 484 w 654"/>
                <a:gd name="T53" fmla="*/ 399 h 528"/>
                <a:gd name="T54" fmla="*/ 472 w 654"/>
                <a:gd name="T55" fmla="*/ 399 h 528"/>
                <a:gd name="T56" fmla="*/ 449 w 654"/>
                <a:gd name="T57" fmla="*/ 399 h 528"/>
                <a:gd name="T58" fmla="*/ 415 w 654"/>
                <a:gd name="T59" fmla="*/ 397 h 528"/>
                <a:gd name="T60" fmla="*/ 375 w 654"/>
                <a:gd name="T61" fmla="*/ 397 h 528"/>
                <a:gd name="T62" fmla="*/ 334 w 654"/>
                <a:gd name="T63" fmla="*/ 397 h 528"/>
                <a:gd name="T64" fmla="*/ 292 w 654"/>
                <a:gd name="T65" fmla="*/ 397 h 528"/>
                <a:gd name="T66" fmla="*/ 255 w 654"/>
                <a:gd name="T67" fmla="*/ 394 h 528"/>
                <a:gd name="T68" fmla="*/ 225 w 654"/>
                <a:gd name="T69" fmla="*/ 394 h 528"/>
                <a:gd name="T70" fmla="*/ 205 w 654"/>
                <a:gd name="T71" fmla="*/ 394 h 528"/>
                <a:gd name="T72" fmla="*/ 195 w 654"/>
                <a:gd name="T73" fmla="*/ 394 h 528"/>
                <a:gd name="T74" fmla="*/ 145 w 654"/>
                <a:gd name="T75" fmla="*/ 387 h 528"/>
                <a:gd name="T76" fmla="*/ 96 w 654"/>
                <a:gd name="T77" fmla="*/ 367 h 528"/>
                <a:gd name="T78" fmla="*/ 57 w 654"/>
                <a:gd name="T79" fmla="*/ 337 h 528"/>
                <a:gd name="T80" fmla="*/ 27 w 654"/>
                <a:gd name="T81" fmla="*/ 297 h 528"/>
                <a:gd name="T82" fmla="*/ 6 w 654"/>
                <a:gd name="T83" fmla="*/ 249 h 528"/>
                <a:gd name="T84" fmla="*/ 0 w 654"/>
                <a:gd name="T85" fmla="*/ 198 h 528"/>
                <a:gd name="T86" fmla="*/ 6 w 654"/>
                <a:gd name="T87" fmla="*/ 145 h 528"/>
                <a:gd name="T88" fmla="*/ 27 w 654"/>
                <a:gd name="T89" fmla="*/ 97 h 528"/>
                <a:gd name="T90" fmla="*/ 57 w 654"/>
                <a:gd name="T91" fmla="*/ 58 h 528"/>
                <a:gd name="T92" fmla="*/ 96 w 654"/>
                <a:gd name="T93" fmla="*/ 28 h 528"/>
                <a:gd name="T94" fmla="*/ 145 w 654"/>
                <a:gd name="T95" fmla="*/ 7 h 528"/>
                <a:gd name="T96" fmla="*/ 195 w 654"/>
                <a:gd name="T9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528">
                  <a:moveTo>
                    <a:pt x="195" y="0"/>
                  </a:moveTo>
                  <a:lnTo>
                    <a:pt x="456" y="0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509" y="7"/>
                  </a:lnTo>
                  <a:lnTo>
                    <a:pt x="555" y="28"/>
                  </a:lnTo>
                  <a:lnTo>
                    <a:pt x="594" y="58"/>
                  </a:lnTo>
                  <a:lnTo>
                    <a:pt x="624" y="97"/>
                  </a:lnTo>
                  <a:lnTo>
                    <a:pt x="645" y="143"/>
                  </a:lnTo>
                  <a:lnTo>
                    <a:pt x="652" y="196"/>
                  </a:lnTo>
                  <a:lnTo>
                    <a:pt x="652" y="235"/>
                  </a:lnTo>
                  <a:lnTo>
                    <a:pt x="652" y="281"/>
                  </a:lnTo>
                  <a:lnTo>
                    <a:pt x="652" y="330"/>
                  </a:lnTo>
                  <a:lnTo>
                    <a:pt x="652" y="378"/>
                  </a:lnTo>
                  <a:lnTo>
                    <a:pt x="652" y="424"/>
                  </a:lnTo>
                  <a:lnTo>
                    <a:pt x="654" y="466"/>
                  </a:lnTo>
                  <a:lnTo>
                    <a:pt x="654" y="498"/>
                  </a:lnTo>
                  <a:lnTo>
                    <a:pt x="654" y="519"/>
                  </a:lnTo>
                  <a:lnTo>
                    <a:pt x="654" y="528"/>
                  </a:lnTo>
                  <a:lnTo>
                    <a:pt x="652" y="521"/>
                  </a:lnTo>
                  <a:lnTo>
                    <a:pt x="645" y="510"/>
                  </a:lnTo>
                  <a:lnTo>
                    <a:pt x="631" y="491"/>
                  </a:lnTo>
                  <a:lnTo>
                    <a:pt x="613" y="470"/>
                  </a:lnTo>
                  <a:lnTo>
                    <a:pt x="590" y="447"/>
                  </a:lnTo>
                  <a:lnTo>
                    <a:pt x="562" y="427"/>
                  </a:lnTo>
                  <a:lnTo>
                    <a:pt x="525" y="410"/>
                  </a:lnTo>
                  <a:lnTo>
                    <a:pt x="484" y="399"/>
                  </a:lnTo>
                  <a:lnTo>
                    <a:pt x="472" y="399"/>
                  </a:lnTo>
                  <a:lnTo>
                    <a:pt x="449" y="399"/>
                  </a:lnTo>
                  <a:lnTo>
                    <a:pt x="415" y="397"/>
                  </a:lnTo>
                  <a:lnTo>
                    <a:pt x="375" y="397"/>
                  </a:lnTo>
                  <a:lnTo>
                    <a:pt x="334" y="397"/>
                  </a:lnTo>
                  <a:lnTo>
                    <a:pt x="292" y="397"/>
                  </a:lnTo>
                  <a:lnTo>
                    <a:pt x="255" y="394"/>
                  </a:lnTo>
                  <a:lnTo>
                    <a:pt x="225" y="394"/>
                  </a:lnTo>
                  <a:lnTo>
                    <a:pt x="205" y="394"/>
                  </a:lnTo>
                  <a:lnTo>
                    <a:pt x="195" y="394"/>
                  </a:lnTo>
                  <a:lnTo>
                    <a:pt x="145" y="387"/>
                  </a:lnTo>
                  <a:lnTo>
                    <a:pt x="96" y="367"/>
                  </a:lnTo>
                  <a:lnTo>
                    <a:pt x="57" y="337"/>
                  </a:lnTo>
                  <a:lnTo>
                    <a:pt x="27" y="297"/>
                  </a:lnTo>
                  <a:lnTo>
                    <a:pt x="6" y="249"/>
                  </a:lnTo>
                  <a:lnTo>
                    <a:pt x="0" y="198"/>
                  </a:lnTo>
                  <a:lnTo>
                    <a:pt x="6" y="145"/>
                  </a:lnTo>
                  <a:lnTo>
                    <a:pt x="27" y="97"/>
                  </a:lnTo>
                  <a:lnTo>
                    <a:pt x="57" y="58"/>
                  </a:lnTo>
                  <a:lnTo>
                    <a:pt x="96" y="28"/>
                  </a:lnTo>
                  <a:lnTo>
                    <a:pt x="145" y="7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auto">
            <a:xfrm>
              <a:off x="4076065" y="3154109"/>
              <a:ext cx="1808163" cy="1457325"/>
            </a:xfrm>
            <a:custGeom>
              <a:avLst/>
              <a:gdLst>
                <a:gd name="T0" fmla="*/ 342 w 1139"/>
                <a:gd name="T1" fmla="*/ 0 h 918"/>
                <a:gd name="T2" fmla="*/ 793 w 1139"/>
                <a:gd name="T3" fmla="*/ 0 h 918"/>
                <a:gd name="T4" fmla="*/ 793 w 1139"/>
                <a:gd name="T5" fmla="*/ 0 h 918"/>
                <a:gd name="T6" fmla="*/ 796 w 1139"/>
                <a:gd name="T7" fmla="*/ 0 h 918"/>
                <a:gd name="T8" fmla="*/ 865 w 1139"/>
                <a:gd name="T9" fmla="*/ 7 h 918"/>
                <a:gd name="T10" fmla="*/ 927 w 1139"/>
                <a:gd name="T11" fmla="*/ 28 h 918"/>
                <a:gd name="T12" fmla="*/ 985 w 1139"/>
                <a:gd name="T13" fmla="*/ 58 h 918"/>
                <a:gd name="T14" fmla="*/ 1036 w 1139"/>
                <a:gd name="T15" fmla="*/ 99 h 918"/>
                <a:gd name="T16" fmla="*/ 1077 w 1139"/>
                <a:gd name="T17" fmla="*/ 150 h 918"/>
                <a:gd name="T18" fmla="*/ 1109 w 1139"/>
                <a:gd name="T19" fmla="*/ 208 h 918"/>
                <a:gd name="T20" fmla="*/ 1130 w 1139"/>
                <a:gd name="T21" fmla="*/ 272 h 918"/>
                <a:gd name="T22" fmla="*/ 1137 w 1139"/>
                <a:gd name="T23" fmla="*/ 341 h 918"/>
                <a:gd name="T24" fmla="*/ 1137 w 1139"/>
                <a:gd name="T25" fmla="*/ 392 h 918"/>
                <a:gd name="T26" fmla="*/ 1137 w 1139"/>
                <a:gd name="T27" fmla="*/ 450 h 918"/>
                <a:gd name="T28" fmla="*/ 1137 w 1139"/>
                <a:gd name="T29" fmla="*/ 510 h 918"/>
                <a:gd name="T30" fmla="*/ 1137 w 1139"/>
                <a:gd name="T31" fmla="*/ 574 h 918"/>
                <a:gd name="T32" fmla="*/ 1137 w 1139"/>
                <a:gd name="T33" fmla="*/ 637 h 918"/>
                <a:gd name="T34" fmla="*/ 1137 w 1139"/>
                <a:gd name="T35" fmla="*/ 699 h 918"/>
                <a:gd name="T36" fmla="*/ 1137 w 1139"/>
                <a:gd name="T37" fmla="*/ 757 h 918"/>
                <a:gd name="T38" fmla="*/ 1137 w 1139"/>
                <a:gd name="T39" fmla="*/ 810 h 918"/>
                <a:gd name="T40" fmla="*/ 1139 w 1139"/>
                <a:gd name="T41" fmla="*/ 853 h 918"/>
                <a:gd name="T42" fmla="*/ 1139 w 1139"/>
                <a:gd name="T43" fmla="*/ 888 h 918"/>
                <a:gd name="T44" fmla="*/ 1139 w 1139"/>
                <a:gd name="T45" fmla="*/ 909 h 918"/>
                <a:gd name="T46" fmla="*/ 1139 w 1139"/>
                <a:gd name="T47" fmla="*/ 918 h 918"/>
                <a:gd name="T48" fmla="*/ 1137 w 1139"/>
                <a:gd name="T49" fmla="*/ 911 h 918"/>
                <a:gd name="T50" fmla="*/ 1128 w 1139"/>
                <a:gd name="T51" fmla="*/ 897 h 918"/>
                <a:gd name="T52" fmla="*/ 1114 w 1139"/>
                <a:gd name="T53" fmla="*/ 874 h 918"/>
                <a:gd name="T54" fmla="*/ 1095 w 1139"/>
                <a:gd name="T55" fmla="*/ 849 h 918"/>
                <a:gd name="T56" fmla="*/ 1070 w 1139"/>
                <a:gd name="T57" fmla="*/ 819 h 918"/>
                <a:gd name="T58" fmla="*/ 1038 w 1139"/>
                <a:gd name="T59" fmla="*/ 787 h 918"/>
                <a:gd name="T60" fmla="*/ 999 w 1139"/>
                <a:gd name="T61" fmla="*/ 757 h 918"/>
                <a:gd name="T62" fmla="*/ 955 w 1139"/>
                <a:gd name="T63" fmla="*/ 731 h 918"/>
                <a:gd name="T64" fmla="*/ 902 w 1139"/>
                <a:gd name="T65" fmla="*/ 710 h 918"/>
                <a:gd name="T66" fmla="*/ 844 w 1139"/>
                <a:gd name="T67" fmla="*/ 697 h 918"/>
                <a:gd name="T68" fmla="*/ 830 w 1139"/>
                <a:gd name="T69" fmla="*/ 694 h 918"/>
                <a:gd name="T70" fmla="*/ 803 w 1139"/>
                <a:gd name="T71" fmla="*/ 694 h 918"/>
                <a:gd name="T72" fmla="*/ 766 w 1139"/>
                <a:gd name="T73" fmla="*/ 692 h 918"/>
                <a:gd name="T74" fmla="*/ 720 w 1139"/>
                <a:gd name="T75" fmla="*/ 692 h 918"/>
                <a:gd name="T76" fmla="*/ 667 w 1139"/>
                <a:gd name="T77" fmla="*/ 692 h 918"/>
                <a:gd name="T78" fmla="*/ 611 w 1139"/>
                <a:gd name="T79" fmla="*/ 690 h 918"/>
                <a:gd name="T80" fmla="*/ 556 w 1139"/>
                <a:gd name="T81" fmla="*/ 690 h 918"/>
                <a:gd name="T82" fmla="*/ 501 w 1139"/>
                <a:gd name="T83" fmla="*/ 687 h 918"/>
                <a:gd name="T84" fmla="*/ 450 w 1139"/>
                <a:gd name="T85" fmla="*/ 687 h 918"/>
                <a:gd name="T86" fmla="*/ 406 w 1139"/>
                <a:gd name="T87" fmla="*/ 687 h 918"/>
                <a:gd name="T88" fmla="*/ 372 w 1139"/>
                <a:gd name="T89" fmla="*/ 687 h 918"/>
                <a:gd name="T90" fmla="*/ 351 w 1139"/>
                <a:gd name="T91" fmla="*/ 687 h 918"/>
                <a:gd name="T92" fmla="*/ 342 w 1139"/>
                <a:gd name="T93" fmla="*/ 687 h 918"/>
                <a:gd name="T94" fmla="*/ 272 w 1139"/>
                <a:gd name="T95" fmla="*/ 680 h 918"/>
                <a:gd name="T96" fmla="*/ 208 w 1139"/>
                <a:gd name="T97" fmla="*/ 660 h 918"/>
                <a:gd name="T98" fmla="*/ 150 w 1139"/>
                <a:gd name="T99" fmla="*/ 627 h 918"/>
                <a:gd name="T100" fmla="*/ 100 w 1139"/>
                <a:gd name="T101" fmla="*/ 586 h 918"/>
                <a:gd name="T102" fmla="*/ 58 w 1139"/>
                <a:gd name="T103" fmla="*/ 535 h 918"/>
                <a:gd name="T104" fmla="*/ 26 w 1139"/>
                <a:gd name="T105" fmla="*/ 477 h 918"/>
                <a:gd name="T106" fmla="*/ 7 w 1139"/>
                <a:gd name="T107" fmla="*/ 413 h 918"/>
                <a:gd name="T108" fmla="*/ 0 w 1139"/>
                <a:gd name="T109" fmla="*/ 344 h 918"/>
                <a:gd name="T110" fmla="*/ 7 w 1139"/>
                <a:gd name="T111" fmla="*/ 275 h 918"/>
                <a:gd name="T112" fmla="*/ 26 w 1139"/>
                <a:gd name="T113" fmla="*/ 210 h 918"/>
                <a:gd name="T114" fmla="*/ 58 w 1139"/>
                <a:gd name="T115" fmla="*/ 152 h 918"/>
                <a:gd name="T116" fmla="*/ 100 w 1139"/>
                <a:gd name="T117" fmla="*/ 102 h 918"/>
                <a:gd name="T118" fmla="*/ 150 w 1139"/>
                <a:gd name="T119" fmla="*/ 58 h 918"/>
                <a:gd name="T120" fmla="*/ 208 w 1139"/>
                <a:gd name="T121" fmla="*/ 28 h 918"/>
                <a:gd name="T122" fmla="*/ 272 w 1139"/>
                <a:gd name="T123" fmla="*/ 7 h 918"/>
                <a:gd name="T124" fmla="*/ 342 w 1139"/>
                <a:gd name="T125" fmla="*/ 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39" h="918">
                  <a:moveTo>
                    <a:pt x="342" y="0"/>
                  </a:moveTo>
                  <a:lnTo>
                    <a:pt x="793" y="0"/>
                  </a:lnTo>
                  <a:lnTo>
                    <a:pt x="793" y="0"/>
                  </a:lnTo>
                  <a:lnTo>
                    <a:pt x="796" y="0"/>
                  </a:lnTo>
                  <a:lnTo>
                    <a:pt x="865" y="7"/>
                  </a:lnTo>
                  <a:lnTo>
                    <a:pt x="927" y="28"/>
                  </a:lnTo>
                  <a:lnTo>
                    <a:pt x="985" y="58"/>
                  </a:lnTo>
                  <a:lnTo>
                    <a:pt x="1036" y="99"/>
                  </a:lnTo>
                  <a:lnTo>
                    <a:pt x="1077" y="150"/>
                  </a:lnTo>
                  <a:lnTo>
                    <a:pt x="1109" y="208"/>
                  </a:lnTo>
                  <a:lnTo>
                    <a:pt x="1130" y="272"/>
                  </a:lnTo>
                  <a:lnTo>
                    <a:pt x="1137" y="341"/>
                  </a:lnTo>
                  <a:lnTo>
                    <a:pt x="1137" y="392"/>
                  </a:lnTo>
                  <a:lnTo>
                    <a:pt x="1137" y="450"/>
                  </a:lnTo>
                  <a:lnTo>
                    <a:pt x="1137" y="510"/>
                  </a:lnTo>
                  <a:lnTo>
                    <a:pt x="1137" y="574"/>
                  </a:lnTo>
                  <a:lnTo>
                    <a:pt x="1137" y="637"/>
                  </a:lnTo>
                  <a:lnTo>
                    <a:pt x="1137" y="699"/>
                  </a:lnTo>
                  <a:lnTo>
                    <a:pt x="1137" y="757"/>
                  </a:lnTo>
                  <a:lnTo>
                    <a:pt x="1137" y="810"/>
                  </a:lnTo>
                  <a:lnTo>
                    <a:pt x="1139" y="853"/>
                  </a:lnTo>
                  <a:lnTo>
                    <a:pt x="1139" y="888"/>
                  </a:lnTo>
                  <a:lnTo>
                    <a:pt x="1139" y="909"/>
                  </a:lnTo>
                  <a:lnTo>
                    <a:pt x="1139" y="918"/>
                  </a:lnTo>
                  <a:lnTo>
                    <a:pt x="1137" y="911"/>
                  </a:lnTo>
                  <a:lnTo>
                    <a:pt x="1128" y="897"/>
                  </a:lnTo>
                  <a:lnTo>
                    <a:pt x="1114" y="874"/>
                  </a:lnTo>
                  <a:lnTo>
                    <a:pt x="1095" y="849"/>
                  </a:lnTo>
                  <a:lnTo>
                    <a:pt x="1070" y="819"/>
                  </a:lnTo>
                  <a:lnTo>
                    <a:pt x="1038" y="787"/>
                  </a:lnTo>
                  <a:lnTo>
                    <a:pt x="999" y="757"/>
                  </a:lnTo>
                  <a:lnTo>
                    <a:pt x="955" y="731"/>
                  </a:lnTo>
                  <a:lnTo>
                    <a:pt x="902" y="710"/>
                  </a:lnTo>
                  <a:lnTo>
                    <a:pt x="844" y="697"/>
                  </a:lnTo>
                  <a:lnTo>
                    <a:pt x="830" y="694"/>
                  </a:lnTo>
                  <a:lnTo>
                    <a:pt x="803" y="694"/>
                  </a:lnTo>
                  <a:lnTo>
                    <a:pt x="766" y="692"/>
                  </a:lnTo>
                  <a:lnTo>
                    <a:pt x="720" y="692"/>
                  </a:lnTo>
                  <a:lnTo>
                    <a:pt x="667" y="692"/>
                  </a:lnTo>
                  <a:lnTo>
                    <a:pt x="611" y="690"/>
                  </a:lnTo>
                  <a:lnTo>
                    <a:pt x="556" y="690"/>
                  </a:lnTo>
                  <a:lnTo>
                    <a:pt x="501" y="687"/>
                  </a:lnTo>
                  <a:lnTo>
                    <a:pt x="450" y="687"/>
                  </a:lnTo>
                  <a:lnTo>
                    <a:pt x="406" y="687"/>
                  </a:lnTo>
                  <a:lnTo>
                    <a:pt x="372" y="687"/>
                  </a:lnTo>
                  <a:lnTo>
                    <a:pt x="351" y="687"/>
                  </a:lnTo>
                  <a:lnTo>
                    <a:pt x="342" y="687"/>
                  </a:lnTo>
                  <a:lnTo>
                    <a:pt x="272" y="680"/>
                  </a:lnTo>
                  <a:lnTo>
                    <a:pt x="208" y="660"/>
                  </a:lnTo>
                  <a:lnTo>
                    <a:pt x="150" y="627"/>
                  </a:lnTo>
                  <a:lnTo>
                    <a:pt x="100" y="586"/>
                  </a:lnTo>
                  <a:lnTo>
                    <a:pt x="58" y="535"/>
                  </a:lnTo>
                  <a:lnTo>
                    <a:pt x="26" y="477"/>
                  </a:lnTo>
                  <a:lnTo>
                    <a:pt x="7" y="413"/>
                  </a:lnTo>
                  <a:lnTo>
                    <a:pt x="0" y="344"/>
                  </a:lnTo>
                  <a:lnTo>
                    <a:pt x="7" y="275"/>
                  </a:lnTo>
                  <a:lnTo>
                    <a:pt x="26" y="210"/>
                  </a:lnTo>
                  <a:lnTo>
                    <a:pt x="58" y="152"/>
                  </a:lnTo>
                  <a:lnTo>
                    <a:pt x="100" y="102"/>
                  </a:lnTo>
                  <a:lnTo>
                    <a:pt x="150" y="58"/>
                  </a:lnTo>
                  <a:lnTo>
                    <a:pt x="208" y="28"/>
                  </a:lnTo>
                  <a:lnTo>
                    <a:pt x="272" y="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9"/>
            <p:cNvSpPr>
              <a:spLocks/>
            </p:cNvSpPr>
            <p:nvPr/>
          </p:nvSpPr>
          <p:spPr bwMode="auto">
            <a:xfrm>
              <a:off x="4076065" y="4387597"/>
              <a:ext cx="1808163" cy="1457325"/>
            </a:xfrm>
            <a:custGeom>
              <a:avLst/>
              <a:gdLst>
                <a:gd name="T0" fmla="*/ 342 w 1139"/>
                <a:gd name="T1" fmla="*/ 0 h 918"/>
                <a:gd name="T2" fmla="*/ 793 w 1139"/>
                <a:gd name="T3" fmla="*/ 0 h 918"/>
                <a:gd name="T4" fmla="*/ 793 w 1139"/>
                <a:gd name="T5" fmla="*/ 0 h 918"/>
                <a:gd name="T6" fmla="*/ 796 w 1139"/>
                <a:gd name="T7" fmla="*/ 0 h 918"/>
                <a:gd name="T8" fmla="*/ 865 w 1139"/>
                <a:gd name="T9" fmla="*/ 7 h 918"/>
                <a:gd name="T10" fmla="*/ 927 w 1139"/>
                <a:gd name="T11" fmla="*/ 28 h 918"/>
                <a:gd name="T12" fmla="*/ 985 w 1139"/>
                <a:gd name="T13" fmla="*/ 58 h 918"/>
                <a:gd name="T14" fmla="*/ 1036 w 1139"/>
                <a:gd name="T15" fmla="*/ 99 h 918"/>
                <a:gd name="T16" fmla="*/ 1077 w 1139"/>
                <a:gd name="T17" fmla="*/ 150 h 918"/>
                <a:gd name="T18" fmla="*/ 1109 w 1139"/>
                <a:gd name="T19" fmla="*/ 208 h 918"/>
                <a:gd name="T20" fmla="*/ 1130 w 1139"/>
                <a:gd name="T21" fmla="*/ 272 h 918"/>
                <a:gd name="T22" fmla="*/ 1137 w 1139"/>
                <a:gd name="T23" fmla="*/ 342 h 918"/>
                <a:gd name="T24" fmla="*/ 1137 w 1139"/>
                <a:gd name="T25" fmla="*/ 392 h 918"/>
                <a:gd name="T26" fmla="*/ 1137 w 1139"/>
                <a:gd name="T27" fmla="*/ 450 h 918"/>
                <a:gd name="T28" fmla="*/ 1137 w 1139"/>
                <a:gd name="T29" fmla="*/ 510 h 918"/>
                <a:gd name="T30" fmla="*/ 1137 w 1139"/>
                <a:gd name="T31" fmla="*/ 575 h 918"/>
                <a:gd name="T32" fmla="*/ 1137 w 1139"/>
                <a:gd name="T33" fmla="*/ 637 h 918"/>
                <a:gd name="T34" fmla="*/ 1137 w 1139"/>
                <a:gd name="T35" fmla="*/ 699 h 918"/>
                <a:gd name="T36" fmla="*/ 1137 w 1139"/>
                <a:gd name="T37" fmla="*/ 757 h 918"/>
                <a:gd name="T38" fmla="*/ 1137 w 1139"/>
                <a:gd name="T39" fmla="*/ 810 h 918"/>
                <a:gd name="T40" fmla="*/ 1139 w 1139"/>
                <a:gd name="T41" fmla="*/ 854 h 918"/>
                <a:gd name="T42" fmla="*/ 1139 w 1139"/>
                <a:gd name="T43" fmla="*/ 888 h 918"/>
                <a:gd name="T44" fmla="*/ 1139 w 1139"/>
                <a:gd name="T45" fmla="*/ 909 h 918"/>
                <a:gd name="T46" fmla="*/ 1139 w 1139"/>
                <a:gd name="T47" fmla="*/ 918 h 918"/>
                <a:gd name="T48" fmla="*/ 1137 w 1139"/>
                <a:gd name="T49" fmla="*/ 911 h 918"/>
                <a:gd name="T50" fmla="*/ 1128 w 1139"/>
                <a:gd name="T51" fmla="*/ 897 h 918"/>
                <a:gd name="T52" fmla="*/ 1114 w 1139"/>
                <a:gd name="T53" fmla="*/ 874 h 918"/>
                <a:gd name="T54" fmla="*/ 1095 w 1139"/>
                <a:gd name="T55" fmla="*/ 849 h 918"/>
                <a:gd name="T56" fmla="*/ 1070 w 1139"/>
                <a:gd name="T57" fmla="*/ 819 h 918"/>
                <a:gd name="T58" fmla="*/ 1038 w 1139"/>
                <a:gd name="T59" fmla="*/ 787 h 918"/>
                <a:gd name="T60" fmla="*/ 999 w 1139"/>
                <a:gd name="T61" fmla="*/ 757 h 918"/>
                <a:gd name="T62" fmla="*/ 955 w 1139"/>
                <a:gd name="T63" fmla="*/ 731 h 918"/>
                <a:gd name="T64" fmla="*/ 902 w 1139"/>
                <a:gd name="T65" fmla="*/ 711 h 918"/>
                <a:gd name="T66" fmla="*/ 844 w 1139"/>
                <a:gd name="T67" fmla="*/ 697 h 918"/>
                <a:gd name="T68" fmla="*/ 830 w 1139"/>
                <a:gd name="T69" fmla="*/ 694 h 918"/>
                <a:gd name="T70" fmla="*/ 803 w 1139"/>
                <a:gd name="T71" fmla="*/ 694 h 918"/>
                <a:gd name="T72" fmla="*/ 766 w 1139"/>
                <a:gd name="T73" fmla="*/ 692 h 918"/>
                <a:gd name="T74" fmla="*/ 720 w 1139"/>
                <a:gd name="T75" fmla="*/ 692 h 918"/>
                <a:gd name="T76" fmla="*/ 667 w 1139"/>
                <a:gd name="T77" fmla="*/ 692 h 918"/>
                <a:gd name="T78" fmla="*/ 611 w 1139"/>
                <a:gd name="T79" fmla="*/ 690 h 918"/>
                <a:gd name="T80" fmla="*/ 556 w 1139"/>
                <a:gd name="T81" fmla="*/ 690 h 918"/>
                <a:gd name="T82" fmla="*/ 501 w 1139"/>
                <a:gd name="T83" fmla="*/ 688 h 918"/>
                <a:gd name="T84" fmla="*/ 450 w 1139"/>
                <a:gd name="T85" fmla="*/ 688 h 918"/>
                <a:gd name="T86" fmla="*/ 406 w 1139"/>
                <a:gd name="T87" fmla="*/ 688 h 918"/>
                <a:gd name="T88" fmla="*/ 372 w 1139"/>
                <a:gd name="T89" fmla="*/ 688 h 918"/>
                <a:gd name="T90" fmla="*/ 351 w 1139"/>
                <a:gd name="T91" fmla="*/ 688 h 918"/>
                <a:gd name="T92" fmla="*/ 342 w 1139"/>
                <a:gd name="T93" fmla="*/ 688 h 918"/>
                <a:gd name="T94" fmla="*/ 272 w 1139"/>
                <a:gd name="T95" fmla="*/ 681 h 918"/>
                <a:gd name="T96" fmla="*/ 208 w 1139"/>
                <a:gd name="T97" fmla="*/ 660 h 918"/>
                <a:gd name="T98" fmla="*/ 150 w 1139"/>
                <a:gd name="T99" fmla="*/ 628 h 918"/>
                <a:gd name="T100" fmla="*/ 100 w 1139"/>
                <a:gd name="T101" fmla="*/ 586 h 918"/>
                <a:gd name="T102" fmla="*/ 58 w 1139"/>
                <a:gd name="T103" fmla="*/ 535 h 918"/>
                <a:gd name="T104" fmla="*/ 26 w 1139"/>
                <a:gd name="T105" fmla="*/ 478 h 918"/>
                <a:gd name="T106" fmla="*/ 7 w 1139"/>
                <a:gd name="T107" fmla="*/ 413 h 918"/>
                <a:gd name="T108" fmla="*/ 0 w 1139"/>
                <a:gd name="T109" fmla="*/ 344 h 918"/>
                <a:gd name="T110" fmla="*/ 7 w 1139"/>
                <a:gd name="T111" fmla="*/ 275 h 918"/>
                <a:gd name="T112" fmla="*/ 26 w 1139"/>
                <a:gd name="T113" fmla="*/ 210 h 918"/>
                <a:gd name="T114" fmla="*/ 58 w 1139"/>
                <a:gd name="T115" fmla="*/ 152 h 918"/>
                <a:gd name="T116" fmla="*/ 100 w 1139"/>
                <a:gd name="T117" fmla="*/ 102 h 918"/>
                <a:gd name="T118" fmla="*/ 150 w 1139"/>
                <a:gd name="T119" fmla="*/ 58 h 918"/>
                <a:gd name="T120" fmla="*/ 208 w 1139"/>
                <a:gd name="T121" fmla="*/ 28 h 918"/>
                <a:gd name="T122" fmla="*/ 272 w 1139"/>
                <a:gd name="T123" fmla="*/ 7 h 918"/>
                <a:gd name="T124" fmla="*/ 342 w 1139"/>
                <a:gd name="T125" fmla="*/ 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39" h="918">
                  <a:moveTo>
                    <a:pt x="342" y="0"/>
                  </a:moveTo>
                  <a:lnTo>
                    <a:pt x="793" y="0"/>
                  </a:lnTo>
                  <a:lnTo>
                    <a:pt x="793" y="0"/>
                  </a:lnTo>
                  <a:lnTo>
                    <a:pt x="796" y="0"/>
                  </a:lnTo>
                  <a:lnTo>
                    <a:pt x="865" y="7"/>
                  </a:lnTo>
                  <a:lnTo>
                    <a:pt x="927" y="28"/>
                  </a:lnTo>
                  <a:lnTo>
                    <a:pt x="985" y="58"/>
                  </a:lnTo>
                  <a:lnTo>
                    <a:pt x="1036" y="99"/>
                  </a:lnTo>
                  <a:lnTo>
                    <a:pt x="1077" y="150"/>
                  </a:lnTo>
                  <a:lnTo>
                    <a:pt x="1109" y="208"/>
                  </a:lnTo>
                  <a:lnTo>
                    <a:pt x="1130" y="272"/>
                  </a:lnTo>
                  <a:lnTo>
                    <a:pt x="1137" y="342"/>
                  </a:lnTo>
                  <a:lnTo>
                    <a:pt x="1137" y="392"/>
                  </a:lnTo>
                  <a:lnTo>
                    <a:pt x="1137" y="450"/>
                  </a:lnTo>
                  <a:lnTo>
                    <a:pt x="1137" y="510"/>
                  </a:lnTo>
                  <a:lnTo>
                    <a:pt x="1137" y="575"/>
                  </a:lnTo>
                  <a:lnTo>
                    <a:pt x="1137" y="637"/>
                  </a:lnTo>
                  <a:lnTo>
                    <a:pt x="1137" y="699"/>
                  </a:lnTo>
                  <a:lnTo>
                    <a:pt x="1137" y="757"/>
                  </a:lnTo>
                  <a:lnTo>
                    <a:pt x="1137" y="810"/>
                  </a:lnTo>
                  <a:lnTo>
                    <a:pt x="1139" y="854"/>
                  </a:lnTo>
                  <a:lnTo>
                    <a:pt x="1139" y="888"/>
                  </a:lnTo>
                  <a:lnTo>
                    <a:pt x="1139" y="909"/>
                  </a:lnTo>
                  <a:lnTo>
                    <a:pt x="1139" y="918"/>
                  </a:lnTo>
                  <a:lnTo>
                    <a:pt x="1137" y="911"/>
                  </a:lnTo>
                  <a:lnTo>
                    <a:pt x="1128" y="897"/>
                  </a:lnTo>
                  <a:lnTo>
                    <a:pt x="1114" y="874"/>
                  </a:lnTo>
                  <a:lnTo>
                    <a:pt x="1095" y="849"/>
                  </a:lnTo>
                  <a:lnTo>
                    <a:pt x="1070" y="819"/>
                  </a:lnTo>
                  <a:lnTo>
                    <a:pt x="1038" y="787"/>
                  </a:lnTo>
                  <a:lnTo>
                    <a:pt x="999" y="757"/>
                  </a:lnTo>
                  <a:lnTo>
                    <a:pt x="955" y="731"/>
                  </a:lnTo>
                  <a:lnTo>
                    <a:pt x="902" y="711"/>
                  </a:lnTo>
                  <a:lnTo>
                    <a:pt x="844" y="697"/>
                  </a:lnTo>
                  <a:lnTo>
                    <a:pt x="830" y="694"/>
                  </a:lnTo>
                  <a:lnTo>
                    <a:pt x="803" y="694"/>
                  </a:lnTo>
                  <a:lnTo>
                    <a:pt x="766" y="692"/>
                  </a:lnTo>
                  <a:lnTo>
                    <a:pt x="720" y="692"/>
                  </a:lnTo>
                  <a:lnTo>
                    <a:pt x="667" y="692"/>
                  </a:lnTo>
                  <a:lnTo>
                    <a:pt x="611" y="690"/>
                  </a:lnTo>
                  <a:lnTo>
                    <a:pt x="556" y="690"/>
                  </a:lnTo>
                  <a:lnTo>
                    <a:pt x="501" y="688"/>
                  </a:lnTo>
                  <a:lnTo>
                    <a:pt x="450" y="688"/>
                  </a:lnTo>
                  <a:lnTo>
                    <a:pt x="406" y="688"/>
                  </a:lnTo>
                  <a:lnTo>
                    <a:pt x="372" y="688"/>
                  </a:lnTo>
                  <a:lnTo>
                    <a:pt x="351" y="688"/>
                  </a:lnTo>
                  <a:lnTo>
                    <a:pt x="342" y="688"/>
                  </a:lnTo>
                  <a:lnTo>
                    <a:pt x="272" y="681"/>
                  </a:lnTo>
                  <a:lnTo>
                    <a:pt x="208" y="660"/>
                  </a:lnTo>
                  <a:lnTo>
                    <a:pt x="150" y="628"/>
                  </a:lnTo>
                  <a:lnTo>
                    <a:pt x="100" y="586"/>
                  </a:lnTo>
                  <a:lnTo>
                    <a:pt x="58" y="535"/>
                  </a:lnTo>
                  <a:lnTo>
                    <a:pt x="26" y="478"/>
                  </a:lnTo>
                  <a:lnTo>
                    <a:pt x="7" y="413"/>
                  </a:lnTo>
                  <a:lnTo>
                    <a:pt x="0" y="344"/>
                  </a:lnTo>
                  <a:lnTo>
                    <a:pt x="7" y="275"/>
                  </a:lnTo>
                  <a:lnTo>
                    <a:pt x="26" y="210"/>
                  </a:lnTo>
                  <a:lnTo>
                    <a:pt x="58" y="152"/>
                  </a:lnTo>
                  <a:lnTo>
                    <a:pt x="100" y="102"/>
                  </a:lnTo>
                  <a:lnTo>
                    <a:pt x="150" y="58"/>
                  </a:lnTo>
                  <a:lnTo>
                    <a:pt x="208" y="28"/>
                  </a:lnTo>
                  <a:lnTo>
                    <a:pt x="272" y="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0"/>
            <p:cNvSpPr>
              <a:spLocks/>
            </p:cNvSpPr>
            <p:nvPr/>
          </p:nvSpPr>
          <p:spPr bwMode="auto">
            <a:xfrm>
              <a:off x="5917565" y="4392359"/>
              <a:ext cx="2279650" cy="1833563"/>
            </a:xfrm>
            <a:custGeom>
              <a:avLst/>
              <a:gdLst>
                <a:gd name="T0" fmla="*/ 1003 w 1436"/>
                <a:gd name="T1" fmla="*/ 0 h 1155"/>
                <a:gd name="T2" fmla="*/ 1155 w 1436"/>
                <a:gd name="T3" fmla="*/ 27 h 1155"/>
                <a:gd name="T4" fmla="*/ 1282 w 1436"/>
                <a:gd name="T5" fmla="*/ 101 h 1155"/>
                <a:gd name="T6" fmla="*/ 1376 w 1436"/>
                <a:gd name="T7" fmla="*/ 214 h 1155"/>
                <a:gd name="T8" fmla="*/ 1429 w 1436"/>
                <a:gd name="T9" fmla="*/ 355 h 1155"/>
                <a:gd name="T10" fmla="*/ 1429 w 1436"/>
                <a:gd name="T11" fmla="*/ 509 h 1155"/>
                <a:gd name="T12" fmla="*/ 1376 w 1436"/>
                <a:gd name="T13" fmla="*/ 650 h 1155"/>
                <a:gd name="T14" fmla="*/ 1282 w 1436"/>
                <a:gd name="T15" fmla="*/ 763 h 1155"/>
                <a:gd name="T16" fmla="*/ 1155 w 1436"/>
                <a:gd name="T17" fmla="*/ 837 h 1155"/>
                <a:gd name="T18" fmla="*/ 1003 w 1436"/>
                <a:gd name="T19" fmla="*/ 864 h 1155"/>
                <a:gd name="T20" fmla="*/ 975 w 1436"/>
                <a:gd name="T21" fmla="*/ 864 h 1155"/>
                <a:gd name="T22" fmla="*/ 899 w 1436"/>
                <a:gd name="T23" fmla="*/ 864 h 1155"/>
                <a:gd name="T24" fmla="*/ 791 w 1436"/>
                <a:gd name="T25" fmla="*/ 867 h 1155"/>
                <a:gd name="T26" fmla="*/ 671 w 1436"/>
                <a:gd name="T27" fmla="*/ 869 h 1155"/>
                <a:gd name="T28" fmla="*/ 551 w 1436"/>
                <a:gd name="T29" fmla="*/ 871 h 1155"/>
                <a:gd name="T30" fmla="*/ 452 w 1436"/>
                <a:gd name="T31" fmla="*/ 871 h 1155"/>
                <a:gd name="T32" fmla="*/ 387 w 1436"/>
                <a:gd name="T33" fmla="*/ 874 h 1155"/>
                <a:gd name="T34" fmla="*/ 304 w 1436"/>
                <a:gd name="T35" fmla="*/ 890 h 1155"/>
                <a:gd name="T36" fmla="*/ 191 w 1436"/>
                <a:gd name="T37" fmla="*/ 943 h 1155"/>
                <a:gd name="T38" fmla="*/ 106 w 1436"/>
                <a:gd name="T39" fmla="*/ 1012 h 1155"/>
                <a:gd name="T40" fmla="*/ 46 w 1436"/>
                <a:gd name="T41" fmla="*/ 1081 h 1155"/>
                <a:gd name="T42" fmla="*/ 12 w 1436"/>
                <a:gd name="T43" fmla="*/ 1134 h 1155"/>
                <a:gd name="T44" fmla="*/ 0 w 1436"/>
                <a:gd name="T45" fmla="*/ 1155 h 1155"/>
                <a:gd name="T46" fmla="*/ 0 w 1436"/>
                <a:gd name="T47" fmla="*/ 1123 h 1155"/>
                <a:gd name="T48" fmla="*/ 2 w 1436"/>
                <a:gd name="T49" fmla="*/ 1037 h 1155"/>
                <a:gd name="T50" fmla="*/ 2 w 1436"/>
                <a:gd name="T51" fmla="*/ 915 h 1155"/>
                <a:gd name="T52" fmla="*/ 2 w 1436"/>
                <a:gd name="T53" fmla="*/ 772 h 1155"/>
                <a:gd name="T54" fmla="*/ 5 w 1436"/>
                <a:gd name="T55" fmla="*/ 625 h 1155"/>
                <a:gd name="T56" fmla="*/ 5 w 1436"/>
                <a:gd name="T57" fmla="*/ 488 h 1155"/>
                <a:gd name="T58" fmla="*/ 12 w 1436"/>
                <a:gd name="T59" fmla="*/ 352 h 1155"/>
                <a:gd name="T60" fmla="*/ 62 w 1436"/>
                <a:gd name="T61" fmla="*/ 212 h 1155"/>
                <a:gd name="T62" fmla="*/ 157 w 1436"/>
                <a:gd name="T63" fmla="*/ 101 h 1155"/>
                <a:gd name="T64" fmla="*/ 284 w 1436"/>
                <a:gd name="T65" fmla="*/ 25 h 1155"/>
                <a:gd name="T66" fmla="*/ 433 w 1436"/>
                <a:gd name="T67" fmla="*/ 0 h 1155"/>
                <a:gd name="T68" fmla="*/ 436 w 1436"/>
                <a:gd name="T69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6" h="1155">
                  <a:moveTo>
                    <a:pt x="436" y="0"/>
                  </a:moveTo>
                  <a:lnTo>
                    <a:pt x="1003" y="0"/>
                  </a:lnTo>
                  <a:lnTo>
                    <a:pt x="1081" y="7"/>
                  </a:lnTo>
                  <a:lnTo>
                    <a:pt x="1155" y="27"/>
                  </a:lnTo>
                  <a:lnTo>
                    <a:pt x="1222" y="57"/>
                  </a:lnTo>
                  <a:lnTo>
                    <a:pt x="1282" y="101"/>
                  </a:lnTo>
                  <a:lnTo>
                    <a:pt x="1335" y="154"/>
                  </a:lnTo>
                  <a:lnTo>
                    <a:pt x="1376" y="214"/>
                  </a:lnTo>
                  <a:lnTo>
                    <a:pt x="1409" y="281"/>
                  </a:lnTo>
                  <a:lnTo>
                    <a:pt x="1429" y="355"/>
                  </a:lnTo>
                  <a:lnTo>
                    <a:pt x="1436" y="431"/>
                  </a:lnTo>
                  <a:lnTo>
                    <a:pt x="1429" y="509"/>
                  </a:lnTo>
                  <a:lnTo>
                    <a:pt x="1409" y="583"/>
                  </a:lnTo>
                  <a:lnTo>
                    <a:pt x="1376" y="650"/>
                  </a:lnTo>
                  <a:lnTo>
                    <a:pt x="1335" y="710"/>
                  </a:lnTo>
                  <a:lnTo>
                    <a:pt x="1282" y="763"/>
                  </a:lnTo>
                  <a:lnTo>
                    <a:pt x="1222" y="804"/>
                  </a:lnTo>
                  <a:lnTo>
                    <a:pt x="1155" y="837"/>
                  </a:lnTo>
                  <a:lnTo>
                    <a:pt x="1081" y="857"/>
                  </a:lnTo>
                  <a:lnTo>
                    <a:pt x="1003" y="864"/>
                  </a:lnTo>
                  <a:lnTo>
                    <a:pt x="996" y="864"/>
                  </a:lnTo>
                  <a:lnTo>
                    <a:pt x="975" y="864"/>
                  </a:lnTo>
                  <a:lnTo>
                    <a:pt x="941" y="864"/>
                  </a:lnTo>
                  <a:lnTo>
                    <a:pt x="899" y="864"/>
                  </a:lnTo>
                  <a:lnTo>
                    <a:pt x="848" y="867"/>
                  </a:lnTo>
                  <a:lnTo>
                    <a:pt x="791" y="867"/>
                  </a:lnTo>
                  <a:lnTo>
                    <a:pt x="731" y="867"/>
                  </a:lnTo>
                  <a:lnTo>
                    <a:pt x="671" y="869"/>
                  </a:lnTo>
                  <a:lnTo>
                    <a:pt x="609" y="869"/>
                  </a:lnTo>
                  <a:lnTo>
                    <a:pt x="551" y="871"/>
                  </a:lnTo>
                  <a:lnTo>
                    <a:pt x="498" y="871"/>
                  </a:lnTo>
                  <a:lnTo>
                    <a:pt x="452" y="871"/>
                  </a:lnTo>
                  <a:lnTo>
                    <a:pt x="413" y="874"/>
                  </a:lnTo>
                  <a:lnTo>
                    <a:pt x="387" y="874"/>
                  </a:lnTo>
                  <a:lnTo>
                    <a:pt x="374" y="876"/>
                  </a:lnTo>
                  <a:lnTo>
                    <a:pt x="304" y="890"/>
                  </a:lnTo>
                  <a:lnTo>
                    <a:pt x="244" y="915"/>
                  </a:lnTo>
                  <a:lnTo>
                    <a:pt x="191" y="943"/>
                  </a:lnTo>
                  <a:lnTo>
                    <a:pt x="145" y="977"/>
                  </a:lnTo>
                  <a:lnTo>
                    <a:pt x="106" y="1012"/>
                  </a:lnTo>
                  <a:lnTo>
                    <a:pt x="72" y="1047"/>
                  </a:lnTo>
                  <a:lnTo>
                    <a:pt x="46" y="1081"/>
                  </a:lnTo>
                  <a:lnTo>
                    <a:pt x="25" y="1109"/>
                  </a:lnTo>
                  <a:lnTo>
                    <a:pt x="12" y="1134"/>
                  </a:lnTo>
                  <a:lnTo>
                    <a:pt x="5" y="1148"/>
                  </a:lnTo>
                  <a:lnTo>
                    <a:pt x="0" y="1155"/>
                  </a:lnTo>
                  <a:lnTo>
                    <a:pt x="0" y="1146"/>
                  </a:lnTo>
                  <a:lnTo>
                    <a:pt x="0" y="1123"/>
                  </a:lnTo>
                  <a:lnTo>
                    <a:pt x="2" y="1086"/>
                  </a:lnTo>
                  <a:lnTo>
                    <a:pt x="2" y="1037"/>
                  </a:lnTo>
                  <a:lnTo>
                    <a:pt x="2" y="980"/>
                  </a:lnTo>
                  <a:lnTo>
                    <a:pt x="2" y="915"/>
                  </a:lnTo>
                  <a:lnTo>
                    <a:pt x="2" y="846"/>
                  </a:lnTo>
                  <a:lnTo>
                    <a:pt x="2" y="772"/>
                  </a:lnTo>
                  <a:lnTo>
                    <a:pt x="2" y="698"/>
                  </a:lnTo>
                  <a:lnTo>
                    <a:pt x="5" y="625"/>
                  </a:lnTo>
                  <a:lnTo>
                    <a:pt x="5" y="553"/>
                  </a:lnTo>
                  <a:lnTo>
                    <a:pt x="5" y="488"/>
                  </a:lnTo>
                  <a:lnTo>
                    <a:pt x="5" y="429"/>
                  </a:lnTo>
                  <a:lnTo>
                    <a:pt x="12" y="352"/>
                  </a:lnTo>
                  <a:lnTo>
                    <a:pt x="30" y="279"/>
                  </a:lnTo>
                  <a:lnTo>
                    <a:pt x="62" y="212"/>
                  </a:lnTo>
                  <a:lnTo>
                    <a:pt x="106" y="152"/>
                  </a:lnTo>
                  <a:lnTo>
                    <a:pt x="157" y="101"/>
                  </a:lnTo>
                  <a:lnTo>
                    <a:pt x="217" y="57"/>
                  </a:lnTo>
                  <a:lnTo>
                    <a:pt x="284" y="25"/>
                  </a:lnTo>
                  <a:lnTo>
                    <a:pt x="357" y="7"/>
                  </a:lnTo>
                  <a:lnTo>
                    <a:pt x="433" y="0"/>
                  </a:lnTo>
                  <a:lnTo>
                    <a:pt x="436" y="0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418403" y="5129578"/>
            <a:ext cx="23046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elit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6418403" y="4771790"/>
            <a:ext cx="23046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CONTENT TITLE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6222884" y="3522423"/>
            <a:ext cx="23046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elit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222884" y="3164635"/>
            <a:ext cx="23046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CONTENT TITLE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6098067" y="2195138"/>
            <a:ext cx="1987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consectetur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98067" y="1837350"/>
            <a:ext cx="19876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CONTENT TITLE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458326" y="4985336"/>
            <a:ext cx="23046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elit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458326" y="4627548"/>
            <a:ext cx="23046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CONTENT TITLE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458326" y="3555955"/>
            <a:ext cx="23046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elit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3458326" y="3198167"/>
            <a:ext cx="23046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CONTENT TITLE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512902" y="2317295"/>
            <a:ext cx="2304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dolor 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sit.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3512902" y="1959507"/>
            <a:ext cx="23046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CONTENT TITLE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07756" y="743100"/>
            <a:ext cx="10576488" cy="738664"/>
            <a:chOff x="592428" y="600007"/>
            <a:chExt cx="3940935" cy="738664"/>
          </a:xfrm>
        </p:grpSpPr>
        <p:sp>
          <p:nvSpPr>
            <p:cNvPr id="33" name="TextBox 3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81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234024" y="830990"/>
            <a:ext cx="5470525" cy="5470525"/>
            <a:chOff x="3414078" y="1160159"/>
            <a:chExt cx="5470525" cy="5470525"/>
          </a:xfrm>
        </p:grpSpPr>
        <p:sp>
          <p:nvSpPr>
            <p:cNvPr id="10" name="Freeform 2047"/>
            <p:cNvSpPr>
              <a:spLocks/>
            </p:cNvSpPr>
            <p:nvPr/>
          </p:nvSpPr>
          <p:spPr bwMode="auto">
            <a:xfrm>
              <a:off x="3414078" y="3039759"/>
              <a:ext cx="2330450" cy="3511550"/>
            </a:xfrm>
            <a:custGeom>
              <a:avLst/>
              <a:gdLst>
                <a:gd name="T0" fmla="*/ 602 w 1468"/>
                <a:gd name="T1" fmla="*/ 4 h 2212"/>
                <a:gd name="T2" fmla="*/ 722 w 1468"/>
                <a:gd name="T3" fmla="*/ 31 h 2212"/>
                <a:gd name="T4" fmla="*/ 829 w 1468"/>
                <a:gd name="T5" fmla="*/ 83 h 2212"/>
                <a:gd name="T6" fmla="*/ 922 w 1468"/>
                <a:gd name="T7" fmla="*/ 158 h 2212"/>
                <a:gd name="T8" fmla="*/ 995 w 1468"/>
                <a:gd name="T9" fmla="*/ 250 h 2212"/>
                <a:gd name="T10" fmla="*/ 1048 w 1468"/>
                <a:gd name="T11" fmla="*/ 357 h 2212"/>
                <a:gd name="T12" fmla="*/ 1076 w 1468"/>
                <a:gd name="T13" fmla="*/ 476 h 2212"/>
                <a:gd name="T14" fmla="*/ 1083 w 1468"/>
                <a:gd name="T15" fmla="*/ 608 h 2212"/>
                <a:gd name="T16" fmla="*/ 1112 w 1468"/>
                <a:gd name="T17" fmla="*/ 741 h 2212"/>
                <a:gd name="T18" fmla="*/ 1168 w 1468"/>
                <a:gd name="T19" fmla="*/ 864 h 2212"/>
                <a:gd name="T20" fmla="*/ 1248 w 1468"/>
                <a:gd name="T21" fmla="*/ 974 h 2212"/>
                <a:gd name="T22" fmla="*/ 1350 w 1468"/>
                <a:gd name="T23" fmla="*/ 1063 h 2212"/>
                <a:gd name="T24" fmla="*/ 1468 w 1468"/>
                <a:gd name="T25" fmla="*/ 1131 h 2212"/>
                <a:gd name="T26" fmla="*/ 1354 w 1468"/>
                <a:gd name="T27" fmla="*/ 1199 h 2212"/>
                <a:gd name="T28" fmla="*/ 1256 w 1468"/>
                <a:gd name="T29" fmla="*/ 1288 h 2212"/>
                <a:gd name="T30" fmla="*/ 1177 w 1468"/>
                <a:gd name="T31" fmla="*/ 1395 h 2212"/>
                <a:gd name="T32" fmla="*/ 1122 w 1468"/>
                <a:gd name="T33" fmla="*/ 1517 h 2212"/>
                <a:gd name="T34" fmla="*/ 1093 w 1468"/>
                <a:gd name="T35" fmla="*/ 1652 h 2212"/>
                <a:gd name="T36" fmla="*/ 1093 w 1468"/>
                <a:gd name="T37" fmla="*/ 1794 h 2212"/>
                <a:gd name="T38" fmla="*/ 1123 w 1468"/>
                <a:gd name="T39" fmla="*/ 1932 h 2212"/>
                <a:gd name="T40" fmla="*/ 1181 w 1468"/>
                <a:gd name="T41" fmla="*/ 2056 h 2212"/>
                <a:gd name="T42" fmla="*/ 1264 w 1468"/>
                <a:gd name="T43" fmla="*/ 2165 h 2212"/>
                <a:gd name="T44" fmla="*/ 1206 w 1468"/>
                <a:gd name="T45" fmla="*/ 2183 h 2212"/>
                <a:gd name="T46" fmla="*/ 1003 w 1468"/>
                <a:gd name="T47" fmla="*/ 2105 h 2212"/>
                <a:gd name="T48" fmla="*/ 813 w 1468"/>
                <a:gd name="T49" fmla="*/ 2003 h 2212"/>
                <a:gd name="T50" fmla="*/ 636 w 1468"/>
                <a:gd name="T51" fmla="*/ 1877 h 2212"/>
                <a:gd name="T52" fmla="*/ 478 w 1468"/>
                <a:gd name="T53" fmla="*/ 1730 h 2212"/>
                <a:gd name="T54" fmla="*/ 339 w 1468"/>
                <a:gd name="T55" fmla="*/ 1565 h 2212"/>
                <a:gd name="T56" fmla="*/ 220 w 1468"/>
                <a:gd name="T57" fmla="*/ 1383 h 2212"/>
                <a:gd name="T58" fmla="*/ 126 w 1468"/>
                <a:gd name="T59" fmla="*/ 1186 h 2212"/>
                <a:gd name="T60" fmla="*/ 57 w 1468"/>
                <a:gd name="T61" fmla="*/ 976 h 2212"/>
                <a:gd name="T62" fmla="*/ 15 w 1468"/>
                <a:gd name="T63" fmla="*/ 762 h 2212"/>
                <a:gd name="T64" fmla="*/ 0 w 1468"/>
                <a:gd name="T65" fmla="*/ 539 h 2212"/>
                <a:gd name="T66" fmla="*/ 15 w 1468"/>
                <a:gd name="T67" fmla="*/ 416 h 2212"/>
                <a:gd name="T68" fmla="*/ 55 w 1468"/>
                <a:gd name="T69" fmla="*/ 302 h 2212"/>
                <a:gd name="T70" fmla="*/ 119 w 1468"/>
                <a:gd name="T71" fmla="*/ 201 h 2212"/>
                <a:gd name="T72" fmla="*/ 202 w 1468"/>
                <a:gd name="T73" fmla="*/ 117 h 2212"/>
                <a:gd name="T74" fmla="*/ 303 w 1468"/>
                <a:gd name="T75" fmla="*/ 55 h 2212"/>
                <a:gd name="T76" fmla="*/ 417 w 1468"/>
                <a:gd name="T77" fmla="*/ 14 h 2212"/>
                <a:gd name="T78" fmla="*/ 540 w 1468"/>
                <a:gd name="T79" fmla="*/ 0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8" h="2212">
                  <a:moveTo>
                    <a:pt x="540" y="0"/>
                  </a:moveTo>
                  <a:lnTo>
                    <a:pt x="602" y="4"/>
                  </a:lnTo>
                  <a:lnTo>
                    <a:pt x="664" y="14"/>
                  </a:lnTo>
                  <a:lnTo>
                    <a:pt x="722" y="31"/>
                  </a:lnTo>
                  <a:lnTo>
                    <a:pt x="777" y="55"/>
                  </a:lnTo>
                  <a:lnTo>
                    <a:pt x="829" y="83"/>
                  </a:lnTo>
                  <a:lnTo>
                    <a:pt x="877" y="117"/>
                  </a:lnTo>
                  <a:lnTo>
                    <a:pt x="922" y="158"/>
                  </a:lnTo>
                  <a:lnTo>
                    <a:pt x="961" y="201"/>
                  </a:lnTo>
                  <a:lnTo>
                    <a:pt x="995" y="250"/>
                  </a:lnTo>
                  <a:lnTo>
                    <a:pt x="1024" y="302"/>
                  </a:lnTo>
                  <a:lnTo>
                    <a:pt x="1048" y="357"/>
                  </a:lnTo>
                  <a:lnTo>
                    <a:pt x="1065" y="416"/>
                  </a:lnTo>
                  <a:lnTo>
                    <a:pt x="1076" y="476"/>
                  </a:lnTo>
                  <a:lnTo>
                    <a:pt x="1079" y="539"/>
                  </a:lnTo>
                  <a:lnTo>
                    <a:pt x="1083" y="608"/>
                  </a:lnTo>
                  <a:lnTo>
                    <a:pt x="1095" y="676"/>
                  </a:lnTo>
                  <a:lnTo>
                    <a:pt x="1112" y="741"/>
                  </a:lnTo>
                  <a:lnTo>
                    <a:pt x="1137" y="803"/>
                  </a:lnTo>
                  <a:lnTo>
                    <a:pt x="1168" y="864"/>
                  </a:lnTo>
                  <a:lnTo>
                    <a:pt x="1205" y="921"/>
                  </a:lnTo>
                  <a:lnTo>
                    <a:pt x="1248" y="974"/>
                  </a:lnTo>
                  <a:lnTo>
                    <a:pt x="1296" y="1021"/>
                  </a:lnTo>
                  <a:lnTo>
                    <a:pt x="1350" y="1063"/>
                  </a:lnTo>
                  <a:lnTo>
                    <a:pt x="1408" y="1099"/>
                  </a:lnTo>
                  <a:lnTo>
                    <a:pt x="1468" y="1131"/>
                  </a:lnTo>
                  <a:lnTo>
                    <a:pt x="1409" y="1161"/>
                  </a:lnTo>
                  <a:lnTo>
                    <a:pt x="1354" y="1199"/>
                  </a:lnTo>
                  <a:lnTo>
                    <a:pt x="1303" y="1241"/>
                  </a:lnTo>
                  <a:lnTo>
                    <a:pt x="1256" y="1288"/>
                  </a:lnTo>
                  <a:lnTo>
                    <a:pt x="1214" y="1339"/>
                  </a:lnTo>
                  <a:lnTo>
                    <a:pt x="1177" y="1395"/>
                  </a:lnTo>
                  <a:lnTo>
                    <a:pt x="1147" y="1454"/>
                  </a:lnTo>
                  <a:lnTo>
                    <a:pt x="1122" y="1517"/>
                  </a:lnTo>
                  <a:lnTo>
                    <a:pt x="1104" y="1584"/>
                  </a:lnTo>
                  <a:lnTo>
                    <a:pt x="1093" y="1652"/>
                  </a:lnTo>
                  <a:lnTo>
                    <a:pt x="1089" y="1722"/>
                  </a:lnTo>
                  <a:lnTo>
                    <a:pt x="1093" y="1794"/>
                  </a:lnTo>
                  <a:lnTo>
                    <a:pt x="1105" y="1864"/>
                  </a:lnTo>
                  <a:lnTo>
                    <a:pt x="1123" y="1932"/>
                  </a:lnTo>
                  <a:lnTo>
                    <a:pt x="1150" y="1996"/>
                  </a:lnTo>
                  <a:lnTo>
                    <a:pt x="1181" y="2056"/>
                  </a:lnTo>
                  <a:lnTo>
                    <a:pt x="1219" y="2113"/>
                  </a:lnTo>
                  <a:lnTo>
                    <a:pt x="1264" y="2165"/>
                  </a:lnTo>
                  <a:lnTo>
                    <a:pt x="1312" y="2212"/>
                  </a:lnTo>
                  <a:lnTo>
                    <a:pt x="1206" y="2183"/>
                  </a:lnTo>
                  <a:lnTo>
                    <a:pt x="1104" y="2147"/>
                  </a:lnTo>
                  <a:lnTo>
                    <a:pt x="1003" y="2105"/>
                  </a:lnTo>
                  <a:lnTo>
                    <a:pt x="907" y="2056"/>
                  </a:lnTo>
                  <a:lnTo>
                    <a:pt x="813" y="2003"/>
                  </a:lnTo>
                  <a:lnTo>
                    <a:pt x="723" y="1942"/>
                  </a:lnTo>
                  <a:lnTo>
                    <a:pt x="636" y="1877"/>
                  </a:lnTo>
                  <a:lnTo>
                    <a:pt x="555" y="1806"/>
                  </a:lnTo>
                  <a:lnTo>
                    <a:pt x="478" y="1730"/>
                  </a:lnTo>
                  <a:lnTo>
                    <a:pt x="406" y="1649"/>
                  </a:lnTo>
                  <a:lnTo>
                    <a:pt x="339" y="1565"/>
                  </a:lnTo>
                  <a:lnTo>
                    <a:pt x="276" y="1476"/>
                  </a:lnTo>
                  <a:lnTo>
                    <a:pt x="220" y="1383"/>
                  </a:lnTo>
                  <a:lnTo>
                    <a:pt x="170" y="1286"/>
                  </a:lnTo>
                  <a:lnTo>
                    <a:pt x="126" y="1186"/>
                  </a:lnTo>
                  <a:lnTo>
                    <a:pt x="88" y="1082"/>
                  </a:lnTo>
                  <a:lnTo>
                    <a:pt x="57" y="976"/>
                  </a:lnTo>
                  <a:lnTo>
                    <a:pt x="33" y="870"/>
                  </a:lnTo>
                  <a:lnTo>
                    <a:pt x="15" y="762"/>
                  </a:lnTo>
                  <a:lnTo>
                    <a:pt x="4" y="652"/>
                  </a:lnTo>
                  <a:lnTo>
                    <a:pt x="0" y="539"/>
                  </a:lnTo>
                  <a:lnTo>
                    <a:pt x="4" y="476"/>
                  </a:lnTo>
                  <a:lnTo>
                    <a:pt x="15" y="416"/>
                  </a:lnTo>
                  <a:lnTo>
                    <a:pt x="32" y="357"/>
                  </a:lnTo>
                  <a:lnTo>
                    <a:pt x="55" y="302"/>
                  </a:lnTo>
                  <a:lnTo>
                    <a:pt x="84" y="250"/>
                  </a:lnTo>
                  <a:lnTo>
                    <a:pt x="119" y="201"/>
                  </a:lnTo>
                  <a:lnTo>
                    <a:pt x="159" y="158"/>
                  </a:lnTo>
                  <a:lnTo>
                    <a:pt x="202" y="117"/>
                  </a:lnTo>
                  <a:lnTo>
                    <a:pt x="250" y="83"/>
                  </a:lnTo>
                  <a:lnTo>
                    <a:pt x="303" y="55"/>
                  </a:lnTo>
                  <a:lnTo>
                    <a:pt x="358" y="31"/>
                  </a:lnTo>
                  <a:lnTo>
                    <a:pt x="417" y="14"/>
                  </a:lnTo>
                  <a:lnTo>
                    <a:pt x="477" y="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048"/>
            <p:cNvSpPr>
              <a:spLocks/>
            </p:cNvSpPr>
            <p:nvPr/>
          </p:nvSpPr>
          <p:spPr bwMode="auto">
            <a:xfrm>
              <a:off x="6573203" y="1253822"/>
              <a:ext cx="2311400" cy="3455988"/>
            </a:xfrm>
            <a:custGeom>
              <a:avLst/>
              <a:gdLst>
                <a:gd name="T0" fmla="*/ 271 w 1456"/>
                <a:gd name="T1" fmla="*/ 28 h 2177"/>
                <a:gd name="T2" fmla="*/ 445 w 1456"/>
                <a:gd name="T3" fmla="*/ 94 h 2177"/>
                <a:gd name="T4" fmla="*/ 609 w 1456"/>
                <a:gd name="T5" fmla="*/ 181 h 2177"/>
                <a:gd name="T6" fmla="*/ 788 w 1456"/>
                <a:gd name="T7" fmla="*/ 303 h 2177"/>
                <a:gd name="T8" fmla="*/ 950 w 1456"/>
                <a:gd name="T9" fmla="*/ 445 h 2177"/>
                <a:gd name="T10" fmla="*/ 1094 w 1456"/>
                <a:gd name="T11" fmla="*/ 608 h 2177"/>
                <a:gd name="T12" fmla="*/ 1216 w 1456"/>
                <a:gd name="T13" fmla="*/ 787 h 2177"/>
                <a:gd name="T14" fmla="*/ 1316 w 1456"/>
                <a:gd name="T15" fmla="*/ 982 h 2177"/>
                <a:gd name="T16" fmla="*/ 1389 w 1456"/>
                <a:gd name="T17" fmla="*/ 1190 h 2177"/>
                <a:gd name="T18" fmla="*/ 1435 w 1456"/>
                <a:gd name="T19" fmla="*/ 1394 h 2177"/>
                <a:gd name="T20" fmla="*/ 1454 w 1456"/>
                <a:gd name="T21" fmla="*/ 1606 h 2177"/>
                <a:gd name="T22" fmla="*/ 1456 w 1456"/>
                <a:gd name="T23" fmla="*/ 1648 h 2177"/>
                <a:gd name="T24" fmla="*/ 1437 w 1456"/>
                <a:gd name="T25" fmla="*/ 1779 h 2177"/>
                <a:gd name="T26" fmla="*/ 1389 w 1456"/>
                <a:gd name="T27" fmla="*/ 1898 h 2177"/>
                <a:gd name="T28" fmla="*/ 1316 w 1456"/>
                <a:gd name="T29" fmla="*/ 2000 h 2177"/>
                <a:gd name="T30" fmla="*/ 1221 w 1456"/>
                <a:gd name="T31" fmla="*/ 2083 h 2177"/>
                <a:gd name="T32" fmla="*/ 1109 w 1456"/>
                <a:gd name="T33" fmla="*/ 2142 h 2177"/>
                <a:gd name="T34" fmla="*/ 983 w 1456"/>
                <a:gd name="T35" fmla="*/ 2173 h 2177"/>
                <a:gd name="T36" fmla="*/ 854 w 1456"/>
                <a:gd name="T37" fmla="*/ 2175 h 2177"/>
                <a:gd name="T38" fmla="*/ 734 w 1456"/>
                <a:gd name="T39" fmla="*/ 2146 h 2177"/>
                <a:gd name="T40" fmla="*/ 627 w 1456"/>
                <a:gd name="T41" fmla="*/ 2093 h 2177"/>
                <a:gd name="T42" fmla="*/ 534 w 1456"/>
                <a:gd name="T43" fmla="*/ 2020 h 2177"/>
                <a:gd name="T44" fmla="*/ 461 w 1456"/>
                <a:gd name="T45" fmla="*/ 1927 h 2177"/>
                <a:gd name="T46" fmla="*/ 408 w 1456"/>
                <a:gd name="T47" fmla="*/ 1820 h 2177"/>
                <a:gd name="T48" fmla="*/ 380 w 1456"/>
                <a:gd name="T49" fmla="*/ 1701 h 2177"/>
                <a:gd name="T50" fmla="*/ 376 w 1456"/>
                <a:gd name="T51" fmla="*/ 1638 h 2177"/>
                <a:gd name="T52" fmla="*/ 357 w 1456"/>
                <a:gd name="T53" fmla="*/ 1508 h 2177"/>
                <a:gd name="T54" fmla="*/ 314 w 1456"/>
                <a:gd name="T55" fmla="*/ 1388 h 2177"/>
                <a:gd name="T56" fmla="*/ 241 w 1456"/>
                <a:gd name="T57" fmla="*/ 1270 h 2177"/>
                <a:gd name="T58" fmla="*/ 145 w 1456"/>
                <a:gd name="T59" fmla="*/ 1170 h 2177"/>
                <a:gd name="T60" fmla="*/ 31 w 1456"/>
                <a:gd name="T61" fmla="*/ 1093 h 2177"/>
                <a:gd name="T62" fmla="*/ 62 w 1456"/>
                <a:gd name="T63" fmla="*/ 1047 h 2177"/>
                <a:gd name="T64" fmla="*/ 172 w 1456"/>
                <a:gd name="T65" fmla="*/ 969 h 2177"/>
                <a:gd name="T66" fmla="*/ 263 w 1456"/>
                <a:gd name="T67" fmla="*/ 869 h 2177"/>
                <a:gd name="T68" fmla="*/ 333 w 1456"/>
                <a:gd name="T69" fmla="*/ 753 h 2177"/>
                <a:gd name="T70" fmla="*/ 377 w 1456"/>
                <a:gd name="T71" fmla="*/ 622 h 2177"/>
                <a:gd name="T72" fmla="*/ 393 w 1456"/>
                <a:gd name="T73" fmla="*/ 481 h 2177"/>
                <a:gd name="T74" fmla="*/ 377 w 1456"/>
                <a:gd name="T75" fmla="*/ 342 h 2177"/>
                <a:gd name="T76" fmla="*/ 335 w 1456"/>
                <a:gd name="T77" fmla="*/ 214 h 2177"/>
                <a:gd name="T78" fmla="*/ 268 w 1456"/>
                <a:gd name="T79" fmla="*/ 98 h 2177"/>
                <a:gd name="T80" fmla="*/ 181 w 1456"/>
                <a:gd name="T81" fmla="*/ 0 h 2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56" h="2177">
                  <a:moveTo>
                    <a:pt x="181" y="0"/>
                  </a:moveTo>
                  <a:lnTo>
                    <a:pt x="271" y="28"/>
                  </a:lnTo>
                  <a:lnTo>
                    <a:pt x="359" y="59"/>
                  </a:lnTo>
                  <a:lnTo>
                    <a:pt x="445" y="94"/>
                  </a:lnTo>
                  <a:lnTo>
                    <a:pt x="529" y="135"/>
                  </a:lnTo>
                  <a:lnTo>
                    <a:pt x="609" y="181"/>
                  </a:lnTo>
                  <a:lnTo>
                    <a:pt x="700" y="238"/>
                  </a:lnTo>
                  <a:lnTo>
                    <a:pt x="788" y="303"/>
                  </a:lnTo>
                  <a:lnTo>
                    <a:pt x="872" y="372"/>
                  </a:lnTo>
                  <a:lnTo>
                    <a:pt x="950" y="445"/>
                  </a:lnTo>
                  <a:lnTo>
                    <a:pt x="1025" y="525"/>
                  </a:lnTo>
                  <a:lnTo>
                    <a:pt x="1094" y="608"/>
                  </a:lnTo>
                  <a:lnTo>
                    <a:pt x="1159" y="695"/>
                  </a:lnTo>
                  <a:lnTo>
                    <a:pt x="1216" y="787"/>
                  </a:lnTo>
                  <a:lnTo>
                    <a:pt x="1269" y="882"/>
                  </a:lnTo>
                  <a:lnTo>
                    <a:pt x="1316" y="982"/>
                  </a:lnTo>
                  <a:lnTo>
                    <a:pt x="1356" y="1085"/>
                  </a:lnTo>
                  <a:lnTo>
                    <a:pt x="1389" y="1190"/>
                  </a:lnTo>
                  <a:lnTo>
                    <a:pt x="1415" y="1291"/>
                  </a:lnTo>
                  <a:lnTo>
                    <a:pt x="1435" y="1394"/>
                  </a:lnTo>
                  <a:lnTo>
                    <a:pt x="1448" y="1499"/>
                  </a:lnTo>
                  <a:lnTo>
                    <a:pt x="1454" y="1606"/>
                  </a:lnTo>
                  <a:lnTo>
                    <a:pt x="1456" y="1638"/>
                  </a:lnTo>
                  <a:lnTo>
                    <a:pt x="1456" y="1648"/>
                  </a:lnTo>
                  <a:lnTo>
                    <a:pt x="1451" y="1715"/>
                  </a:lnTo>
                  <a:lnTo>
                    <a:pt x="1437" y="1779"/>
                  </a:lnTo>
                  <a:lnTo>
                    <a:pt x="1416" y="1841"/>
                  </a:lnTo>
                  <a:lnTo>
                    <a:pt x="1389" y="1898"/>
                  </a:lnTo>
                  <a:lnTo>
                    <a:pt x="1355" y="1951"/>
                  </a:lnTo>
                  <a:lnTo>
                    <a:pt x="1316" y="2000"/>
                  </a:lnTo>
                  <a:lnTo>
                    <a:pt x="1271" y="2045"/>
                  </a:lnTo>
                  <a:lnTo>
                    <a:pt x="1221" y="2083"/>
                  </a:lnTo>
                  <a:lnTo>
                    <a:pt x="1166" y="2116"/>
                  </a:lnTo>
                  <a:lnTo>
                    <a:pt x="1109" y="2142"/>
                  </a:lnTo>
                  <a:lnTo>
                    <a:pt x="1047" y="2161"/>
                  </a:lnTo>
                  <a:lnTo>
                    <a:pt x="983" y="2173"/>
                  </a:lnTo>
                  <a:lnTo>
                    <a:pt x="916" y="2177"/>
                  </a:lnTo>
                  <a:lnTo>
                    <a:pt x="854" y="2175"/>
                  </a:lnTo>
                  <a:lnTo>
                    <a:pt x="792" y="2163"/>
                  </a:lnTo>
                  <a:lnTo>
                    <a:pt x="734" y="2146"/>
                  </a:lnTo>
                  <a:lnTo>
                    <a:pt x="679" y="2122"/>
                  </a:lnTo>
                  <a:lnTo>
                    <a:pt x="627" y="2093"/>
                  </a:lnTo>
                  <a:lnTo>
                    <a:pt x="579" y="2059"/>
                  </a:lnTo>
                  <a:lnTo>
                    <a:pt x="534" y="2020"/>
                  </a:lnTo>
                  <a:lnTo>
                    <a:pt x="495" y="1976"/>
                  </a:lnTo>
                  <a:lnTo>
                    <a:pt x="461" y="1927"/>
                  </a:lnTo>
                  <a:lnTo>
                    <a:pt x="432" y="1875"/>
                  </a:lnTo>
                  <a:lnTo>
                    <a:pt x="408" y="1820"/>
                  </a:lnTo>
                  <a:lnTo>
                    <a:pt x="391" y="1762"/>
                  </a:lnTo>
                  <a:lnTo>
                    <a:pt x="380" y="1701"/>
                  </a:lnTo>
                  <a:lnTo>
                    <a:pt x="377" y="1638"/>
                  </a:lnTo>
                  <a:lnTo>
                    <a:pt x="376" y="1638"/>
                  </a:lnTo>
                  <a:lnTo>
                    <a:pt x="371" y="1572"/>
                  </a:lnTo>
                  <a:lnTo>
                    <a:pt x="357" y="1508"/>
                  </a:lnTo>
                  <a:lnTo>
                    <a:pt x="339" y="1447"/>
                  </a:lnTo>
                  <a:lnTo>
                    <a:pt x="314" y="1388"/>
                  </a:lnTo>
                  <a:lnTo>
                    <a:pt x="282" y="1326"/>
                  </a:lnTo>
                  <a:lnTo>
                    <a:pt x="241" y="1270"/>
                  </a:lnTo>
                  <a:lnTo>
                    <a:pt x="196" y="1218"/>
                  </a:lnTo>
                  <a:lnTo>
                    <a:pt x="145" y="1170"/>
                  </a:lnTo>
                  <a:lnTo>
                    <a:pt x="90" y="1129"/>
                  </a:lnTo>
                  <a:lnTo>
                    <a:pt x="31" y="1093"/>
                  </a:lnTo>
                  <a:lnTo>
                    <a:pt x="0" y="1079"/>
                  </a:lnTo>
                  <a:lnTo>
                    <a:pt x="62" y="1047"/>
                  </a:lnTo>
                  <a:lnTo>
                    <a:pt x="119" y="1012"/>
                  </a:lnTo>
                  <a:lnTo>
                    <a:pt x="172" y="969"/>
                  </a:lnTo>
                  <a:lnTo>
                    <a:pt x="220" y="922"/>
                  </a:lnTo>
                  <a:lnTo>
                    <a:pt x="263" y="869"/>
                  </a:lnTo>
                  <a:lnTo>
                    <a:pt x="301" y="813"/>
                  </a:lnTo>
                  <a:lnTo>
                    <a:pt x="333" y="753"/>
                  </a:lnTo>
                  <a:lnTo>
                    <a:pt x="359" y="689"/>
                  </a:lnTo>
                  <a:lnTo>
                    <a:pt x="377" y="622"/>
                  </a:lnTo>
                  <a:lnTo>
                    <a:pt x="389" y="553"/>
                  </a:lnTo>
                  <a:lnTo>
                    <a:pt x="393" y="481"/>
                  </a:lnTo>
                  <a:lnTo>
                    <a:pt x="389" y="410"/>
                  </a:lnTo>
                  <a:lnTo>
                    <a:pt x="377" y="342"/>
                  </a:lnTo>
                  <a:lnTo>
                    <a:pt x="360" y="276"/>
                  </a:lnTo>
                  <a:lnTo>
                    <a:pt x="335" y="214"/>
                  </a:lnTo>
                  <a:lnTo>
                    <a:pt x="305" y="155"/>
                  </a:lnTo>
                  <a:lnTo>
                    <a:pt x="268" y="98"/>
                  </a:lnTo>
                  <a:lnTo>
                    <a:pt x="227" y="47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049"/>
            <p:cNvSpPr>
              <a:spLocks/>
            </p:cNvSpPr>
            <p:nvPr/>
          </p:nvSpPr>
          <p:spPr bwMode="auto">
            <a:xfrm>
              <a:off x="3504566" y="1160159"/>
              <a:ext cx="3513138" cy="2316163"/>
            </a:xfrm>
            <a:custGeom>
              <a:avLst/>
              <a:gdLst>
                <a:gd name="T0" fmla="*/ 1670 w 2213"/>
                <a:gd name="T1" fmla="*/ 0 h 1459"/>
                <a:gd name="T2" fmla="*/ 1684 w 2213"/>
                <a:gd name="T3" fmla="*/ 0 h 1459"/>
                <a:gd name="T4" fmla="*/ 1754 w 2213"/>
                <a:gd name="T5" fmla="*/ 7 h 1459"/>
                <a:gd name="T6" fmla="*/ 1878 w 2213"/>
                <a:gd name="T7" fmla="*/ 41 h 1459"/>
                <a:gd name="T8" fmla="*/ 1988 w 2213"/>
                <a:gd name="T9" fmla="*/ 102 h 1459"/>
                <a:gd name="T10" fmla="*/ 2081 w 2213"/>
                <a:gd name="T11" fmla="*/ 186 h 1459"/>
                <a:gd name="T12" fmla="*/ 2152 w 2213"/>
                <a:gd name="T13" fmla="*/ 290 h 1459"/>
                <a:gd name="T14" fmla="*/ 2196 w 2213"/>
                <a:gd name="T15" fmla="*/ 409 h 1459"/>
                <a:gd name="T16" fmla="*/ 2213 w 2213"/>
                <a:gd name="T17" fmla="*/ 540 h 1459"/>
                <a:gd name="T18" fmla="*/ 2196 w 2213"/>
                <a:gd name="T19" fmla="*/ 670 h 1459"/>
                <a:gd name="T20" fmla="*/ 2152 w 2213"/>
                <a:gd name="T21" fmla="*/ 791 h 1459"/>
                <a:gd name="T22" fmla="*/ 2080 w 2213"/>
                <a:gd name="T23" fmla="*/ 894 h 1459"/>
                <a:gd name="T24" fmla="*/ 1987 w 2213"/>
                <a:gd name="T25" fmla="*/ 979 h 1459"/>
                <a:gd name="T26" fmla="*/ 1875 w 2213"/>
                <a:gd name="T27" fmla="*/ 1040 h 1459"/>
                <a:gd name="T28" fmla="*/ 1751 w 2213"/>
                <a:gd name="T29" fmla="*/ 1074 h 1459"/>
                <a:gd name="T30" fmla="*/ 1684 w 2213"/>
                <a:gd name="T31" fmla="*/ 1080 h 1459"/>
                <a:gd name="T32" fmla="*/ 1598 w 2213"/>
                <a:gd name="T33" fmla="*/ 1083 h 1459"/>
                <a:gd name="T34" fmla="*/ 1467 w 2213"/>
                <a:gd name="T35" fmla="*/ 1110 h 1459"/>
                <a:gd name="T36" fmla="*/ 1345 w 2213"/>
                <a:gd name="T37" fmla="*/ 1165 h 1459"/>
                <a:gd name="T38" fmla="*/ 1237 w 2213"/>
                <a:gd name="T39" fmla="*/ 1244 h 1459"/>
                <a:gd name="T40" fmla="*/ 1146 w 2213"/>
                <a:gd name="T41" fmla="*/ 1342 h 1459"/>
                <a:gd name="T42" fmla="*/ 1080 w 2213"/>
                <a:gd name="T43" fmla="*/ 1459 h 1459"/>
                <a:gd name="T44" fmla="*/ 1011 w 2213"/>
                <a:gd name="T45" fmla="*/ 1342 h 1459"/>
                <a:gd name="T46" fmla="*/ 922 w 2213"/>
                <a:gd name="T47" fmla="*/ 1241 h 1459"/>
                <a:gd name="T48" fmla="*/ 814 w 2213"/>
                <a:gd name="T49" fmla="*/ 1161 h 1459"/>
                <a:gd name="T50" fmla="*/ 691 w 2213"/>
                <a:gd name="T51" fmla="*/ 1105 h 1459"/>
                <a:gd name="T52" fmla="*/ 555 w 2213"/>
                <a:gd name="T53" fmla="*/ 1075 h 1459"/>
                <a:gd name="T54" fmla="*/ 412 w 2213"/>
                <a:gd name="T55" fmla="*/ 1075 h 1459"/>
                <a:gd name="T56" fmla="*/ 277 w 2213"/>
                <a:gd name="T57" fmla="*/ 1104 h 1459"/>
                <a:gd name="T58" fmla="*/ 154 w 2213"/>
                <a:gd name="T59" fmla="*/ 1160 h 1459"/>
                <a:gd name="T60" fmla="*/ 47 w 2213"/>
                <a:gd name="T61" fmla="*/ 1239 h 1459"/>
                <a:gd name="T62" fmla="*/ 26 w 2213"/>
                <a:gd name="T63" fmla="*/ 1195 h 1459"/>
                <a:gd name="T64" fmla="*/ 92 w 2213"/>
                <a:gd name="T65" fmla="*/ 1020 h 1459"/>
                <a:gd name="T66" fmla="*/ 196 w 2213"/>
                <a:gd name="T67" fmla="*/ 825 h 1459"/>
                <a:gd name="T68" fmla="*/ 323 w 2213"/>
                <a:gd name="T69" fmla="*/ 644 h 1459"/>
                <a:gd name="T70" fmla="*/ 471 w 2213"/>
                <a:gd name="T71" fmla="*/ 482 h 1459"/>
                <a:gd name="T72" fmla="*/ 638 w 2213"/>
                <a:gd name="T73" fmla="*/ 339 h 1459"/>
                <a:gd name="T74" fmla="*/ 824 w 2213"/>
                <a:gd name="T75" fmla="*/ 220 h 1459"/>
                <a:gd name="T76" fmla="*/ 1025 w 2213"/>
                <a:gd name="T77" fmla="*/ 123 h 1459"/>
                <a:gd name="T78" fmla="*/ 1239 w 2213"/>
                <a:gd name="T79" fmla="*/ 54 h 1459"/>
                <a:gd name="T80" fmla="*/ 1449 w 2213"/>
                <a:gd name="T81" fmla="*/ 15 h 1459"/>
                <a:gd name="T82" fmla="*/ 1666 w 2213"/>
                <a:gd name="T83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3" h="1459">
                  <a:moveTo>
                    <a:pt x="1666" y="0"/>
                  </a:moveTo>
                  <a:lnTo>
                    <a:pt x="1670" y="0"/>
                  </a:lnTo>
                  <a:lnTo>
                    <a:pt x="1674" y="0"/>
                  </a:lnTo>
                  <a:lnTo>
                    <a:pt x="1684" y="0"/>
                  </a:lnTo>
                  <a:lnTo>
                    <a:pt x="1687" y="0"/>
                  </a:lnTo>
                  <a:lnTo>
                    <a:pt x="1754" y="7"/>
                  </a:lnTo>
                  <a:lnTo>
                    <a:pt x="1817" y="20"/>
                  </a:lnTo>
                  <a:lnTo>
                    <a:pt x="1878" y="41"/>
                  </a:lnTo>
                  <a:lnTo>
                    <a:pt x="1934" y="68"/>
                  </a:lnTo>
                  <a:lnTo>
                    <a:pt x="1988" y="102"/>
                  </a:lnTo>
                  <a:lnTo>
                    <a:pt x="2036" y="142"/>
                  </a:lnTo>
                  <a:lnTo>
                    <a:pt x="2081" y="186"/>
                  </a:lnTo>
                  <a:lnTo>
                    <a:pt x="2119" y="236"/>
                  </a:lnTo>
                  <a:lnTo>
                    <a:pt x="2152" y="290"/>
                  </a:lnTo>
                  <a:lnTo>
                    <a:pt x="2178" y="347"/>
                  </a:lnTo>
                  <a:lnTo>
                    <a:pt x="2196" y="409"/>
                  </a:lnTo>
                  <a:lnTo>
                    <a:pt x="2209" y="473"/>
                  </a:lnTo>
                  <a:lnTo>
                    <a:pt x="2213" y="540"/>
                  </a:lnTo>
                  <a:lnTo>
                    <a:pt x="2209" y="606"/>
                  </a:lnTo>
                  <a:lnTo>
                    <a:pt x="2196" y="670"/>
                  </a:lnTo>
                  <a:lnTo>
                    <a:pt x="2178" y="732"/>
                  </a:lnTo>
                  <a:lnTo>
                    <a:pt x="2152" y="791"/>
                  </a:lnTo>
                  <a:lnTo>
                    <a:pt x="2119" y="845"/>
                  </a:lnTo>
                  <a:lnTo>
                    <a:pt x="2080" y="894"/>
                  </a:lnTo>
                  <a:lnTo>
                    <a:pt x="2035" y="939"/>
                  </a:lnTo>
                  <a:lnTo>
                    <a:pt x="1987" y="979"/>
                  </a:lnTo>
                  <a:lnTo>
                    <a:pt x="1933" y="1012"/>
                  </a:lnTo>
                  <a:lnTo>
                    <a:pt x="1875" y="1040"/>
                  </a:lnTo>
                  <a:lnTo>
                    <a:pt x="1815" y="1061"/>
                  </a:lnTo>
                  <a:lnTo>
                    <a:pt x="1751" y="1074"/>
                  </a:lnTo>
                  <a:lnTo>
                    <a:pt x="1684" y="1079"/>
                  </a:lnTo>
                  <a:lnTo>
                    <a:pt x="1684" y="1080"/>
                  </a:lnTo>
                  <a:lnTo>
                    <a:pt x="1666" y="1079"/>
                  </a:lnTo>
                  <a:lnTo>
                    <a:pt x="1598" y="1083"/>
                  </a:lnTo>
                  <a:lnTo>
                    <a:pt x="1531" y="1093"/>
                  </a:lnTo>
                  <a:lnTo>
                    <a:pt x="1467" y="1110"/>
                  </a:lnTo>
                  <a:lnTo>
                    <a:pt x="1405" y="1134"/>
                  </a:lnTo>
                  <a:lnTo>
                    <a:pt x="1345" y="1165"/>
                  </a:lnTo>
                  <a:lnTo>
                    <a:pt x="1289" y="1202"/>
                  </a:lnTo>
                  <a:lnTo>
                    <a:pt x="1237" y="1244"/>
                  </a:lnTo>
                  <a:lnTo>
                    <a:pt x="1189" y="1291"/>
                  </a:lnTo>
                  <a:lnTo>
                    <a:pt x="1146" y="1342"/>
                  </a:lnTo>
                  <a:lnTo>
                    <a:pt x="1110" y="1398"/>
                  </a:lnTo>
                  <a:lnTo>
                    <a:pt x="1080" y="1459"/>
                  </a:lnTo>
                  <a:lnTo>
                    <a:pt x="1048" y="1398"/>
                  </a:lnTo>
                  <a:lnTo>
                    <a:pt x="1011" y="1342"/>
                  </a:lnTo>
                  <a:lnTo>
                    <a:pt x="970" y="1290"/>
                  </a:lnTo>
                  <a:lnTo>
                    <a:pt x="922" y="1241"/>
                  </a:lnTo>
                  <a:lnTo>
                    <a:pt x="870" y="1198"/>
                  </a:lnTo>
                  <a:lnTo>
                    <a:pt x="814" y="1161"/>
                  </a:lnTo>
                  <a:lnTo>
                    <a:pt x="754" y="1130"/>
                  </a:lnTo>
                  <a:lnTo>
                    <a:pt x="691" y="1105"/>
                  </a:lnTo>
                  <a:lnTo>
                    <a:pt x="624" y="1087"/>
                  </a:lnTo>
                  <a:lnTo>
                    <a:pt x="555" y="1075"/>
                  </a:lnTo>
                  <a:lnTo>
                    <a:pt x="483" y="1071"/>
                  </a:lnTo>
                  <a:lnTo>
                    <a:pt x="412" y="1075"/>
                  </a:lnTo>
                  <a:lnTo>
                    <a:pt x="344" y="1085"/>
                  </a:lnTo>
                  <a:lnTo>
                    <a:pt x="277" y="1104"/>
                  </a:lnTo>
                  <a:lnTo>
                    <a:pt x="214" y="1129"/>
                  </a:lnTo>
                  <a:lnTo>
                    <a:pt x="154" y="1160"/>
                  </a:lnTo>
                  <a:lnTo>
                    <a:pt x="99" y="1197"/>
                  </a:lnTo>
                  <a:lnTo>
                    <a:pt x="47" y="1239"/>
                  </a:lnTo>
                  <a:lnTo>
                    <a:pt x="0" y="1286"/>
                  </a:lnTo>
                  <a:lnTo>
                    <a:pt x="26" y="1195"/>
                  </a:lnTo>
                  <a:lnTo>
                    <a:pt x="57" y="1106"/>
                  </a:lnTo>
                  <a:lnTo>
                    <a:pt x="92" y="1020"/>
                  </a:lnTo>
                  <a:lnTo>
                    <a:pt x="141" y="921"/>
                  </a:lnTo>
                  <a:lnTo>
                    <a:pt x="196" y="825"/>
                  </a:lnTo>
                  <a:lnTo>
                    <a:pt x="256" y="732"/>
                  </a:lnTo>
                  <a:lnTo>
                    <a:pt x="323" y="644"/>
                  </a:lnTo>
                  <a:lnTo>
                    <a:pt x="395" y="561"/>
                  </a:lnTo>
                  <a:lnTo>
                    <a:pt x="471" y="482"/>
                  </a:lnTo>
                  <a:lnTo>
                    <a:pt x="553" y="409"/>
                  </a:lnTo>
                  <a:lnTo>
                    <a:pt x="638" y="339"/>
                  </a:lnTo>
                  <a:lnTo>
                    <a:pt x="730" y="276"/>
                  </a:lnTo>
                  <a:lnTo>
                    <a:pt x="824" y="220"/>
                  </a:lnTo>
                  <a:lnTo>
                    <a:pt x="922" y="169"/>
                  </a:lnTo>
                  <a:lnTo>
                    <a:pt x="1025" y="123"/>
                  </a:lnTo>
                  <a:lnTo>
                    <a:pt x="1131" y="85"/>
                  </a:lnTo>
                  <a:lnTo>
                    <a:pt x="1239" y="54"/>
                  </a:lnTo>
                  <a:lnTo>
                    <a:pt x="1343" y="30"/>
                  </a:lnTo>
                  <a:lnTo>
                    <a:pt x="1449" y="15"/>
                  </a:lnTo>
                  <a:lnTo>
                    <a:pt x="1556" y="4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50"/>
            <p:cNvSpPr>
              <a:spLocks/>
            </p:cNvSpPr>
            <p:nvPr/>
          </p:nvSpPr>
          <p:spPr bwMode="auto">
            <a:xfrm>
              <a:off x="5322253" y="4293884"/>
              <a:ext cx="3487738" cy="2336800"/>
            </a:xfrm>
            <a:custGeom>
              <a:avLst/>
              <a:gdLst>
                <a:gd name="T0" fmla="*/ 1145 w 2197"/>
                <a:gd name="T1" fmla="*/ 58 h 1472"/>
                <a:gd name="T2" fmla="*/ 1224 w 2197"/>
                <a:gd name="T3" fmla="*/ 164 h 1472"/>
                <a:gd name="T4" fmla="*/ 1323 w 2197"/>
                <a:gd name="T5" fmla="*/ 252 h 1472"/>
                <a:gd name="T6" fmla="*/ 1437 w 2197"/>
                <a:gd name="T7" fmla="*/ 318 h 1472"/>
                <a:gd name="T8" fmla="*/ 1566 w 2197"/>
                <a:gd name="T9" fmla="*/ 360 h 1472"/>
                <a:gd name="T10" fmla="*/ 1704 w 2197"/>
                <a:gd name="T11" fmla="*/ 375 h 1472"/>
                <a:gd name="T12" fmla="*/ 1847 w 2197"/>
                <a:gd name="T13" fmla="*/ 359 h 1472"/>
                <a:gd name="T14" fmla="*/ 1979 w 2197"/>
                <a:gd name="T15" fmla="*/ 315 h 1472"/>
                <a:gd name="T16" fmla="*/ 2097 w 2197"/>
                <a:gd name="T17" fmla="*/ 244 h 1472"/>
                <a:gd name="T18" fmla="*/ 2197 w 2197"/>
                <a:gd name="T19" fmla="*/ 150 h 1472"/>
                <a:gd name="T20" fmla="*/ 2142 w 2197"/>
                <a:gd name="T21" fmla="*/ 337 h 1472"/>
                <a:gd name="T22" fmla="*/ 2059 w 2197"/>
                <a:gd name="T23" fmla="*/ 527 h 1472"/>
                <a:gd name="T24" fmla="*/ 1948 w 2197"/>
                <a:gd name="T25" fmla="*/ 716 h 1472"/>
                <a:gd name="T26" fmla="*/ 1813 w 2197"/>
                <a:gd name="T27" fmla="*/ 889 h 1472"/>
                <a:gd name="T28" fmla="*/ 1659 w 2197"/>
                <a:gd name="T29" fmla="*/ 1044 h 1472"/>
                <a:gd name="T30" fmla="*/ 1486 w 2197"/>
                <a:gd name="T31" fmla="*/ 1177 h 1472"/>
                <a:gd name="T32" fmla="*/ 1296 w 2197"/>
                <a:gd name="T33" fmla="*/ 1288 h 1472"/>
                <a:gd name="T34" fmla="*/ 1092 w 2197"/>
                <a:gd name="T35" fmla="*/ 1375 h 1472"/>
                <a:gd name="T36" fmla="*/ 884 w 2197"/>
                <a:gd name="T37" fmla="*/ 1434 h 1472"/>
                <a:gd name="T38" fmla="*/ 675 w 2197"/>
                <a:gd name="T39" fmla="*/ 1465 h 1472"/>
                <a:gd name="T40" fmla="*/ 539 w 2197"/>
                <a:gd name="T41" fmla="*/ 1472 h 1472"/>
                <a:gd name="T42" fmla="*/ 465 w 2197"/>
                <a:gd name="T43" fmla="*/ 1467 h 1472"/>
                <a:gd name="T44" fmla="*/ 339 w 2197"/>
                <a:gd name="T45" fmla="*/ 1434 h 1472"/>
                <a:gd name="T46" fmla="*/ 228 w 2197"/>
                <a:gd name="T47" fmla="*/ 1372 h 1472"/>
                <a:gd name="T48" fmla="*/ 134 w 2197"/>
                <a:gd name="T49" fmla="*/ 1288 h 1472"/>
                <a:gd name="T50" fmla="*/ 63 w 2197"/>
                <a:gd name="T51" fmla="*/ 1184 h 1472"/>
                <a:gd name="T52" fmla="*/ 16 w 2197"/>
                <a:gd name="T53" fmla="*/ 1063 h 1472"/>
                <a:gd name="T54" fmla="*/ 0 w 2197"/>
                <a:gd name="T55" fmla="*/ 932 h 1472"/>
                <a:gd name="T56" fmla="*/ 14 w 2197"/>
                <a:gd name="T57" fmla="*/ 808 h 1472"/>
                <a:gd name="T58" fmla="*/ 55 w 2197"/>
                <a:gd name="T59" fmla="*/ 695 h 1472"/>
                <a:gd name="T60" fmla="*/ 119 w 2197"/>
                <a:gd name="T61" fmla="*/ 595 h 1472"/>
                <a:gd name="T62" fmla="*/ 202 w 2197"/>
                <a:gd name="T63" fmla="*/ 511 h 1472"/>
                <a:gd name="T64" fmla="*/ 302 w 2197"/>
                <a:gd name="T65" fmla="*/ 448 h 1472"/>
                <a:gd name="T66" fmla="*/ 416 w 2197"/>
                <a:gd name="T67" fmla="*/ 407 h 1472"/>
                <a:gd name="T68" fmla="*/ 539 w 2197"/>
                <a:gd name="T69" fmla="*/ 393 h 1472"/>
                <a:gd name="T70" fmla="*/ 607 w 2197"/>
                <a:gd name="T71" fmla="*/ 387 h 1472"/>
                <a:gd name="T72" fmla="*/ 734 w 2197"/>
                <a:gd name="T73" fmla="*/ 356 h 1472"/>
                <a:gd name="T74" fmla="*/ 854 w 2197"/>
                <a:gd name="T75" fmla="*/ 300 h 1472"/>
                <a:gd name="T76" fmla="*/ 961 w 2197"/>
                <a:gd name="T77" fmla="*/ 219 h 1472"/>
                <a:gd name="T78" fmla="*/ 1049 w 2197"/>
                <a:gd name="T79" fmla="*/ 118 h 1472"/>
                <a:gd name="T80" fmla="*/ 1114 w 2197"/>
                <a:gd name="T81" fmla="*/ 0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97" h="1472">
                  <a:moveTo>
                    <a:pt x="1114" y="0"/>
                  </a:moveTo>
                  <a:lnTo>
                    <a:pt x="1145" y="58"/>
                  </a:lnTo>
                  <a:lnTo>
                    <a:pt x="1182" y="113"/>
                  </a:lnTo>
                  <a:lnTo>
                    <a:pt x="1224" y="164"/>
                  </a:lnTo>
                  <a:lnTo>
                    <a:pt x="1271" y="211"/>
                  </a:lnTo>
                  <a:lnTo>
                    <a:pt x="1323" y="252"/>
                  </a:lnTo>
                  <a:lnTo>
                    <a:pt x="1378" y="288"/>
                  </a:lnTo>
                  <a:lnTo>
                    <a:pt x="1437" y="318"/>
                  </a:lnTo>
                  <a:lnTo>
                    <a:pt x="1500" y="343"/>
                  </a:lnTo>
                  <a:lnTo>
                    <a:pt x="1566" y="360"/>
                  </a:lnTo>
                  <a:lnTo>
                    <a:pt x="1634" y="372"/>
                  </a:lnTo>
                  <a:lnTo>
                    <a:pt x="1704" y="375"/>
                  </a:lnTo>
                  <a:lnTo>
                    <a:pt x="1776" y="371"/>
                  </a:lnTo>
                  <a:lnTo>
                    <a:pt x="1847" y="359"/>
                  </a:lnTo>
                  <a:lnTo>
                    <a:pt x="1915" y="341"/>
                  </a:lnTo>
                  <a:lnTo>
                    <a:pt x="1979" y="315"/>
                  </a:lnTo>
                  <a:lnTo>
                    <a:pt x="2040" y="282"/>
                  </a:lnTo>
                  <a:lnTo>
                    <a:pt x="2097" y="244"/>
                  </a:lnTo>
                  <a:lnTo>
                    <a:pt x="2150" y="199"/>
                  </a:lnTo>
                  <a:lnTo>
                    <a:pt x="2197" y="150"/>
                  </a:lnTo>
                  <a:lnTo>
                    <a:pt x="2172" y="244"/>
                  </a:lnTo>
                  <a:lnTo>
                    <a:pt x="2142" y="337"/>
                  </a:lnTo>
                  <a:lnTo>
                    <a:pt x="2106" y="426"/>
                  </a:lnTo>
                  <a:lnTo>
                    <a:pt x="2059" y="527"/>
                  </a:lnTo>
                  <a:lnTo>
                    <a:pt x="2006" y="623"/>
                  </a:lnTo>
                  <a:lnTo>
                    <a:pt x="1948" y="716"/>
                  </a:lnTo>
                  <a:lnTo>
                    <a:pt x="1882" y="804"/>
                  </a:lnTo>
                  <a:lnTo>
                    <a:pt x="1813" y="889"/>
                  </a:lnTo>
                  <a:lnTo>
                    <a:pt x="1738" y="968"/>
                  </a:lnTo>
                  <a:lnTo>
                    <a:pt x="1659" y="1044"/>
                  </a:lnTo>
                  <a:lnTo>
                    <a:pt x="1574" y="1113"/>
                  </a:lnTo>
                  <a:lnTo>
                    <a:pt x="1486" y="1177"/>
                  </a:lnTo>
                  <a:lnTo>
                    <a:pt x="1393" y="1236"/>
                  </a:lnTo>
                  <a:lnTo>
                    <a:pt x="1296" y="1288"/>
                  </a:lnTo>
                  <a:lnTo>
                    <a:pt x="1195" y="1334"/>
                  </a:lnTo>
                  <a:lnTo>
                    <a:pt x="1092" y="1375"/>
                  </a:lnTo>
                  <a:lnTo>
                    <a:pt x="984" y="1409"/>
                  </a:lnTo>
                  <a:lnTo>
                    <a:pt x="884" y="1434"/>
                  </a:lnTo>
                  <a:lnTo>
                    <a:pt x="780" y="1452"/>
                  </a:lnTo>
                  <a:lnTo>
                    <a:pt x="675" y="1465"/>
                  </a:lnTo>
                  <a:lnTo>
                    <a:pt x="569" y="1470"/>
                  </a:lnTo>
                  <a:lnTo>
                    <a:pt x="539" y="1472"/>
                  </a:lnTo>
                  <a:lnTo>
                    <a:pt x="531" y="1472"/>
                  </a:lnTo>
                  <a:lnTo>
                    <a:pt x="465" y="1467"/>
                  </a:lnTo>
                  <a:lnTo>
                    <a:pt x="401" y="1453"/>
                  </a:lnTo>
                  <a:lnTo>
                    <a:pt x="339" y="1434"/>
                  </a:lnTo>
                  <a:lnTo>
                    <a:pt x="281" y="1406"/>
                  </a:lnTo>
                  <a:lnTo>
                    <a:pt x="228" y="1372"/>
                  </a:lnTo>
                  <a:lnTo>
                    <a:pt x="178" y="1333"/>
                  </a:lnTo>
                  <a:lnTo>
                    <a:pt x="134" y="1288"/>
                  </a:lnTo>
                  <a:lnTo>
                    <a:pt x="96" y="1237"/>
                  </a:lnTo>
                  <a:lnTo>
                    <a:pt x="63" y="1184"/>
                  </a:lnTo>
                  <a:lnTo>
                    <a:pt x="35" y="1126"/>
                  </a:lnTo>
                  <a:lnTo>
                    <a:pt x="16" y="1063"/>
                  </a:lnTo>
                  <a:lnTo>
                    <a:pt x="4" y="999"/>
                  </a:lnTo>
                  <a:lnTo>
                    <a:pt x="0" y="932"/>
                  </a:lnTo>
                  <a:lnTo>
                    <a:pt x="4" y="870"/>
                  </a:lnTo>
                  <a:lnTo>
                    <a:pt x="14" y="808"/>
                  </a:lnTo>
                  <a:lnTo>
                    <a:pt x="31" y="750"/>
                  </a:lnTo>
                  <a:lnTo>
                    <a:pt x="55" y="695"/>
                  </a:lnTo>
                  <a:lnTo>
                    <a:pt x="84" y="643"/>
                  </a:lnTo>
                  <a:lnTo>
                    <a:pt x="119" y="595"/>
                  </a:lnTo>
                  <a:lnTo>
                    <a:pt x="158" y="550"/>
                  </a:lnTo>
                  <a:lnTo>
                    <a:pt x="202" y="511"/>
                  </a:lnTo>
                  <a:lnTo>
                    <a:pt x="250" y="477"/>
                  </a:lnTo>
                  <a:lnTo>
                    <a:pt x="302" y="448"/>
                  </a:lnTo>
                  <a:lnTo>
                    <a:pt x="357" y="424"/>
                  </a:lnTo>
                  <a:lnTo>
                    <a:pt x="416" y="407"/>
                  </a:lnTo>
                  <a:lnTo>
                    <a:pt x="476" y="396"/>
                  </a:lnTo>
                  <a:lnTo>
                    <a:pt x="539" y="393"/>
                  </a:lnTo>
                  <a:lnTo>
                    <a:pt x="539" y="392"/>
                  </a:lnTo>
                  <a:lnTo>
                    <a:pt x="607" y="387"/>
                  </a:lnTo>
                  <a:lnTo>
                    <a:pt x="672" y="375"/>
                  </a:lnTo>
                  <a:lnTo>
                    <a:pt x="734" y="356"/>
                  </a:lnTo>
                  <a:lnTo>
                    <a:pt x="795" y="332"/>
                  </a:lnTo>
                  <a:lnTo>
                    <a:pt x="854" y="300"/>
                  </a:lnTo>
                  <a:lnTo>
                    <a:pt x="910" y="262"/>
                  </a:lnTo>
                  <a:lnTo>
                    <a:pt x="961" y="219"/>
                  </a:lnTo>
                  <a:lnTo>
                    <a:pt x="1007" y="171"/>
                  </a:lnTo>
                  <a:lnTo>
                    <a:pt x="1049" y="118"/>
                  </a:lnTo>
                  <a:lnTo>
                    <a:pt x="1084" y="61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51"/>
            <p:cNvSpPr>
              <a:spLocks/>
            </p:cNvSpPr>
            <p:nvPr/>
          </p:nvSpPr>
          <p:spPr bwMode="auto">
            <a:xfrm>
              <a:off x="5571491" y="1372884"/>
              <a:ext cx="1262063" cy="1260475"/>
            </a:xfrm>
            <a:custGeom>
              <a:avLst/>
              <a:gdLst>
                <a:gd name="T0" fmla="*/ 397 w 795"/>
                <a:gd name="T1" fmla="*/ 0 h 794"/>
                <a:gd name="T2" fmla="*/ 450 w 795"/>
                <a:gd name="T3" fmla="*/ 4 h 794"/>
                <a:gd name="T4" fmla="*/ 503 w 795"/>
                <a:gd name="T5" fmla="*/ 14 h 794"/>
                <a:gd name="T6" fmla="*/ 551 w 795"/>
                <a:gd name="T7" fmla="*/ 31 h 794"/>
                <a:gd name="T8" fmla="*/ 597 w 795"/>
                <a:gd name="T9" fmla="*/ 55 h 794"/>
                <a:gd name="T10" fmla="*/ 640 w 795"/>
                <a:gd name="T11" fmla="*/ 82 h 794"/>
                <a:gd name="T12" fmla="*/ 678 w 795"/>
                <a:gd name="T13" fmla="*/ 116 h 794"/>
                <a:gd name="T14" fmla="*/ 711 w 795"/>
                <a:gd name="T15" fmla="*/ 154 h 794"/>
                <a:gd name="T16" fmla="*/ 740 w 795"/>
                <a:gd name="T17" fmla="*/ 196 h 794"/>
                <a:gd name="T18" fmla="*/ 763 w 795"/>
                <a:gd name="T19" fmla="*/ 242 h 794"/>
                <a:gd name="T20" fmla="*/ 780 w 795"/>
                <a:gd name="T21" fmla="*/ 292 h 794"/>
                <a:gd name="T22" fmla="*/ 791 w 795"/>
                <a:gd name="T23" fmla="*/ 343 h 794"/>
                <a:gd name="T24" fmla="*/ 795 w 795"/>
                <a:gd name="T25" fmla="*/ 398 h 794"/>
                <a:gd name="T26" fmla="*/ 791 w 795"/>
                <a:gd name="T27" fmla="*/ 451 h 794"/>
                <a:gd name="T28" fmla="*/ 780 w 795"/>
                <a:gd name="T29" fmla="*/ 502 h 794"/>
                <a:gd name="T30" fmla="*/ 763 w 795"/>
                <a:gd name="T31" fmla="*/ 552 h 794"/>
                <a:gd name="T32" fmla="*/ 740 w 795"/>
                <a:gd name="T33" fmla="*/ 598 h 794"/>
                <a:gd name="T34" fmla="*/ 711 w 795"/>
                <a:gd name="T35" fmla="*/ 640 h 794"/>
                <a:gd name="T36" fmla="*/ 678 w 795"/>
                <a:gd name="T37" fmla="*/ 678 h 794"/>
                <a:gd name="T38" fmla="*/ 640 w 795"/>
                <a:gd name="T39" fmla="*/ 712 h 794"/>
                <a:gd name="T40" fmla="*/ 597 w 795"/>
                <a:gd name="T41" fmla="*/ 739 h 794"/>
                <a:gd name="T42" fmla="*/ 551 w 795"/>
                <a:gd name="T43" fmla="*/ 763 h 794"/>
                <a:gd name="T44" fmla="*/ 503 w 795"/>
                <a:gd name="T45" fmla="*/ 780 h 794"/>
                <a:gd name="T46" fmla="*/ 450 w 795"/>
                <a:gd name="T47" fmla="*/ 790 h 794"/>
                <a:gd name="T48" fmla="*/ 397 w 795"/>
                <a:gd name="T49" fmla="*/ 794 h 794"/>
                <a:gd name="T50" fmla="*/ 343 w 795"/>
                <a:gd name="T51" fmla="*/ 790 h 794"/>
                <a:gd name="T52" fmla="*/ 292 w 795"/>
                <a:gd name="T53" fmla="*/ 780 h 794"/>
                <a:gd name="T54" fmla="*/ 242 w 795"/>
                <a:gd name="T55" fmla="*/ 763 h 794"/>
                <a:gd name="T56" fmla="*/ 196 w 795"/>
                <a:gd name="T57" fmla="*/ 739 h 794"/>
                <a:gd name="T58" fmla="*/ 155 w 795"/>
                <a:gd name="T59" fmla="*/ 712 h 794"/>
                <a:gd name="T60" fmla="*/ 117 w 795"/>
                <a:gd name="T61" fmla="*/ 678 h 794"/>
                <a:gd name="T62" fmla="*/ 83 w 795"/>
                <a:gd name="T63" fmla="*/ 640 h 794"/>
                <a:gd name="T64" fmla="*/ 54 w 795"/>
                <a:gd name="T65" fmla="*/ 598 h 794"/>
                <a:gd name="T66" fmla="*/ 31 w 795"/>
                <a:gd name="T67" fmla="*/ 552 h 794"/>
                <a:gd name="T68" fmla="*/ 14 w 795"/>
                <a:gd name="T69" fmla="*/ 502 h 794"/>
                <a:gd name="T70" fmla="*/ 4 w 795"/>
                <a:gd name="T71" fmla="*/ 451 h 794"/>
                <a:gd name="T72" fmla="*/ 0 w 795"/>
                <a:gd name="T73" fmla="*/ 398 h 794"/>
                <a:gd name="T74" fmla="*/ 4 w 795"/>
                <a:gd name="T75" fmla="*/ 343 h 794"/>
                <a:gd name="T76" fmla="*/ 14 w 795"/>
                <a:gd name="T77" fmla="*/ 292 h 794"/>
                <a:gd name="T78" fmla="*/ 31 w 795"/>
                <a:gd name="T79" fmla="*/ 242 h 794"/>
                <a:gd name="T80" fmla="*/ 54 w 795"/>
                <a:gd name="T81" fmla="*/ 196 h 794"/>
                <a:gd name="T82" fmla="*/ 83 w 795"/>
                <a:gd name="T83" fmla="*/ 154 h 794"/>
                <a:gd name="T84" fmla="*/ 117 w 795"/>
                <a:gd name="T85" fmla="*/ 116 h 794"/>
                <a:gd name="T86" fmla="*/ 155 w 795"/>
                <a:gd name="T87" fmla="*/ 82 h 794"/>
                <a:gd name="T88" fmla="*/ 196 w 795"/>
                <a:gd name="T89" fmla="*/ 55 h 794"/>
                <a:gd name="T90" fmla="*/ 242 w 795"/>
                <a:gd name="T91" fmla="*/ 31 h 794"/>
                <a:gd name="T92" fmla="*/ 292 w 795"/>
                <a:gd name="T93" fmla="*/ 14 h 794"/>
                <a:gd name="T94" fmla="*/ 343 w 795"/>
                <a:gd name="T95" fmla="*/ 4 h 794"/>
                <a:gd name="T96" fmla="*/ 397 w 795"/>
                <a:gd name="T97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5" h="794">
                  <a:moveTo>
                    <a:pt x="397" y="0"/>
                  </a:moveTo>
                  <a:lnTo>
                    <a:pt x="450" y="4"/>
                  </a:lnTo>
                  <a:lnTo>
                    <a:pt x="503" y="14"/>
                  </a:lnTo>
                  <a:lnTo>
                    <a:pt x="551" y="31"/>
                  </a:lnTo>
                  <a:lnTo>
                    <a:pt x="597" y="55"/>
                  </a:lnTo>
                  <a:lnTo>
                    <a:pt x="640" y="82"/>
                  </a:lnTo>
                  <a:lnTo>
                    <a:pt x="678" y="116"/>
                  </a:lnTo>
                  <a:lnTo>
                    <a:pt x="711" y="154"/>
                  </a:lnTo>
                  <a:lnTo>
                    <a:pt x="740" y="196"/>
                  </a:lnTo>
                  <a:lnTo>
                    <a:pt x="763" y="242"/>
                  </a:lnTo>
                  <a:lnTo>
                    <a:pt x="780" y="292"/>
                  </a:lnTo>
                  <a:lnTo>
                    <a:pt x="791" y="343"/>
                  </a:lnTo>
                  <a:lnTo>
                    <a:pt x="795" y="398"/>
                  </a:lnTo>
                  <a:lnTo>
                    <a:pt x="791" y="451"/>
                  </a:lnTo>
                  <a:lnTo>
                    <a:pt x="780" y="502"/>
                  </a:lnTo>
                  <a:lnTo>
                    <a:pt x="763" y="552"/>
                  </a:lnTo>
                  <a:lnTo>
                    <a:pt x="740" y="598"/>
                  </a:lnTo>
                  <a:lnTo>
                    <a:pt x="711" y="640"/>
                  </a:lnTo>
                  <a:lnTo>
                    <a:pt x="678" y="678"/>
                  </a:lnTo>
                  <a:lnTo>
                    <a:pt x="640" y="712"/>
                  </a:lnTo>
                  <a:lnTo>
                    <a:pt x="597" y="739"/>
                  </a:lnTo>
                  <a:lnTo>
                    <a:pt x="551" y="763"/>
                  </a:lnTo>
                  <a:lnTo>
                    <a:pt x="503" y="780"/>
                  </a:lnTo>
                  <a:lnTo>
                    <a:pt x="450" y="790"/>
                  </a:lnTo>
                  <a:lnTo>
                    <a:pt x="397" y="794"/>
                  </a:lnTo>
                  <a:lnTo>
                    <a:pt x="343" y="790"/>
                  </a:lnTo>
                  <a:lnTo>
                    <a:pt x="292" y="780"/>
                  </a:lnTo>
                  <a:lnTo>
                    <a:pt x="242" y="763"/>
                  </a:lnTo>
                  <a:lnTo>
                    <a:pt x="196" y="739"/>
                  </a:lnTo>
                  <a:lnTo>
                    <a:pt x="155" y="712"/>
                  </a:lnTo>
                  <a:lnTo>
                    <a:pt x="117" y="678"/>
                  </a:lnTo>
                  <a:lnTo>
                    <a:pt x="83" y="640"/>
                  </a:lnTo>
                  <a:lnTo>
                    <a:pt x="54" y="598"/>
                  </a:lnTo>
                  <a:lnTo>
                    <a:pt x="31" y="552"/>
                  </a:lnTo>
                  <a:lnTo>
                    <a:pt x="14" y="502"/>
                  </a:lnTo>
                  <a:lnTo>
                    <a:pt x="4" y="451"/>
                  </a:lnTo>
                  <a:lnTo>
                    <a:pt x="0" y="398"/>
                  </a:lnTo>
                  <a:lnTo>
                    <a:pt x="4" y="343"/>
                  </a:lnTo>
                  <a:lnTo>
                    <a:pt x="14" y="292"/>
                  </a:lnTo>
                  <a:lnTo>
                    <a:pt x="31" y="242"/>
                  </a:lnTo>
                  <a:lnTo>
                    <a:pt x="54" y="196"/>
                  </a:lnTo>
                  <a:lnTo>
                    <a:pt x="83" y="154"/>
                  </a:lnTo>
                  <a:lnTo>
                    <a:pt x="117" y="116"/>
                  </a:lnTo>
                  <a:lnTo>
                    <a:pt x="155" y="82"/>
                  </a:lnTo>
                  <a:lnTo>
                    <a:pt x="196" y="55"/>
                  </a:lnTo>
                  <a:lnTo>
                    <a:pt x="242" y="31"/>
                  </a:lnTo>
                  <a:lnTo>
                    <a:pt x="292" y="14"/>
                  </a:lnTo>
                  <a:lnTo>
                    <a:pt x="343" y="4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052"/>
            <p:cNvSpPr>
              <a:spLocks/>
            </p:cNvSpPr>
            <p:nvPr/>
          </p:nvSpPr>
          <p:spPr bwMode="auto">
            <a:xfrm>
              <a:off x="5512753" y="5181297"/>
              <a:ext cx="1260475" cy="1260475"/>
            </a:xfrm>
            <a:custGeom>
              <a:avLst/>
              <a:gdLst>
                <a:gd name="T0" fmla="*/ 397 w 794"/>
                <a:gd name="T1" fmla="*/ 0 h 794"/>
                <a:gd name="T2" fmla="*/ 451 w 794"/>
                <a:gd name="T3" fmla="*/ 3 h 794"/>
                <a:gd name="T4" fmla="*/ 503 w 794"/>
                <a:gd name="T5" fmla="*/ 13 h 794"/>
                <a:gd name="T6" fmla="*/ 552 w 794"/>
                <a:gd name="T7" fmla="*/ 30 h 794"/>
                <a:gd name="T8" fmla="*/ 597 w 794"/>
                <a:gd name="T9" fmla="*/ 54 h 794"/>
                <a:gd name="T10" fmla="*/ 639 w 794"/>
                <a:gd name="T11" fmla="*/ 83 h 794"/>
                <a:gd name="T12" fmla="*/ 679 w 794"/>
                <a:gd name="T13" fmla="*/ 116 h 794"/>
                <a:gd name="T14" fmla="*/ 711 w 794"/>
                <a:gd name="T15" fmla="*/ 155 h 794"/>
                <a:gd name="T16" fmla="*/ 740 w 794"/>
                <a:gd name="T17" fmla="*/ 197 h 794"/>
                <a:gd name="T18" fmla="*/ 764 w 794"/>
                <a:gd name="T19" fmla="*/ 243 h 794"/>
                <a:gd name="T20" fmla="*/ 781 w 794"/>
                <a:gd name="T21" fmla="*/ 291 h 794"/>
                <a:gd name="T22" fmla="*/ 791 w 794"/>
                <a:gd name="T23" fmla="*/ 343 h 794"/>
                <a:gd name="T24" fmla="*/ 794 w 794"/>
                <a:gd name="T25" fmla="*/ 397 h 794"/>
                <a:gd name="T26" fmla="*/ 791 w 794"/>
                <a:gd name="T27" fmla="*/ 451 h 794"/>
                <a:gd name="T28" fmla="*/ 781 w 794"/>
                <a:gd name="T29" fmla="*/ 502 h 794"/>
                <a:gd name="T30" fmla="*/ 764 w 794"/>
                <a:gd name="T31" fmla="*/ 551 h 794"/>
                <a:gd name="T32" fmla="*/ 740 w 794"/>
                <a:gd name="T33" fmla="*/ 597 h 794"/>
                <a:gd name="T34" fmla="*/ 711 w 794"/>
                <a:gd name="T35" fmla="*/ 639 h 794"/>
                <a:gd name="T36" fmla="*/ 679 w 794"/>
                <a:gd name="T37" fmla="*/ 677 h 794"/>
                <a:gd name="T38" fmla="*/ 639 w 794"/>
                <a:gd name="T39" fmla="*/ 711 h 794"/>
                <a:gd name="T40" fmla="*/ 597 w 794"/>
                <a:gd name="T41" fmla="*/ 740 h 794"/>
                <a:gd name="T42" fmla="*/ 552 w 794"/>
                <a:gd name="T43" fmla="*/ 762 h 794"/>
                <a:gd name="T44" fmla="*/ 503 w 794"/>
                <a:gd name="T45" fmla="*/ 779 h 794"/>
                <a:gd name="T46" fmla="*/ 451 w 794"/>
                <a:gd name="T47" fmla="*/ 790 h 794"/>
                <a:gd name="T48" fmla="*/ 397 w 794"/>
                <a:gd name="T49" fmla="*/ 794 h 794"/>
                <a:gd name="T50" fmla="*/ 343 w 794"/>
                <a:gd name="T51" fmla="*/ 790 h 794"/>
                <a:gd name="T52" fmla="*/ 291 w 794"/>
                <a:gd name="T53" fmla="*/ 779 h 794"/>
                <a:gd name="T54" fmla="*/ 243 w 794"/>
                <a:gd name="T55" fmla="*/ 762 h 794"/>
                <a:gd name="T56" fmla="*/ 197 w 794"/>
                <a:gd name="T57" fmla="*/ 740 h 794"/>
                <a:gd name="T58" fmla="*/ 155 w 794"/>
                <a:gd name="T59" fmla="*/ 711 h 794"/>
                <a:gd name="T60" fmla="*/ 117 w 794"/>
                <a:gd name="T61" fmla="*/ 677 h 794"/>
                <a:gd name="T62" fmla="*/ 83 w 794"/>
                <a:gd name="T63" fmla="*/ 639 h 794"/>
                <a:gd name="T64" fmla="*/ 54 w 794"/>
                <a:gd name="T65" fmla="*/ 597 h 794"/>
                <a:gd name="T66" fmla="*/ 32 w 794"/>
                <a:gd name="T67" fmla="*/ 551 h 794"/>
                <a:gd name="T68" fmla="*/ 15 w 794"/>
                <a:gd name="T69" fmla="*/ 502 h 794"/>
                <a:gd name="T70" fmla="*/ 4 w 794"/>
                <a:gd name="T71" fmla="*/ 451 h 794"/>
                <a:gd name="T72" fmla="*/ 0 w 794"/>
                <a:gd name="T73" fmla="*/ 397 h 794"/>
                <a:gd name="T74" fmla="*/ 4 w 794"/>
                <a:gd name="T75" fmla="*/ 343 h 794"/>
                <a:gd name="T76" fmla="*/ 15 w 794"/>
                <a:gd name="T77" fmla="*/ 291 h 794"/>
                <a:gd name="T78" fmla="*/ 32 w 794"/>
                <a:gd name="T79" fmla="*/ 243 h 794"/>
                <a:gd name="T80" fmla="*/ 54 w 794"/>
                <a:gd name="T81" fmla="*/ 197 h 794"/>
                <a:gd name="T82" fmla="*/ 83 w 794"/>
                <a:gd name="T83" fmla="*/ 155 h 794"/>
                <a:gd name="T84" fmla="*/ 117 w 794"/>
                <a:gd name="T85" fmla="*/ 116 h 794"/>
                <a:gd name="T86" fmla="*/ 155 w 794"/>
                <a:gd name="T87" fmla="*/ 83 h 794"/>
                <a:gd name="T88" fmla="*/ 197 w 794"/>
                <a:gd name="T89" fmla="*/ 54 h 794"/>
                <a:gd name="T90" fmla="*/ 243 w 794"/>
                <a:gd name="T91" fmla="*/ 30 h 794"/>
                <a:gd name="T92" fmla="*/ 291 w 794"/>
                <a:gd name="T93" fmla="*/ 13 h 794"/>
                <a:gd name="T94" fmla="*/ 343 w 794"/>
                <a:gd name="T95" fmla="*/ 3 h 794"/>
                <a:gd name="T96" fmla="*/ 397 w 794"/>
                <a:gd name="T97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4" h="794">
                  <a:moveTo>
                    <a:pt x="397" y="0"/>
                  </a:moveTo>
                  <a:lnTo>
                    <a:pt x="451" y="3"/>
                  </a:lnTo>
                  <a:lnTo>
                    <a:pt x="503" y="13"/>
                  </a:lnTo>
                  <a:lnTo>
                    <a:pt x="552" y="30"/>
                  </a:lnTo>
                  <a:lnTo>
                    <a:pt x="597" y="54"/>
                  </a:lnTo>
                  <a:lnTo>
                    <a:pt x="639" y="83"/>
                  </a:lnTo>
                  <a:lnTo>
                    <a:pt x="679" y="116"/>
                  </a:lnTo>
                  <a:lnTo>
                    <a:pt x="711" y="155"/>
                  </a:lnTo>
                  <a:lnTo>
                    <a:pt x="740" y="197"/>
                  </a:lnTo>
                  <a:lnTo>
                    <a:pt x="764" y="243"/>
                  </a:lnTo>
                  <a:lnTo>
                    <a:pt x="781" y="291"/>
                  </a:lnTo>
                  <a:lnTo>
                    <a:pt x="791" y="343"/>
                  </a:lnTo>
                  <a:lnTo>
                    <a:pt x="794" y="397"/>
                  </a:lnTo>
                  <a:lnTo>
                    <a:pt x="791" y="451"/>
                  </a:lnTo>
                  <a:lnTo>
                    <a:pt x="781" y="502"/>
                  </a:lnTo>
                  <a:lnTo>
                    <a:pt x="764" y="551"/>
                  </a:lnTo>
                  <a:lnTo>
                    <a:pt x="740" y="597"/>
                  </a:lnTo>
                  <a:lnTo>
                    <a:pt x="711" y="639"/>
                  </a:lnTo>
                  <a:lnTo>
                    <a:pt x="679" y="677"/>
                  </a:lnTo>
                  <a:lnTo>
                    <a:pt x="639" y="711"/>
                  </a:lnTo>
                  <a:lnTo>
                    <a:pt x="597" y="740"/>
                  </a:lnTo>
                  <a:lnTo>
                    <a:pt x="552" y="762"/>
                  </a:lnTo>
                  <a:lnTo>
                    <a:pt x="503" y="779"/>
                  </a:lnTo>
                  <a:lnTo>
                    <a:pt x="451" y="790"/>
                  </a:lnTo>
                  <a:lnTo>
                    <a:pt x="397" y="794"/>
                  </a:lnTo>
                  <a:lnTo>
                    <a:pt x="343" y="790"/>
                  </a:lnTo>
                  <a:lnTo>
                    <a:pt x="291" y="779"/>
                  </a:lnTo>
                  <a:lnTo>
                    <a:pt x="243" y="762"/>
                  </a:lnTo>
                  <a:lnTo>
                    <a:pt x="197" y="740"/>
                  </a:lnTo>
                  <a:lnTo>
                    <a:pt x="155" y="711"/>
                  </a:lnTo>
                  <a:lnTo>
                    <a:pt x="117" y="677"/>
                  </a:lnTo>
                  <a:lnTo>
                    <a:pt x="83" y="639"/>
                  </a:lnTo>
                  <a:lnTo>
                    <a:pt x="54" y="597"/>
                  </a:lnTo>
                  <a:lnTo>
                    <a:pt x="32" y="551"/>
                  </a:lnTo>
                  <a:lnTo>
                    <a:pt x="15" y="502"/>
                  </a:lnTo>
                  <a:lnTo>
                    <a:pt x="4" y="451"/>
                  </a:lnTo>
                  <a:lnTo>
                    <a:pt x="0" y="397"/>
                  </a:lnTo>
                  <a:lnTo>
                    <a:pt x="4" y="343"/>
                  </a:lnTo>
                  <a:lnTo>
                    <a:pt x="15" y="291"/>
                  </a:lnTo>
                  <a:lnTo>
                    <a:pt x="32" y="243"/>
                  </a:lnTo>
                  <a:lnTo>
                    <a:pt x="54" y="197"/>
                  </a:lnTo>
                  <a:lnTo>
                    <a:pt x="83" y="155"/>
                  </a:lnTo>
                  <a:lnTo>
                    <a:pt x="117" y="116"/>
                  </a:lnTo>
                  <a:lnTo>
                    <a:pt x="155" y="83"/>
                  </a:lnTo>
                  <a:lnTo>
                    <a:pt x="197" y="54"/>
                  </a:lnTo>
                  <a:lnTo>
                    <a:pt x="243" y="30"/>
                  </a:lnTo>
                  <a:lnTo>
                    <a:pt x="291" y="13"/>
                  </a:lnTo>
                  <a:lnTo>
                    <a:pt x="343" y="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053"/>
            <p:cNvSpPr>
              <a:spLocks/>
            </p:cNvSpPr>
            <p:nvPr/>
          </p:nvSpPr>
          <p:spPr bwMode="auto">
            <a:xfrm>
              <a:off x="3634741" y="3223909"/>
              <a:ext cx="1258888" cy="1262063"/>
            </a:xfrm>
            <a:custGeom>
              <a:avLst/>
              <a:gdLst>
                <a:gd name="T0" fmla="*/ 397 w 793"/>
                <a:gd name="T1" fmla="*/ 0 h 795"/>
                <a:gd name="T2" fmla="*/ 450 w 793"/>
                <a:gd name="T3" fmla="*/ 4 h 795"/>
                <a:gd name="T4" fmla="*/ 503 w 793"/>
                <a:gd name="T5" fmla="*/ 15 h 795"/>
                <a:gd name="T6" fmla="*/ 551 w 793"/>
                <a:gd name="T7" fmla="*/ 32 h 795"/>
                <a:gd name="T8" fmla="*/ 597 w 793"/>
                <a:gd name="T9" fmla="*/ 54 h 795"/>
                <a:gd name="T10" fmla="*/ 639 w 793"/>
                <a:gd name="T11" fmla="*/ 83 h 795"/>
                <a:gd name="T12" fmla="*/ 677 w 793"/>
                <a:gd name="T13" fmla="*/ 117 h 795"/>
                <a:gd name="T14" fmla="*/ 711 w 793"/>
                <a:gd name="T15" fmla="*/ 155 h 795"/>
                <a:gd name="T16" fmla="*/ 740 w 793"/>
                <a:gd name="T17" fmla="*/ 197 h 795"/>
                <a:gd name="T18" fmla="*/ 762 w 793"/>
                <a:gd name="T19" fmla="*/ 242 h 795"/>
                <a:gd name="T20" fmla="*/ 779 w 793"/>
                <a:gd name="T21" fmla="*/ 292 h 795"/>
                <a:gd name="T22" fmla="*/ 791 w 793"/>
                <a:gd name="T23" fmla="*/ 343 h 795"/>
                <a:gd name="T24" fmla="*/ 793 w 793"/>
                <a:gd name="T25" fmla="*/ 397 h 795"/>
                <a:gd name="T26" fmla="*/ 791 w 793"/>
                <a:gd name="T27" fmla="*/ 450 h 795"/>
                <a:gd name="T28" fmla="*/ 779 w 793"/>
                <a:gd name="T29" fmla="*/ 503 h 795"/>
                <a:gd name="T30" fmla="*/ 762 w 793"/>
                <a:gd name="T31" fmla="*/ 551 h 795"/>
                <a:gd name="T32" fmla="*/ 740 w 793"/>
                <a:gd name="T33" fmla="*/ 597 h 795"/>
                <a:gd name="T34" fmla="*/ 711 w 793"/>
                <a:gd name="T35" fmla="*/ 640 h 795"/>
                <a:gd name="T36" fmla="*/ 677 w 793"/>
                <a:gd name="T37" fmla="*/ 678 h 795"/>
                <a:gd name="T38" fmla="*/ 639 w 793"/>
                <a:gd name="T39" fmla="*/ 711 h 795"/>
                <a:gd name="T40" fmla="*/ 597 w 793"/>
                <a:gd name="T41" fmla="*/ 740 h 795"/>
                <a:gd name="T42" fmla="*/ 551 w 793"/>
                <a:gd name="T43" fmla="*/ 763 h 795"/>
                <a:gd name="T44" fmla="*/ 503 w 793"/>
                <a:gd name="T45" fmla="*/ 780 h 795"/>
                <a:gd name="T46" fmla="*/ 450 w 793"/>
                <a:gd name="T47" fmla="*/ 791 h 795"/>
                <a:gd name="T48" fmla="*/ 397 w 793"/>
                <a:gd name="T49" fmla="*/ 795 h 795"/>
                <a:gd name="T50" fmla="*/ 343 w 793"/>
                <a:gd name="T51" fmla="*/ 791 h 795"/>
                <a:gd name="T52" fmla="*/ 291 w 793"/>
                <a:gd name="T53" fmla="*/ 780 h 795"/>
                <a:gd name="T54" fmla="*/ 242 w 793"/>
                <a:gd name="T55" fmla="*/ 763 h 795"/>
                <a:gd name="T56" fmla="*/ 196 w 793"/>
                <a:gd name="T57" fmla="*/ 740 h 795"/>
                <a:gd name="T58" fmla="*/ 154 w 793"/>
                <a:gd name="T59" fmla="*/ 711 h 795"/>
                <a:gd name="T60" fmla="*/ 117 w 793"/>
                <a:gd name="T61" fmla="*/ 678 h 795"/>
                <a:gd name="T62" fmla="*/ 82 w 793"/>
                <a:gd name="T63" fmla="*/ 640 h 795"/>
                <a:gd name="T64" fmla="*/ 54 w 793"/>
                <a:gd name="T65" fmla="*/ 597 h 795"/>
                <a:gd name="T66" fmla="*/ 31 w 793"/>
                <a:gd name="T67" fmla="*/ 551 h 795"/>
                <a:gd name="T68" fmla="*/ 14 w 793"/>
                <a:gd name="T69" fmla="*/ 503 h 795"/>
                <a:gd name="T70" fmla="*/ 4 w 793"/>
                <a:gd name="T71" fmla="*/ 450 h 795"/>
                <a:gd name="T72" fmla="*/ 0 w 793"/>
                <a:gd name="T73" fmla="*/ 397 h 795"/>
                <a:gd name="T74" fmla="*/ 4 w 793"/>
                <a:gd name="T75" fmla="*/ 343 h 795"/>
                <a:gd name="T76" fmla="*/ 14 w 793"/>
                <a:gd name="T77" fmla="*/ 292 h 795"/>
                <a:gd name="T78" fmla="*/ 31 w 793"/>
                <a:gd name="T79" fmla="*/ 242 h 795"/>
                <a:gd name="T80" fmla="*/ 54 w 793"/>
                <a:gd name="T81" fmla="*/ 197 h 795"/>
                <a:gd name="T82" fmla="*/ 82 w 793"/>
                <a:gd name="T83" fmla="*/ 155 h 795"/>
                <a:gd name="T84" fmla="*/ 117 w 793"/>
                <a:gd name="T85" fmla="*/ 117 h 795"/>
                <a:gd name="T86" fmla="*/ 154 w 793"/>
                <a:gd name="T87" fmla="*/ 83 h 795"/>
                <a:gd name="T88" fmla="*/ 196 w 793"/>
                <a:gd name="T89" fmla="*/ 54 h 795"/>
                <a:gd name="T90" fmla="*/ 242 w 793"/>
                <a:gd name="T91" fmla="*/ 32 h 795"/>
                <a:gd name="T92" fmla="*/ 291 w 793"/>
                <a:gd name="T93" fmla="*/ 15 h 795"/>
                <a:gd name="T94" fmla="*/ 343 w 793"/>
                <a:gd name="T95" fmla="*/ 4 h 795"/>
                <a:gd name="T96" fmla="*/ 397 w 793"/>
                <a:gd name="T97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3" h="795">
                  <a:moveTo>
                    <a:pt x="397" y="0"/>
                  </a:moveTo>
                  <a:lnTo>
                    <a:pt x="450" y="4"/>
                  </a:lnTo>
                  <a:lnTo>
                    <a:pt x="503" y="15"/>
                  </a:lnTo>
                  <a:lnTo>
                    <a:pt x="551" y="32"/>
                  </a:lnTo>
                  <a:lnTo>
                    <a:pt x="597" y="54"/>
                  </a:lnTo>
                  <a:lnTo>
                    <a:pt x="639" y="83"/>
                  </a:lnTo>
                  <a:lnTo>
                    <a:pt x="677" y="117"/>
                  </a:lnTo>
                  <a:lnTo>
                    <a:pt x="711" y="155"/>
                  </a:lnTo>
                  <a:lnTo>
                    <a:pt x="740" y="197"/>
                  </a:lnTo>
                  <a:lnTo>
                    <a:pt x="762" y="242"/>
                  </a:lnTo>
                  <a:lnTo>
                    <a:pt x="779" y="292"/>
                  </a:lnTo>
                  <a:lnTo>
                    <a:pt x="791" y="343"/>
                  </a:lnTo>
                  <a:lnTo>
                    <a:pt x="793" y="397"/>
                  </a:lnTo>
                  <a:lnTo>
                    <a:pt x="791" y="450"/>
                  </a:lnTo>
                  <a:lnTo>
                    <a:pt x="779" y="503"/>
                  </a:lnTo>
                  <a:lnTo>
                    <a:pt x="762" y="551"/>
                  </a:lnTo>
                  <a:lnTo>
                    <a:pt x="740" y="597"/>
                  </a:lnTo>
                  <a:lnTo>
                    <a:pt x="711" y="640"/>
                  </a:lnTo>
                  <a:lnTo>
                    <a:pt x="677" y="678"/>
                  </a:lnTo>
                  <a:lnTo>
                    <a:pt x="639" y="711"/>
                  </a:lnTo>
                  <a:lnTo>
                    <a:pt x="597" y="740"/>
                  </a:lnTo>
                  <a:lnTo>
                    <a:pt x="551" y="763"/>
                  </a:lnTo>
                  <a:lnTo>
                    <a:pt x="503" y="780"/>
                  </a:lnTo>
                  <a:lnTo>
                    <a:pt x="450" y="791"/>
                  </a:lnTo>
                  <a:lnTo>
                    <a:pt x="397" y="795"/>
                  </a:lnTo>
                  <a:lnTo>
                    <a:pt x="343" y="791"/>
                  </a:lnTo>
                  <a:lnTo>
                    <a:pt x="291" y="780"/>
                  </a:lnTo>
                  <a:lnTo>
                    <a:pt x="242" y="763"/>
                  </a:lnTo>
                  <a:lnTo>
                    <a:pt x="196" y="740"/>
                  </a:lnTo>
                  <a:lnTo>
                    <a:pt x="154" y="711"/>
                  </a:lnTo>
                  <a:lnTo>
                    <a:pt x="117" y="678"/>
                  </a:lnTo>
                  <a:lnTo>
                    <a:pt x="82" y="640"/>
                  </a:lnTo>
                  <a:lnTo>
                    <a:pt x="54" y="597"/>
                  </a:lnTo>
                  <a:lnTo>
                    <a:pt x="31" y="551"/>
                  </a:lnTo>
                  <a:lnTo>
                    <a:pt x="14" y="503"/>
                  </a:lnTo>
                  <a:lnTo>
                    <a:pt x="4" y="450"/>
                  </a:lnTo>
                  <a:lnTo>
                    <a:pt x="0" y="397"/>
                  </a:lnTo>
                  <a:lnTo>
                    <a:pt x="4" y="343"/>
                  </a:lnTo>
                  <a:lnTo>
                    <a:pt x="14" y="292"/>
                  </a:lnTo>
                  <a:lnTo>
                    <a:pt x="31" y="242"/>
                  </a:lnTo>
                  <a:lnTo>
                    <a:pt x="54" y="197"/>
                  </a:lnTo>
                  <a:lnTo>
                    <a:pt x="82" y="155"/>
                  </a:lnTo>
                  <a:lnTo>
                    <a:pt x="117" y="117"/>
                  </a:lnTo>
                  <a:lnTo>
                    <a:pt x="154" y="83"/>
                  </a:lnTo>
                  <a:lnTo>
                    <a:pt x="196" y="54"/>
                  </a:lnTo>
                  <a:lnTo>
                    <a:pt x="242" y="32"/>
                  </a:lnTo>
                  <a:lnTo>
                    <a:pt x="291" y="15"/>
                  </a:lnTo>
                  <a:lnTo>
                    <a:pt x="343" y="4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054"/>
            <p:cNvSpPr>
              <a:spLocks/>
            </p:cNvSpPr>
            <p:nvPr/>
          </p:nvSpPr>
          <p:spPr bwMode="auto">
            <a:xfrm>
              <a:off x="7411403" y="3265184"/>
              <a:ext cx="1258888" cy="1260475"/>
            </a:xfrm>
            <a:custGeom>
              <a:avLst/>
              <a:gdLst>
                <a:gd name="T0" fmla="*/ 396 w 793"/>
                <a:gd name="T1" fmla="*/ 0 h 794"/>
                <a:gd name="T2" fmla="*/ 450 w 793"/>
                <a:gd name="T3" fmla="*/ 3 h 794"/>
                <a:gd name="T4" fmla="*/ 502 w 793"/>
                <a:gd name="T5" fmla="*/ 15 h 794"/>
                <a:gd name="T6" fmla="*/ 551 w 793"/>
                <a:gd name="T7" fmla="*/ 32 h 794"/>
                <a:gd name="T8" fmla="*/ 597 w 793"/>
                <a:gd name="T9" fmla="*/ 54 h 794"/>
                <a:gd name="T10" fmla="*/ 638 w 793"/>
                <a:gd name="T11" fmla="*/ 83 h 794"/>
                <a:gd name="T12" fmla="*/ 678 w 793"/>
                <a:gd name="T13" fmla="*/ 117 h 794"/>
                <a:gd name="T14" fmla="*/ 710 w 793"/>
                <a:gd name="T15" fmla="*/ 155 h 794"/>
                <a:gd name="T16" fmla="*/ 739 w 793"/>
                <a:gd name="T17" fmla="*/ 197 h 794"/>
                <a:gd name="T18" fmla="*/ 763 w 793"/>
                <a:gd name="T19" fmla="*/ 243 h 794"/>
                <a:gd name="T20" fmla="*/ 780 w 793"/>
                <a:gd name="T21" fmla="*/ 291 h 794"/>
                <a:gd name="T22" fmla="*/ 790 w 793"/>
                <a:gd name="T23" fmla="*/ 343 h 794"/>
                <a:gd name="T24" fmla="*/ 793 w 793"/>
                <a:gd name="T25" fmla="*/ 397 h 794"/>
                <a:gd name="T26" fmla="*/ 790 w 793"/>
                <a:gd name="T27" fmla="*/ 451 h 794"/>
                <a:gd name="T28" fmla="*/ 780 w 793"/>
                <a:gd name="T29" fmla="*/ 503 h 794"/>
                <a:gd name="T30" fmla="*/ 763 w 793"/>
                <a:gd name="T31" fmla="*/ 551 h 794"/>
                <a:gd name="T32" fmla="*/ 739 w 793"/>
                <a:gd name="T33" fmla="*/ 597 h 794"/>
                <a:gd name="T34" fmla="*/ 710 w 793"/>
                <a:gd name="T35" fmla="*/ 639 h 794"/>
                <a:gd name="T36" fmla="*/ 678 w 793"/>
                <a:gd name="T37" fmla="*/ 677 h 794"/>
                <a:gd name="T38" fmla="*/ 638 w 793"/>
                <a:gd name="T39" fmla="*/ 711 h 794"/>
                <a:gd name="T40" fmla="*/ 597 w 793"/>
                <a:gd name="T41" fmla="*/ 740 h 794"/>
                <a:gd name="T42" fmla="*/ 551 w 793"/>
                <a:gd name="T43" fmla="*/ 762 h 794"/>
                <a:gd name="T44" fmla="*/ 502 w 793"/>
                <a:gd name="T45" fmla="*/ 779 h 794"/>
                <a:gd name="T46" fmla="*/ 450 w 793"/>
                <a:gd name="T47" fmla="*/ 791 h 794"/>
                <a:gd name="T48" fmla="*/ 396 w 793"/>
                <a:gd name="T49" fmla="*/ 794 h 794"/>
                <a:gd name="T50" fmla="*/ 343 w 793"/>
                <a:gd name="T51" fmla="*/ 791 h 794"/>
                <a:gd name="T52" fmla="*/ 290 w 793"/>
                <a:gd name="T53" fmla="*/ 779 h 794"/>
                <a:gd name="T54" fmla="*/ 242 w 793"/>
                <a:gd name="T55" fmla="*/ 762 h 794"/>
                <a:gd name="T56" fmla="*/ 196 w 793"/>
                <a:gd name="T57" fmla="*/ 740 h 794"/>
                <a:gd name="T58" fmla="*/ 154 w 793"/>
                <a:gd name="T59" fmla="*/ 711 h 794"/>
                <a:gd name="T60" fmla="*/ 116 w 793"/>
                <a:gd name="T61" fmla="*/ 677 h 794"/>
                <a:gd name="T62" fmla="*/ 82 w 793"/>
                <a:gd name="T63" fmla="*/ 639 h 794"/>
                <a:gd name="T64" fmla="*/ 53 w 793"/>
                <a:gd name="T65" fmla="*/ 597 h 794"/>
                <a:gd name="T66" fmla="*/ 31 w 793"/>
                <a:gd name="T67" fmla="*/ 551 h 794"/>
                <a:gd name="T68" fmla="*/ 14 w 793"/>
                <a:gd name="T69" fmla="*/ 503 h 794"/>
                <a:gd name="T70" fmla="*/ 4 w 793"/>
                <a:gd name="T71" fmla="*/ 451 h 794"/>
                <a:gd name="T72" fmla="*/ 0 w 793"/>
                <a:gd name="T73" fmla="*/ 397 h 794"/>
                <a:gd name="T74" fmla="*/ 4 w 793"/>
                <a:gd name="T75" fmla="*/ 343 h 794"/>
                <a:gd name="T76" fmla="*/ 14 w 793"/>
                <a:gd name="T77" fmla="*/ 291 h 794"/>
                <a:gd name="T78" fmla="*/ 31 w 793"/>
                <a:gd name="T79" fmla="*/ 243 h 794"/>
                <a:gd name="T80" fmla="*/ 53 w 793"/>
                <a:gd name="T81" fmla="*/ 197 h 794"/>
                <a:gd name="T82" fmla="*/ 82 w 793"/>
                <a:gd name="T83" fmla="*/ 155 h 794"/>
                <a:gd name="T84" fmla="*/ 116 w 793"/>
                <a:gd name="T85" fmla="*/ 117 h 794"/>
                <a:gd name="T86" fmla="*/ 154 w 793"/>
                <a:gd name="T87" fmla="*/ 83 h 794"/>
                <a:gd name="T88" fmla="*/ 196 w 793"/>
                <a:gd name="T89" fmla="*/ 54 h 794"/>
                <a:gd name="T90" fmla="*/ 242 w 793"/>
                <a:gd name="T91" fmla="*/ 32 h 794"/>
                <a:gd name="T92" fmla="*/ 290 w 793"/>
                <a:gd name="T93" fmla="*/ 15 h 794"/>
                <a:gd name="T94" fmla="*/ 343 w 793"/>
                <a:gd name="T95" fmla="*/ 3 h 794"/>
                <a:gd name="T96" fmla="*/ 396 w 793"/>
                <a:gd name="T97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3" h="794">
                  <a:moveTo>
                    <a:pt x="396" y="0"/>
                  </a:moveTo>
                  <a:lnTo>
                    <a:pt x="450" y="3"/>
                  </a:lnTo>
                  <a:lnTo>
                    <a:pt x="502" y="15"/>
                  </a:lnTo>
                  <a:lnTo>
                    <a:pt x="551" y="32"/>
                  </a:lnTo>
                  <a:lnTo>
                    <a:pt x="597" y="54"/>
                  </a:lnTo>
                  <a:lnTo>
                    <a:pt x="638" y="83"/>
                  </a:lnTo>
                  <a:lnTo>
                    <a:pt x="678" y="117"/>
                  </a:lnTo>
                  <a:lnTo>
                    <a:pt x="710" y="155"/>
                  </a:lnTo>
                  <a:lnTo>
                    <a:pt x="739" y="197"/>
                  </a:lnTo>
                  <a:lnTo>
                    <a:pt x="763" y="243"/>
                  </a:lnTo>
                  <a:lnTo>
                    <a:pt x="780" y="291"/>
                  </a:lnTo>
                  <a:lnTo>
                    <a:pt x="790" y="343"/>
                  </a:lnTo>
                  <a:lnTo>
                    <a:pt x="793" y="397"/>
                  </a:lnTo>
                  <a:lnTo>
                    <a:pt x="790" y="451"/>
                  </a:lnTo>
                  <a:lnTo>
                    <a:pt x="780" y="503"/>
                  </a:lnTo>
                  <a:lnTo>
                    <a:pt x="763" y="551"/>
                  </a:lnTo>
                  <a:lnTo>
                    <a:pt x="739" y="597"/>
                  </a:lnTo>
                  <a:lnTo>
                    <a:pt x="710" y="639"/>
                  </a:lnTo>
                  <a:lnTo>
                    <a:pt x="678" y="677"/>
                  </a:lnTo>
                  <a:lnTo>
                    <a:pt x="638" y="711"/>
                  </a:lnTo>
                  <a:lnTo>
                    <a:pt x="597" y="740"/>
                  </a:lnTo>
                  <a:lnTo>
                    <a:pt x="551" y="762"/>
                  </a:lnTo>
                  <a:lnTo>
                    <a:pt x="502" y="779"/>
                  </a:lnTo>
                  <a:lnTo>
                    <a:pt x="450" y="791"/>
                  </a:lnTo>
                  <a:lnTo>
                    <a:pt x="396" y="794"/>
                  </a:lnTo>
                  <a:lnTo>
                    <a:pt x="343" y="791"/>
                  </a:lnTo>
                  <a:lnTo>
                    <a:pt x="290" y="779"/>
                  </a:lnTo>
                  <a:lnTo>
                    <a:pt x="242" y="762"/>
                  </a:lnTo>
                  <a:lnTo>
                    <a:pt x="196" y="740"/>
                  </a:lnTo>
                  <a:lnTo>
                    <a:pt x="154" y="711"/>
                  </a:lnTo>
                  <a:lnTo>
                    <a:pt x="116" y="677"/>
                  </a:lnTo>
                  <a:lnTo>
                    <a:pt x="82" y="639"/>
                  </a:lnTo>
                  <a:lnTo>
                    <a:pt x="53" y="597"/>
                  </a:lnTo>
                  <a:lnTo>
                    <a:pt x="31" y="551"/>
                  </a:lnTo>
                  <a:lnTo>
                    <a:pt x="14" y="503"/>
                  </a:lnTo>
                  <a:lnTo>
                    <a:pt x="4" y="451"/>
                  </a:lnTo>
                  <a:lnTo>
                    <a:pt x="0" y="397"/>
                  </a:lnTo>
                  <a:lnTo>
                    <a:pt x="4" y="343"/>
                  </a:lnTo>
                  <a:lnTo>
                    <a:pt x="14" y="291"/>
                  </a:lnTo>
                  <a:lnTo>
                    <a:pt x="31" y="243"/>
                  </a:lnTo>
                  <a:lnTo>
                    <a:pt x="53" y="197"/>
                  </a:lnTo>
                  <a:lnTo>
                    <a:pt x="82" y="155"/>
                  </a:lnTo>
                  <a:lnTo>
                    <a:pt x="116" y="117"/>
                  </a:lnTo>
                  <a:lnTo>
                    <a:pt x="154" y="83"/>
                  </a:lnTo>
                  <a:lnTo>
                    <a:pt x="196" y="54"/>
                  </a:lnTo>
                  <a:lnTo>
                    <a:pt x="242" y="32"/>
                  </a:lnTo>
                  <a:lnTo>
                    <a:pt x="290" y="15"/>
                  </a:lnTo>
                  <a:lnTo>
                    <a:pt x="343" y="3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31" y="3389608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536" y="5329965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068" y="1481244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393" y="3443514"/>
            <a:ext cx="304800" cy="304800"/>
          </a:xfrm>
          <a:prstGeom prst="rect">
            <a:avLst/>
          </a:prstGeom>
        </p:spPr>
      </p:pic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6860423" y="1678441"/>
            <a:ext cx="17063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2012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6551783" y="4352784"/>
            <a:ext cx="17063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2014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9695697" y="2082461"/>
            <a:ext cx="17063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2013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9334086" y="4799571"/>
            <a:ext cx="17063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2016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68634" y="233344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68635" y="199968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43308" y="199968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9" y="2213046"/>
            <a:ext cx="304800" cy="3048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368634" y="332150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68635" y="298774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43308" y="298774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368634" y="431008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68635" y="397631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43308" y="397631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68634" y="529567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68635" y="496191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3308" y="496191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9" y="3201103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68" y="4189679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68" y="5192744"/>
            <a:ext cx="304800" cy="304800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613682" y="789781"/>
            <a:ext cx="10576488" cy="738664"/>
            <a:chOff x="592428" y="600007"/>
            <a:chExt cx="3940935" cy="738664"/>
          </a:xfrm>
        </p:grpSpPr>
        <p:sp>
          <p:nvSpPr>
            <p:cNvPr id="61" name="TextBox 60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404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  <p:bldP spid="53" grpId="0" animBg="1"/>
      <p:bldP spid="5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865461" y="1807292"/>
            <a:ext cx="2326414" cy="4436200"/>
            <a:chOff x="4932792" y="1599475"/>
            <a:chExt cx="2326414" cy="4436200"/>
          </a:xfrm>
        </p:grpSpPr>
        <p:sp>
          <p:nvSpPr>
            <p:cNvPr id="4" name="Freeform 242"/>
            <p:cNvSpPr>
              <a:spLocks/>
            </p:cNvSpPr>
            <p:nvPr/>
          </p:nvSpPr>
          <p:spPr bwMode="auto">
            <a:xfrm>
              <a:off x="4977205" y="3921067"/>
              <a:ext cx="2282001" cy="2114608"/>
            </a:xfrm>
            <a:custGeom>
              <a:avLst/>
              <a:gdLst>
                <a:gd name="T0" fmla="*/ 0 w 668"/>
                <a:gd name="T1" fmla="*/ 0 h 619"/>
                <a:gd name="T2" fmla="*/ 668 w 668"/>
                <a:gd name="T3" fmla="*/ 0 h 619"/>
                <a:gd name="T4" fmla="*/ 668 w 668"/>
                <a:gd name="T5" fmla="*/ 298 h 619"/>
                <a:gd name="T6" fmla="*/ 329 w 668"/>
                <a:gd name="T7" fmla="*/ 619 h 619"/>
                <a:gd name="T8" fmla="*/ 0 w 668"/>
                <a:gd name="T9" fmla="*/ 298 h 619"/>
                <a:gd name="T10" fmla="*/ 0 w 668"/>
                <a:gd name="T11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8" h="619">
                  <a:moveTo>
                    <a:pt x="0" y="0"/>
                  </a:moveTo>
                  <a:lnTo>
                    <a:pt x="668" y="0"/>
                  </a:lnTo>
                  <a:lnTo>
                    <a:pt x="668" y="298"/>
                  </a:lnTo>
                  <a:lnTo>
                    <a:pt x="329" y="619"/>
                  </a:lnTo>
                  <a:lnTo>
                    <a:pt x="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17"/>
            <p:cNvSpPr>
              <a:spLocks/>
            </p:cNvSpPr>
            <p:nvPr/>
          </p:nvSpPr>
          <p:spPr bwMode="auto">
            <a:xfrm>
              <a:off x="4932796" y="1796211"/>
              <a:ext cx="321120" cy="713980"/>
            </a:xfrm>
            <a:custGeom>
              <a:avLst/>
              <a:gdLst>
                <a:gd name="T0" fmla="*/ 25 w 94"/>
                <a:gd name="T1" fmla="*/ 0 h 209"/>
                <a:gd name="T2" fmla="*/ 72 w 94"/>
                <a:gd name="T3" fmla="*/ 0 h 209"/>
                <a:gd name="T4" fmla="*/ 81 w 94"/>
                <a:gd name="T5" fmla="*/ 3 h 209"/>
                <a:gd name="T6" fmla="*/ 89 w 94"/>
                <a:gd name="T7" fmla="*/ 8 h 209"/>
                <a:gd name="T8" fmla="*/ 93 w 94"/>
                <a:gd name="T9" fmla="*/ 15 h 209"/>
                <a:gd name="T10" fmla="*/ 94 w 94"/>
                <a:gd name="T11" fmla="*/ 20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6 w 94"/>
                <a:gd name="T21" fmla="*/ 103 h 209"/>
                <a:gd name="T22" fmla="*/ 82 w 94"/>
                <a:gd name="T23" fmla="*/ 101 h 209"/>
                <a:gd name="T24" fmla="*/ 80 w 94"/>
                <a:gd name="T25" fmla="*/ 100 h 209"/>
                <a:gd name="T26" fmla="*/ 78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2 w 94"/>
                <a:gd name="T33" fmla="*/ 34 h 209"/>
                <a:gd name="T34" fmla="*/ 72 w 94"/>
                <a:gd name="T35" fmla="*/ 197 h 209"/>
                <a:gd name="T36" fmla="*/ 70 w 94"/>
                <a:gd name="T37" fmla="*/ 201 h 209"/>
                <a:gd name="T38" fmla="*/ 68 w 94"/>
                <a:gd name="T39" fmla="*/ 205 h 209"/>
                <a:gd name="T40" fmla="*/ 65 w 94"/>
                <a:gd name="T41" fmla="*/ 208 h 209"/>
                <a:gd name="T42" fmla="*/ 61 w 94"/>
                <a:gd name="T43" fmla="*/ 209 h 209"/>
                <a:gd name="T44" fmla="*/ 56 w 94"/>
                <a:gd name="T45" fmla="*/ 208 h 209"/>
                <a:gd name="T46" fmla="*/ 53 w 94"/>
                <a:gd name="T47" fmla="*/ 205 h 209"/>
                <a:gd name="T48" fmla="*/ 51 w 94"/>
                <a:gd name="T49" fmla="*/ 201 h 209"/>
                <a:gd name="T50" fmla="*/ 49 w 94"/>
                <a:gd name="T51" fmla="*/ 197 h 209"/>
                <a:gd name="T52" fmla="*/ 49 w 94"/>
                <a:gd name="T53" fmla="*/ 107 h 209"/>
                <a:gd name="T54" fmla="*/ 44 w 94"/>
                <a:gd name="T55" fmla="*/ 107 h 209"/>
                <a:gd name="T56" fmla="*/ 44 w 94"/>
                <a:gd name="T57" fmla="*/ 197 h 209"/>
                <a:gd name="T58" fmla="*/ 43 w 94"/>
                <a:gd name="T59" fmla="*/ 201 h 209"/>
                <a:gd name="T60" fmla="*/ 42 w 94"/>
                <a:gd name="T61" fmla="*/ 205 h 209"/>
                <a:gd name="T62" fmla="*/ 38 w 94"/>
                <a:gd name="T63" fmla="*/ 208 h 209"/>
                <a:gd name="T64" fmla="*/ 34 w 94"/>
                <a:gd name="T65" fmla="*/ 209 h 209"/>
                <a:gd name="T66" fmla="*/ 30 w 94"/>
                <a:gd name="T67" fmla="*/ 208 h 209"/>
                <a:gd name="T68" fmla="*/ 26 w 94"/>
                <a:gd name="T69" fmla="*/ 205 h 209"/>
                <a:gd name="T70" fmla="*/ 23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5 w 94"/>
                <a:gd name="T81" fmla="*/ 34 h 209"/>
                <a:gd name="T82" fmla="*/ 15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7 w 94"/>
                <a:gd name="T91" fmla="*/ 103 h 209"/>
                <a:gd name="T92" fmla="*/ 5 w 94"/>
                <a:gd name="T93" fmla="*/ 101 h 209"/>
                <a:gd name="T94" fmla="*/ 2 w 94"/>
                <a:gd name="T95" fmla="*/ 100 h 209"/>
                <a:gd name="T96" fmla="*/ 1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6 h 209"/>
                <a:gd name="T104" fmla="*/ 6 w 94"/>
                <a:gd name="T105" fmla="*/ 9 h 209"/>
                <a:gd name="T106" fmla="*/ 13 w 94"/>
                <a:gd name="T107" fmla="*/ 3 h 209"/>
                <a:gd name="T108" fmla="*/ 25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5" y="0"/>
                  </a:moveTo>
                  <a:lnTo>
                    <a:pt x="72" y="0"/>
                  </a:lnTo>
                  <a:lnTo>
                    <a:pt x="81" y="3"/>
                  </a:lnTo>
                  <a:lnTo>
                    <a:pt x="89" y="8"/>
                  </a:lnTo>
                  <a:lnTo>
                    <a:pt x="93" y="15"/>
                  </a:lnTo>
                  <a:lnTo>
                    <a:pt x="94" y="20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6" y="103"/>
                  </a:lnTo>
                  <a:lnTo>
                    <a:pt x="82" y="101"/>
                  </a:lnTo>
                  <a:lnTo>
                    <a:pt x="80" y="100"/>
                  </a:lnTo>
                  <a:lnTo>
                    <a:pt x="78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5" y="208"/>
                  </a:lnTo>
                  <a:lnTo>
                    <a:pt x="61" y="209"/>
                  </a:lnTo>
                  <a:lnTo>
                    <a:pt x="56" y="208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49" y="197"/>
                  </a:lnTo>
                  <a:lnTo>
                    <a:pt x="49" y="107"/>
                  </a:lnTo>
                  <a:lnTo>
                    <a:pt x="44" y="107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2" y="205"/>
                  </a:lnTo>
                  <a:lnTo>
                    <a:pt x="38" y="208"/>
                  </a:lnTo>
                  <a:lnTo>
                    <a:pt x="34" y="209"/>
                  </a:lnTo>
                  <a:lnTo>
                    <a:pt x="30" y="208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7" y="103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19"/>
            <p:cNvSpPr>
              <a:spLocks/>
            </p:cNvSpPr>
            <p:nvPr/>
          </p:nvSpPr>
          <p:spPr bwMode="auto">
            <a:xfrm>
              <a:off x="5325655" y="1796211"/>
              <a:ext cx="324537" cy="713980"/>
            </a:xfrm>
            <a:custGeom>
              <a:avLst/>
              <a:gdLst>
                <a:gd name="T0" fmla="*/ 24 w 95"/>
                <a:gd name="T1" fmla="*/ 0 h 209"/>
                <a:gd name="T2" fmla="*/ 72 w 95"/>
                <a:gd name="T3" fmla="*/ 0 h 209"/>
                <a:gd name="T4" fmla="*/ 82 w 95"/>
                <a:gd name="T5" fmla="*/ 3 h 209"/>
                <a:gd name="T6" fmla="*/ 88 w 95"/>
                <a:gd name="T7" fmla="*/ 8 h 209"/>
                <a:gd name="T8" fmla="*/ 93 w 95"/>
                <a:gd name="T9" fmla="*/ 15 h 209"/>
                <a:gd name="T10" fmla="*/ 95 w 95"/>
                <a:gd name="T11" fmla="*/ 20 h 209"/>
                <a:gd name="T12" fmla="*/ 95 w 95"/>
                <a:gd name="T13" fmla="*/ 93 h 209"/>
                <a:gd name="T14" fmla="*/ 93 w 95"/>
                <a:gd name="T15" fmla="*/ 97 h 209"/>
                <a:gd name="T16" fmla="*/ 92 w 95"/>
                <a:gd name="T17" fmla="*/ 100 h 209"/>
                <a:gd name="T18" fmla="*/ 90 w 95"/>
                <a:gd name="T19" fmla="*/ 101 h 209"/>
                <a:gd name="T20" fmla="*/ 87 w 95"/>
                <a:gd name="T21" fmla="*/ 103 h 209"/>
                <a:gd name="T22" fmla="*/ 83 w 95"/>
                <a:gd name="T23" fmla="*/ 101 h 209"/>
                <a:gd name="T24" fmla="*/ 80 w 95"/>
                <a:gd name="T25" fmla="*/ 100 h 209"/>
                <a:gd name="T26" fmla="*/ 79 w 95"/>
                <a:gd name="T27" fmla="*/ 97 h 209"/>
                <a:gd name="T28" fmla="*/ 78 w 95"/>
                <a:gd name="T29" fmla="*/ 93 h 209"/>
                <a:gd name="T30" fmla="*/ 78 w 95"/>
                <a:gd name="T31" fmla="*/ 34 h 209"/>
                <a:gd name="T32" fmla="*/ 72 w 95"/>
                <a:gd name="T33" fmla="*/ 34 h 209"/>
                <a:gd name="T34" fmla="*/ 72 w 95"/>
                <a:gd name="T35" fmla="*/ 197 h 209"/>
                <a:gd name="T36" fmla="*/ 71 w 95"/>
                <a:gd name="T37" fmla="*/ 201 h 209"/>
                <a:gd name="T38" fmla="*/ 68 w 95"/>
                <a:gd name="T39" fmla="*/ 205 h 209"/>
                <a:gd name="T40" fmla="*/ 66 w 95"/>
                <a:gd name="T41" fmla="*/ 208 h 209"/>
                <a:gd name="T42" fmla="*/ 61 w 95"/>
                <a:gd name="T43" fmla="*/ 209 h 209"/>
                <a:gd name="T44" fmla="*/ 57 w 95"/>
                <a:gd name="T45" fmla="*/ 208 h 209"/>
                <a:gd name="T46" fmla="*/ 53 w 95"/>
                <a:gd name="T47" fmla="*/ 205 h 209"/>
                <a:gd name="T48" fmla="*/ 51 w 95"/>
                <a:gd name="T49" fmla="*/ 201 h 209"/>
                <a:gd name="T50" fmla="*/ 50 w 95"/>
                <a:gd name="T51" fmla="*/ 197 h 209"/>
                <a:gd name="T52" fmla="*/ 50 w 95"/>
                <a:gd name="T53" fmla="*/ 107 h 209"/>
                <a:gd name="T54" fmla="*/ 45 w 95"/>
                <a:gd name="T55" fmla="*/ 107 h 209"/>
                <a:gd name="T56" fmla="*/ 45 w 95"/>
                <a:gd name="T57" fmla="*/ 197 h 209"/>
                <a:gd name="T58" fmla="*/ 44 w 95"/>
                <a:gd name="T59" fmla="*/ 201 h 209"/>
                <a:gd name="T60" fmla="*/ 41 w 95"/>
                <a:gd name="T61" fmla="*/ 205 h 209"/>
                <a:gd name="T62" fmla="*/ 38 w 95"/>
                <a:gd name="T63" fmla="*/ 208 h 209"/>
                <a:gd name="T64" fmla="*/ 34 w 95"/>
                <a:gd name="T65" fmla="*/ 209 h 209"/>
                <a:gd name="T66" fmla="*/ 29 w 95"/>
                <a:gd name="T67" fmla="*/ 208 h 209"/>
                <a:gd name="T68" fmla="*/ 26 w 95"/>
                <a:gd name="T69" fmla="*/ 205 h 209"/>
                <a:gd name="T70" fmla="*/ 24 w 95"/>
                <a:gd name="T71" fmla="*/ 201 h 209"/>
                <a:gd name="T72" fmla="*/ 23 w 95"/>
                <a:gd name="T73" fmla="*/ 197 h 209"/>
                <a:gd name="T74" fmla="*/ 23 w 95"/>
                <a:gd name="T75" fmla="*/ 93 h 209"/>
                <a:gd name="T76" fmla="*/ 23 w 95"/>
                <a:gd name="T77" fmla="*/ 92 h 209"/>
                <a:gd name="T78" fmla="*/ 23 w 95"/>
                <a:gd name="T79" fmla="*/ 34 h 209"/>
                <a:gd name="T80" fmla="*/ 16 w 95"/>
                <a:gd name="T81" fmla="*/ 34 h 209"/>
                <a:gd name="T82" fmla="*/ 16 w 95"/>
                <a:gd name="T83" fmla="*/ 93 h 209"/>
                <a:gd name="T84" fmla="*/ 16 w 95"/>
                <a:gd name="T85" fmla="*/ 97 h 209"/>
                <a:gd name="T86" fmla="*/ 13 w 95"/>
                <a:gd name="T87" fmla="*/ 100 h 209"/>
                <a:gd name="T88" fmla="*/ 11 w 95"/>
                <a:gd name="T89" fmla="*/ 101 h 209"/>
                <a:gd name="T90" fmla="*/ 8 w 95"/>
                <a:gd name="T91" fmla="*/ 103 h 209"/>
                <a:gd name="T92" fmla="*/ 5 w 95"/>
                <a:gd name="T93" fmla="*/ 101 h 209"/>
                <a:gd name="T94" fmla="*/ 3 w 95"/>
                <a:gd name="T95" fmla="*/ 100 h 209"/>
                <a:gd name="T96" fmla="*/ 1 w 95"/>
                <a:gd name="T97" fmla="*/ 97 h 209"/>
                <a:gd name="T98" fmla="*/ 0 w 95"/>
                <a:gd name="T99" fmla="*/ 93 h 209"/>
                <a:gd name="T100" fmla="*/ 0 w 95"/>
                <a:gd name="T101" fmla="*/ 21 h 209"/>
                <a:gd name="T102" fmla="*/ 1 w 95"/>
                <a:gd name="T103" fmla="*/ 16 h 209"/>
                <a:gd name="T104" fmla="*/ 5 w 95"/>
                <a:gd name="T105" fmla="*/ 9 h 209"/>
                <a:gd name="T106" fmla="*/ 13 w 95"/>
                <a:gd name="T107" fmla="*/ 3 h 209"/>
                <a:gd name="T108" fmla="*/ 24 w 95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209">
                  <a:moveTo>
                    <a:pt x="24" y="0"/>
                  </a:moveTo>
                  <a:lnTo>
                    <a:pt x="72" y="0"/>
                  </a:lnTo>
                  <a:lnTo>
                    <a:pt x="82" y="3"/>
                  </a:lnTo>
                  <a:lnTo>
                    <a:pt x="88" y="8"/>
                  </a:lnTo>
                  <a:lnTo>
                    <a:pt x="93" y="15"/>
                  </a:lnTo>
                  <a:lnTo>
                    <a:pt x="95" y="20"/>
                  </a:lnTo>
                  <a:lnTo>
                    <a:pt x="95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7" y="103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9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6" y="208"/>
                  </a:lnTo>
                  <a:lnTo>
                    <a:pt x="61" y="209"/>
                  </a:lnTo>
                  <a:lnTo>
                    <a:pt x="57" y="208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5" y="107"/>
                  </a:lnTo>
                  <a:lnTo>
                    <a:pt x="45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8" y="208"/>
                  </a:lnTo>
                  <a:lnTo>
                    <a:pt x="34" y="209"/>
                  </a:lnTo>
                  <a:lnTo>
                    <a:pt x="29" y="208"/>
                  </a:lnTo>
                  <a:lnTo>
                    <a:pt x="26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8" y="103"/>
                  </a:lnTo>
                  <a:lnTo>
                    <a:pt x="5" y="101"/>
                  </a:lnTo>
                  <a:lnTo>
                    <a:pt x="3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9"/>
                  </a:lnTo>
                  <a:lnTo>
                    <a:pt x="13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21"/>
            <p:cNvSpPr>
              <a:spLocks/>
            </p:cNvSpPr>
            <p:nvPr/>
          </p:nvSpPr>
          <p:spPr bwMode="auto">
            <a:xfrm>
              <a:off x="5721931" y="1796211"/>
              <a:ext cx="321120" cy="713980"/>
            </a:xfrm>
            <a:custGeom>
              <a:avLst/>
              <a:gdLst>
                <a:gd name="T0" fmla="*/ 23 w 94"/>
                <a:gd name="T1" fmla="*/ 0 h 209"/>
                <a:gd name="T2" fmla="*/ 71 w 94"/>
                <a:gd name="T3" fmla="*/ 0 h 209"/>
                <a:gd name="T4" fmla="*/ 81 w 94"/>
                <a:gd name="T5" fmla="*/ 3 h 209"/>
                <a:gd name="T6" fmla="*/ 88 w 94"/>
                <a:gd name="T7" fmla="*/ 8 h 209"/>
                <a:gd name="T8" fmla="*/ 93 w 94"/>
                <a:gd name="T9" fmla="*/ 15 h 209"/>
                <a:gd name="T10" fmla="*/ 94 w 94"/>
                <a:gd name="T11" fmla="*/ 20 h 209"/>
                <a:gd name="T12" fmla="*/ 94 w 94"/>
                <a:gd name="T13" fmla="*/ 93 h 209"/>
                <a:gd name="T14" fmla="*/ 93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5 w 94"/>
                <a:gd name="T21" fmla="*/ 103 h 209"/>
                <a:gd name="T22" fmla="*/ 83 w 94"/>
                <a:gd name="T23" fmla="*/ 101 h 209"/>
                <a:gd name="T24" fmla="*/ 80 w 94"/>
                <a:gd name="T25" fmla="*/ 100 h 209"/>
                <a:gd name="T26" fmla="*/ 77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8 w 94"/>
                <a:gd name="T39" fmla="*/ 205 h 209"/>
                <a:gd name="T40" fmla="*/ 64 w 94"/>
                <a:gd name="T41" fmla="*/ 208 h 209"/>
                <a:gd name="T42" fmla="*/ 60 w 94"/>
                <a:gd name="T43" fmla="*/ 209 h 209"/>
                <a:gd name="T44" fmla="*/ 56 w 94"/>
                <a:gd name="T45" fmla="*/ 208 h 209"/>
                <a:gd name="T46" fmla="*/ 52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7 h 209"/>
                <a:gd name="T54" fmla="*/ 44 w 94"/>
                <a:gd name="T55" fmla="*/ 107 h 209"/>
                <a:gd name="T56" fmla="*/ 44 w 94"/>
                <a:gd name="T57" fmla="*/ 197 h 209"/>
                <a:gd name="T58" fmla="*/ 43 w 94"/>
                <a:gd name="T59" fmla="*/ 201 h 209"/>
                <a:gd name="T60" fmla="*/ 41 w 94"/>
                <a:gd name="T61" fmla="*/ 205 h 209"/>
                <a:gd name="T62" fmla="*/ 38 w 94"/>
                <a:gd name="T63" fmla="*/ 208 h 209"/>
                <a:gd name="T64" fmla="*/ 33 w 94"/>
                <a:gd name="T65" fmla="*/ 209 h 209"/>
                <a:gd name="T66" fmla="*/ 29 w 94"/>
                <a:gd name="T67" fmla="*/ 208 h 209"/>
                <a:gd name="T68" fmla="*/ 26 w 94"/>
                <a:gd name="T69" fmla="*/ 205 h 209"/>
                <a:gd name="T70" fmla="*/ 23 w 94"/>
                <a:gd name="T71" fmla="*/ 201 h 209"/>
                <a:gd name="T72" fmla="*/ 22 w 94"/>
                <a:gd name="T73" fmla="*/ 197 h 209"/>
                <a:gd name="T74" fmla="*/ 22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4 w 94"/>
                <a:gd name="T85" fmla="*/ 97 h 209"/>
                <a:gd name="T86" fmla="*/ 13 w 94"/>
                <a:gd name="T87" fmla="*/ 100 h 209"/>
                <a:gd name="T88" fmla="*/ 10 w 94"/>
                <a:gd name="T89" fmla="*/ 101 h 209"/>
                <a:gd name="T90" fmla="*/ 8 w 94"/>
                <a:gd name="T91" fmla="*/ 103 h 209"/>
                <a:gd name="T92" fmla="*/ 5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6 h 209"/>
                <a:gd name="T104" fmla="*/ 5 w 94"/>
                <a:gd name="T105" fmla="*/ 9 h 209"/>
                <a:gd name="T106" fmla="*/ 13 w 94"/>
                <a:gd name="T107" fmla="*/ 3 h 209"/>
                <a:gd name="T108" fmla="*/ 23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3" y="0"/>
                  </a:moveTo>
                  <a:lnTo>
                    <a:pt x="71" y="0"/>
                  </a:lnTo>
                  <a:lnTo>
                    <a:pt x="81" y="3"/>
                  </a:lnTo>
                  <a:lnTo>
                    <a:pt x="88" y="8"/>
                  </a:lnTo>
                  <a:lnTo>
                    <a:pt x="93" y="15"/>
                  </a:lnTo>
                  <a:lnTo>
                    <a:pt x="94" y="20"/>
                  </a:lnTo>
                  <a:lnTo>
                    <a:pt x="94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5" y="103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4" y="208"/>
                  </a:lnTo>
                  <a:lnTo>
                    <a:pt x="60" y="209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4" y="107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8" y="208"/>
                  </a:lnTo>
                  <a:lnTo>
                    <a:pt x="33" y="209"/>
                  </a:lnTo>
                  <a:lnTo>
                    <a:pt x="29" y="208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4" y="97"/>
                  </a:lnTo>
                  <a:lnTo>
                    <a:pt x="13" y="100"/>
                  </a:lnTo>
                  <a:lnTo>
                    <a:pt x="10" y="101"/>
                  </a:lnTo>
                  <a:lnTo>
                    <a:pt x="8" y="103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9"/>
                  </a:lnTo>
                  <a:lnTo>
                    <a:pt x="13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23"/>
            <p:cNvSpPr>
              <a:spLocks/>
            </p:cNvSpPr>
            <p:nvPr/>
          </p:nvSpPr>
          <p:spPr bwMode="auto">
            <a:xfrm>
              <a:off x="6114792" y="1796211"/>
              <a:ext cx="321120" cy="713980"/>
            </a:xfrm>
            <a:custGeom>
              <a:avLst/>
              <a:gdLst>
                <a:gd name="T0" fmla="*/ 24 w 94"/>
                <a:gd name="T1" fmla="*/ 0 h 209"/>
                <a:gd name="T2" fmla="*/ 71 w 94"/>
                <a:gd name="T3" fmla="*/ 0 h 209"/>
                <a:gd name="T4" fmla="*/ 82 w 94"/>
                <a:gd name="T5" fmla="*/ 3 h 209"/>
                <a:gd name="T6" fmla="*/ 88 w 94"/>
                <a:gd name="T7" fmla="*/ 8 h 209"/>
                <a:gd name="T8" fmla="*/ 92 w 94"/>
                <a:gd name="T9" fmla="*/ 15 h 209"/>
                <a:gd name="T10" fmla="*/ 94 w 94"/>
                <a:gd name="T11" fmla="*/ 20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90 w 94"/>
                <a:gd name="T19" fmla="*/ 101 h 209"/>
                <a:gd name="T20" fmla="*/ 86 w 94"/>
                <a:gd name="T21" fmla="*/ 103 h 209"/>
                <a:gd name="T22" fmla="*/ 83 w 94"/>
                <a:gd name="T23" fmla="*/ 101 h 209"/>
                <a:gd name="T24" fmla="*/ 81 w 94"/>
                <a:gd name="T25" fmla="*/ 100 h 209"/>
                <a:gd name="T26" fmla="*/ 78 w 94"/>
                <a:gd name="T27" fmla="*/ 97 h 209"/>
                <a:gd name="T28" fmla="*/ 78 w 94"/>
                <a:gd name="T29" fmla="*/ 93 h 209"/>
                <a:gd name="T30" fmla="*/ 78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9 w 94"/>
                <a:gd name="T39" fmla="*/ 205 h 209"/>
                <a:gd name="T40" fmla="*/ 65 w 94"/>
                <a:gd name="T41" fmla="*/ 208 h 209"/>
                <a:gd name="T42" fmla="*/ 61 w 94"/>
                <a:gd name="T43" fmla="*/ 209 h 209"/>
                <a:gd name="T44" fmla="*/ 57 w 94"/>
                <a:gd name="T45" fmla="*/ 208 h 209"/>
                <a:gd name="T46" fmla="*/ 53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7 h 209"/>
                <a:gd name="T54" fmla="*/ 44 w 94"/>
                <a:gd name="T55" fmla="*/ 107 h 209"/>
                <a:gd name="T56" fmla="*/ 44 w 94"/>
                <a:gd name="T57" fmla="*/ 197 h 209"/>
                <a:gd name="T58" fmla="*/ 44 w 94"/>
                <a:gd name="T59" fmla="*/ 201 h 209"/>
                <a:gd name="T60" fmla="*/ 41 w 94"/>
                <a:gd name="T61" fmla="*/ 205 h 209"/>
                <a:gd name="T62" fmla="*/ 37 w 94"/>
                <a:gd name="T63" fmla="*/ 208 h 209"/>
                <a:gd name="T64" fmla="*/ 33 w 94"/>
                <a:gd name="T65" fmla="*/ 209 h 209"/>
                <a:gd name="T66" fmla="*/ 29 w 94"/>
                <a:gd name="T67" fmla="*/ 208 h 209"/>
                <a:gd name="T68" fmla="*/ 25 w 94"/>
                <a:gd name="T69" fmla="*/ 205 h 209"/>
                <a:gd name="T70" fmla="*/ 24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3 w 94"/>
                <a:gd name="T77" fmla="*/ 92 h 209"/>
                <a:gd name="T78" fmla="*/ 23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8 w 94"/>
                <a:gd name="T91" fmla="*/ 103 h 209"/>
                <a:gd name="T92" fmla="*/ 4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2 w 94"/>
                <a:gd name="T103" fmla="*/ 16 h 209"/>
                <a:gd name="T104" fmla="*/ 6 w 94"/>
                <a:gd name="T105" fmla="*/ 9 h 209"/>
                <a:gd name="T106" fmla="*/ 14 w 94"/>
                <a:gd name="T107" fmla="*/ 3 h 209"/>
                <a:gd name="T108" fmla="*/ 24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4" y="0"/>
                  </a:moveTo>
                  <a:lnTo>
                    <a:pt x="71" y="0"/>
                  </a:lnTo>
                  <a:lnTo>
                    <a:pt x="82" y="3"/>
                  </a:lnTo>
                  <a:lnTo>
                    <a:pt x="88" y="8"/>
                  </a:lnTo>
                  <a:lnTo>
                    <a:pt x="92" y="15"/>
                  </a:lnTo>
                  <a:lnTo>
                    <a:pt x="94" y="20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6" y="103"/>
                  </a:lnTo>
                  <a:lnTo>
                    <a:pt x="83" y="101"/>
                  </a:lnTo>
                  <a:lnTo>
                    <a:pt x="81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9" y="205"/>
                  </a:lnTo>
                  <a:lnTo>
                    <a:pt x="65" y="208"/>
                  </a:lnTo>
                  <a:lnTo>
                    <a:pt x="61" y="209"/>
                  </a:lnTo>
                  <a:lnTo>
                    <a:pt x="57" y="208"/>
                  </a:lnTo>
                  <a:lnTo>
                    <a:pt x="53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4" y="107"/>
                  </a:lnTo>
                  <a:lnTo>
                    <a:pt x="44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7" y="208"/>
                  </a:lnTo>
                  <a:lnTo>
                    <a:pt x="33" y="209"/>
                  </a:lnTo>
                  <a:lnTo>
                    <a:pt x="29" y="208"/>
                  </a:lnTo>
                  <a:lnTo>
                    <a:pt x="25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8" y="103"/>
                  </a:lnTo>
                  <a:lnTo>
                    <a:pt x="4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6" y="9"/>
                  </a:lnTo>
                  <a:lnTo>
                    <a:pt x="14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25"/>
            <p:cNvSpPr>
              <a:spLocks/>
            </p:cNvSpPr>
            <p:nvPr/>
          </p:nvSpPr>
          <p:spPr bwMode="auto">
            <a:xfrm>
              <a:off x="6511065" y="1796211"/>
              <a:ext cx="317705" cy="713980"/>
            </a:xfrm>
            <a:custGeom>
              <a:avLst/>
              <a:gdLst>
                <a:gd name="T0" fmla="*/ 24 w 93"/>
                <a:gd name="T1" fmla="*/ 0 h 209"/>
                <a:gd name="T2" fmla="*/ 71 w 93"/>
                <a:gd name="T3" fmla="*/ 0 h 209"/>
                <a:gd name="T4" fmla="*/ 80 w 93"/>
                <a:gd name="T5" fmla="*/ 3 h 209"/>
                <a:gd name="T6" fmla="*/ 88 w 93"/>
                <a:gd name="T7" fmla="*/ 8 h 209"/>
                <a:gd name="T8" fmla="*/ 92 w 93"/>
                <a:gd name="T9" fmla="*/ 15 h 209"/>
                <a:gd name="T10" fmla="*/ 93 w 93"/>
                <a:gd name="T11" fmla="*/ 20 h 209"/>
                <a:gd name="T12" fmla="*/ 93 w 93"/>
                <a:gd name="T13" fmla="*/ 93 h 209"/>
                <a:gd name="T14" fmla="*/ 93 w 93"/>
                <a:gd name="T15" fmla="*/ 97 h 209"/>
                <a:gd name="T16" fmla="*/ 91 w 93"/>
                <a:gd name="T17" fmla="*/ 100 h 209"/>
                <a:gd name="T18" fmla="*/ 88 w 93"/>
                <a:gd name="T19" fmla="*/ 101 h 209"/>
                <a:gd name="T20" fmla="*/ 85 w 93"/>
                <a:gd name="T21" fmla="*/ 103 h 209"/>
                <a:gd name="T22" fmla="*/ 82 w 93"/>
                <a:gd name="T23" fmla="*/ 101 h 209"/>
                <a:gd name="T24" fmla="*/ 79 w 93"/>
                <a:gd name="T25" fmla="*/ 100 h 209"/>
                <a:gd name="T26" fmla="*/ 78 w 93"/>
                <a:gd name="T27" fmla="*/ 97 h 209"/>
                <a:gd name="T28" fmla="*/ 76 w 93"/>
                <a:gd name="T29" fmla="*/ 93 h 209"/>
                <a:gd name="T30" fmla="*/ 76 w 93"/>
                <a:gd name="T31" fmla="*/ 34 h 209"/>
                <a:gd name="T32" fmla="*/ 71 w 93"/>
                <a:gd name="T33" fmla="*/ 34 h 209"/>
                <a:gd name="T34" fmla="*/ 71 w 93"/>
                <a:gd name="T35" fmla="*/ 197 h 209"/>
                <a:gd name="T36" fmla="*/ 70 w 93"/>
                <a:gd name="T37" fmla="*/ 201 h 209"/>
                <a:gd name="T38" fmla="*/ 68 w 93"/>
                <a:gd name="T39" fmla="*/ 205 h 209"/>
                <a:gd name="T40" fmla="*/ 64 w 93"/>
                <a:gd name="T41" fmla="*/ 208 h 209"/>
                <a:gd name="T42" fmla="*/ 60 w 93"/>
                <a:gd name="T43" fmla="*/ 209 h 209"/>
                <a:gd name="T44" fmla="*/ 55 w 93"/>
                <a:gd name="T45" fmla="*/ 208 h 209"/>
                <a:gd name="T46" fmla="*/ 53 w 93"/>
                <a:gd name="T47" fmla="*/ 205 h 209"/>
                <a:gd name="T48" fmla="*/ 50 w 93"/>
                <a:gd name="T49" fmla="*/ 201 h 209"/>
                <a:gd name="T50" fmla="*/ 49 w 93"/>
                <a:gd name="T51" fmla="*/ 197 h 209"/>
                <a:gd name="T52" fmla="*/ 49 w 93"/>
                <a:gd name="T53" fmla="*/ 107 h 209"/>
                <a:gd name="T54" fmla="*/ 43 w 93"/>
                <a:gd name="T55" fmla="*/ 107 h 209"/>
                <a:gd name="T56" fmla="*/ 43 w 93"/>
                <a:gd name="T57" fmla="*/ 197 h 209"/>
                <a:gd name="T58" fmla="*/ 43 w 93"/>
                <a:gd name="T59" fmla="*/ 201 h 209"/>
                <a:gd name="T60" fmla="*/ 41 w 93"/>
                <a:gd name="T61" fmla="*/ 205 h 209"/>
                <a:gd name="T62" fmla="*/ 37 w 93"/>
                <a:gd name="T63" fmla="*/ 208 h 209"/>
                <a:gd name="T64" fmla="*/ 33 w 93"/>
                <a:gd name="T65" fmla="*/ 209 h 209"/>
                <a:gd name="T66" fmla="*/ 29 w 93"/>
                <a:gd name="T67" fmla="*/ 208 h 209"/>
                <a:gd name="T68" fmla="*/ 25 w 93"/>
                <a:gd name="T69" fmla="*/ 205 h 209"/>
                <a:gd name="T70" fmla="*/ 22 w 93"/>
                <a:gd name="T71" fmla="*/ 201 h 209"/>
                <a:gd name="T72" fmla="*/ 22 w 93"/>
                <a:gd name="T73" fmla="*/ 197 h 209"/>
                <a:gd name="T74" fmla="*/ 22 w 93"/>
                <a:gd name="T75" fmla="*/ 93 h 209"/>
                <a:gd name="T76" fmla="*/ 22 w 93"/>
                <a:gd name="T77" fmla="*/ 92 h 209"/>
                <a:gd name="T78" fmla="*/ 22 w 93"/>
                <a:gd name="T79" fmla="*/ 34 h 209"/>
                <a:gd name="T80" fmla="*/ 15 w 93"/>
                <a:gd name="T81" fmla="*/ 34 h 209"/>
                <a:gd name="T82" fmla="*/ 15 w 93"/>
                <a:gd name="T83" fmla="*/ 93 h 209"/>
                <a:gd name="T84" fmla="*/ 15 w 93"/>
                <a:gd name="T85" fmla="*/ 97 h 209"/>
                <a:gd name="T86" fmla="*/ 13 w 93"/>
                <a:gd name="T87" fmla="*/ 100 h 209"/>
                <a:gd name="T88" fmla="*/ 11 w 93"/>
                <a:gd name="T89" fmla="*/ 101 h 209"/>
                <a:gd name="T90" fmla="*/ 7 w 93"/>
                <a:gd name="T91" fmla="*/ 103 h 209"/>
                <a:gd name="T92" fmla="*/ 4 w 93"/>
                <a:gd name="T93" fmla="*/ 101 h 209"/>
                <a:gd name="T94" fmla="*/ 1 w 93"/>
                <a:gd name="T95" fmla="*/ 100 h 209"/>
                <a:gd name="T96" fmla="*/ 0 w 93"/>
                <a:gd name="T97" fmla="*/ 97 h 209"/>
                <a:gd name="T98" fmla="*/ 0 w 93"/>
                <a:gd name="T99" fmla="*/ 93 h 209"/>
                <a:gd name="T100" fmla="*/ 0 w 93"/>
                <a:gd name="T101" fmla="*/ 21 h 209"/>
                <a:gd name="T102" fmla="*/ 1 w 93"/>
                <a:gd name="T103" fmla="*/ 16 h 209"/>
                <a:gd name="T104" fmla="*/ 5 w 93"/>
                <a:gd name="T105" fmla="*/ 9 h 209"/>
                <a:gd name="T106" fmla="*/ 12 w 93"/>
                <a:gd name="T107" fmla="*/ 3 h 209"/>
                <a:gd name="T108" fmla="*/ 24 w 93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" h="209">
                  <a:moveTo>
                    <a:pt x="24" y="0"/>
                  </a:moveTo>
                  <a:lnTo>
                    <a:pt x="71" y="0"/>
                  </a:lnTo>
                  <a:lnTo>
                    <a:pt x="80" y="3"/>
                  </a:lnTo>
                  <a:lnTo>
                    <a:pt x="88" y="8"/>
                  </a:lnTo>
                  <a:lnTo>
                    <a:pt x="92" y="15"/>
                  </a:lnTo>
                  <a:lnTo>
                    <a:pt x="93" y="20"/>
                  </a:lnTo>
                  <a:lnTo>
                    <a:pt x="93" y="93"/>
                  </a:lnTo>
                  <a:lnTo>
                    <a:pt x="93" y="97"/>
                  </a:lnTo>
                  <a:lnTo>
                    <a:pt x="91" y="100"/>
                  </a:lnTo>
                  <a:lnTo>
                    <a:pt x="88" y="101"/>
                  </a:lnTo>
                  <a:lnTo>
                    <a:pt x="85" y="103"/>
                  </a:lnTo>
                  <a:lnTo>
                    <a:pt x="82" y="101"/>
                  </a:lnTo>
                  <a:lnTo>
                    <a:pt x="79" y="100"/>
                  </a:lnTo>
                  <a:lnTo>
                    <a:pt x="78" y="97"/>
                  </a:lnTo>
                  <a:lnTo>
                    <a:pt x="76" y="93"/>
                  </a:lnTo>
                  <a:lnTo>
                    <a:pt x="76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4" y="208"/>
                  </a:lnTo>
                  <a:lnTo>
                    <a:pt x="60" y="209"/>
                  </a:lnTo>
                  <a:lnTo>
                    <a:pt x="55" y="208"/>
                  </a:lnTo>
                  <a:lnTo>
                    <a:pt x="53" y="205"/>
                  </a:lnTo>
                  <a:lnTo>
                    <a:pt x="50" y="201"/>
                  </a:lnTo>
                  <a:lnTo>
                    <a:pt x="49" y="197"/>
                  </a:lnTo>
                  <a:lnTo>
                    <a:pt x="49" y="107"/>
                  </a:lnTo>
                  <a:lnTo>
                    <a:pt x="43" y="107"/>
                  </a:lnTo>
                  <a:lnTo>
                    <a:pt x="43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7" y="208"/>
                  </a:lnTo>
                  <a:lnTo>
                    <a:pt x="33" y="209"/>
                  </a:lnTo>
                  <a:lnTo>
                    <a:pt x="29" y="208"/>
                  </a:lnTo>
                  <a:lnTo>
                    <a:pt x="25" y="205"/>
                  </a:lnTo>
                  <a:lnTo>
                    <a:pt x="22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7" y="103"/>
                  </a:lnTo>
                  <a:lnTo>
                    <a:pt x="4" y="101"/>
                  </a:lnTo>
                  <a:lnTo>
                    <a:pt x="1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9"/>
                  </a:lnTo>
                  <a:lnTo>
                    <a:pt x="12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27"/>
            <p:cNvSpPr>
              <a:spLocks/>
            </p:cNvSpPr>
            <p:nvPr/>
          </p:nvSpPr>
          <p:spPr bwMode="auto">
            <a:xfrm>
              <a:off x="6900509" y="1796211"/>
              <a:ext cx="324537" cy="713980"/>
            </a:xfrm>
            <a:custGeom>
              <a:avLst/>
              <a:gdLst>
                <a:gd name="T0" fmla="*/ 25 w 95"/>
                <a:gd name="T1" fmla="*/ 0 h 209"/>
                <a:gd name="T2" fmla="*/ 73 w 95"/>
                <a:gd name="T3" fmla="*/ 0 h 209"/>
                <a:gd name="T4" fmla="*/ 82 w 95"/>
                <a:gd name="T5" fmla="*/ 3 h 209"/>
                <a:gd name="T6" fmla="*/ 90 w 95"/>
                <a:gd name="T7" fmla="*/ 8 h 209"/>
                <a:gd name="T8" fmla="*/ 94 w 95"/>
                <a:gd name="T9" fmla="*/ 15 h 209"/>
                <a:gd name="T10" fmla="*/ 95 w 95"/>
                <a:gd name="T11" fmla="*/ 20 h 209"/>
                <a:gd name="T12" fmla="*/ 95 w 95"/>
                <a:gd name="T13" fmla="*/ 93 h 209"/>
                <a:gd name="T14" fmla="*/ 95 w 95"/>
                <a:gd name="T15" fmla="*/ 97 h 209"/>
                <a:gd name="T16" fmla="*/ 92 w 95"/>
                <a:gd name="T17" fmla="*/ 100 h 209"/>
                <a:gd name="T18" fmla="*/ 90 w 95"/>
                <a:gd name="T19" fmla="*/ 101 h 209"/>
                <a:gd name="T20" fmla="*/ 87 w 95"/>
                <a:gd name="T21" fmla="*/ 103 h 209"/>
                <a:gd name="T22" fmla="*/ 83 w 95"/>
                <a:gd name="T23" fmla="*/ 101 h 209"/>
                <a:gd name="T24" fmla="*/ 81 w 95"/>
                <a:gd name="T25" fmla="*/ 100 h 209"/>
                <a:gd name="T26" fmla="*/ 79 w 95"/>
                <a:gd name="T27" fmla="*/ 97 h 209"/>
                <a:gd name="T28" fmla="*/ 78 w 95"/>
                <a:gd name="T29" fmla="*/ 93 h 209"/>
                <a:gd name="T30" fmla="*/ 78 w 95"/>
                <a:gd name="T31" fmla="*/ 34 h 209"/>
                <a:gd name="T32" fmla="*/ 73 w 95"/>
                <a:gd name="T33" fmla="*/ 34 h 209"/>
                <a:gd name="T34" fmla="*/ 73 w 95"/>
                <a:gd name="T35" fmla="*/ 197 h 209"/>
                <a:gd name="T36" fmla="*/ 71 w 95"/>
                <a:gd name="T37" fmla="*/ 201 h 209"/>
                <a:gd name="T38" fmla="*/ 69 w 95"/>
                <a:gd name="T39" fmla="*/ 205 h 209"/>
                <a:gd name="T40" fmla="*/ 66 w 95"/>
                <a:gd name="T41" fmla="*/ 208 h 209"/>
                <a:gd name="T42" fmla="*/ 61 w 95"/>
                <a:gd name="T43" fmla="*/ 209 h 209"/>
                <a:gd name="T44" fmla="*/ 57 w 95"/>
                <a:gd name="T45" fmla="*/ 208 h 209"/>
                <a:gd name="T46" fmla="*/ 54 w 95"/>
                <a:gd name="T47" fmla="*/ 205 h 209"/>
                <a:gd name="T48" fmla="*/ 52 w 95"/>
                <a:gd name="T49" fmla="*/ 201 h 209"/>
                <a:gd name="T50" fmla="*/ 50 w 95"/>
                <a:gd name="T51" fmla="*/ 197 h 209"/>
                <a:gd name="T52" fmla="*/ 50 w 95"/>
                <a:gd name="T53" fmla="*/ 107 h 209"/>
                <a:gd name="T54" fmla="*/ 45 w 95"/>
                <a:gd name="T55" fmla="*/ 107 h 209"/>
                <a:gd name="T56" fmla="*/ 45 w 95"/>
                <a:gd name="T57" fmla="*/ 197 h 209"/>
                <a:gd name="T58" fmla="*/ 44 w 95"/>
                <a:gd name="T59" fmla="*/ 201 h 209"/>
                <a:gd name="T60" fmla="*/ 42 w 95"/>
                <a:gd name="T61" fmla="*/ 205 h 209"/>
                <a:gd name="T62" fmla="*/ 38 w 95"/>
                <a:gd name="T63" fmla="*/ 208 h 209"/>
                <a:gd name="T64" fmla="*/ 35 w 95"/>
                <a:gd name="T65" fmla="*/ 209 h 209"/>
                <a:gd name="T66" fmla="*/ 31 w 95"/>
                <a:gd name="T67" fmla="*/ 208 h 209"/>
                <a:gd name="T68" fmla="*/ 27 w 95"/>
                <a:gd name="T69" fmla="*/ 205 h 209"/>
                <a:gd name="T70" fmla="*/ 24 w 95"/>
                <a:gd name="T71" fmla="*/ 201 h 209"/>
                <a:gd name="T72" fmla="*/ 23 w 95"/>
                <a:gd name="T73" fmla="*/ 197 h 209"/>
                <a:gd name="T74" fmla="*/ 23 w 95"/>
                <a:gd name="T75" fmla="*/ 93 h 209"/>
                <a:gd name="T76" fmla="*/ 23 w 95"/>
                <a:gd name="T77" fmla="*/ 92 h 209"/>
                <a:gd name="T78" fmla="*/ 23 w 95"/>
                <a:gd name="T79" fmla="*/ 34 h 209"/>
                <a:gd name="T80" fmla="*/ 16 w 95"/>
                <a:gd name="T81" fmla="*/ 34 h 209"/>
                <a:gd name="T82" fmla="*/ 16 w 95"/>
                <a:gd name="T83" fmla="*/ 93 h 209"/>
                <a:gd name="T84" fmla="*/ 16 w 95"/>
                <a:gd name="T85" fmla="*/ 97 h 209"/>
                <a:gd name="T86" fmla="*/ 14 w 95"/>
                <a:gd name="T87" fmla="*/ 100 h 209"/>
                <a:gd name="T88" fmla="*/ 12 w 95"/>
                <a:gd name="T89" fmla="*/ 101 h 209"/>
                <a:gd name="T90" fmla="*/ 8 w 95"/>
                <a:gd name="T91" fmla="*/ 103 h 209"/>
                <a:gd name="T92" fmla="*/ 6 w 95"/>
                <a:gd name="T93" fmla="*/ 101 h 209"/>
                <a:gd name="T94" fmla="*/ 3 w 95"/>
                <a:gd name="T95" fmla="*/ 100 h 209"/>
                <a:gd name="T96" fmla="*/ 2 w 95"/>
                <a:gd name="T97" fmla="*/ 97 h 209"/>
                <a:gd name="T98" fmla="*/ 0 w 95"/>
                <a:gd name="T99" fmla="*/ 93 h 209"/>
                <a:gd name="T100" fmla="*/ 0 w 95"/>
                <a:gd name="T101" fmla="*/ 21 h 209"/>
                <a:gd name="T102" fmla="*/ 2 w 95"/>
                <a:gd name="T103" fmla="*/ 16 h 209"/>
                <a:gd name="T104" fmla="*/ 6 w 95"/>
                <a:gd name="T105" fmla="*/ 9 h 209"/>
                <a:gd name="T106" fmla="*/ 14 w 95"/>
                <a:gd name="T107" fmla="*/ 3 h 209"/>
                <a:gd name="T108" fmla="*/ 25 w 95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209">
                  <a:moveTo>
                    <a:pt x="25" y="0"/>
                  </a:moveTo>
                  <a:lnTo>
                    <a:pt x="73" y="0"/>
                  </a:lnTo>
                  <a:lnTo>
                    <a:pt x="82" y="3"/>
                  </a:lnTo>
                  <a:lnTo>
                    <a:pt x="90" y="8"/>
                  </a:lnTo>
                  <a:lnTo>
                    <a:pt x="94" y="15"/>
                  </a:lnTo>
                  <a:lnTo>
                    <a:pt x="95" y="20"/>
                  </a:lnTo>
                  <a:lnTo>
                    <a:pt x="95" y="93"/>
                  </a:lnTo>
                  <a:lnTo>
                    <a:pt x="95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7" y="103"/>
                  </a:lnTo>
                  <a:lnTo>
                    <a:pt x="83" y="101"/>
                  </a:lnTo>
                  <a:lnTo>
                    <a:pt x="81" y="100"/>
                  </a:lnTo>
                  <a:lnTo>
                    <a:pt x="79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3" y="34"/>
                  </a:lnTo>
                  <a:lnTo>
                    <a:pt x="73" y="197"/>
                  </a:lnTo>
                  <a:lnTo>
                    <a:pt x="71" y="201"/>
                  </a:lnTo>
                  <a:lnTo>
                    <a:pt x="69" y="205"/>
                  </a:lnTo>
                  <a:lnTo>
                    <a:pt x="66" y="208"/>
                  </a:lnTo>
                  <a:lnTo>
                    <a:pt x="61" y="209"/>
                  </a:lnTo>
                  <a:lnTo>
                    <a:pt x="57" y="208"/>
                  </a:lnTo>
                  <a:lnTo>
                    <a:pt x="54" y="205"/>
                  </a:lnTo>
                  <a:lnTo>
                    <a:pt x="52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5" y="107"/>
                  </a:lnTo>
                  <a:lnTo>
                    <a:pt x="45" y="197"/>
                  </a:lnTo>
                  <a:lnTo>
                    <a:pt x="44" y="201"/>
                  </a:lnTo>
                  <a:lnTo>
                    <a:pt x="42" y="205"/>
                  </a:lnTo>
                  <a:lnTo>
                    <a:pt x="38" y="208"/>
                  </a:lnTo>
                  <a:lnTo>
                    <a:pt x="35" y="209"/>
                  </a:lnTo>
                  <a:lnTo>
                    <a:pt x="31" y="208"/>
                  </a:lnTo>
                  <a:lnTo>
                    <a:pt x="27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4" y="100"/>
                  </a:lnTo>
                  <a:lnTo>
                    <a:pt x="12" y="101"/>
                  </a:lnTo>
                  <a:lnTo>
                    <a:pt x="8" y="103"/>
                  </a:lnTo>
                  <a:lnTo>
                    <a:pt x="6" y="101"/>
                  </a:lnTo>
                  <a:lnTo>
                    <a:pt x="3" y="100"/>
                  </a:lnTo>
                  <a:lnTo>
                    <a:pt x="2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6" y="9"/>
                  </a:lnTo>
                  <a:lnTo>
                    <a:pt x="14" y="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29"/>
            <p:cNvSpPr>
              <a:spLocks/>
            </p:cNvSpPr>
            <p:nvPr/>
          </p:nvSpPr>
          <p:spPr bwMode="auto">
            <a:xfrm>
              <a:off x="6114790" y="2762983"/>
              <a:ext cx="321120" cy="713980"/>
            </a:xfrm>
            <a:custGeom>
              <a:avLst/>
              <a:gdLst>
                <a:gd name="T0" fmla="*/ 24 w 94"/>
                <a:gd name="T1" fmla="*/ 0 h 209"/>
                <a:gd name="T2" fmla="*/ 71 w 94"/>
                <a:gd name="T3" fmla="*/ 0 h 209"/>
                <a:gd name="T4" fmla="*/ 82 w 94"/>
                <a:gd name="T5" fmla="*/ 2 h 209"/>
                <a:gd name="T6" fmla="*/ 88 w 94"/>
                <a:gd name="T7" fmla="*/ 8 h 209"/>
                <a:gd name="T8" fmla="*/ 92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90 w 94"/>
                <a:gd name="T19" fmla="*/ 101 h 209"/>
                <a:gd name="T20" fmla="*/ 86 w 94"/>
                <a:gd name="T21" fmla="*/ 102 h 209"/>
                <a:gd name="T22" fmla="*/ 83 w 94"/>
                <a:gd name="T23" fmla="*/ 101 h 209"/>
                <a:gd name="T24" fmla="*/ 81 w 94"/>
                <a:gd name="T25" fmla="*/ 100 h 209"/>
                <a:gd name="T26" fmla="*/ 78 w 94"/>
                <a:gd name="T27" fmla="*/ 97 h 209"/>
                <a:gd name="T28" fmla="*/ 78 w 94"/>
                <a:gd name="T29" fmla="*/ 93 h 209"/>
                <a:gd name="T30" fmla="*/ 78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9 w 94"/>
                <a:gd name="T39" fmla="*/ 205 h 209"/>
                <a:gd name="T40" fmla="*/ 65 w 94"/>
                <a:gd name="T41" fmla="*/ 207 h 209"/>
                <a:gd name="T42" fmla="*/ 61 w 94"/>
                <a:gd name="T43" fmla="*/ 209 h 209"/>
                <a:gd name="T44" fmla="*/ 57 w 94"/>
                <a:gd name="T45" fmla="*/ 207 h 209"/>
                <a:gd name="T46" fmla="*/ 53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4 w 94"/>
                <a:gd name="T59" fmla="*/ 201 h 209"/>
                <a:gd name="T60" fmla="*/ 41 w 94"/>
                <a:gd name="T61" fmla="*/ 205 h 209"/>
                <a:gd name="T62" fmla="*/ 37 w 94"/>
                <a:gd name="T63" fmla="*/ 207 h 209"/>
                <a:gd name="T64" fmla="*/ 33 w 94"/>
                <a:gd name="T65" fmla="*/ 209 h 209"/>
                <a:gd name="T66" fmla="*/ 29 w 94"/>
                <a:gd name="T67" fmla="*/ 207 h 209"/>
                <a:gd name="T68" fmla="*/ 25 w 94"/>
                <a:gd name="T69" fmla="*/ 205 h 209"/>
                <a:gd name="T70" fmla="*/ 24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3 w 94"/>
                <a:gd name="T77" fmla="*/ 92 h 209"/>
                <a:gd name="T78" fmla="*/ 23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8 w 94"/>
                <a:gd name="T91" fmla="*/ 102 h 209"/>
                <a:gd name="T92" fmla="*/ 4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2 w 94"/>
                <a:gd name="T103" fmla="*/ 15 h 209"/>
                <a:gd name="T104" fmla="*/ 6 w 94"/>
                <a:gd name="T105" fmla="*/ 8 h 209"/>
                <a:gd name="T106" fmla="*/ 14 w 94"/>
                <a:gd name="T107" fmla="*/ 2 h 209"/>
                <a:gd name="T108" fmla="*/ 24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4" y="0"/>
                  </a:moveTo>
                  <a:lnTo>
                    <a:pt x="71" y="0"/>
                  </a:lnTo>
                  <a:lnTo>
                    <a:pt x="82" y="2"/>
                  </a:lnTo>
                  <a:lnTo>
                    <a:pt x="88" y="8"/>
                  </a:lnTo>
                  <a:lnTo>
                    <a:pt x="92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6" y="102"/>
                  </a:lnTo>
                  <a:lnTo>
                    <a:pt x="83" y="101"/>
                  </a:lnTo>
                  <a:lnTo>
                    <a:pt x="81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9" y="205"/>
                  </a:lnTo>
                  <a:lnTo>
                    <a:pt x="65" y="207"/>
                  </a:lnTo>
                  <a:lnTo>
                    <a:pt x="61" y="209"/>
                  </a:lnTo>
                  <a:lnTo>
                    <a:pt x="57" y="207"/>
                  </a:lnTo>
                  <a:lnTo>
                    <a:pt x="53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7" y="207"/>
                  </a:lnTo>
                  <a:lnTo>
                    <a:pt x="33" y="209"/>
                  </a:lnTo>
                  <a:lnTo>
                    <a:pt x="29" y="207"/>
                  </a:lnTo>
                  <a:lnTo>
                    <a:pt x="25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8" y="102"/>
                  </a:lnTo>
                  <a:lnTo>
                    <a:pt x="4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31"/>
            <p:cNvSpPr>
              <a:spLocks/>
            </p:cNvSpPr>
            <p:nvPr/>
          </p:nvSpPr>
          <p:spPr bwMode="auto">
            <a:xfrm>
              <a:off x="6511065" y="2762983"/>
              <a:ext cx="317705" cy="713980"/>
            </a:xfrm>
            <a:custGeom>
              <a:avLst/>
              <a:gdLst>
                <a:gd name="T0" fmla="*/ 24 w 93"/>
                <a:gd name="T1" fmla="*/ 0 h 209"/>
                <a:gd name="T2" fmla="*/ 71 w 93"/>
                <a:gd name="T3" fmla="*/ 0 h 209"/>
                <a:gd name="T4" fmla="*/ 80 w 93"/>
                <a:gd name="T5" fmla="*/ 2 h 209"/>
                <a:gd name="T6" fmla="*/ 88 w 93"/>
                <a:gd name="T7" fmla="*/ 8 h 209"/>
                <a:gd name="T8" fmla="*/ 92 w 93"/>
                <a:gd name="T9" fmla="*/ 14 h 209"/>
                <a:gd name="T10" fmla="*/ 93 w 93"/>
                <a:gd name="T11" fmla="*/ 19 h 209"/>
                <a:gd name="T12" fmla="*/ 93 w 93"/>
                <a:gd name="T13" fmla="*/ 93 h 209"/>
                <a:gd name="T14" fmla="*/ 93 w 93"/>
                <a:gd name="T15" fmla="*/ 97 h 209"/>
                <a:gd name="T16" fmla="*/ 91 w 93"/>
                <a:gd name="T17" fmla="*/ 100 h 209"/>
                <a:gd name="T18" fmla="*/ 88 w 93"/>
                <a:gd name="T19" fmla="*/ 101 h 209"/>
                <a:gd name="T20" fmla="*/ 85 w 93"/>
                <a:gd name="T21" fmla="*/ 102 h 209"/>
                <a:gd name="T22" fmla="*/ 82 w 93"/>
                <a:gd name="T23" fmla="*/ 101 h 209"/>
                <a:gd name="T24" fmla="*/ 79 w 93"/>
                <a:gd name="T25" fmla="*/ 100 h 209"/>
                <a:gd name="T26" fmla="*/ 78 w 93"/>
                <a:gd name="T27" fmla="*/ 97 h 209"/>
                <a:gd name="T28" fmla="*/ 76 w 93"/>
                <a:gd name="T29" fmla="*/ 93 h 209"/>
                <a:gd name="T30" fmla="*/ 76 w 93"/>
                <a:gd name="T31" fmla="*/ 34 h 209"/>
                <a:gd name="T32" fmla="*/ 71 w 93"/>
                <a:gd name="T33" fmla="*/ 34 h 209"/>
                <a:gd name="T34" fmla="*/ 71 w 93"/>
                <a:gd name="T35" fmla="*/ 197 h 209"/>
                <a:gd name="T36" fmla="*/ 70 w 93"/>
                <a:gd name="T37" fmla="*/ 201 h 209"/>
                <a:gd name="T38" fmla="*/ 68 w 93"/>
                <a:gd name="T39" fmla="*/ 205 h 209"/>
                <a:gd name="T40" fmla="*/ 64 w 93"/>
                <a:gd name="T41" fmla="*/ 207 h 209"/>
                <a:gd name="T42" fmla="*/ 60 w 93"/>
                <a:gd name="T43" fmla="*/ 209 h 209"/>
                <a:gd name="T44" fmla="*/ 55 w 93"/>
                <a:gd name="T45" fmla="*/ 207 h 209"/>
                <a:gd name="T46" fmla="*/ 53 w 93"/>
                <a:gd name="T47" fmla="*/ 205 h 209"/>
                <a:gd name="T48" fmla="*/ 50 w 93"/>
                <a:gd name="T49" fmla="*/ 201 h 209"/>
                <a:gd name="T50" fmla="*/ 49 w 93"/>
                <a:gd name="T51" fmla="*/ 197 h 209"/>
                <a:gd name="T52" fmla="*/ 49 w 93"/>
                <a:gd name="T53" fmla="*/ 105 h 209"/>
                <a:gd name="T54" fmla="*/ 43 w 93"/>
                <a:gd name="T55" fmla="*/ 105 h 209"/>
                <a:gd name="T56" fmla="*/ 43 w 93"/>
                <a:gd name="T57" fmla="*/ 197 h 209"/>
                <a:gd name="T58" fmla="*/ 43 w 93"/>
                <a:gd name="T59" fmla="*/ 201 h 209"/>
                <a:gd name="T60" fmla="*/ 41 w 93"/>
                <a:gd name="T61" fmla="*/ 205 h 209"/>
                <a:gd name="T62" fmla="*/ 37 w 93"/>
                <a:gd name="T63" fmla="*/ 207 h 209"/>
                <a:gd name="T64" fmla="*/ 33 w 93"/>
                <a:gd name="T65" fmla="*/ 209 h 209"/>
                <a:gd name="T66" fmla="*/ 29 w 93"/>
                <a:gd name="T67" fmla="*/ 207 h 209"/>
                <a:gd name="T68" fmla="*/ 25 w 93"/>
                <a:gd name="T69" fmla="*/ 205 h 209"/>
                <a:gd name="T70" fmla="*/ 22 w 93"/>
                <a:gd name="T71" fmla="*/ 201 h 209"/>
                <a:gd name="T72" fmla="*/ 22 w 93"/>
                <a:gd name="T73" fmla="*/ 197 h 209"/>
                <a:gd name="T74" fmla="*/ 22 w 93"/>
                <a:gd name="T75" fmla="*/ 93 h 209"/>
                <a:gd name="T76" fmla="*/ 22 w 93"/>
                <a:gd name="T77" fmla="*/ 92 h 209"/>
                <a:gd name="T78" fmla="*/ 22 w 93"/>
                <a:gd name="T79" fmla="*/ 34 h 209"/>
                <a:gd name="T80" fmla="*/ 15 w 93"/>
                <a:gd name="T81" fmla="*/ 34 h 209"/>
                <a:gd name="T82" fmla="*/ 15 w 93"/>
                <a:gd name="T83" fmla="*/ 93 h 209"/>
                <a:gd name="T84" fmla="*/ 15 w 93"/>
                <a:gd name="T85" fmla="*/ 97 h 209"/>
                <a:gd name="T86" fmla="*/ 13 w 93"/>
                <a:gd name="T87" fmla="*/ 100 h 209"/>
                <a:gd name="T88" fmla="*/ 11 w 93"/>
                <a:gd name="T89" fmla="*/ 101 h 209"/>
                <a:gd name="T90" fmla="*/ 7 w 93"/>
                <a:gd name="T91" fmla="*/ 102 h 209"/>
                <a:gd name="T92" fmla="*/ 4 w 93"/>
                <a:gd name="T93" fmla="*/ 101 h 209"/>
                <a:gd name="T94" fmla="*/ 1 w 93"/>
                <a:gd name="T95" fmla="*/ 100 h 209"/>
                <a:gd name="T96" fmla="*/ 0 w 93"/>
                <a:gd name="T97" fmla="*/ 97 h 209"/>
                <a:gd name="T98" fmla="*/ 0 w 93"/>
                <a:gd name="T99" fmla="*/ 93 h 209"/>
                <a:gd name="T100" fmla="*/ 0 w 93"/>
                <a:gd name="T101" fmla="*/ 21 h 209"/>
                <a:gd name="T102" fmla="*/ 1 w 93"/>
                <a:gd name="T103" fmla="*/ 15 h 209"/>
                <a:gd name="T104" fmla="*/ 5 w 93"/>
                <a:gd name="T105" fmla="*/ 8 h 209"/>
                <a:gd name="T106" fmla="*/ 12 w 93"/>
                <a:gd name="T107" fmla="*/ 2 h 209"/>
                <a:gd name="T108" fmla="*/ 24 w 93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" h="209">
                  <a:moveTo>
                    <a:pt x="24" y="0"/>
                  </a:moveTo>
                  <a:lnTo>
                    <a:pt x="71" y="0"/>
                  </a:lnTo>
                  <a:lnTo>
                    <a:pt x="80" y="2"/>
                  </a:lnTo>
                  <a:lnTo>
                    <a:pt x="88" y="8"/>
                  </a:lnTo>
                  <a:lnTo>
                    <a:pt x="92" y="14"/>
                  </a:lnTo>
                  <a:lnTo>
                    <a:pt x="93" y="19"/>
                  </a:lnTo>
                  <a:lnTo>
                    <a:pt x="93" y="93"/>
                  </a:lnTo>
                  <a:lnTo>
                    <a:pt x="93" y="97"/>
                  </a:lnTo>
                  <a:lnTo>
                    <a:pt x="91" y="100"/>
                  </a:lnTo>
                  <a:lnTo>
                    <a:pt x="88" y="101"/>
                  </a:lnTo>
                  <a:lnTo>
                    <a:pt x="85" y="102"/>
                  </a:lnTo>
                  <a:lnTo>
                    <a:pt x="82" y="101"/>
                  </a:lnTo>
                  <a:lnTo>
                    <a:pt x="79" y="100"/>
                  </a:lnTo>
                  <a:lnTo>
                    <a:pt x="78" y="97"/>
                  </a:lnTo>
                  <a:lnTo>
                    <a:pt x="76" y="93"/>
                  </a:lnTo>
                  <a:lnTo>
                    <a:pt x="76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4" y="207"/>
                  </a:lnTo>
                  <a:lnTo>
                    <a:pt x="60" y="209"/>
                  </a:lnTo>
                  <a:lnTo>
                    <a:pt x="55" y="207"/>
                  </a:lnTo>
                  <a:lnTo>
                    <a:pt x="53" y="205"/>
                  </a:lnTo>
                  <a:lnTo>
                    <a:pt x="50" y="201"/>
                  </a:lnTo>
                  <a:lnTo>
                    <a:pt x="49" y="197"/>
                  </a:lnTo>
                  <a:lnTo>
                    <a:pt x="49" y="105"/>
                  </a:lnTo>
                  <a:lnTo>
                    <a:pt x="43" y="105"/>
                  </a:lnTo>
                  <a:lnTo>
                    <a:pt x="43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7" y="207"/>
                  </a:lnTo>
                  <a:lnTo>
                    <a:pt x="33" y="209"/>
                  </a:lnTo>
                  <a:lnTo>
                    <a:pt x="29" y="207"/>
                  </a:lnTo>
                  <a:lnTo>
                    <a:pt x="25" y="205"/>
                  </a:lnTo>
                  <a:lnTo>
                    <a:pt x="22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7" y="102"/>
                  </a:lnTo>
                  <a:lnTo>
                    <a:pt x="4" y="101"/>
                  </a:lnTo>
                  <a:lnTo>
                    <a:pt x="1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2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33"/>
            <p:cNvSpPr>
              <a:spLocks/>
            </p:cNvSpPr>
            <p:nvPr/>
          </p:nvSpPr>
          <p:spPr bwMode="auto">
            <a:xfrm>
              <a:off x="6900507" y="2762983"/>
              <a:ext cx="324537" cy="713980"/>
            </a:xfrm>
            <a:custGeom>
              <a:avLst/>
              <a:gdLst>
                <a:gd name="T0" fmla="*/ 25 w 95"/>
                <a:gd name="T1" fmla="*/ 0 h 209"/>
                <a:gd name="T2" fmla="*/ 73 w 95"/>
                <a:gd name="T3" fmla="*/ 0 h 209"/>
                <a:gd name="T4" fmla="*/ 82 w 95"/>
                <a:gd name="T5" fmla="*/ 2 h 209"/>
                <a:gd name="T6" fmla="*/ 90 w 95"/>
                <a:gd name="T7" fmla="*/ 8 h 209"/>
                <a:gd name="T8" fmla="*/ 94 w 95"/>
                <a:gd name="T9" fmla="*/ 14 h 209"/>
                <a:gd name="T10" fmla="*/ 95 w 95"/>
                <a:gd name="T11" fmla="*/ 19 h 209"/>
                <a:gd name="T12" fmla="*/ 95 w 95"/>
                <a:gd name="T13" fmla="*/ 93 h 209"/>
                <a:gd name="T14" fmla="*/ 95 w 95"/>
                <a:gd name="T15" fmla="*/ 97 h 209"/>
                <a:gd name="T16" fmla="*/ 92 w 95"/>
                <a:gd name="T17" fmla="*/ 100 h 209"/>
                <a:gd name="T18" fmla="*/ 90 w 95"/>
                <a:gd name="T19" fmla="*/ 101 h 209"/>
                <a:gd name="T20" fmla="*/ 87 w 95"/>
                <a:gd name="T21" fmla="*/ 102 h 209"/>
                <a:gd name="T22" fmla="*/ 83 w 95"/>
                <a:gd name="T23" fmla="*/ 101 h 209"/>
                <a:gd name="T24" fmla="*/ 81 w 95"/>
                <a:gd name="T25" fmla="*/ 100 h 209"/>
                <a:gd name="T26" fmla="*/ 79 w 95"/>
                <a:gd name="T27" fmla="*/ 97 h 209"/>
                <a:gd name="T28" fmla="*/ 78 w 95"/>
                <a:gd name="T29" fmla="*/ 93 h 209"/>
                <a:gd name="T30" fmla="*/ 78 w 95"/>
                <a:gd name="T31" fmla="*/ 34 h 209"/>
                <a:gd name="T32" fmla="*/ 73 w 95"/>
                <a:gd name="T33" fmla="*/ 34 h 209"/>
                <a:gd name="T34" fmla="*/ 73 w 95"/>
                <a:gd name="T35" fmla="*/ 197 h 209"/>
                <a:gd name="T36" fmla="*/ 71 w 95"/>
                <a:gd name="T37" fmla="*/ 201 h 209"/>
                <a:gd name="T38" fmla="*/ 69 w 95"/>
                <a:gd name="T39" fmla="*/ 205 h 209"/>
                <a:gd name="T40" fmla="*/ 66 w 95"/>
                <a:gd name="T41" fmla="*/ 207 h 209"/>
                <a:gd name="T42" fmla="*/ 61 w 95"/>
                <a:gd name="T43" fmla="*/ 209 h 209"/>
                <a:gd name="T44" fmla="*/ 57 w 95"/>
                <a:gd name="T45" fmla="*/ 207 h 209"/>
                <a:gd name="T46" fmla="*/ 54 w 95"/>
                <a:gd name="T47" fmla="*/ 205 h 209"/>
                <a:gd name="T48" fmla="*/ 52 w 95"/>
                <a:gd name="T49" fmla="*/ 201 h 209"/>
                <a:gd name="T50" fmla="*/ 50 w 95"/>
                <a:gd name="T51" fmla="*/ 197 h 209"/>
                <a:gd name="T52" fmla="*/ 50 w 95"/>
                <a:gd name="T53" fmla="*/ 105 h 209"/>
                <a:gd name="T54" fmla="*/ 45 w 95"/>
                <a:gd name="T55" fmla="*/ 105 h 209"/>
                <a:gd name="T56" fmla="*/ 45 w 95"/>
                <a:gd name="T57" fmla="*/ 197 h 209"/>
                <a:gd name="T58" fmla="*/ 44 w 95"/>
                <a:gd name="T59" fmla="*/ 201 h 209"/>
                <a:gd name="T60" fmla="*/ 42 w 95"/>
                <a:gd name="T61" fmla="*/ 205 h 209"/>
                <a:gd name="T62" fmla="*/ 38 w 95"/>
                <a:gd name="T63" fmla="*/ 207 h 209"/>
                <a:gd name="T64" fmla="*/ 35 w 95"/>
                <a:gd name="T65" fmla="*/ 209 h 209"/>
                <a:gd name="T66" fmla="*/ 31 w 95"/>
                <a:gd name="T67" fmla="*/ 207 h 209"/>
                <a:gd name="T68" fmla="*/ 27 w 95"/>
                <a:gd name="T69" fmla="*/ 205 h 209"/>
                <a:gd name="T70" fmla="*/ 24 w 95"/>
                <a:gd name="T71" fmla="*/ 201 h 209"/>
                <a:gd name="T72" fmla="*/ 23 w 95"/>
                <a:gd name="T73" fmla="*/ 197 h 209"/>
                <a:gd name="T74" fmla="*/ 23 w 95"/>
                <a:gd name="T75" fmla="*/ 93 h 209"/>
                <a:gd name="T76" fmla="*/ 23 w 95"/>
                <a:gd name="T77" fmla="*/ 92 h 209"/>
                <a:gd name="T78" fmla="*/ 23 w 95"/>
                <a:gd name="T79" fmla="*/ 34 h 209"/>
                <a:gd name="T80" fmla="*/ 16 w 95"/>
                <a:gd name="T81" fmla="*/ 34 h 209"/>
                <a:gd name="T82" fmla="*/ 16 w 95"/>
                <a:gd name="T83" fmla="*/ 93 h 209"/>
                <a:gd name="T84" fmla="*/ 16 w 95"/>
                <a:gd name="T85" fmla="*/ 97 h 209"/>
                <a:gd name="T86" fmla="*/ 14 w 95"/>
                <a:gd name="T87" fmla="*/ 100 h 209"/>
                <a:gd name="T88" fmla="*/ 12 w 95"/>
                <a:gd name="T89" fmla="*/ 101 h 209"/>
                <a:gd name="T90" fmla="*/ 8 w 95"/>
                <a:gd name="T91" fmla="*/ 102 h 209"/>
                <a:gd name="T92" fmla="*/ 6 w 95"/>
                <a:gd name="T93" fmla="*/ 101 h 209"/>
                <a:gd name="T94" fmla="*/ 3 w 95"/>
                <a:gd name="T95" fmla="*/ 100 h 209"/>
                <a:gd name="T96" fmla="*/ 2 w 95"/>
                <a:gd name="T97" fmla="*/ 97 h 209"/>
                <a:gd name="T98" fmla="*/ 0 w 95"/>
                <a:gd name="T99" fmla="*/ 93 h 209"/>
                <a:gd name="T100" fmla="*/ 0 w 95"/>
                <a:gd name="T101" fmla="*/ 21 h 209"/>
                <a:gd name="T102" fmla="*/ 2 w 95"/>
                <a:gd name="T103" fmla="*/ 15 h 209"/>
                <a:gd name="T104" fmla="*/ 6 w 95"/>
                <a:gd name="T105" fmla="*/ 8 h 209"/>
                <a:gd name="T106" fmla="*/ 14 w 95"/>
                <a:gd name="T107" fmla="*/ 2 h 209"/>
                <a:gd name="T108" fmla="*/ 25 w 95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209">
                  <a:moveTo>
                    <a:pt x="25" y="0"/>
                  </a:moveTo>
                  <a:lnTo>
                    <a:pt x="73" y="0"/>
                  </a:lnTo>
                  <a:lnTo>
                    <a:pt x="82" y="2"/>
                  </a:lnTo>
                  <a:lnTo>
                    <a:pt x="90" y="8"/>
                  </a:lnTo>
                  <a:lnTo>
                    <a:pt x="94" y="14"/>
                  </a:lnTo>
                  <a:lnTo>
                    <a:pt x="95" y="19"/>
                  </a:lnTo>
                  <a:lnTo>
                    <a:pt x="95" y="93"/>
                  </a:lnTo>
                  <a:lnTo>
                    <a:pt x="95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7" y="102"/>
                  </a:lnTo>
                  <a:lnTo>
                    <a:pt x="83" y="101"/>
                  </a:lnTo>
                  <a:lnTo>
                    <a:pt x="81" y="100"/>
                  </a:lnTo>
                  <a:lnTo>
                    <a:pt x="79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3" y="34"/>
                  </a:lnTo>
                  <a:lnTo>
                    <a:pt x="73" y="197"/>
                  </a:lnTo>
                  <a:lnTo>
                    <a:pt x="71" y="201"/>
                  </a:lnTo>
                  <a:lnTo>
                    <a:pt x="69" y="205"/>
                  </a:lnTo>
                  <a:lnTo>
                    <a:pt x="66" y="207"/>
                  </a:lnTo>
                  <a:lnTo>
                    <a:pt x="61" y="209"/>
                  </a:lnTo>
                  <a:lnTo>
                    <a:pt x="57" y="207"/>
                  </a:lnTo>
                  <a:lnTo>
                    <a:pt x="54" y="205"/>
                  </a:lnTo>
                  <a:lnTo>
                    <a:pt x="52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5" y="105"/>
                  </a:lnTo>
                  <a:lnTo>
                    <a:pt x="45" y="197"/>
                  </a:lnTo>
                  <a:lnTo>
                    <a:pt x="44" y="201"/>
                  </a:lnTo>
                  <a:lnTo>
                    <a:pt x="42" y="205"/>
                  </a:lnTo>
                  <a:lnTo>
                    <a:pt x="38" y="207"/>
                  </a:lnTo>
                  <a:lnTo>
                    <a:pt x="35" y="209"/>
                  </a:lnTo>
                  <a:lnTo>
                    <a:pt x="31" y="207"/>
                  </a:lnTo>
                  <a:lnTo>
                    <a:pt x="27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4" y="100"/>
                  </a:lnTo>
                  <a:lnTo>
                    <a:pt x="12" y="101"/>
                  </a:lnTo>
                  <a:lnTo>
                    <a:pt x="8" y="102"/>
                  </a:lnTo>
                  <a:lnTo>
                    <a:pt x="6" y="101"/>
                  </a:lnTo>
                  <a:lnTo>
                    <a:pt x="3" y="100"/>
                  </a:lnTo>
                  <a:lnTo>
                    <a:pt x="2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35"/>
            <p:cNvSpPr>
              <a:spLocks/>
            </p:cNvSpPr>
            <p:nvPr/>
          </p:nvSpPr>
          <p:spPr bwMode="auto">
            <a:xfrm>
              <a:off x="4932792" y="2762983"/>
              <a:ext cx="321120" cy="713980"/>
            </a:xfrm>
            <a:custGeom>
              <a:avLst/>
              <a:gdLst>
                <a:gd name="T0" fmla="*/ 25 w 94"/>
                <a:gd name="T1" fmla="*/ 0 h 209"/>
                <a:gd name="T2" fmla="*/ 72 w 94"/>
                <a:gd name="T3" fmla="*/ 0 h 209"/>
                <a:gd name="T4" fmla="*/ 81 w 94"/>
                <a:gd name="T5" fmla="*/ 2 h 209"/>
                <a:gd name="T6" fmla="*/ 89 w 94"/>
                <a:gd name="T7" fmla="*/ 8 h 209"/>
                <a:gd name="T8" fmla="*/ 93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6 w 94"/>
                <a:gd name="T21" fmla="*/ 102 h 209"/>
                <a:gd name="T22" fmla="*/ 82 w 94"/>
                <a:gd name="T23" fmla="*/ 101 h 209"/>
                <a:gd name="T24" fmla="*/ 80 w 94"/>
                <a:gd name="T25" fmla="*/ 100 h 209"/>
                <a:gd name="T26" fmla="*/ 78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2 w 94"/>
                <a:gd name="T33" fmla="*/ 34 h 209"/>
                <a:gd name="T34" fmla="*/ 72 w 94"/>
                <a:gd name="T35" fmla="*/ 197 h 209"/>
                <a:gd name="T36" fmla="*/ 70 w 94"/>
                <a:gd name="T37" fmla="*/ 201 h 209"/>
                <a:gd name="T38" fmla="*/ 68 w 94"/>
                <a:gd name="T39" fmla="*/ 205 h 209"/>
                <a:gd name="T40" fmla="*/ 65 w 94"/>
                <a:gd name="T41" fmla="*/ 207 h 209"/>
                <a:gd name="T42" fmla="*/ 61 w 94"/>
                <a:gd name="T43" fmla="*/ 209 h 209"/>
                <a:gd name="T44" fmla="*/ 56 w 94"/>
                <a:gd name="T45" fmla="*/ 207 h 209"/>
                <a:gd name="T46" fmla="*/ 53 w 94"/>
                <a:gd name="T47" fmla="*/ 205 h 209"/>
                <a:gd name="T48" fmla="*/ 51 w 94"/>
                <a:gd name="T49" fmla="*/ 201 h 209"/>
                <a:gd name="T50" fmla="*/ 49 w 94"/>
                <a:gd name="T51" fmla="*/ 197 h 209"/>
                <a:gd name="T52" fmla="*/ 49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3 w 94"/>
                <a:gd name="T59" fmla="*/ 201 h 209"/>
                <a:gd name="T60" fmla="*/ 42 w 94"/>
                <a:gd name="T61" fmla="*/ 205 h 209"/>
                <a:gd name="T62" fmla="*/ 38 w 94"/>
                <a:gd name="T63" fmla="*/ 207 h 209"/>
                <a:gd name="T64" fmla="*/ 34 w 94"/>
                <a:gd name="T65" fmla="*/ 209 h 209"/>
                <a:gd name="T66" fmla="*/ 30 w 94"/>
                <a:gd name="T67" fmla="*/ 207 h 209"/>
                <a:gd name="T68" fmla="*/ 26 w 94"/>
                <a:gd name="T69" fmla="*/ 205 h 209"/>
                <a:gd name="T70" fmla="*/ 23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5 w 94"/>
                <a:gd name="T81" fmla="*/ 34 h 209"/>
                <a:gd name="T82" fmla="*/ 15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7 w 94"/>
                <a:gd name="T91" fmla="*/ 102 h 209"/>
                <a:gd name="T92" fmla="*/ 5 w 94"/>
                <a:gd name="T93" fmla="*/ 101 h 209"/>
                <a:gd name="T94" fmla="*/ 2 w 94"/>
                <a:gd name="T95" fmla="*/ 100 h 209"/>
                <a:gd name="T96" fmla="*/ 1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5 h 209"/>
                <a:gd name="T104" fmla="*/ 6 w 94"/>
                <a:gd name="T105" fmla="*/ 8 h 209"/>
                <a:gd name="T106" fmla="*/ 13 w 94"/>
                <a:gd name="T107" fmla="*/ 2 h 209"/>
                <a:gd name="T108" fmla="*/ 25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5" y="0"/>
                  </a:moveTo>
                  <a:lnTo>
                    <a:pt x="72" y="0"/>
                  </a:lnTo>
                  <a:lnTo>
                    <a:pt x="81" y="2"/>
                  </a:lnTo>
                  <a:lnTo>
                    <a:pt x="89" y="8"/>
                  </a:lnTo>
                  <a:lnTo>
                    <a:pt x="93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6" y="102"/>
                  </a:lnTo>
                  <a:lnTo>
                    <a:pt x="82" y="101"/>
                  </a:lnTo>
                  <a:lnTo>
                    <a:pt x="80" y="100"/>
                  </a:lnTo>
                  <a:lnTo>
                    <a:pt x="78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5" y="207"/>
                  </a:lnTo>
                  <a:lnTo>
                    <a:pt x="61" y="209"/>
                  </a:lnTo>
                  <a:lnTo>
                    <a:pt x="56" y="207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49" y="197"/>
                  </a:lnTo>
                  <a:lnTo>
                    <a:pt x="49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2" y="205"/>
                  </a:lnTo>
                  <a:lnTo>
                    <a:pt x="38" y="207"/>
                  </a:lnTo>
                  <a:lnTo>
                    <a:pt x="34" y="209"/>
                  </a:lnTo>
                  <a:lnTo>
                    <a:pt x="30" y="207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7" y="102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37"/>
            <p:cNvSpPr>
              <a:spLocks/>
            </p:cNvSpPr>
            <p:nvPr/>
          </p:nvSpPr>
          <p:spPr bwMode="auto">
            <a:xfrm>
              <a:off x="5325657" y="2762983"/>
              <a:ext cx="324537" cy="713980"/>
            </a:xfrm>
            <a:custGeom>
              <a:avLst/>
              <a:gdLst>
                <a:gd name="T0" fmla="*/ 24 w 95"/>
                <a:gd name="T1" fmla="*/ 0 h 209"/>
                <a:gd name="T2" fmla="*/ 72 w 95"/>
                <a:gd name="T3" fmla="*/ 0 h 209"/>
                <a:gd name="T4" fmla="*/ 82 w 95"/>
                <a:gd name="T5" fmla="*/ 2 h 209"/>
                <a:gd name="T6" fmla="*/ 88 w 95"/>
                <a:gd name="T7" fmla="*/ 8 h 209"/>
                <a:gd name="T8" fmla="*/ 93 w 95"/>
                <a:gd name="T9" fmla="*/ 14 h 209"/>
                <a:gd name="T10" fmla="*/ 95 w 95"/>
                <a:gd name="T11" fmla="*/ 19 h 209"/>
                <a:gd name="T12" fmla="*/ 95 w 95"/>
                <a:gd name="T13" fmla="*/ 93 h 209"/>
                <a:gd name="T14" fmla="*/ 93 w 95"/>
                <a:gd name="T15" fmla="*/ 97 h 209"/>
                <a:gd name="T16" fmla="*/ 92 w 95"/>
                <a:gd name="T17" fmla="*/ 100 h 209"/>
                <a:gd name="T18" fmla="*/ 90 w 95"/>
                <a:gd name="T19" fmla="*/ 101 h 209"/>
                <a:gd name="T20" fmla="*/ 87 w 95"/>
                <a:gd name="T21" fmla="*/ 102 h 209"/>
                <a:gd name="T22" fmla="*/ 83 w 95"/>
                <a:gd name="T23" fmla="*/ 101 h 209"/>
                <a:gd name="T24" fmla="*/ 80 w 95"/>
                <a:gd name="T25" fmla="*/ 100 h 209"/>
                <a:gd name="T26" fmla="*/ 79 w 95"/>
                <a:gd name="T27" fmla="*/ 97 h 209"/>
                <a:gd name="T28" fmla="*/ 78 w 95"/>
                <a:gd name="T29" fmla="*/ 93 h 209"/>
                <a:gd name="T30" fmla="*/ 78 w 95"/>
                <a:gd name="T31" fmla="*/ 34 h 209"/>
                <a:gd name="T32" fmla="*/ 72 w 95"/>
                <a:gd name="T33" fmla="*/ 34 h 209"/>
                <a:gd name="T34" fmla="*/ 72 w 95"/>
                <a:gd name="T35" fmla="*/ 197 h 209"/>
                <a:gd name="T36" fmla="*/ 71 w 95"/>
                <a:gd name="T37" fmla="*/ 201 h 209"/>
                <a:gd name="T38" fmla="*/ 68 w 95"/>
                <a:gd name="T39" fmla="*/ 205 h 209"/>
                <a:gd name="T40" fmla="*/ 66 w 95"/>
                <a:gd name="T41" fmla="*/ 207 h 209"/>
                <a:gd name="T42" fmla="*/ 61 w 95"/>
                <a:gd name="T43" fmla="*/ 209 h 209"/>
                <a:gd name="T44" fmla="*/ 57 w 95"/>
                <a:gd name="T45" fmla="*/ 207 h 209"/>
                <a:gd name="T46" fmla="*/ 53 w 95"/>
                <a:gd name="T47" fmla="*/ 205 h 209"/>
                <a:gd name="T48" fmla="*/ 51 w 95"/>
                <a:gd name="T49" fmla="*/ 201 h 209"/>
                <a:gd name="T50" fmla="*/ 50 w 95"/>
                <a:gd name="T51" fmla="*/ 197 h 209"/>
                <a:gd name="T52" fmla="*/ 50 w 95"/>
                <a:gd name="T53" fmla="*/ 105 h 209"/>
                <a:gd name="T54" fmla="*/ 45 w 95"/>
                <a:gd name="T55" fmla="*/ 105 h 209"/>
                <a:gd name="T56" fmla="*/ 45 w 95"/>
                <a:gd name="T57" fmla="*/ 197 h 209"/>
                <a:gd name="T58" fmla="*/ 44 w 95"/>
                <a:gd name="T59" fmla="*/ 201 h 209"/>
                <a:gd name="T60" fmla="*/ 41 w 95"/>
                <a:gd name="T61" fmla="*/ 205 h 209"/>
                <a:gd name="T62" fmla="*/ 38 w 95"/>
                <a:gd name="T63" fmla="*/ 207 h 209"/>
                <a:gd name="T64" fmla="*/ 34 w 95"/>
                <a:gd name="T65" fmla="*/ 209 h 209"/>
                <a:gd name="T66" fmla="*/ 29 w 95"/>
                <a:gd name="T67" fmla="*/ 207 h 209"/>
                <a:gd name="T68" fmla="*/ 26 w 95"/>
                <a:gd name="T69" fmla="*/ 205 h 209"/>
                <a:gd name="T70" fmla="*/ 24 w 95"/>
                <a:gd name="T71" fmla="*/ 201 h 209"/>
                <a:gd name="T72" fmla="*/ 23 w 95"/>
                <a:gd name="T73" fmla="*/ 197 h 209"/>
                <a:gd name="T74" fmla="*/ 23 w 95"/>
                <a:gd name="T75" fmla="*/ 93 h 209"/>
                <a:gd name="T76" fmla="*/ 23 w 95"/>
                <a:gd name="T77" fmla="*/ 92 h 209"/>
                <a:gd name="T78" fmla="*/ 23 w 95"/>
                <a:gd name="T79" fmla="*/ 34 h 209"/>
                <a:gd name="T80" fmla="*/ 16 w 95"/>
                <a:gd name="T81" fmla="*/ 34 h 209"/>
                <a:gd name="T82" fmla="*/ 16 w 95"/>
                <a:gd name="T83" fmla="*/ 93 h 209"/>
                <a:gd name="T84" fmla="*/ 16 w 95"/>
                <a:gd name="T85" fmla="*/ 97 h 209"/>
                <a:gd name="T86" fmla="*/ 13 w 95"/>
                <a:gd name="T87" fmla="*/ 100 h 209"/>
                <a:gd name="T88" fmla="*/ 11 w 95"/>
                <a:gd name="T89" fmla="*/ 101 h 209"/>
                <a:gd name="T90" fmla="*/ 8 w 95"/>
                <a:gd name="T91" fmla="*/ 102 h 209"/>
                <a:gd name="T92" fmla="*/ 5 w 95"/>
                <a:gd name="T93" fmla="*/ 101 h 209"/>
                <a:gd name="T94" fmla="*/ 3 w 95"/>
                <a:gd name="T95" fmla="*/ 100 h 209"/>
                <a:gd name="T96" fmla="*/ 1 w 95"/>
                <a:gd name="T97" fmla="*/ 97 h 209"/>
                <a:gd name="T98" fmla="*/ 0 w 95"/>
                <a:gd name="T99" fmla="*/ 93 h 209"/>
                <a:gd name="T100" fmla="*/ 0 w 95"/>
                <a:gd name="T101" fmla="*/ 21 h 209"/>
                <a:gd name="T102" fmla="*/ 1 w 95"/>
                <a:gd name="T103" fmla="*/ 15 h 209"/>
                <a:gd name="T104" fmla="*/ 5 w 95"/>
                <a:gd name="T105" fmla="*/ 8 h 209"/>
                <a:gd name="T106" fmla="*/ 13 w 95"/>
                <a:gd name="T107" fmla="*/ 2 h 209"/>
                <a:gd name="T108" fmla="*/ 24 w 95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209">
                  <a:moveTo>
                    <a:pt x="24" y="0"/>
                  </a:moveTo>
                  <a:lnTo>
                    <a:pt x="72" y="0"/>
                  </a:lnTo>
                  <a:lnTo>
                    <a:pt x="82" y="2"/>
                  </a:lnTo>
                  <a:lnTo>
                    <a:pt x="88" y="8"/>
                  </a:lnTo>
                  <a:lnTo>
                    <a:pt x="93" y="14"/>
                  </a:lnTo>
                  <a:lnTo>
                    <a:pt x="95" y="19"/>
                  </a:lnTo>
                  <a:lnTo>
                    <a:pt x="95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7" y="102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9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6" y="207"/>
                  </a:lnTo>
                  <a:lnTo>
                    <a:pt x="61" y="209"/>
                  </a:lnTo>
                  <a:lnTo>
                    <a:pt x="57" y="207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5" y="105"/>
                  </a:lnTo>
                  <a:lnTo>
                    <a:pt x="45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8" y="207"/>
                  </a:lnTo>
                  <a:lnTo>
                    <a:pt x="34" y="209"/>
                  </a:lnTo>
                  <a:lnTo>
                    <a:pt x="29" y="207"/>
                  </a:lnTo>
                  <a:lnTo>
                    <a:pt x="26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8" y="102"/>
                  </a:lnTo>
                  <a:lnTo>
                    <a:pt x="5" y="101"/>
                  </a:lnTo>
                  <a:lnTo>
                    <a:pt x="3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39"/>
            <p:cNvSpPr>
              <a:spLocks/>
            </p:cNvSpPr>
            <p:nvPr/>
          </p:nvSpPr>
          <p:spPr bwMode="auto">
            <a:xfrm>
              <a:off x="5721944" y="2762983"/>
              <a:ext cx="321120" cy="713980"/>
            </a:xfrm>
            <a:custGeom>
              <a:avLst/>
              <a:gdLst>
                <a:gd name="T0" fmla="*/ 23 w 94"/>
                <a:gd name="T1" fmla="*/ 0 h 209"/>
                <a:gd name="T2" fmla="*/ 71 w 94"/>
                <a:gd name="T3" fmla="*/ 0 h 209"/>
                <a:gd name="T4" fmla="*/ 81 w 94"/>
                <a:gd name="T5" fmla="*/ 2 h 209"/>
                <a:gd name="T6" fmla="*/ 88 w 94"/>
                <a:gd name="T7" fmla="*/ 8 h 209"/>
                <a:gd name="T8" fmla="*/ 93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3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5 w 94"/>
                <a:gd name="T21" fmla="*/ 102 h 209"/>
                <a:gd name="T22" fmla="*/ 83 w 94"/>
                <a:gd name="T23" fmla="*/ 101 h 209"/>
                <a:gd name="T24" fmla="*/ 80 w 94"/>
                <a:gd name="T25" fmla="*/ 100 h 209"/>
                <a:gd name="T26" fmla="*/ 77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8 w 94"/>
                <a:gd name="T39" fmla="*/ 205 h 209"/>
                <a:gd name="T40" fmla="*/ 64 w 94"/>
                <a:gd name="T41" fmla="*/ 207 h 209"/>
                <a:gd name="T42" fmla="*/ 60 w 94"/>
                <a:gd name="T43" fmla="*/ 209 h 209"/>
                <a:gd name="T44" fmla="*/ 56 w 94"/>
                <a:gd name="T45" fmla="*/ 207 h 209"/>
                <a:gd name="T46" fmla="*/ 52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3 w 94"/>
                <a:gd name="T59" fmla="*/ 201 h 209"/>
                <a:gd name="T60" fmla="*/ 41 w 94"/>
                <a:gd name="T61" fmla="*/ 205 h 209"/>
                <a:gd name="T62" fmla="*/ 38 w 94"/>
                <a:gd name="T63" fmla="*/ 207 h 209"/>
                <a:gd name="T64" fmla="*/ 33 w 94"/>
                <a:gd name="T65" fmla="*/ 209 h 209"/>
                <a:gd name="T66" fmla="*/ 29 w 94"/>
                <a:gd name="T67" fmla="*/ 207 h 209"/>
                <a:gd name="T68" fmla="*/ 26 w 94"/>
                <a:gd name="T69" fmla="*/ 205 h 209"/>
                <a:gd name="T70" fmla="*/ 23 w 94"/>
                <a:gd name="T71" fmla="*/ 201 h 209"/>
                <a:gd name="T72" fmla="*/ 22 w 94"/>
                <a:gd name="T73" fmla="*/ 197 h 209"/>
                <a:gd name="T74" fmla="*/ 22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4 w 94"/>
                <a:gd name="T85" fmla="*/ 97 h 209"/>
                <a:gd name="T86" fmla="*/ 13 w 94"/>
                <a:gd name="T87" fmla="*/ 100 h 209"/>
                <a:gd name="T88" fmla="*/ 10 w 94"/>
                <a:gd name="T89" fmla="*/ 101 h 209"/>
                <a:gd name="T90" fmla="*/ 8 w 94"/>
                <a:gd name="T91" fmla="*/ 102 h 209"/>
                <a:gd name="T92" fmla="*/ 5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5 h 209"/>
                <a:gd name="T104" fmla="*/ 5 w 94"/>
                <a:gd name="T105" fmla="*/ 8 h 209"/>
                <a:gd name="T106" fmla="*/ 13 w 94"/>
                <a:gd name="T107" fmla="*/ 2 h 209"/>
                <a:gd name="T108" fmla="*/ 23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3" y="0"/>
                  </a:moveTo>
                  <a:lnTo>
                    <a:pt x="71" y="0"/>
                  </a:lnTo>
                  <a:lnTo>
                    <a:pt x="81" y="2"/>
                  </a:lnTo>
                  <a:lnTo>
                    <a:pt x="88" y="8"/>
                  </a:lnTo>
                  <a:lnTo>
                    <a:pt x="93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5" y="102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4" y="207"/>
                  </a:lnTo>
                  <a:lnTo>
                    <a:pt x="60" y="209"/>
                  </a:lnTo>
                  <a:lnTo>
                    <a:pt x="56" y="207"/>
                  </a:lnTo>
                  <a:lnTo>
                    <a:pt x="52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8" y="207"/>
                  </a:lnTo>
                  <a:lnTo>
                    <a:pt x="33" y="209"/>
                  </a:lnTo>
                  <a:lnTo>
                    <a:pt x="29" y="207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4" y="97"/>
                  </a:lnTo>
                  <a:lnTo>
                    <a:pt x="13" y="100"/>
                  </a:lnTo>
                  <a:lnTo>
                    <a:pt x="10" y="101"/>
                  </a:lnTo>
                  <a:lnTo>
                    <a:pt x="8" y="102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16"/>
            <p:cNvSpPr>
              <a:spLocks/>
            </p:cNvSpPr>
            <p:nvPr/>
          </p:nvSpPr>
          <p:spPr bwMode="auto">
            <a:xfrm>
              <a:off x="5001915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16"/>
            <p:cNvSpPr>
              <a:spLocks/>
            </p:cNvSpPr>
            <p:nvPr/>
          </p:nvSpPr>
          <p:spPr bwMode="auto">
            <a:xfrm>
              <a:off x="5405255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16"/>
            <p:cNvSpPr>
              <a:spLocks/>
            </p:cNvSpPr>
            <p:nvPr/>
          </p:nvSpPr>
          <p:spPr bwMode="auto">
            <a:xfrm>
              <a:off x="5791049" y="160184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16"/>
            <p:cNvSpPr>
              <a:spLocks/>
            </p:cNvSpPr>
            <p:nvPr/>
          </p:nvSpPr>
          <p:spPr bwMode="auto">
            <a:xfrm>
              <a:off x="6176843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16"/>
            <p:cNvSpPr>
              <a:spLocks/>
            </p:cNvSpPr>
            <p:nvPr/>
          </p:nvSpPr>
          <p:spPr bwMode="auto">
            <a:xfrm>
              <a:off x="6580183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16"/>
            <p:cNvSpPr>
              <a:spLocks/>
            </p:cNvSpPr>
            <p:nvPr/>
          </p:nvSpPr>
          <p:spPr bwMode="auto">
            <a:xfrm>
              <a:off x="6971335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6"/>
            <p:cNvSpPr>
              <a:spLocks/>
            </p:cNvSpPr>
            <p:nvPr/>
          </p:nvSpPr>
          <p:spPr bwMode="auto">
            <a:xfrm>
              <a:off x="5001915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16"/>
            <p:cNvSpPr>
              <a:spLocks/>
            </p:cNvSpPr>
            <p:nvPr/>
          </p:nvSpPr>
          <p:spPr bwMode="auto">
            <a:xfrm>
              <a:off x="5405255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16"/>
            <p:cNvSpPr>
              <a:spLocks/>
            </p:cNvSpPr>
            <p:nvPr/>
          </p:nvSpPr>
          <p:spPr bwMode="auto">
            <a:xfrm>
              <a:off x="5791049" y="2564399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16"/>
            <p:cNvSpPr>
              <a:spLocks/>
            </p:cNvSpPr>
            <p:nvPr/>
          </p:nvSpPr>
          <p:spPr bwMode="auto">
            <a:xfrm>
              <a:off x="6176843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16"/>
            <p:cNvSpPr>
              <a:spLocks/>
            </p:cNvSpPr>
            <p:nvPr/>
          </p:nvSpPr>
          <p:spPr bwMode="auto">
            <a:xfrm>
              <a:off x="6580183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16"/>
            <p:cNvSpPr>
              <a:spLocks/>
            </p:cNvSpPr>
            <p:nvPr/>
          </p:nvSpPr>
          <p:spPr bwMode="auto">
            <a:xfrm>
              <a:off x="6971335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7909875" y="4575569"/>
            <a:ext cx="2282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2015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932793" y="1807292"/>
            <a:ext cx="2326414" cy="4436200"/>
            <a:chOff x="4932792" y="1599475"/>
            <a:chExt cx="2326414" cy="4436200"/>
          </a:xfrm>
        </p:grpSpPr>
        <p:sp>
          <p:nvSpPr>
            <p:cNvPr id="33" name="Freeform 242"/>
            <p:cNvSpPr>
              <a:spLocks/>
            </p:cNvSpPr>
            <p:nvPr/>
          </p:nvSpPr>
          <p:spPr bwMode="auto">
            <a:xfrm>
              <a:off x="4977205" y="3921067"/>
              <a:ext cx="2282001" cy="2114608"/>
            </a:xfrm>
            <a:custGeom>
              <a:avLst/>
              <a:gdLst>
                <a:gd name="T0" fmla="*/ 0 w 668"/>
                <a:gd name="T1" fmla="*/ 0 h 619"/>
                <a:gd name="T2" fmla="*/ 668 w 668"/>
                <a:gd name="T3" fmla="*/ 0 h 619"/>
                <a:gd name="T4" fmla="*/ 668 w 668"/>
                <a:gd name="T5" fmla="*/ 298 h 619"/>
                <a:gd name="T6" fmla="*/ 329 w 668"/>
                <a:gd name="T7" fmla="*/ 619 h 619"/>
                <a:gd name="T8" fmla="*/ 0 w 668"/>
                <a:gd name="T9" fmla="*/ 298 h 619"/>
                <a:gd name="T10" fmla="*/ 0 w 668"/>
                <a:gd name="T11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8" h="619">
                  <a:moveTo>
                    <a:pt x="0" y="0"/>
                  </a:moveTo>
                  <a:lnTo>
                    <a:pt x="668" y="0"/>
                  </a:lnTo>
                  <a:lnTo>
                    <a:pt x="668" y="298"/>
                  </a:lnTo>
                  <a:lnTo>
                    <a:pt x="329" y="619"/>
                  </a:lnTo>
                  <a:lnTo>
                    <a:pt x="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7"/>
            <p:cNvSpPr>
              <a:spLocks/>
            </p:cNvSpPr>
            <p:nvPr/>
          </p:nvSpPr>
          <p:spPr bwMode="auto">
            <a:xfrm>
              <a:off x="4932796" y="1796211"/>
              <a:ext cx="321120" cy="713980"/>
            </a:xfrm>
            <a:custGeom>
              <a:avLst/>
              <a:gdLst>
                <a:gd name="T0" fmla="*/ 25 w 94"/>
                <a:gd name="T1" fmla="*/ 0 h 209"/>
                <a:gd name="T2" fmla="*/ 72 w 94"/>
                <a:gd name="T3" fmla="*/ 0 h 209"/>
                <a:gd name="T4" fmla="*/ 81 w 94"/>
                <a:gd name="T5" fmla="*/ 3 h 209"/>
                <a:gd name="T6" fmla="*/ 89 w 94"/>
                <a:gd name="T7" fmla="*/ 8 h 209"/>
                <a:gd name="T8" fmla="*/ 93 w 94"/>
                <a:gd name="T9" fmla="*/ 15 h 209"/>
                <a:gd name="T10" fmla="*/ 94 w 94"/>
                <a:gd name="T11" fmla="*/ 20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6 w 94"/>
                <a:gd name="T21" fmla="*/ 103 h 209"/>
                <a:gd name="T22" fmla="*/ 82 w 94"/>
                <a:gd name="T23" fmla="*/ 101 h 209"/>
                <a:gd name="T24" fmla="*/ 80 w 94"/>
                <a:gd name="T25" fmla="*/ 100 h 209"/>
                <a:gd name="T26" fmla="*/ 78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2 w 94"/>
                <a:gd name="T33" fmla="*/ 34 h 209"/>
                <a:gd name="T34" fmla="*/ 72 w 94"/>
                <a:gd name="T35" fmla="*/ 197 h 209"/>
                <a:gd name="T36" fmla="*/ 70 w 94"/>
                <a:gd name="T37" fmla="*/ 201 h 209"/>
                <a:gd name="T38" fmla="*/ 68 w 94"/>
                <a:gd name="T39" fmla="*/ 205 h 209"/>
                <a:gd name="T40" fmla="*/ 65 w 94"/>
                <a:gd name="T41" fmla="*/ 208 h 209"/>
                <a:gd name="T42" fmla="*/ 61 w 94"/>
                <a:gd name="T43" fmla="*/ 209 h 209"/>
                <a:gd name="T44" fmla="*/ 56 w 94"/>
                <a:gd name="T45" fmla="*/ 208 h 209"/>
                <a:gd name="T46" fmla="*/ 53 w 94"/>
                <a:gd name="T47" fmla="*/ 205 h 209"/>
                <a:gd name="T48" fmla="*/ 51 w 94"/>
                <a:gd name="T49" fmla="*/ 201 h 209"/>
                <a:gd name="T50" fmla="*/ 49 w 94"/>
                <a:gd name="T51" fmla="*/ 197 h 209"/>
                <a:gd name="T52" fmla="*/ 49 w 94"/>
                <a:gd name="T53" fmla="*/ 107 h 209"/>
                <a:gd name="T54" fmla="*/ 44 w 94"/>
                <a:gd name="T55" fmla="*/ 107 h 209"/>
                <a:gd name="T56" fmla="*/ 44 w 94"/>
                <a:gd name="T57" fmla="*/ 197 h 209"/>
                <a:gd name="T58" fmla="*/ 43 w 94"/>
                <a:gd name="T59" fmla="*/ 201 h 209"/>
                <a:gd name="T60" fmla="*/ 42 w 94"/>
                <a:gd name="T61" fmla="*/ 205 h 209"/>
                <a:gd name="T62" fmla="*/ 38 w 94"/>
                <a:gd name="T63" fmla="*/ 208 h 209"/>
                <a:gd name="T64" fmla="*/ 34 w 94"/>
                <a:gd name="T65" fmla="*/ 209 h 209"/>
                <a:gd name="T66" fmla="*/ 30 w 94"/>
                <a:gd name="T67" fmla="*/ 208 h 209"/>
                <a:gd name="T68" fmla="*/ 26 w 94"/>
                <a:gd name="T69" fmla="*/ 205 h 209"/>
                <a:gd name="T70" fmla="*/ 23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5 w 94"/>
                <a:gd name="T81" fmla="*/ 34 h 209"/>
                <a:gd name="T82" fmla="*/ 15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7 w 94"/>
                <a:gd name="T91" fmla="*/ 103 h 209"/>
                <a:gd name="T92" fmla="*/ 5 w 94"/>
                <a:gd name="T93" fmla="*/ 101 h 209"/>
                <a:gd name="T94" fmla="*/ 2 w 94"/>
                <a:gd name="T95" fmla="*/ 100 h 209"/>
                <a:gd name="T96" fmla="*/ 1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6 h 209"/>
                <a:gd name="T104" fmla="*/ 6 w 94"/>
                <a:gd name="T105" fmla="*/ 9 h 209"/>
                <a:gd name="T106" fmla="*/ 13 w 94"/>
                <a:gd name="T107" fmla="*/ 3 h 209"/>
                <a:gd name="T108" fmla="*/ 25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5" y="0"/>
                  </a:moveTo>
                  <a:lnTo>
                    <a:pt x="72" y="0"/>
                  </a:lnTo>
                  <a:lnTo>
                    <a:pt x="81" y="3"/>
                  </a:lnTo>
                  <a:lnTo>
                    <a:pt x="89" y="8"/>
                  </a:lnTo>
                  <a:lnTo>
                    <a:pt x="93" y="15"/>
                  </a:lnTo>
                  <a:lnTo>
                    <a:pt x="94" y="20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6" y="103"/>
                  </a:lnTo>
                  <a:lnTo>
                    <a:pt x="82" y="101"/>
                  </a:lnTo>
                  <a:lnTo>
                    <a:pt x="80" y="100"/>
                  </a:lnTo>
                  <a:lnTo>
                    <a:pt x="78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5" y="208"/>
                  </a:lnTo>
                  <a:lnTo>
                    <a:pt x="61" y="209"/>
                  </a:lnTo>
                  <a:lnTo>
                    <a:pt x="56" y="208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49" y="197"/>
                  </a:lnTo>
                  <a:lnTo>
                    <a:pt x="49" y="107"/>
                  </a:lnTo>
                  <a:lnTo>
                    <a:pt x="44" y="107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2" y="205"/>
                  </a:lnTo>
                  <a:lnTo>
                    <a:pt x="38" y="208"/>
                  </a:lnTo>
                  <a:lnTo>
                    <a:pt x="34" y="209"/>
                  </a:lnTo>
                  <a:lnTo>
                    <a:pt x="30" y="208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7" y="103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9"/>
            <p:cNvSpPr>
              <a:spLocks/>
            </p:cNvSpPr>
            <p:nvPr/>
          </p:nvSpPr>
          <p:spPr bwMode="auto">
            <a:xfrm>
              <a:off x="5325655" y="1796211"/>
              <a:ext cx="324537" cy="713980"/>
            </a:xfrm>
            <a:custGeom>
              <a:avLst/>
              <a:gdLst>
                <a:gd name="T0" fmla="*/ 24 w 95"/>
                <a:gd name="T1" fmla="*/ 0 h 209"/>
                <a:gd name="T2" fmla="*/ 72 w 95"/>
                <a:gd name="T3" fmla="*/ 0 h 209"/>
                <a:gd name="T4" fmla="*/ 82 w 95"/>
                <a:gd name="T5" fmla="*/ 3 h 209"/>
                <a:gd name="T6" fmla="*/ 88 w 95"/>
                <a:gd name="T7" fmla="*/ 8 h 209"/>
                <a:gd name="T8" fmla="*/ 93 w 95"/>
                <a:gd name="T9" fmla="*/ 15 h 209"/>
                <a:gd name="T10" fmla="*/ 95 w 95"/>
                <a:gd name="T11" fmla="*/ 20 h 209"/>
                <a:gd name="T12" fmla="*/ 95 w 95"/>
                <a:gd name="T13" fmla="*/ 93 h 209"/>
                <a:gd name="T14" fmla="*/ 93 w 95"/>
                <a:gd name="T15" fmla="*/ 97 h 209"/>
                <a:gd name="T16" fmla="*/ 92 w 95"/>
                <a:gd name="T17" fmla="*/ 100 h 209"/>
                <a:gd name="T18" fmla="*/ 90 w 95"/>
                <a:gd name="T19" fmla="*/ 101 h 209"/>
                <a:gd name="T20" fmla="*/ 87 w 95"/>
                <a:gd name="T21" fmla="*/ 103 h 209"/>
                <a:gd name="T22" fmla="*/ 83 w 95"/>
                <a:gd name="T23" fmla="*/ 101 h 209"/>
                <a:gd name="T24" fmla="*/ 80 w 95"/>
                <a:gd name="T25" fmla="*/ 100 h 209"/>
                <a:gd name="T26" fmla="*/ 79 w 95"/>
                <a:gd name="T27" fmla="*/ 97 h 209"/>
                <a:gd name="T28" fmla="*/ 78 w 95"/>
                <a:gd name="T29" fmla="*/ 93 h 209"/>
                <a:gd name="T30" fmla="*/ 78 w 95"/>
                <a:gd name="T31" fmla="*/ 34 h 209"/>
                <a:gd name="T32" fmla="*/ 72 w 95"/>
                <a:gd name="T33" fmla="*/ 34 h 209"/>
                <a:gd name="T34" fmla="*/ 72 w 95"/>
                <a:gd name="T35" fmla="*/ 197 h 209"/>
                <a:gd name="T36" fmla="*/ 71 w 95"/>
                <a:gd name="T37" fmla="*/ 201 h 209"/>
                <a:gd name="T38" fmla="*/ 68 w 95"/>
                <a:gd name="T39" fmla="*/ 205 h 209"/>
                <a:gd name="T40" fmla="*/ 66 w 95"/>
                <a:gd name="T41" fmla="*/ 208 h 209"/>
                <a:gd name="T42" fmla="*/ 61 w 95"/>
                <a:gd name="T43" fmla="*/ 209 h 209"/>
                <a:gd name="T44" fmla="*/ 57 w 95"/>
                <a:gd name="T45" fmla="*/ 208 h 209"/>
                <a:gd name="T46" fmla="*/ 53 w 95"/>
                <a:gd name="T47" fmla="*/ 205 h 209"/>
                <a:gd name="T48" fmla="*/ 51 w 95"/>
                <a:gd name="T49" fmla="*/ 201 h 209"/>
                <a:gd name="T50" fmla="*/ 50 w 95"/>
                <a:gd name="T51" fmla="*/ 197 h 209"/>
                <a:gd name="T52" fmla="*/ 50 w 95"/>
                <a:gd name="T53" fmla="*/ 107 h 209"/>
                <a:gd name="T54" fmla="*/ 45 w 95"/>
                <a:gd name="T55" fmla="*/ 107 h 209"/>
                <a:gd name="T56" fmla="*/ 45 w 95"/>
                <a:gd name="T57" fmla="*/ 197 h 209"/>
                <a:gd name="T58" fmla="*/ 44 w 95"/>
                <a:gd name="T59" fmla="*/ 201 h 209"/>
                <a:gd name="T60" fmla="*/ 41 w 95"/>
                <a:gd name="T61" fmla="*/ 205 h 209"/>
                <a:gd name="T62" fmla="*/ 38 w 95"/>
                <a:gd name="T63" fmla="*/ 208 h 209"/>
                <a:gd name="T64" fmla="*/ 34 w 95"/>
                <a:gd name="T65" fmla="*/ 209 h 209"/>
                <a:gd name="T66" fmla="*/ 29 w 95"/>
                <a:gd name="T67" fmla="*/ 208 h 209"/>
                <a:gd name="T68" fmla="*/ 26 w 95"/>
                <a:gd name="T69" fmla="*/ 205 h 209"/>
                <a:gd name="T70" fmla="*/ 24 w 95"/>
                <a:gd name="T71" fmla="*/ 201 h 209"/>
                <a:gd name="T72" fmla="*/ 23 w 95"/>
                <a:gd name="T73" fmla="*/ 197 h 209"/>
                <a:gd name="T74" fmla="*/ 23 w 95"/>
                <a:gd name="T75" fmla="*/ 93 h 209"/>
                <a:gd name="T76" fmla="*/ 23 w 95"/>
                <a:gd name="T77" fmla="*/ 92 h 209"/>
                <a:gd name="T78" fmla="*/ 23 w 95"/>
                <a:gd name="T79" fmla="*/ 34 h 209"/>
                <a:gd name="T80" fmla="*/ 16 w 95"/>
                <a:gd name="T81" fmla="*/ 34 h 209"/>
                <a:gd name="T82" fmla="*/ 16 w 95"/>
                <a:gd name="T83" fmla="*/ 93 h 209"/>
                <a:gd name="T84" fmla="*/ 16 w 95"/>
                <a:gd name="T85" fmla="*/ 97 h 209"/>
                <a:gd name="T86" fmla="*/ 13 w 95"/>
                <a:gd name="T87" fmla="*/ 100 h 209"/>
                <a:gd name="T88" fmla="*/ 11 w 95"/>
                <a:gd name="T89" fmla="*/ 101 h 209"/>
                <a:gd name="T90" fmla="*/ 8 w 95"/>
                <a:gd name="T91" fmla="*/ 103 h 209"/>
                <a:gd name="T92" fmla="*/ 5 w 95"/>
                <a:gd name="T93" fmla="*/ 101 h 209"/>
                <a:gd name="T94" fmla="*/ 3 w 95"/>
                <a:gd name="T95" fmla="*/ 100 h 209"/>
                <a:gd name="T96" fmla="*/ 1 w 95"/>
                <a:gd name="T97" fmla="*/ 97 h 209"/>
                <a:gd name="T98" fmla="*/ 0 w 95"/>
                <a:gd name="T99" fmla="*/ 93 h 209"/>
                <a:gd name="T100" fmla="*/ 0 w 95"/>
                <a:gd name="T101" fmla="*/ 21 h 209"/>
                <a:gd name="T102" fmla="*/ 1 w 95"/>
                <a:gd name="T103" fmla="*/ 16 h 209"/>
                <a:gd name="T104" fmla="*/ 5 w 95"/>
                <a:gd name="T105" fmla="*/ 9 h 209"/>
                <a:gd name="T106" fmla="*/ 13 w 95"/>
                <a:gd name="T107" fmla="*/ 3 h 209"/>
                <a:gd name="T108" fmla="*/ 24 w 95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209">
                  <a:moveTo>
                    <a:pt x="24" y="0"/>
                  </a:moveTo>
                  <a:lnTo>
                    <a:pt x="72" y="0"/>
                  </a:lnTo>
                  <a:lnTo>
                    <a:pt x="82" y="3"/>
                  </a:lnTo>
                  <a:lnTo>
                    <a:pt x="88" y="8"/>
                  </a:lnTo>
                  <a:lnTo>
                    <a:pt x="93" y="15"/>
                  </a:lnTo>
                  <a:lnTo>
                    <a:pt x="95" y="20"/>
                  </a:lnTo>
                  <a:lnTo>
                    <a:pt x="95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7" y="103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9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6" y="208"/>
                  </a:lnTo>
                  <a:lnTo>
                    <a:pt x="61" y="209"/>
                  </a:lnTo>
                  <a:lnTo>
                    <a:pt x="57" y="208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5" y="107"/>
                  </a:lnTo>
                  <a:lnTo>
                    <a:pt x="45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8" y="208"/>
                  </a:lnTo>
                  <a:lnTo>
                    <a:pt x="34" y="209"/>
                  </a:lnTo>
                  <a:lnTo>
                    <a:pt x="29" y="208"/>
                  </a:lnTo>
                  <a:lnTo>
                    <a:pt x="26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8" y="103"/>
                  </a:lnTo>
                  <a:lnTo>
                    <a:pt x="5" y="101"/>
                  </a:lnTo>
                  <a:lnTo>
                    <a:pt x="3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9"/>
                  </a:lnTo>
                  <a:lnTo>
                    <a:pt x="13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1"/>
            <p:cNvSpPr>
              <a:spLocks/>
            </p:cNvSpPr>
            <p:nvPr/>
          </p:nvSpPr>
          <p:spPr bwMode="auto">
            <a:xfrm>
              <a:off x="5721931" y="1796211"/>
              <a:ext cx="321120" cy="713980"/>
            </a:xfrm>
            <a:custGeom>
              <a:avLst/>
              <a:gdLst>
                <a:gd name="T0" fmla="*/ 23 w 94"/>
                <a:gd name="T1" fmla="*/ 0 h 209"/>
                <a:gd name="T2" fmla="*/ 71 w 94"/>
                <a:gd name="T3" fmla="*/ 0 h 209"/>
                <a:gd name="T4" fmla="*/ 81 w 94"/>
                <a:gd name="T5" fmla="*/ 3 h 209"/>
                <a:gd name="T6" fmla="*/ 88 w 94"/>
                <a:gd name="T7" fmla="*/ 8 h 209"/>
                <a:gd name="T8" fmla="*/ 93 w 94"/>
                <a:gd name="T9" fmla="*/ 15 h 209"/>
                <a:gd name="T10" fmla="*/ 94 w 94"/>
                <a:gd name="T11" fmla="*/ 20 h 209"/>
                <a:gd name="T12" fmla="*/ 94 w 94"/>
                <a:gd name="T13" fmla="*/ 93 h 209"/>
                <a:gd name="T14" fmla="*/ 93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5 w 94"/>
                <a:gd name="T21" fmla="*/ 103 h 209"/>
                <a:gd name="T22" fmla="*/ 83 w 94"/>
                <a:gd name="T23" fmla="*/ 101 h 209"/>
                <a:gd name="T24" fmla="*/ 80 w 94"/>
                <a:gd name="T25" fmla="*/ 100 h 209"/>
                <a:gd name="T26" fmla="*/ 77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8 w 94"/>
                <a:gd name="T39" fmla="*/ 205 h 209"/>
                <a:gd name="T40" fmla="*/ 64 w 94"/>
                <a:gd name="T41" fmla="*/ 208 h 209"/>
                <a:gd name="T42" fmla="*/ 60 w 94"/>
                <a:gd name="T43" fmla="*/ 209 h 209"/>
                <a:gd name="T44" fmla="*/ 56 w 94"/>
                <a:gd name="T45" fmla="*/ 208 h 209"/>
                <a:gd name="T46" fmla="*/ 52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7 h 209"/>
                <a:gd name="T54" fmla="*/ 44 w 94"/>
                <a:gd name="T55" fmla="*/ 107 h 209"/>
                <a:gd name="T56" fmla="*/ 44 w 94"/>
                <a:gd name="T57" fmla="*/ 197 h 209"/>
                <a:gd name="T58" fmla="*/ 43 w 94"/>
                <a:gd name="T59" fmla="*/ 201 h 209"/>
                <a:gd name="T60" fmla="*/ 41 w 94"/>
                <a:gd name="T61" fmla="*/ 205 h 209"/>
                <a:gd name="T62" fmla="*/ 38 w 94"/>
                <a:gd name="T63" fmla="*/ 208 h 209"/>
                <a:gd name="T64" fmla="*/ 33 w 94"/>
                <a:gd name="T65" fmla="*/ 209 h 209"/>
                <a:gd name="T66" fmla="*/ 29 w 94"/>
                <a:gd name="T67" fmla="*/ 208 h 209"/>
                <a:gd name="T68" fmla="*/ 26 w 94"/>
                <a:gd name="T69" fmla="*/ 205 h 209"/>
                <a:gd name="T70" fmla="*/ 23 w 94"/>
                <a:gd name="T71" fmla="*/ 201 h 209"/>
                <a:gd name="T72" fmla="*/ 22 w 94"/>
                <a:gd name="T73" fmla="*/ 197 h 209"/>
                <a:gd name="T74" fmla="*/ 22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4 w 94"/>
                <a:gd name="T85" fmla="*/ 97 h 209"/>
                <a:gd name="T86" fmla="*/ 13 w 94"/>
                <a:gd name="T87" fmla="*/ 100 h 209"/>
                <a:gd name="T88" fmla="*/ 10 w 94"/>
                <a:gd name="T89" fmla="*/ 101 h 209"/>
                <a:gd name="T90" fmla="*/ 8 w 94"/>
                <a:gd name="T91" fmla="*/ 103 h 209"/>
                <a:gd name="T92" fmla="*/ 5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6 h 209"/>
                <a:gd name="T104" fmla="*/ 5 w 94"/>
                <a:gd name="T105" fmla="*/ 9 h 209"/>
                <a:gd name="T106" fmla="*/ 13 w 94"/>
                <a:gd name="T107" fmla="*/ 3 h 209"/>
                <a:gd name="T108" fmla="*/ 23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3" y="0"/>
                  </a:moveTo>
                  <a:lnTo>
                    <a:pt x="71" y="0"/>
                  </a:lnTo>
                  <a:lnTo>
                    <a:pt x="81" y="3"/>
                  </a:lnTo>
                  <a:lnTo>
                    <a:pt x="88" y="8"/>
                  </a:lnTo>
                  <a:lnTo>
                    <a:pt x="93" y="15"/>
                  </a:lnTo>
                  <a:lnTo>
                    <a:pt x="94" y="20"/>
                  </a:lnTo>
                  <a:lnTo>
                    <a:pt x="94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5" y="103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4" y="208"/>
                  </a:lnTo>
                  <a:lnTo>
                    <a:pt x="60" y="209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4" y="107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8" y="208"/>
                  </a:lnTo>
                  <a:lnTo>
                    <a:pt x="33" y="209"/>
                  </a:lnTo>
                  <a:lnTo>
                    <a:pt x="29" y="208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4" y="97"/>
                  </a:lnTo>
                  <a:lnTo>
                    <a:pt x="13" y="100"/>
                  </a:lnTo>
                  <a:lnTo>
                    <a:pt x="10" y="101"/>
                  </a:lnTo>
                  <a:lnTo>
                    <a:pt x="8" y="103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9"/>
                  </a:lnTo>
                  <a:lnTo>
                    <a:pt x="13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3"/>
            <p:cNvSpPr>
              <a:spLocks/>
            </p:cNvSpPr>
            <p:nvPr/>
          </p:nvSpPr>
          <p:spPr bwMode="auto">
            <a:xfrm>
              <a:off x="6114792" y="1796211"/>
              <a:ext cx="321120" cy="713980"/>
            </a:xfrm>
            <a:custGeom>
              <a:avLst/>
              <a:gdLst>
                <a:gd name="T0" fmla="*/ 24 w 94"/>
                <a:gd name="T1" fmla="*/ 0 h 209"/>
                <a:gd name="T2" fmla="*/ 71 w 94"/>
                <a:gd name="T3" fmla="*/ 0 h 209"/>
                <a:gd name="T4" fmla="*/ 82 w 94"/>
                <a:gd name="T5" fmla="*/ 3 h 209"/>
                <a:gd name="T6" fmla="*/ 88 w 94"/>
                <a:gd name="T7" fmla="*/ 8 h 209"/>
                <a:gd name="T8" fmla="*/ 92 w 94"/>
                <a:gd name="T9" fmla="*/ 15 h 209"/>
                <a:gd name="T10" fmla="*/ 94 w 94"/>
                <a:gd name="T11" fmla="*/ 20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90 w 94"/>
                <a:gd name="T19" fmla="*/ 101 h 209"/>
                <a:gd name="T20" fmla="*/ 86 w 94"/>
                <a:gd name="T21" fmla="*/ 103 h 209"/>
                <a:gd name="T22" fmla="*/ 83 w 94"/>
                <a:gd name="T23" fmla="*/ 101 h 209"/>
                <a:gd name="T24" fmla="*/ 81 w 94"/>
                <a:gd name="T25" fmla="*/ 100 h 209"/>
                <a:gd name="T26" fmla="*/ 78 w 94"/>
                <a:gd name="T27" fmla="*/ 97 h 209"/>
                <a:gd name="T28" fmla="*/ 78 w 94"/>
                <a:gd name="T29" fmla="*/ 93 h 209"/>
                <a:gd name="T30" fmla="*/ 78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9 w 94"/>
                <a:gd name="T39" fmla="*/ 205 h 209"/>
                <a:gd name="T40" fmla="*/ 65 w 94"/>
                <a:gd name="T41" fmla="*/ 208 h 209"/>
                <a:gd name="T42" fmla="*/ 61 w 94"/>
                <a:gd name="T43" fmla="*/ 209 h 209"/>
                <a:gd name="T44" fmla="*/ 57 w 94"/>
                <a:gd name="T45" fmla="*/ 208 h 209"/>
                <a:gd name="T46" fmla="*/ 53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7 h 209"/>
                <a:gd name="T54" fmla="*/ 44 w 94"/>
                <a:gd name="T55" fmla="*/ 107 h 209"/>
                <a:gd name="T56" fmla="*/ 44 w 94"/>
                <a:gd name="T57" fmla="*/ 197 h 209"/>
                <a:gd name="T58" fmla="*/ 44 w 94"/>
                <a:gd name="T59" fmla="*/ 201 h 209"/>
                <a:gd name="T60" fmla="*/ 41 w 94"/>
                <a:gd name="T61" fmla="*/ 205 h 209"/>
                <a:gd name="T62" fmla="*/ 37 w 94"/>
                <a:gd name="T63" fmla="*/ 208 h 209"/>
                <a:gd name="T64" fmla="*/ 33 w 94"/>
                <a:gd name="T65" fmla="*/ 209 h 209"/>
                <a:gd name="T66" fmla="*/ 29 w 94"/>
                <a:gd name="T67" fmla="*/ 208 h 209"/>
                <a:gd name="T68" fmla="*/ 25 w 94"/>
                <a:gd name="T69" fmla="*/ 205 h 209"/>
                <a:gd name="T70" fmla="*/ 24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3 w 94"/>
                <a:gd name="T77" fmla="*/ 92 h 209"/>
                <a:gd name="T78" fmla="*/ 23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8 w 94"/>
                <a:gd name="T91" fmla="*/ 103 h 209"/>
                <a:gd name="T92" fmla="*/ 4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2 w 94"/>
                <a:gd name="T103" fmla="*/ 16 h 209"/>
                <a:gd name="T104" fmla="*/ 6 w 94"/>
                <a:gd name="T105" fmla="*/ 9 h 209"/>
                <a:gd name="T106" fmla="*/ 14 w 94"/>
                <a:gd name="T107" fmla="*/ 3 h 209"/>
                <a:gd name="T108" fmla="*/ 24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4" y="0"/>
                  </a:moveTo>
                  <a:lnTo>
                    <a:pt x="71" y="0"/>
                  </a:lnTo>
                  <a:lnTo>
                    <a:pt x="82" y="3"/>
                  </a:lnTo>
                  <a:lnTo>
                    <a:pt x="88" y="8"/>
                  </a:lnTo>
                  <a:lnTo>
                    <a:pt x="92" y="15"/>
                  </a:lnTo>
                  <a:lnTo>
                    <a:pt x="94" y="20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6" y="103"/>
                  </a:lnTo>
                  <a:lnTo>
                    <a:pt x="83" y="101"/>
                  </a:lnTo>
                  <a:lnTo>
                    <a:pt x="81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9" y="205"/>
                  </a:lnTo>
                  <a:lnTo>
                    <a:pt x="65" y="208"/>
                  </a:lnTo>
                  <a:lnTo>
                    <a:pt x="61" y="209"/>
                  </a:lnTo>
                  <a:lnTo>
                    <a:pt x="57" y="208"/>
                  </a:lnTo>
                  <a:lnTo>
                    <a:pt x="53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4" y="107"/>
                  </a:lnTo>
                  <a:lnTo>
                    <a:pt x="44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7" y="208"/>
                  </a:lnTo>
                  <a:lnTo>
                    <a:pt x="33" y="209"/>
                  </a:lnTo>
                  <a:lnTo>
                    <a:pt x="29" y="208"/>
                  </a:lnTo>
                  <a:lnTo>
                    <a:pt x="25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8" y="103"/>
                  </a:lnTo>
                  <a:lnTo>
                    <a:pt x="4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6" y="9"/>
                  </a:lnTo>
                  <a:lnTo>
                    <a:pt x="14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29"/>
            <p:cNvSpPr>
              <a:spLocks/>
            </p:cNvSpPr>
            <p:nvPr/>
          </p:nvSpPr>
          <p:spPr bwMode="auto">
            <a:xfrm>
              <a:off x="6114790" y="2762983"/>
              <a:ext cx="321120" cy="713980"/>
            </a:xfrm>
            <a:custGeom>
              <a:avLst/>
              <a:gdLst>
                <a:gd name="T0" fmla="*/ 24 w 94"/>
                <a:gd name="T1" fmla="*/ 0 h 209"/>
                <a:gd name="T2" fmla="*/ 71 w 94"/>
                <a:gd name="T3" fmla="*/ 0 h 209"/>
                <a:gd name="T4" fmla="*/ 82 w 94"/>
                <a:gd name="T5" fmla="*/ 2 h 209"/>
                <a:gd name="T6" fmla="*/ 88 w 94"/>
                <a:gd name="T7" fmla="*/ 8 h 209"/>
                <a:gd name="T8" fmla="*/ 92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90 w 94"/>
                <a:gd name="T19" fmla="*/ 101 h 209"/>
                <a:gd name="T20" fmla="*/ 86 w 94"/>
                <a:gd name="T21" fmla="*/ 102 h 209"/>
                <a:gd name="T22" fmla="*/ 83 w 94"/>
                <a:gd name="T23" fmla="*/ 101 h 209"/>
                <a:gd name="T24" fmla="*/ 81 w 94"/>
                <a:gd name="T25" fmla="*/ 100 h 209"/>
                <a:gd name="T26" fmla="*/ 78 w 94"/>
                <a:gd name="T27" fmla="*/ 97 h 209"/>
                <a:gd name="T28" fmla="*/ 78 w 94"/>
                <a:gd name="T29" fmla="*/ 93 h 209"/>
                <a:gd name="T30" fmla="*/ 78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9 w 94"/>
                <a:gd name="T39" fmla="*/ 205 h 209"/>
                <a:gd name="T40" fmla="*/ 65 w 94"/>
                <a:gd name="T41" fmla="*/ 207 h 209"/>
                <a:gd name="T42" fmla="*/ 61 w 94"/>
                <a:gd name="T43" fmla="*/ 209 h 209"/>
                <a:gd name="T44" fmla="*/ 57 w 94"/>
                <a:gd name="T45" fmla="*/ 207 h 209"/>
                <a:gd name="T46" fmla="*/ 53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4 w 94"/>
                <a:gd name="T59" fmla="*/ 201 h 209"/>
                <a:gd name="T60" fmla="*/ 41 w 94"/>
                <a:gd name="T61" fmla="*/ 205 h 209"/>
                <a:gd name="T62" fmla="*/ 37 w 94"/>
                <a:gd name="T63" fmla="*/ 207 h 209"/>
                <a:gd name="T64" fmla="*/ 33 w 94"/>
                <a:gd name="T65" fmla="*/ 209 h 209"/>
                <a:gd name="T66" fmla="*/ 29 w 94"/>
                <a:gd name="T67" fmla="*/ 207 h 209"/>
                <a:gd name="T68" fmla="*/ 25 w 94"/>
                <a:gd name="T69" fmla="*/ 205 h 209"/>
                <a:gd name="T70" fmla="*/ 24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3 w 94"/>
                <a:gd name="T77" fmla="*/ 92 h 209"/>
                <a:gd name="T78" fmla="*/ 23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8 w 94"/>
                <a:gd name="T91" fmla="*/ 102 h 209"/>
                <a:gd name="T92" fmla="*/ 4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2 w 94"/>
                <a:gd name="T103" fmla="*/ 15 h 209"/>
                <a:gd name="T104" fmla="*/ 6 w 94"/>
                <a:gd name="T105" fmla="*/ 8 h 209"/>
                <a:gd name="T106" fmla="*/ 14 w 94"/>
                <a:gd name="T107" fmla="*/ 2 h 209"/>
                <a:gd name="T108" fmla="*/ 24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4" y="0"/>
                  </a:moveTo>
                  <a:lnTo>
                    <a:pt x="71" y="0"/>
                  </a:lnTo>
                  <a:lnTo>
                    <a:pt x="82" y="2"/>
                  </a:lnTo>
                  <a:lnTo>
                    <a:pt x="88" y="8"/>
                  </a:lnTo>
                  <a:lnTo>
                    <a:pt x="92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6" y="102"/>
                  </a:lnTo>
                  <a:lnTo>
                    <a:pt x="83" y="101"/>
                  </a:lnTo>
                  <a:lnTo>
                    <a:pt x="81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9" y="205"/>
                  </a:lnTo>
                  <a:lnTo>
                    <a:pt x="65" y="207"/>
                  </a:lnTo>
                  <a:lnTo>
                    <a:pt x="61" y="209"/>
                  </a:lnTo>
                  <a:lnTo>
                    <a:pt x="57" y="207"/>
                  </a:lnTo>
                  <a:lnTo>
                    <a:pt x="53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7" y="207"/>
                  </a:lnTo>
                  <a:lnTo>
                    <a:pt x="33" y="209"/>
                  </a:lnTo>
                  <a:lnTo>
                    <a:pt x="29" y="207"/>
                  </a:lnTo>
                  <a:lnTo>
                    <a:pt x="25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8" y="102"/>
                  </a:lnTo>
                  <a:lnTo>
                    <a:pt x="4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31"/>
            <p:cNvSpPr>
              <a:spLocks/>
            </p:cNvSpPr>
            <p:nvPr/>
          </p:nvSpPr>
          <p:spPr bwMode="auto">
            <a:xfrm>
              <a:off x="6511065" y="2762983"/>
              <a:ext cx="317705" cy="713980"/>
            </a:xfrm>
            <a:custGeom>
              <a:avLst/>
              <a:gdLst>
                <a:gd name="T0" fmla="*/ 24 w 93"/>
                <a:gd name="T1" fmla="*/ 0 h 209"/>
                <a:gd name="T2" fmla="*/ 71 w 93"/>
                <a:gd name="T3" fmla="*/ 0 h 209"/>
                <a:gd name="T4" fmla="*/ 80 w 93"/>
                <a:gd name="T5" fmla="*/ 2 h 209"/>
                <a:gd name="T6" fmla="*/ 88 w 93"/>
                <a:gd name="T7" fmla="*/ 8 h 209"/>
                <a:gd name="T8" fmla="*/ 92 w 93"/>
                <a:gd name="T9" fmla="*/ 14 h 209"/>
                <a:gd name="T10" fmla="*/ 93 w 93"/>
                <a:gd name="T11" fmla="*/ 19 h 209"/>
                <a:gd name="T12" fmla="*/ 93 w 93"/>
                <a:gd name="T13" fmla="*/ 93 h 209"/>
                <a:gd name="T14" fmla="*/ 93 w 93"/>
                <a:gd name="T15" fmla="*/ 97 h 209"/>
                <a:gd name="T16" fmla="*/ 91 w 93"/>
                <a:gd name="T17" fmla="*/ 100 h 209"/>
                <a:gd name="T18" fmla="*/ 88 w 93"/>
                <a:gd name="T19" fmla="*/ 101 h 209"/>
                <a:gd name="T20" fmla="*/ 85 w 93"/>
                <a:gd name="T21" fmla="*/ 102 h 209"/>
                <a:gd name="T22" fmla="*/ 82 w 93"/>
                <a:gd name="T23" fmla="*/ 101 h 209"/>
                <a:gd name="T24" fmla="*/ 79 w 93"/>
                <a:gd name="T25" fmla="*/ 100 h 209"/>
                <a:gd name="T26" fmla="*/ 78 w 93"/>
                <a:gd name="T27" fmla="*/ 97 h 209"/>
                <a:gd name="T28" fmla="*/ 76 w 93"/>
                <a:gd name="T29" fmla="*/ 93 h 209"/>
                <a:gd name="T30" fmla="*/ 76 w 93"/>
                <a:gd name="T31" fmla="*/ 34 h 209"/>
                <a:gd name="T32" fmla="*/ 71 w 93"/>
                <a:gd name="T33" fmla="*/ 34 h 209"/>
                <a:gd name="T34" fmla="*/ 71 w 93"/>
                <a:gd name="T35" fmla="*/ 197 h 209"/>
                <a:gd name="T36" fmla="*/ 70 w 93"/>
                <a:gd name="T37" fmla="*/ 201 h 209"/>
                <a:gd name="T38" fmla="*/ 68 w 93"/>
                <a:gd name="T39" fmla="*/ 205 h 209"/>
                <a:gd name="T40" fmla="*/ 64 w 93"/>
                <a:gd name="T41" fmla="*/ 207 h 209"/>
                <a:gd name="T42" fmla="*/ 60 w 93"/>
                <a:gd name="T43" fmla="*/ 209 h 209"/>
                <a:gd name="T44" fmla="*/ 55 w 93"/>
                <a:gd name="T45" fmla="*/ 207 h 209"/>
                <a:gd name="T46" fmla="*/ 53 w 93"/>
                <a:gd name="T47" fmla="*/ 205 h 209"/>
                <a:gd name="T48" fmla="*/ 50 w 93"/>
                <a:gd name="T49" fmla="*/ 201 h 209"/>
                <a:gd name="T50" fmla="*/ 49 w 93"/>
                <a:gd name="T51" fmla="*/ 197 h 209"/>
                <a:gd name="T52" fmla="*/ 49 w 93"/>
                <a:gd name="T53" fmla="*/ 105 h 209"/>
                <a:gd name="T54" fmla="*/ 43 w 93"/>
                <a:gd name="T55" fmla="*/ 105 h 209"/>
                <a:gd name="T56" fmla="*/ 43 w 93"/>
                <a:gd name="T57" fmla="*/ 197 h 209"/>
                <a:gd name="T58" fmla="*/ 43 w 93"/>
                <a:gd name="T59" fmla="*/ 201 h 209"/>
                <a:gd name="T60" fmla="*/ 41 w 93"/>
                <a:gd name="T61" fmla="*/ 205 h 209"/>
                <a:gd name="T62" fmla="*/ 37 w 93"/>
                <a:gd name="T63" fmla="*/ 207 h 209"/>
                <a:gd name="T64" fmla="*/ 33 w 93"/>
                <a:gd name="T65" fmla="*/ 209 h 209"/>
                <a:gd name="T66" fmla="*/ 29 w 93"/>
                <a:gd name="T67" fmla="*/ 207 h 209"/>
                <a:gd name="T68" fmla="*/ 25 w 93"/>
                <a:gd name="T69" fmla="*/ 205 h 209"/>
                <a:gd name="T70" fmla="*/ 22 w 93"/>
                <a:gd name="T71" fmla="*/ 201 h 209"/>
                <a:gd name="T72" fmla="*/ 22 w 93"/>
                <a:gd name="T73" fmla="*/ 197 h 209"/>
                <a:gd name="T74" fmla="*/ 22 w 93"/>
                <a:gd name="T75" fmla="*/ 93 h 209"/>
                <a:gd name="T76" fmla="*/ 22 w 93"/>
                <a:gd name="T77" fmla="*/ 92 h 209"/>
                <a:gd name="T78" fmla="*/ 22 w 93"/>
                <a:gd name="T79" fmla="*/ 34 h 209"/>
                <a:gd name="T80" fmla="*/ 15 w 93"/>
                <a:gd name="T81" fmla="*/ 34 h 209"/>
                <a:gd name="T82" fmla="*/ 15 w 93"/>
                <a:gd name="T83" fmla="*/ 93 h 209"/>
                <a:gd name="T84" fmla="*/ 15 w 93"/>
                <a:gd name="T85" fmla="*/ 97 h 209"/>
                <a:gd name="T86" fmla="*/ 13 w 93"/>
                <a:gd name="T87" fmla="*/ 100 h 209"/>
                <a:gd name="T88" fmla="*/ 11 w 93"/>
                <a:gd name="T89" fmla="*/ 101 h 209"/>
                <a:gd name="T90" fmla="*/ 7 w 93"/>
                <a:gd name="T91" fmla="*/ 102 h 209"/>
                <a:gd name="T92" fmla="*/ 4 w 93"/>
                <a:gd name="T93" fmla="*/ 101 h 209"/>
                <a:gd name="T94" fmla="*/ 1 w 93"/>
                <a:gd name="T95" fmla="*/ 100 h 209"/>
                <a:gd name="T96" fmla="*/ 0 w 93"/>
                <a:gd name="T97" fmla="*/ 97 h 209"/>
                <a:gd name="T98" fmla="*/ 0 w 93"/>
                <a:gd name="T99" fmla="*/ 93 h 209"/>
                <a:gd name="T100" fmla="*/ 0 w 93"/>
                <a:gd name="T101" fmla="*/ 21 h 209"/>
                <a:gd name="T102" fmla="*/ 1 w 93"/>
                <a:gd name="T103" fmla="*/ 15 h 209"/>
                <a:gd name="T104" fmla="*/ 5 w 93"/>
                <a:gd name="T105" fmla="*/ 8 h 209"/>
                <a:gd name="T106" fmla="*/ 12 w 93"/>
                <a:gd name="T107" fmla="*/ 2 h 209"/>
                <a:gd name="T108" fmla="*/ 24 w 93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" h="209">
                  <a:moveTo>
                    <a:pt x="24" y="0"/>
                  </a:moveTo>
                  <a:lnTo>
                    <a:pt x="71" y="0"/>
                  </a:lnTo>
                  <a:lnTo>
                    <a:pt x="80" y="2"/>
                  </a:lnTo>
                  <a:lnTo>
                    <a:pt x="88" y="8"/>
                  </a:lnTo>
                  <a:lnTo>
                    <a:pt x="92" y="14"/>
                  </a:lnTo>
                  <a:lnTo>
                    <a:pt x="93" y="19"/>
                  </a:lnTo>
                  <a:lnTo>
                    <a:pt x="93" y="93"/>
                  </a:lnTo>
                  <a:lnTo>
                    <a:pt x="93" y="97"/>
                  </a:lnTo>
                  <a:lnTo>
                    <a:pt x="91" y="100"/>
                  </a:lnTo>
                  <a:lnTo>
                    <a:pt x="88" y="101"/>
                  </a:lnTo>
                  <a:lnTo>
                    <a:pt x="85" y="102"/>
                  </a:lnTo>
                  <a:lnTo>
                    <a:pt x="82" y="101"/>
                  </a:lnTo>
                  <a:lnTo>
                    <a:pt x="79" y="100"/>
                  </a:lnTo>
                  <a:lnTo>
                    <a:pt x="78" y="97"/>
                  </a:lnTo>
                  <a:lnTo>
                    <a:pt x="76" y="93"/>
                  </a:lnTo>
                  <a:lnTo>
                    <a:pt x="76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4" y="207"/>
                  </a:lnTo>
                  <a:lnTo>
                    <a:pt x="60" y="209"/>
                  </a:lnTo>
                  <a:lnTo>
                    <a:pt x="55" y="207"/>
                  </a:lnTo>
                  <a:lnTo>
                    <a:pt x="53" y="205"/>
                  </a:lnTo>
                  <a:lnTo>
                    <a:pt x="50" y="201"/>
                  </a:lnTo>
                  <a:lnTo>
                    <a:pt x="49" y="197"/>
                  </a:lnTo>
                  <a:lnTo>
                    <a:pt x="49" y="105"/>
                  </a:lnTo>
                  <a:lnTo>
                    <a:pt x="43" y="105"/>
                  </a:lnTo>
                  <a:lnTo>
                    <a:pt x="43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7" y="207"/>
                  </a:lnTo>
                  <a:lnTo>
                    <a:pt x="33" y="209"/>
                  </a:lnTo>
                  <a:lnTo>
                    <a:pt x="29" y="207"/>
                  </a:lnTo>
                  <a:lnTo>
                    <a:pt x="25" y="205"/>
                  </a:lnTo>
                  <a:lnTo>
                    <a:pt x="22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7" y="102"/>
                  </a:lnTo>
                  <a:lnTo>
                    <a:pt x="4" y="101"/>
                  </a:lnTo>
                  <a:lnTo>
                    <a:pt x="1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2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35"/>
            <p:cNvSpPr>
              <a:spLocks/>
            </p:cNvSpPr>
            <p:nvPr/>
          </p:nvSpPr>
          <p:spPr bwMode="auto">
            <a:xfrm>
              <a:off x="4932792" y="2762983"/>
              <a:ext cx="321120" cy="713980"/>
            </a:xfrm>
            <a:custGeom>
              <a:avLst/>
              <a:gdLst>
                <a:gd name="T0" fmla="*/ 25 w 94"/>
                <a:gd name="T1" fmla="*/ 0 h 209"/>
                <a:gd name="T2" fmla="*/ 72 w 94"/>
                <a:gd name="T3" fmla="*/ 0 h 209"/>
                <a:gd name="T4" fmla="*/ 81 w 94"/>
                <a:gd name="T5" fmla="*/ 2 h 209"/>
                <a:gd name="T6" fmla="*/ 89 w 94"/>
                <a:gd name="T7" fmla="*/ 8 h 209"/>
                <a:gd name="T8" fmla="*/ 93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6 w 94"/>
                <a:gd name="T21" fmla="*/ 102 h 209"/>
                <a:gd name="T22" fmla="*/ 82 w 94"/>
                <a:gd name="T23" fmla="*/ 101 h 209"/>
                <a:gd name="T24" fmla="*/ 80 w 94"/>
                <a:gd name="T25" fmla="*/ 100 h 209"/>
                <a:gd name="T26" fmla="*/ 78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2 w 94"/>
                <a:gd name="T33" fmla="*/ 34 h 209"/>
                <a:gd name="T34" fmla="*/ 72 w 94"/>
                <a:gd name="T35" fmla="*/ 197 h 209"/>
                <a:gd name="T36" fmla="*/ 70 w 94"/>
                <a:gd name="T37" fmla="*/ 201 h 209"/>
                <a:gd name="T38" fmla="*/ 68 w 94"/>
                <a:gd name="T39" fmla="*/ 205 h 209"/>
                <a:gd name="T40" fmla="*/ 65 w 94"/>
                <a:gd name="T41" fmla="*/ 207 h 209"/>
                <a:gd name="T42" fmla="*/ 61 w 94"/>
                <a:gd name="T43" fmla="*/ 209 h 209"/>
                <a:gd name="T44" fmla="*/ 56 w 94"/>
                <a:gd name="T45" fmla="*/ 207 h 209"/>
                <a:gd name="T46" fmla="*/ 53 w 94"/>
                <a:gd name="T47" fmla="*/ 205 h 209"/>
                <a:gd name="T48" fmla="*/ 51 w 94"/>
                <a:gd name="T49" fmla="*/ 201 h 209"/>
                <a:gd name="T50" fmla="*/ 49 w 94"/>
                <a:gd name="T51" fmla="*/ 197 h 209"/>
                <a:gd name="T52" fmla="*/ 49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3 w 94"/>
                <a:gd name="T59" fmla="*/ 201 h 209"/>
                <a:gd name="T60" fmla="*/ 42 w 94"/>
                <a:gd name="T61" fmla="*/ 205 h 209"/>
                <a:gd name="T62" fmla="*/ 38 w 94"/>
                <a:gd name="T63" fmla="*/ 207 h 209"/>
                <a:gd name="T64" fmla="*/ 34 w 94"/>
                <a:gd name="T65" fmla="*/ 209 h 209"/>
                <a:gd name="T66" fmla="*/ 30 w 94"/>
                <a:gd name="T67" fmla="*/ 207 h 209"/>
                <a:gd name="T68" fmla="*/ 26 w 94"/>
                <a:gd name="T69" fmla="*/ 205 h 209"/>
                <a:gd name="T70" fmla="*/ 23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5 w 94"/>
                <a:gd name="T81" fmla="*/ 34 h 209"/>
                <a:gd name="T82" fmla="*/ 15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7 w 94"/>
                <a:gd name="T91" fmla="*/ 102 h 209"/>
                <a:gd name="T92" fmla="*/ 5 w 94"/>
                <a:gd name="T93" fmla="*/ 101 h 209"/>
                <a:gd name="T94" fmla="*/ 2 w 94"/>
                <a:gd name="T95" fmla="*/ 100 h 209"/>
                <a:gd name="T96" fmla="*/ 1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5 h 209"/>
                <a:gd name="T104" fmla="*/ 6 w 94"/>
                <a:gd name="T105" fmla="*/ 8 h 209"/>
                <a:gd name="T106" fmla="*/ 13 w 94"/>
                <a:gd name="T107" fmla="*/ 2 h 209"/>
                <a:gd name="T108" fmla="*/ 25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5" y="0"/>
                  </a:moveTo>
                  <a:lnTo>
                    <a:pt x="72" y="0"/>
                  </a:lnTo>
                  <a:lnTo>
                    <a:pt x="81" y="2"/>
                  </a:lnTo>
                  <a:lnTo>
                    <a:pt x="89" y="8"/>
                  </a:lnTo>
                  <a:lnTo>
                    <a:pt x="93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6" y="102"/>
                  </a:lnTo>
                  <a:lnTo>
                    <a:pt x="82" y="101"/>
                  </a:lnTo>
                  <a:lnTo>
                    <a:pt x="80" y="100"/>
                  </a:lnTo>
                  <a:lnTo>
                    <a:pt x="78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5" y="207"/>
                  </a:lnTo>
                  <a:lnTo>
                    <a:pt x="61" y="209"/>
                  </a:lnTo>
                  <a:lnTo>
                    <a:pt x="56" y="207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49" y="197"/>
                  </a:lnTo>
                  <a:lnTo>
                    <a:pt x="49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2" y="205"/>
                  </a:lnTo>
                  <a:lnTo>
                    <a:pt x="38" y="207"/>
                  </a:lnTo>
                  <a:lnTo>
                    <a:pt x="34" y="209"/>
                  </a:lnTo>
                  <a:lnTo>
                    <a:pt x="30" y="207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7" y="102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37"/>
            <p:cNvSpPr>
              <a:spLocks/>
            </p:cNvSpPr>
            <p:nvPr/>
          </p:nvSpPr>
          <p:spPr bwMode="auto">
            <a:xfrm>
              <a:off x="5325657" y="2762983"/>
              <a:ext cx="324537" cy="713980"/>
            </a:xfrm>
            <a:custGeom>
              <a:avLst/>
              <a:gdLst>
                <a:gd name="T0" fmla="*/ 24 w 95"/>
                <a:gd name="T1" fmla="*/ 0 h 209"/>
                <a:gd name="T2" fmla="*/ 72 w 95"/>
                <a:gd name="T3" fmla="*/ 0 h 209"/>
                <a:gd name="T4" fmla="*/ 82 w 95"/>
                <a:gd name="T5" fmla="*/ 2 h 209"/>
                <a:gd name="T6" fmla="*/ 88 w 95"/>
                <a:gd name="T7" fmla="*/ 8 h 209"/>
                <a:gd name="T8" fmla="*/ 93 w 95"/>
                <a:gd name="T9" fmla="*/ 14 h 209"/>
                <a:gd name="T10" fmla="*/ 95 w 95"/>
                <a:gd name="T11" fmla="*/ 19 h 209"/>
                <a:gd name="T12" fmla="*/ 95 w 95"/>
                <a:gd name="T13" fmla="*/ 93 h 209"/>
                <a:gd name="T14" fmla="*/ 93 w 95"/>
                <a:gd name="T15" fmla="*/ 97 h 209"/>
                <a:gd name="T16" fmla="*/ 92 w 95"/>
                <a:gd name="T17" fmla="*/ 100 h 209"/>
                <a:gd name="T18" fmla="*/ 90 w 95"/>
                <a:gd name="T19" fmla="*/ 101 h 209"/>
                <a:gd name="T20" fmla="*/ 87 w 95"/>
                <a:gd name="T21" fmla="*/ 102 h 209"/>
                <a:gd name="T22" fmla="*/ 83 w 95"/>
                <a:gd name="T23" fmla="*/ 101 h 209"/>
                <a:gd name="T24" fmla="*/ 80 w 95"/>
                <a:gd name="T25" fmla="*/ 100 h 209"/>
                <a:gd name="T26" fmla="*/ 79 w 95"/>
                <a:gd name="T27" fmla="*/ 97 h 209"/>
                <a:gd name="T28" fmla="*/ 78 w 95"/>
                <a:gd name="T29" fmla="*/ 93 h 209"/>
                <a:gd name="T30" fmla="*/ 78 w 95"/>
                <a:gd name="T31" fmla="*/ 34 h 209"/>
                <a:gd name="T32" fmla="*/ 72 w 95"/>
                <a:gd name="T33" fmla="*/ 34 h 209"/>
                <a:gd name="T34" fmla="*/ 72 w 95"/>
                <a:gd name="T35" fmla="*/ 197 h 209"/>
                <a:gd name="T36" fmla="*/ 71 w 95"/>
                <a:gd name="T37" fmla="*/ 201 h 209"/>
                <a:gd name="T38" fmla="*/ 68 w 95"/>
                <a:gd name="T39" fmla="*/ 205 h 209"/>
                <a:gd name="T40" fmla="*/ 66 w 95"/>
                <a:gd name="T41" fmla="*/ 207 h 209"/>
                <a:gd name="T42" fmla="*/ 61 w 95"/>
                <a:gd name="T43" fmla="*/ 209 h 209"/>
                <a:gd name="T44" fmla="*/ 57 w 95"/>
                <a:gd name="T45" fmla="*/ 207 h 209"/>
                <a:gd name="T46" fmla="*/ 53 w 95"/>
                <a:gd name="T47" fmla="*/ 205 h 209"/>
                <a:gd name="T48" fmla="*/ 51 w 95"/>
                <a:gd name="T49" fmla="*/ 201 h 209"/>
                <a:gd name="T50" fmla="*/ 50 w 95"/>
                <a:gd name="T51" fmla="*/ 197 h 209"/>
                <a:gd name="T52" fmla="*/ 50 w 95"/>
                <a:gd name="T53" fmla="*/ 105 h 209"/>
                <a:gd name="T54" fmla="*/ 45 w 95"/>
                <a:gd name="T55" fmla="*/ 105 h 209"/>
                <a:gd name="T56" fmla="*/ 45 w 95"/>
                <a:gd name="T57" fmla="*/ 197 h 209"/>
                <a:gd name="T58" fmla="*/ 44 w 95"/>
                <a:gd name="T59" fmla="*/ 201 h 209"/>
                <a:gd name="T60" fmla="*/ 41 w 95"/>
                <a:gd name="T61" fmla="*/ 205 h 209"/>
                <a:gd name="T62" fmla="*/ 38 w 95"/>
                <a:gd name="T63" fmla="*/ 207 h 209"/>
                <a:gd name="T64" fmla="*/ 34 w 95"/>
                <a:gd name="T65" fmla="*/ 209 h 209"/>
                <a:gd name="T66" fmla="*/ 29 w 95"/>
                <a:gd name="T67" fmla="*/ 207 h 209"/>
                <a:gd name="T68" fmla="*/ 26 w 95"/>
                <a:gd name="T69" fmla="*/ 205 h 209"/>
                <a:gd name="T70" fmla="*/ 24 w 95"/>
                <a:gd name="T71" fmla="*/ 201 h 209"/>
                <a:gd name="T72" fmla="*/ 23 w 95"/>
                <a:gd name="T73" fmla="*/ 197 h 209"/>
                <a:gd name="T74" fmla="*/ 23 w 95"/>
                <a:gd name="T75" fmla="*/ 93 h 209"/>
                <a:gd name="T76" fmla="*/ 23 w 95"/>
                <a:gd name="T77" fmla="*/ 92 h 209"/>
                <a:gd name="T78" fmla="*/ 23 w 95"/>
                <a:gd name="T79" fmla="*/ 34 h 209"/>
                <a:gd name="T80" fmla="*/ 16 w 95"/>
                <a:gd name="T81" fmla="*/ 34 h 209"/>
                <a:gd name="T82" fmla="*/ 16 w 95"/>
                <a:gd name="T83" fmla="*/ 93 h 209"/>
                <a:gd name="T84" fmla="*/ 16 w 95"/>
                <a:gd name="T85" fmla="*/ 97 h 209"/>
                <a:gd name="T86" fmla="*/ 13 w 95"/>
                <a:gd name="T87" fmla="*/ 100 h 209"/>
                <a:gd name="T88" fmla="*/ 11 w 95"/>
                <a:gd name="T89" fmla="*/ 101 h 209"/>
                <a:gd name="T90" fmla="*/ 8 w 95"/>
                <a:gd name="T91" fmla="*/ 102 h 209"/>
                <a:gd name="T92" fmla="*/ 5 w 95"/>
                <a:gd name="T93" fmla="*/ 101 h 209"/>
                <a:gd name="T94" fmla="*/ 3 w 95"/>
                <a:gd name="T95" fmla="*/ 100 h 209"/>
                <a:gd name="T96" fmla="*/ 1 w 95"/>
                <a:gd name="T97" fmla="*/ 97 h 209"/>
                <a:gd name="T98" fmla="*/ 0 w 95"/>
                <a:gd name="T99" fmla="*/ 93 h 209"/>
                <a:gd name="T100" fmla="*/ 0 w 95"/>
                <a:gd name="T101" fmla="*/ 21 h 209"/>
                <a:gd name="T102" fmla="*/ 1 w 95"/>
                <a:gd name="T103" fmla="*/ 15 h 209"/>
                <a:gd name="T104" fmla="*/ 5 w 95"/>
                <a:gd name="T105" fmla="*/ 8 h 209"/>
                <a:gd name="T106" fmla="*/ 13 w 95"/>
                <a:gd name="T107" fmla="*/ 2 h 209"/>
                <a:gd name="T108" fmla="*/ 24 w 95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209">
                  <a:moveTo>
                    <a:pt x="24" y="0"/>
                  </a:moveTo>
                  <a:lnTo>
                    <a:pt x="72" y="0"/>
                  </a:lnTo>
                  <a:lnTo>
                    <a:pt x="82" y="2"/>
                  </a:lnTo>
                  <a:lnTo>
                    <a:pt x="88" y="8"/>
                  </a:lnTo>
                  <a:lnTo>
                    <a:pt x="93" y="14"/>
                  </a:lnTo>
                  <a:lnTo>
                    <a:pt x="95" y="19"/>
                  </a:lnTo>
                  <a:lnTo>
                    <a:pt x="95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7" y="102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9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6" y="207"/>
                  </a:lnTo>
                  <a:lnTo>
                    <a:pt x="61" y="209"/>
                  </a:lnTo>
                  <a:lnTo>
                    <a:pt x="57" y="207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5" y="105"/>
                  </a:lnTo>
                  <a:lnTo>
                    <a:pt x="45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8" y="207"/>
                  </a:lnTo>
                  <a:lnTo>
                    <a:pt x="34" y="209"/>
                  </a:lnTo>
                  <a:lnTo>
                    <a:pt x="29" y="207"/>
                  </a:lnTo>
                  <a:lnTo>
                    <a:pt x="26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8" y="102"/>
                  </a:lnTo>
                  <a:lnTo>
                    <a:pt x="5" y="101"/>
                  </a:lnTo>
                  <a:lnTo>
                    <a:pt x="3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39"/>
            <p:cNvSpPr>
              <a:spLocks/>
            </p:cNvSpPr>
            <p:nvPr/>
          </p:nvSpPr>
          <p:spPr bwMode="auto">
            <a:xfrm>
              <a:off x="5721944" y="2762983"/>
              <a:ext cx="321120" cy="713980"/>
            </a:xfrm>
            <a:custGeom>
              <a:avLst/>
              <a:gdLst>
                <a:gd name="T0" fmla="*/ 23 w 94"/>
                <a:gd name="T1" fmla="*/ 0 h 209"/>
                <a:gd name="T2" fmla="*/ 71 w 94"/>
                <a:gd name="T3" fmla="*/ 0 h 209"/>
                <a:gd name="T4" fmla="*/ 81 w 94"/>
                <a:gd name="T5" fmla="*/ 2 h 209"/>
                <a:gd name="T6" fmla="*/ 88 w 94"/>
                <a:gd name="T7" fmla="*/ 8 h 209"/>
                <a:gd name="T8" fmla="*/ 93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3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5 w 94"/>
                <a:gd name="T21" fmla="*/ 102 h 209"/>
                <a:gd name="T22" fmla="*/ 83 w 94"/>
                <a:gd name="T23" fmla="*/ 101 h 209"/>
                <a:gd name="T24" fmla="*/ 80 w 94"/>
                <a:gd name="T25" fmla="*/ 100 h 209"/>
                <a:gd name="T26" fmla="*/ 77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8 w 94"/>
                <a:gd name="T39" fmla="*/ 205 h 209"/>
                <a:gd name="T40" fmla="*/ 64 w 94"/>
                <a:gd name="T41" fmla="*/ 207 h 209"/>
                <a:gd name="T42" fmla="*/ 60 w 94"/>
                <a:gd name="T43" fmla="*/ 209 h 209"/>
                <a:gd name="T44" fmla="*/ 56 w 94"/>
                <a:gd name="T45" fmla="*/ 207 h 209"/>
                <a:gd name="T46" fmla="*/ 52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3 w 94"/>
                <a:gd name="T59" fmla="*/ 201 h 209"/>
                <a:gd name="T60" fmla="*/ 41 w 94"/>
                <a:gd name="T61" fmla="*/ 205 h 209"/>
                <a:gd name="T62" fmla="*/ 38 w 94"/>
                <a:gd name="T63" fmla="*/ 207 h 209"/>
                <a:gd name="T64" fmla="*/ 33 w 94"/>
                <a:gd name="T65" fmla="*/ 209 h 209"/>
                <a:gd name="T66" fmla="*/ 29 w 94"/>
                <a:gd name="T67" fmla="*/ 207 h 209"/>
                <a:gd name="T68" fmla="*/ 26 w 94"/>
                <a:gd name="T69" fmla="*/ 205 h 209"/>
                <a:gd name="T70" fmla="*/ 23 w 94"/>
                <a:gd name="T71" fmla="*/ 201 h 209"/>
                <a:gd name="T72" fmla="*/ 22 w 94"/>
                <a:gd name="T73" fmla="*/ 197 h 209"/>
                <a:gd name="T74" fmla="*/ 22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4 w 94"/>
                <a:gd name="T85" fmla="*/ 97 h 209"/>
                <a:gd name="T86" fmla="*/ 13 w 94"/>
                <a:gd name="T87" fmla="*/ 100 h 209"/>
                <a:gd name="T88" fmla="*/ 10 w 94"/>
                <a:gd name="T89" fmla="*/ 101 h 209"/>
                <a:gd name="T90" fmla="*/ 8 w 94"/>
                <a:gd name="T91" fmla="*/ 102 h 209"/>
                <a:gd name="T92" fmla="*/ 5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5 h 209"/>
                <a:gd name="T104" fmla="*/ 5 w 94"/>
                <a:gd name="T105" fmla="*/ 8 h 209"/>
                <a:gd name="T106" fmla="*/ 13 w 94"/>
                <a:gd name="T107" fmla="*/ 2 h 209"/>
                <a:gd name="T108" fmla="*/ 23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3" y="0"/>
                  </a:moveTo>
                  <a:lnTo>
                    <a:pt x="71" y="0"/>
                  </a:lnTo>
                  <a:lnTo>
                    <a:pt x="81" y="2"/>
                  </a:lnTo>
                  <a:lnTo>
                    <a:pt x="88" y="8"/>
                  </a:lnTo>
                  <a:lnTo>
                    <a:pt x="93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5" y="102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4" y="207"/>
                  </a:lnTo>
                  <a:lnTo>
                    <a:pt x="60" y="209"/>
                  </a:lnTo>
                  <a:lnTo>
                    <a:pt x="56" y="207"/>
                  </a:lnTo>
                  <a:lnTo>
                    <a:pt x="52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8" y="207"/>
                  </a:lnTo>
                  <a:lnTo>
                    <a:pt x="33" y="209"/>
                  </a:lnTo>
                  <a:lnTo>
                    <a:pt x="29" y="207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4" y="97"/>
                  </a:lnTo>
                  <a:lnTo>
                    <a:pt x="13" y="100"/>
                  </a:lnTo>
                  <a:lnTo>
                    <a:pt x="10" y="101"/>
                  </a:lnTo>
                  <a:lnTo>
                    <a:pt x="8" y="102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16"/>
            <p:cNvSpPr>
              <a:spLocks/>
            </p:cNvSpPr>
            <p:nvPr/>
          </p:nvSpPr>
          <p:spPr bwMode="auto">
            <a:xfrm>
              <a:off x="5001915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16"/>
            <p:cNvSpPr>
              <a:spLocks/>
            </p:cNvSpPr>
            <p:nvPr/>
          </p:nvSpPr>
          <p:spPr bwMode="auto">
            <a:xfrm>
              <a:off x="5405255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16"/>
            <p:cNvSpPr>
              <a:spLocks/>
            </p:cNvSpPr>
            <p:nvPr/>
          </p:nvSpPr>
          <p:spPr bwMode="auto">
            <a:xfrm>
              <a:off x="5791049" y="160184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16"/>
            <p:cNvSpPr>
              <a:spLocks/>
            </p:cNvSpPr>
            <p:nvPr/>
          </p:nvSpPr>
          <p:spPr bwMode="auto">
            <a:xfrm>
              <a:off x="6176843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16"/>
            <p:cNvSpPr>
              <a:spLocks/>
            </p:cNvSpPr>
            <p:nvPr/>
          </p:nvSpPr>
          <p:spPr bwMode="auto">
            <a:xfrm>
              <a:off x="5001915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16"/>
            <p:cNvSpPr>
              <a:spLocks/>
            </p:cNvSpPr>
            <p:nvPr/>
          </p:nvSpPr>
          <p:spPr bwMode="auto">
            <a:xfrm>
              <a:off x="5405255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6"/>
            <p:cNvSpPr>
              <a:spLocks/>
            </p:cNvSpPr>
            <p:nvPr/>
          </p:nvSpPr>
          <p:spPr bwMode="auto">
            <a:xfrm>
              <a:off x="5791049" y="2564399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6"/>
            <p:cNvSpPr>
              <a:spLocks/>
            </p:cNvSpPr>
            <p:nvPr/>
          </p:nvSpPr>
          <p:spPr bwMode="auto">
            <a:xfrm>
              <a:off x="6176843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16"/>
            <p:cNvSpPr>
              <a:spLocks/>
            </p:cNvSpPr>
            <p:nvPr/>
          </p:nvSpPr>
          <p:spPr bwMode="auto">
            <a:xfrm>
              <a:off x="6580183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4977207" y="4575569"/>
            <a:ext cx="2282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2014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929184" y="1807292"/>
            <a:ext cx="2326414" cy="4436200"/>
            <a:chOff x="4932792" y="1599475"/>
            <a:chExt cx="2326414" cy="4436200"/>
          </a:xfrm>
        </p:grpSpPr>
        <p:sp>
          <p:nvSpPr>
            <p:cNvPr id="60" name="Freeform 242"/>
            <p:cNvSpPr>
              <a:spLocks/>
            </p:cNvSpPr>
            <p:nvPr/>
          </p:nvSpPr>
          <p:spPr bwMode="auto">
            <a:xfrm>
              <a:off x="4977205" y="3921067"/>
              <a:ext cx="2282001" cy="2114608"/>
            </a:xfrm>
            <a:custGeom>
              <a:avLst/>
              <a:gdLst>
                <a:gd name="T0" fmla="*/ 0 w 668"/>
                <a:gd name="T1" fmla="*/ 0 h 619"/>
                <a:gd name="T2" fmla="*/ 668 w 668"/>
                <a:gd name="T3" fmla="*/ 0 h 619"/>
                <a:gd name="T4" fmla="*/ 668 w 668"/>
                <a:gd name="T5" fmla="*/ 298 h 619"/>
                <a:gd name="T6" fmla="*/ 329 w 668"/>
                <a:gd name="T7" fmla="*/ 619 h 619"/>
                <a:gd name="T8" fmla="*/ 0 w 668"/>
                <a:gd name="T9" fmla="*/ 298 h 619"/>
                <a:gd name="T10" fmla="*/ 0 w 668"/>
                <a:gd name="T11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8" h="619">
                  <a:moveTo>
                    <a:pt x="0" y="0"/>
                  </a:moveTo>
                  <a:lnTo>
                    <a:pt x="668" y="0"/>
                  </a:lnTo>
                  <a:lnTo>
                    <a:pt x="668" y="298"/>
                  </a:lnTo>
                  <a:lnTo>
                    <a:pt x="329" y="619"/>
                  </a:lnTo>
                  <a:lnTo>
                    <a:pt x="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17"/>
            <p:cNvSpPr>
              <a:spLocks/>
            </p:cNvSpPr>
            <p:nvPr/>
          </p:nvSpPr>
          <p:spPr bwMode="auto">
            <a:xfrm>
              <a:off x="4932796" y="1796211"/>
              <a:ext cx="321120" cy="713980"/>
            </a:xfrm>
            <a:custGeom>
              <a:avLst/>
              <a:gdLst>
                <a:gd name="T0" fmla="*/ 25 w 94"/>
                <a:gd name="T1" fmla="*/ 0 h 209"/>
                <a:gd name="T2" fmla="*/ 72 w 94"/>
                <a:gd name="T3" fmla="*/ 0 h 209"/>
                <a:gd name="T4" fmla="*/ 81 w 94"/>
                <a:gd name="T5" fmla="*/ 3 h 209"/>
                <a:gd name="T6" fmla="*/ 89 w 94"/>
                <a:gd name="T7" fmla="*/ 8 h 209"/>
                <a:gd name="T8" fmla="*/ 93 w 94"/>
                <a:gd name="T9" fmla="*/ 15 h 209"/>
                <a:gd name="T10" fmla="*/ 94 w 94"/>
                <a:gd name="T11" fmla="*/ 20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6 w 94"/>
                <a:gd name="T21" fmla="*/ 103 h 209"/>
                <a:gd name="T22" fmla="*/ 82 w 94"/>
                <a:gd name="T23" fmla="*/ 101 h 209"/>
                <a:gd name="T24" fmla="*/ 80 w 94"/>
                <a:gd name="T25" fmla="*/ 100 h 209"/>
                <a:gd name="T26" fmla="*/ 78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2 w 94"/>
                <a:gd name="T33" fmla="*/ 34 h 209"/>
                <a:gd name="T34" fmla="*/ 72 w 94"/>
                <a:gd name="T35" fmla="*/ 197 h 209"/>
                <a:gd name="T36" fmla="*/ 70 w 94"/>
                <a:gd name="T37" fmla="*/ 201 h 209"/>
                <a:gd name="T38" fmla="*/ 68 w 94"/>
                <a:gd name="T39" fmla="*/ 205 h 209"/>
                <a:gd name="T40" fmla="*/ 65 w 94"/>
                <a:gd name="T41" fmla="*/ 208 h 209"/>
                <a:gd name="T42" fmla="*/ 61 w 94"/>
                <a:gd name="T43" fmla="*/ 209 h 209"/>
                <a:gd name="T44" fmla="*/ 56 w 94"/>
                <a:gd name="T45" fmla="*/ 208 h 209"/>
                <a:gd name="T46" fmla="*/ 53 w 94"/>
                <a:gd name="T47" fmla="*/ 205 h 209"/>
                <a:gd name="T48" fmla="*/ 51 w 94"/>
                <a:gd name="T49" fmla="*/ 201 h 209"/>
                <a:gd name="T50" fmla="*/ 49 w 94"/>
                <a:gd name="T51" fmla="*/ 197 h 209"/>
                <a:gd name="T52" fmla="*/ 49 w 94"/>
                <a:gd name="T53" fmla="*/ 107 h 209"/>
                <a:gd name="T54" fmla="*/ 44 w 94"/>
                <a:gd name="T55" fmla="*/ 107 h 209"/>
                <a:gd name="T56" fmla="*/ 44 w 94"/>
                <a:gd name="T57" fmla="*/ 197 h 209"/>
                <a:gd name="T58" fmla="*/ 43 w 94"/>
                <a:gd name="T59" fmla="*/ 201 h 209"/>
                <a:gd name="T60" fmla="*/ 42 w 94"/>
                <a:gd name="T61" fmla="*/ 205 h 209"/>
                <a:gd name="T62" fmla="*/ 38 w 94"/>
                <a:gd name="T63" fmla="*/ 208 h 209"/>
                <a:gd name="T64" fmla="*/ 34 w 94"/>
                <a:gd name="T65" fmla="*/ 209 h 209"/>
                <a:gd name="T66" fmla="*/ 30 w 94"/>
                <a:gd name="T67" fmla="*/ 208 h 209"/>
                <a:gd name="T68" fmla="*/ 26 w 94"/>
                <a:gd name="T69" fmla="*/ 205 h 209"/>
                <a:gd name="T70" fmla="*/ 23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5 w 94"/>
                <a:gd name="T81" fmla="*/ 34 h 209"/>
                <a:gd name="T82" fmla="*/ 15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7 w 94"/>
                <a:gd name="T91" fmla="*/ 103 h 209"/>
                <a:gd name="T92" fmla="*/ 5 w 94"/>
                <a:gd name="T93" fmla="*/ 101 h 209"/>
                <a:gd name="T94" fmla="*/ 2 w 94"/>
                <a:gd name="T95" fmla="*/ 100 h 209"/>
                <a:gd name="T96" fmla="*/ 1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6 h 209"/>
                <a:gd name="T104" fmla="*/ 6 w 94"/>
                <a:gd name="T105" fmla="*/ 9 h 209"/>
                <a:gd name="T106" fmla="*/ 13 w 94"/>
                <a:gd name="T107" fmla="*/ 3 h 209"/>
                <a:gd name="T108" fmla="*/ 25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5" y="0"/>
                  </a:moveTo>
                  <a:lnTo>
                    <a:pt x="72" y="0"/>
                  </a:lnTo>
                  <a:lnTo>
                    <a:pt x="81" y="3"/>
                  </a:lnTo>
                  <a:lnTo>
                    <a:pt x="89" y="8"/>
                  </a:lnTo>
                  <a:lnTo>
                    <a:pt x="93" y="15"/>
                  </a:lnTo>
                  <a:lnTo>
                    <a:pt x="94" y="20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6" y="103"/>
                  </a:lnTo>
                  <a:lnTo>
                    <a:pt x="82" y="101"/>
                  </a:lnTo>
                  <a:lnTo>
                    <a:pt x="80" y="100"/>
                  </a:lnTo>
                  <a:lnTo>
                    <a:pt x="78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5" y="208"/>
                  </a:lnTo>
                  <a:lnTo>
                    <a:pt x="61" y="209"/>
                  </a:lnTo>
                  <a:lnTo>
                    <a:pt x="56" y="208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49" y="197"/>
                  </a:lnTo>
                  <a:lnTo>
                    <a:pt x="49" y="107"/>
                  </a:lnTo>
                  <a:lnTo>
                    <a:pt x="44" y="107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2" y="205"/>
                  </a:lnTo>
                  <a:lnTo>
                    <a:pt x="38" y="208"/>
                  </a:lnTo>
                  <a:lnTo>
                    <a:pt x="34" y="209"/>
                  </a:lnTo>
                  <a:lnTo>
                    <a:pt x="30" y="208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7" y="103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19"/>
            <p:cNvSpPr>
              <a:spLocks/>
            </p:cNvSpPr>
            <p:nvPr/>
          </p:nvSpPr>
          <p:spPr bwMode="auto">
            <a:xfrm>
              <a:off x="5325655" y="1796211"/>
              <a:ext cx="324537" cy="713980"/>
            </a:xfrm>
            <a:custGeom>
              <a:avLst/>
              <a:gdLst>
                <a:gd name="T0" fmla="*/ 24 w 95"/>
                <a:gd name="T1" fmla="*/ 0 h 209"/>
                <a:gd name="T2" fmla="*/ 72 w 95"/>
                <a:gd name="T3" fmla="*/ 0 h 209"/>
                <a:gd name="T4" fmla="*/ 82 w 95"/>
                <a:gd name="T5" fmla="*/ 3 h 209"/>
                <a:gd name="T6" fmla="*/ 88 w 95"/>
                <a:gd name="T7" fmla="*/ 8 h 209"/>
                <a:gd name="T8" fmla="*/ 93 w 95"/>
                <a:gd name="T9" fmla="*/ 15 h 209"/>
                <a:gd name="T10" fmla="*/ 95 w 95"/>
                <a:gd name="T11" fmla="*/ 20 h 209"/>
                <a:gd name="T12" fmla="*/ 95 w 95"/>
                <a:gd name="T13" fmla="*/ 93 h 209"/>
                <a:gd name="T14" fmla="*/ 93 w 95"/>
                <a:gd name="T15" fmla="*/ 97 h 209"/>
                <a:gd name="T16" fmla="*/ 92 w 95"/>
                <a:gd name="T17" fmla="*/ 100 h 209"/>
                <a:gd name="T18" fmla="*/ 90 w 95"/>
                <a:gd name="T19" fmla="*/ 101 h 209"/>
                <a:gd name="T20" fmla="*/ 87 w 95"/>
                <a:gd name="T21" fmla="*/ 103 h 209"/>
                <a:gd name="T22" fmla="*/ 83 w 95"/>
                <a:gd name="T23" fmla="*/ 101 h 209"/>
                <a:gd name="T24" fmla="*/ 80 w 95"/>
                <a:gd name="T25" fmla="*/ 100 h 209"/>
                <a:gd name="T26" fmla="*/ 79 w 95"/>
                <a:gd name="T27" fmla="*/ 97 h 209"/>
                <a:gd name="T28" fmla="*/ 78 w 95"/>
                <a:gd name="T29" fmla="*/ 93 h 209"/>
                <a:gd name="T30" fmla="*/ 78 w 95"/>
                <a:gd name="T31" fmla="*/ 34 h 209"/>
                <a:gd name="T32" fmla="*/ 72 w 95"/>
                <a:gd name="T33" fmla="*/ 34 h 209"/>
                <a:gd name="T34" fmla="*/ 72 w 95"/>
                <a:gd name="T35" fmla="*/ 197 h 209"/>
                <a:gd name="T36" fmla="*/ 71 w 95"/>
                <a:gd name="T37" fmla="*/ 201 h 209"/>
                <a:gd name="T38" fmla="*/ 68 w 95"/>
                <a:gd name="T39" fmla="*/ 205 h 209"/>
                <a:gd name="T40" fmla="*/ 66 w 95"/>
                <a:gd name="T41" fmla="*/ 208 h 209"/>
                <a:gd name="T42" fmla="*/ 61 w 95"/>
                <a:gd name="T43" fmla="*/ 209 h 209"/>
                <a:gd name="T44" fmla="*/ 57 w 95"/>
                <a:gd name="T45" fmla="*/ 208 h 209"/>
                <a:gd name="T46" fmla="*/ 53 w 95"/>
                <a:gd name="T47" fmla="*/ 205 h 209"/>
                <a:gd name="T48" fmla="*/ 51 w 95"/>
                <a:gd name="T49" fmla="*/ 201 h 209"/>
                <a:gd name="T50" fmla="*/ 50 w 95"/>
                <a:gd name="T51" fmla="*/ 197 h 209"/>
                <a:gd name="T52" fmla="*/ 50 w 95"/>
                <a:gd name="T53" fmla="*/ 107 h 209"/>
                <a:gd name="T54" fmla="*/ 45 w 95"/>
                <a:gd name="T55" fmla="*/ 107 h 209"/>
                <a:gd name="T56" fmla="*/ 45 w 95"/>
                <a:gd name="T57" fmla="*/ 197 h 209"/>
                <a:gd name="T58" fmla="*/ 44 w 95"/>
                <a:gd name="T59" fmla="*/ 201 h 209"/>
                <a:gd name="T60" fmla="*/ 41 w 95"/>
                <a:gd name="T61" fmla="*/ 205 h 209"/>
                <a:gd name="T62" fmla="*/ 38 w 95"/>
                <a:gd name="T63" fmla="*/ 208 h 209"/>
                <a:gd name="T64" fmla="*/ 34 w 95"/>
                <a:gd name="T65" fmla="*/ 209 h 209"/>
                <a:gd name="T66" fmla="*/ 29 w 95"/>
                <a:gd name="T67" fmla="*/ 208 h 209"/>
                <a:gd name="T68" fmla="*/ 26 w 95"/>
                <a:gd name="T69" fmla="*/ 205 h 209"/>
                <a:gd name="T70" fmla="*/ 24 w 95"/>
                <a:gd name="T71" fmla="*/ 201 h 209"/>
                <a:gd name="T72" fmla="*/ 23 w 95"/>
                <a:gd name="T73" fmla="*/ 197 h 209"/>
                <a:gd name="T74" fmla="*/ 23 w 95"/>
                <a:gd name="T75" fmla="*/ 93 h 209"/>
                <a:gd name="T76" fmla="*/ 23 w 95"/>
                <a:gd name="T77" fmla="*/ 92 h 209"/>
                <a:gd name="T78" fmla="*/ 23 w 95"/>
                <a:gd name="T79" fmla="*/ 34 h 209"/>
                <a:gd name="T80" fmla="*/ 16 w 95"/>
                <a:gd name="T81" fmla="*/ 34 h 209"/>
                <a:gd name="T82" fmla="*/ 16 w 95"/>
                <a:gd name="T83" fmla="*/ 93 h 209"/>
                <a:gd name="T84" fmla="*/ 16 w 95"/>
                <a:gd name="T85" fmla="*/ 97 h 209"/>
                <a:gd name="T86" fmla="*/ 13 w 95"/>
                <a:gd name="T87" fmla="*/ 100 h 209"/>
                <a:gd name="T88" fmla="*/ 11 w 95"/>
                <a:gd name="T89" fmla="*/ 101 h 209"/>
                <a:gd name="T90" fmla="*/ 8 w 95"/>
                <a:gd name="T91" fmla="*/ 103 h 209"/>
                <a:gd name="T92" fmla="*/ 5 w 95"/>
                <a:gd name="T93" fmla="*/ 101 h 209"/>
                <a:gd name="T94" fmla="*/ 3 w 95"/>
                <a:gd name="T95" fmla="*/ 100 h 209"/>
                <a:gd name="T96" fmla="*/ 1 w 95"/>
                <a:gd name="T97" fmla="*/ 97 h 209"/>
                <a:gd name="T98" fmla="*/ 0 w 95"/>
                <a:gd name="T99" fmla="*/ 93 h 209"/>
                <a:gd name="T100" fmla="*/ 0 w 95"/>
                <a:gd name="T101" fmla="*/ 21 h 209"/>
                <a:gd name="T102" fmla="*/ 1 w 95"/>
                <a:gd name="T103" fmla="*/ 16 h 209"/>
                <a:gd name="T104" fmla="*/ 5 w 95"/>
                <a:gd name="T105" fmla="*/ 9 h 209"/>
                <a:gd name="T106" fmla="*/ 13 w 95"/>
                <a:gd name="T107" fmla="*/ 3 h 209"/>
                <a:gd name="T108" fmla="*/ 24 w 95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209">
                  <a:moveTo>
                    <a:pt x="24" y="0"/>
                  </a:moveTo>
                  <a:lnTo>
                    <a:pt x="72" y="0"/>
                  </a:lnTo>
                  <a:lnTo>
                    <a:pt x="82" y="3"/>
                  </a:lnTo>
                  <a:lnTo>
                    <a:pt x="88" y="8"/>
                  </a:lnTo>
                  <a:lnTo>
                    <a:pt x="93" y="15"/>
                  </a:lnTo>
                  <a:lnTo>
                    <a:pt x="95" y="20"/>
                  </a:lnTo>
                  <a:lnTo>
                    <a:pt x="95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7" y="103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9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6" y="208"/>
                  </a:lnTo>
                  <a:lnTo>
                    <a:pt x="61" y="209"/>
                  </a:lnTo>
                  <a:lnTo>
                    <a:pt x="57" y="208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5" y="107"/>
                  </a:lnTo>
                  <a:lnTo>
                    <a:pt x="45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8" y="208"/>
                  </a:lnTo>
                  <a:lnTo>
                    <a:pt x="34" y="209"/>
                  </a:lnTo>
                  <a:lnTo>
                    <a:pt x="29" y="208"/>
                  </a:lnTo>
                  <a:lnTo>
                    <a:pt x="26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8" y="103"/>
                  </a:lnTo>
                  <a:lnTo>
                    <a:pt x="5" y="101"/>
                  </a:lnTo>
                  <a:lnTo>
                    <a:pt x="3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9"/>
                  </a:lnTo>
                  <a:lnTo>
                    <a:pt x="13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1"/>
            <p:cNvSpPr>
              <a:spLocks/>
            </p:cNvSpPr>
            <p:nvPr/>
          </p:nvSpPr>
          <p:spPr bwMode="auto">
            <a:xfrm>
              <a:off x="5721931" y="1796211"/>
              <a:ext cx="321120" cy="713980"/>
            </a:xfrm>
            <a:custGeom>
              <a:avLst/>
              <a:gdLst>
                <a:gd name="T0" fmla="*/ 23 w 94"/>
                <a:gd name="T1" fmla="*/ 0 h 209"/>
                <a:gd name="T2" fmla="*/ 71 w 94"/>
                <a:gd name="T3" fmla="*/ 0 h 209"/>
                <a:gd name="T4" fmla="*/ 81 w 94"/>
                <a:gd name="T5" fmla="*/ 3 h 209"/>
                <a:gd name="T6" fmla="*/ 88 w 94"/>
                <a:gd name="T7" fmla="*/ 8 h 209"/>
                <a:gd name="T8" fmla="*/ 93 w 94"/>
                <a:gd name="T9" fmla="*/ 15 h 209"/>
                <a:gd name="T10" fmla="*/ 94 w 94"/>
                <a:gd name="T11" fmla="*/ 20 h 209"/>
                <a:gd name="T12" fmla="*/ 94 w 94"/>
                <a:gd name="T13" fmla="*/ 93 h 209"/>
                <a:gd name="T14" fmla="*/ 93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5 w 94"/>
                <a:gd name="T21" fmla="*/ 103 h 209"/>
                <a:gd name="T22" fmla="*/ 83 w 94"/>
                <a:gd name="T23" fmla="*/ 101 h 209"/>
                <a:gd name="T24" fmla="*/ 80 w 94"/>
                <a:gd name="T25" fmla="*/ 100 h 209"/>
                <a:gd name="T26" fmla="*/ 77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8 w 94"/>
                <a:gd name="T39" fmla="*/ 205 h 209"/>
                <a:gd name="T40" fmla="*/ 64 w 94"/>
                <a:gd name="T41" fmla="*/ 208 h 209"/>
                <a:gd name="T42" fmla="*/ 60 w 94"/>
                <a:gd name="T43" fmla="*/ 209 h 209"/>
                <a:gd name="T44" fmla="*/ 56 w 94"/>
                <a:gd name="T45" fmla="*/ 208 h 209"/>
                <a:gd name="T46" fmla="*/ 52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7 h 209"/>
                <a:gd name="T54" fmla="*/ 44 w 94"/>
                <a:gd name="T55" fmla="*/ 107 h 209"/>
                <a:gd name="T56" fmla="*/ 44 w 94"/>
                <a:gd name="T57" fmla="*/ 197 h 209"/>
                <a:gd name="T58" fmla="*/ 43 w 94"/>
                <a:gd name="T59" fmla="*/ 201 h 209"/>
                <a:gd name="T60" fmla="*/ 41 w 94"/>
                <a:gd name="T61" fmla="*/ 205 h 209"/>
                <a:gd name="T62" fmla="*/ 38 w 94"/>
                <a:gd name="T63" fmla="*/ 208 h 209"/>
                <a:gd name="T64" fmla="*/ 33 w 94"/>
                <a:gd name="T65" fmla="*/ 209 h 209"/>
                <a:gd name="T66" fmla="*/ 29 w 94"/>
                <a:gd name="T67" fmla="*/ 208 h 209"/>
                <a:gd name="T68" fmla="*/ 26 w 94"/>
                <a:gd name="T69" fmla="*/ 205 h 209"/>
                <a:gd name="T70" fmla="*/ 23 w 94"/>
                <a:gd name="T71" fmla="*/ 201 h 209"/>
                <a:gd name="T72" fmla="*/ 22 w 94"/>
                <a:gd name="T73" fmla="*/ 197 h 209"/>
                <a:gd name="T74" fmla="*/ 22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4 w 94"/>
                <a:gd name="T85" fmla="*/ 97 h 209"/>
                <a:gd name="T86" fmla="*/ 13 w 94"/>
                <a:gd name="T87" fmla="*/ 100 h 209"/>
                <a:gd name="T88" fmla="*/ 10 w 94"/>
                <a:gd name="T89" fmla="*/ 101 h 209"/>
                <a:gd name="T90" fmla="*/ 8 w 94"/>
                <a:gd name="T91" fmla="*/ 103 h 209"/>
                <a:gd name="T92" fmla="*/ 5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6 h 209"/>
                <a:gd name="T104" fmla="*/ 5 w 94"/>
                <a:gd name="T105" fmla="*/ 9 h 209"/>
                <a:gd name="T106" fmla="*/ 13 w 94"/>
                <a:gd name="T107" fmla="*/ 3 h 209"/>
                <a:gd name="T108" fmla="*/ 23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3" y="0"/>
                  </a:moveTo>
                  <a:lnTo>
                    <a:pt x="71" y="0"/>
                  </a:lnTo>
                  <a:lnTo>
                    <a:pt x="81" y="3"/>
                  </a:lnTo>
                  <a:lnTo>
                    <a:pt x="88" y="8"/>
                  </a:lnTo>
                  <a:lnTo>
                    <a:pt x="93" y="15"/>
                  </a:lnTo>
                  <a:lnTo>
                    <a:pt x="94" y="20"/>
                  </a:lnTo>
                  <a:lnTo>
                    <a:pt x="94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5" y="103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4" y="208"/>
                  </a:lnTo>
                  <a:lnTo>
                    <a:pt x="60" y="209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4" y="107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8" y="208"/>
                  </a:lnTo>
                  <a:lnTo>
                    <a:pt x="33" y="209"/>
                  </a:lnTo>
                  <a:lnTo>
                    <a:pt x="29" y="208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4" y="97"/>
                  </a:lnTo>
                  <a:lnTo>
                    <a:pt x="13" y="100"/>
                  </a:lnTo>
                  <a:lnTo>
                    <a:pt x="10" y="101"/>
                  </a:lnTo>
                  <a:lnTo>
                    <a:pt x="8" y="103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9"/>
                  </a:lnTo>
                  <a:lnTo>
                    <a:pt x="13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29"/>
            <p:cNvSpPr>
              <a:spLocks/>
            </p:cNvSpPr>
            <p:nvPr/>
          </p:nvSpPr>
          <p:spPr bwMode="auto">
            <a:xfrm>
              <a:off x="6114790" y="2762983"/>
              <a:ext cx="321120" cy="713980"/>
            </a:xfrm>
            <a:custGeom>
              <a:avLst/>
              <a:gdLst>
                <a:gd name="T0" fmla="*/ 24 w 94"/>
                <a:gd name="T1" fmla="*/ 0 h 209"/>
                <a:gd name="T2" fmla="*/ 71 w 94"/>
                <a:gd name="T3" fmla="*/ 0 h 209"/>
                <a:gd name="T4" fmla="*/ 82 w 94"/>
                <a:gd name="T5" fmla="*/ 2 h 209"/>
                <a:gd name="T6" fmla="*/ 88 w 94"/>
                <a:gd name="T7" fmla="*/ 8 h 209"/>
                <a:gd name="T8" fmla="*/ 92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90 w 94"/>
                <a:gd name="T19" fmla="*/ 101 h 209"/>
                <a:gd name="T20" fmla="*/ 86 w 94"/>
                <a:gd name="T21" fmla="*/ 102 h 209"/>
                <a:gd name="T22" fmla="*/ 83 w 94"/>
                <a:gd name="T23" fmla="*/ 101 h 209"/>
                <a:gd name="T24" fmla="*/ 81 w 94"/>
                <a:gd name="T25" fmla="*/ 100 h 209"/>
                <a:gd name="T26" fmla="*/ 78 w 94"/>
                <a:gd name="T27" fmla="*/ 97 h 209"/>
                <a:gd name="T28" fmla="*/ 78 w 94"/>
                <a:gd name="T29" fmla="*/ 93 h 209"/>
                <a:gd name="T30" fmla="*/ 78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9 w 94"/>
                <a:gd name="T39" fmla="*/ 205 h 209"/>
                <a:gd name="T40" fmla="*/ 65 w 94"/>
                <a:gd name="T41" fmla="*/ 207 h 209"/>
                <a:gd name="T42" fmla="*/ 61 w 94"/>
                <a:gd name="T43" fmla="*/ 209 h 209"/>
                <a:gd name="T44" fmla="*/ 57 w 94"/>
                <a:gd name="T45" fmla="*/ 207 h 209"/>
                <a:gd name="T46" fmla="*/ 53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4 w 94"/>
                <a:gd name="T59" fmla="*/ 201 h 209"/>
                <a:gd name="T60" fmla="*/ 41 w 94"/>
                <a:gd name="T61" fmla="*/ 205 h 209"/>
                <a:gd name="T62" fmla="*/ 37 w 94"/>
                <a:gd name="T63" fmla="*/ 207 h 209"/>
                <a:gd name="T64" fmla="*/ 33 w 94"/>
                <a:gd name="T65" fmla="*/ 209 h 209"/>
                <a:gd name="T66" fmla="*/ 29 w 94"/>
                <a:gd name="T67" fmla="*/ 207 h 209"/>
                <a:gd name="T68" fmla="*/ 25 w 94"/>
                <a:gd name="T69" fmla="*/ 205 h 209"/>
                <a:gd name="T70" fmla="*/ 24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3 w 94"/>
                <a:gd name="T77" fmla="*/ 92 h 209"/>
                <a:gd name="T78" fmla="*/ 23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8 w 94"/>
                <a:gd name="T91" fmla="*/ 102 h 209"/>
                <a:gd name="T92" fmla="*/ 4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2 w 94"/>
                <a:gd name="T103" fmla="*/ 15 h 209"/>
                <a:gd name="T104" fmla="*/ 6 w 94"/>
                <a:gd name="T105" fmla="*/ 8 h 209"/>
                <a:gd name="T106" fmla="*/ 14 w 94"/>
                <a:gd name="T107" fmla="*/ 2 h 209"/>
                <a:gd name="T108" fmla="*/ 24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4" y="0"/>
                  </a:moveTo>
                  <a:lnTo>
                    <a:pt x="71" y="0"/>
                  </a:lnTo>
                  <a:lnTo>
                    <a:pt x="82" y="2"/>
                  </a:lnTo>
                  <a:lnTo>
                    <a:pt x="88" y="8"/>
                  </a:lnTo>
                  <a:lnTo>
                    <a:pt x="92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6" y="102"/>
                  </a:lnTo>
                  <a:lnTo>
                    <a:pt x="83" y="101"/>
                  </a:lnTo>
                  <a:lnTo>
                    <a:pt x="81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9" y="205"/>
                  </a:lnTo>
                  <a:lnTo>
                    <a:pt x="65" y="207"/>
                  </a:lnTo>
                  <a:lnTo>
                    <a:pt x="61" y="209"/>
                  </a:lnTo>
                  <a:lnTo>
                    <a:pt x="57" y="207"/>
                  </a:lnTo>
                  <a:lnTo>
                    <a:pt x="53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7" y="207"/>
                  </a:lnTo>
                  <a:lnTo>
                    <a:pt x="33" y="209"/>
                  </a:lnTo>
                  <a:lnTo>
                    <a:pt x="29" y="207"/>
                  </a:lnTo>
                  <a:lnTo>
                    <a:pt x="25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8" y="102"/>
                  </a:lnTo>
                  <a:lnTo>
                    <a:pt x="4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35"/>
            <p:cNvSpPr>
              <a:spLocks/>
            </p:cNvSpPr>
            <p:nvPr/>
          </p:nvSpPr>
          <p:spPr bwMode="auto">
            <a:xfrm>
              <a:off x="4932792" y="2762983"/>
              <a:ext cx="321120" cy="713980"/>
            </a:xfrm>
            <a:custGeom>
              <a:avLst/>
              <a:gdLst>
                <a:gd name="T0" fmla="*/ 25 w 94"/>
                <a:gd name="T1" fmla="*/ 0 h 209"/>
                <a:gd name="T2" fmla="*/ 72 w 94"/>
                <a:gd name="T3" fmla="*/ 0 h 209"/>
                <a:gd name="T4" fmla="*/ 81 w 94"/>
                <a:gd name="T5" fmla="*/ 2 h 209"/>
                <a:gd name="T6" fmla="*/ 89 w 94"/>
                <a:gd name="T7" fmla="*/ 8 h 209"/>
                <a:gd name="T8" fmla="*/ 93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6 w 94"/>
                <a:gd name="T21" fmla="*/ 102 h 209"/>
                <a:gd name="T22" fmla="*/ 82 w 94"/>
                <a:gd name="T23" fmla="*/ 101 h 209"/>
                <a:gd name="T24" fmla="*/ 80 w 94"/>
                <a:gd name="T25" fmla="*/ 100 h 209"/>
                <a:gd name="T26" fmla="*/ 78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2 w 94"/>
                <a:gd name="T33" fmla="*/ 34 h 209"/>
                <a:gd name="T34" fmla="*/ 72 w 94"/>
                <a:gd name="T35" fmla="*/ 197 h 209"/>
                <a:gd name="T36" fmla="*/ 70 w 94"/>
                <a:gd name="T37" fmla="*/ 201 h 209"/>
                <a:gd name="T38" fmla="*/ 68 w 94"/>
                <a:gd name="T39" fmla="*/ 205 h 209"/>
                <a:gd name="T40" fmla="*/ 65 w 94"/>
                <a:gd name="T41" fmla="*/ 207 h 209"/>
                <a:gd name="T42" fmla="*/ 61 w 94"/>
                <a:gd name="T43" fmla="*/ 209 h 209"/>
                <a:gd name="T44" fmla="*/ 56 w 94"/>
                <a:gd name="T45" fmla="*/ 207 h 209"/>
                <a:gd name="T46" fmla="*/ 53 w 94"/>
                <a:gd name="T47" fmla="*/ 205 h 209"/>
                <a:gd name="T48" fmla="*/ 51 w 94"/>
                <a:gd name="T49" fmla="*/ 201 h 209"/>
                <a:gd name="T50" fmla="*/ 49 w 94"/>
                <a:gd name="T51" fmla="*/ 197 h 209"/>
                <a:gd name="T52" fmla="*/ 49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3 w 94"/>
                <a:gd name="T59" fmla="*/ 201 h 209"/>
                <a:gd name="T60" fmla="*/ 42 w 94"/>
                <a:gd name="T61" fmla="*/ 205 h 209"/>
                <a:gd name="T62" fmla="*/ 38 w 94"/>
                <a:gd name="T63" fmla="*/ 207 h 209"/>
                <a:gd name="T64" fmla="*/ 34 w 94"/>
                <a:gd name="T65" fmla="*/ 209 h 209"/>
                <a:gd name="T66" fmla="*/ 30 w 94"/>
                <a:gd name="T67" fmla="*/ 207 h 209"/>
                <a:gd name="T68" fmla="*/ 26 w 94"/>
                <a:gd name="T69" fmla="*/ 205 h 209"/>
                <a:gd name="T70" fmla="*/ 23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5 w 94"/>
                <a:gd name="T81" fmla="*/ 34 h 209"/>
                <a:gd name="T82" fmla="*/ 15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7 w 94"/>
                <a:gd name="T91" fmla="*/ 102 h 209"/>
                <a:gd name="T92" fmla="*/ 5 w 94"/>
                <a:gd name="T93" fmla="*/ 101 h 209"/>
                <a:gd name="T94" fmla="*/ 2 w 94"/>
                <a:gd name="T95" fmla="*/ 100 h 209"/>
                <a:gd name="T96" fmla="*/ 1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5 h 209"/>
                <a:gd name="T104" fmla="*/ 6 w 94"/>
                <a:gd name="T105" fmla="*/ 8 h 209"/>
                <a:gd name="T106" fmla="*/ 13 w 94"/>
                <a:gd name="T107" fmla="*/ 2 h 209"/>
                <a:gd name="T108" fmla="*/ 25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5" y="0"/>
                  </a:moveTo>
                  <a:lnTo>
                    <a:pt x="72" y="0"/>
                  </a:lnTo>
                  <a:lnTo>
                    <a:pt x="81" y="2"/>
                  </a:lnTo>
                  <a:lnTo>
                    <a:pt x="89" y="8"/>
                  </a:lnTo>
                  <a:lnTo>
                    <a:pt x="93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6" y="102"/>
                  </a:lnTo>
                  <a:lnTo>
                    <a:pt x="82" y="101"/>
                  </a:lnTo>
                  <a:lnTo>
                    <a:pt x="80" y="100"/>
                  </a:lnTo>
                  <a:lnTo>
                    <a:pt x="78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5" y="207"/>
                  </a:lnTo>
                  <a:lnTo>
                    <a:pt x="61" y="209"/>
                  </a:lnTo>
                  <a:lnTo>
                    <a:pt x="56" y="207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49" y="197"/>
                  </a:lnTo>
                  <a:lnTo>
                    <a:pt x="49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2" y="205"/>
                  </a:lnTo>
                  <a:lnTo>
                    <a:pt x="38" y="207"/>
                  </a:lnTo>
                  <a:lnTo>
                    <a:pt x="34" y="209"/>
                  </a:lnTo>
                  <a:lnTo>
                    <a:pt x="30" y="207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7" y="102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37"/>
            <p:cNvSpPr>
              <a:spLocks/>
            </p:cNvSpPr>
            <p:nvPr/>
          </p:nvSpPr>
          <p:spPr bwMode="auto">
            <a:xfrm>
              <a:off x="5325657" y="2762983"/>
              <a:ext cx="324537" cy="713980"/>
            </a:xfrm>
            <a:custGeom>
              <a:avLst/>
              <a:gdLst>
                <a:gd name="T0" fmla="*/ 24 w 95"/>
                <a:gd name="T1" fmla="*/ 0 h 209"/>
                <a:gd name="T2" fmla="*/ 72 w 95"/>
                <a:gd name="T3" fmla="*/ 0 h 209"/>
                <a:gd name="T4" fmla="*/ 82 w 95"/>
                <a:gd name="T5" fmla="*/ 2 h 209"/>
                <a:gd name="T6" fmla="*/ 88 w 95"/>
                <a:gd name="T7" fmla="*/ 8 h 209"/>
                <a:gd name="T8" fmla="*/ 93 w 95"/>
                <a:gd name="T9" fmla="*/ 14 h 209"/>
                <a:gd name="T10" fmla="*/ 95 w 95"/>
                <a:gd name="T11" fmla="*/ 19 h 209"/>
                <a:gd name="T12" fmla="*/ 95 w 95"/>
                <a:gd name="T13" fmla="*/ 93 h 209"/>
                <a:gd name="T14" fmla="*/ 93 w 95"/>
                <a:gd name="T15" fmla="*/ 97 h 209"/>
                <a:gd name="T16" fmla="*/ 92 w 95"/>
                <a:gd name="T17" fmla="*/ 100 h 209"/>
                <a:gd name="T18" fmla="*/ 90 w 95"/>
                <a:gd name="T19" fmla="*/ 101 h 209"/>
                <a:gd name="T20" fmla="*/ 87 w 95"/>
                <a:gd name="T21" fmla="*/ 102 h 209"/>
                <a:gd name="T22" fmla="*/ 83 w 95"/>
                <a:gd name="T23" fmla="*/ 101 h 209"/>
                <a:gd name="T24" fmla="*/ 80 w 95"/>
                <a:gd name="T25" fmla="*/ 100 h 209"/>
                <a:gd name="T26" fmla="*/ 79 w 95"/>
                <a:gd name="T27" fmla="*/ 97 h 209"/>
                <a:gd name="T28" fmla="*/ 78 w 95"/>
                <a:gd name="T29" fmla="*/ 93 h 209"/>
                <a:gd name="T30" fmla="*/ 78 w 95"/>
                <a:gd name="T31" fmla="*/ 34 h 209"/>
                <a:gd name="T32" fmla="*/ 72 w 95"/>
                <a:gd name="T33" fmla="*/ 34 h 209"/>
                <a:gd name="T34" fmla="*/ 72 w 95"/>
                <a:gd name="T35" fmla="*/ 197 h 209"/>
                <a:gd name="T36" fmla="*/ 71 w 95"/>
                <a:gd name="T37" fmla="*/ 201 h 209"/>
                <a:gd name="T38" fmla="*/ 68 w 95"/>
                <a:gd name="T39" fmla="*/ 205 h 209"/>
                <a:gd name="T40" fmla="*/ 66 w 95"/>
                <a:gd name="T41" fmla="*/ 207 h 209"/>
                <a:gd name="T42" fmla="*/ 61 w 95"/>
                <a:gd name="T43" fmla="*/ 209 h 209"/>
                <a:gd name="T44" fmla="*/ 57 w 95"/>
                <a:gd name="T45" fmla="*/ 207 h 209"/>
                <a:gd name="T46" fmla="*/ 53 w 95"/>
                <a:gd name="T47" fmla="*/ 205 h 209"/>
                <a:gd name="T48" fmla="*/ 51 w 95"/>
                <a:gd name="T49" fmla="*/ 201 h 209"/>
                <a:gd name="T50" fmla="*/ 50 w 95"/>
                <a:gd name="T51" fmla="*/ 197 h 209"/>
                <a:gd name="T52" fmla="*/ 50 w 95"/>
                <a:gd name="T53" fmla="*/ 105 h 209"/>
                <a:gd name="T54" fmla="*/ 45 w 95"/>
                <a:gd name="T55" fmla="*/ 105 h 209"/>
                <a:gd name="T56" fmla="*/ 45 w 95"/>
                <a:gd name="T57" fmla="*/ 197 h 209"/>
                <a:gd name="T58" fmla="*/ 44 w 95"/>
                <a:gd name="T59" fmla="*/ 201 h 209"/>
                <a:gd name="T60" fmla="*/ 41 w 95"/>
                <a:gd name="T61" fmla="*/ 205 h 209"/>
                <a:gd name="T62" fmla="*/ 38 w 95"/>
                <a:gd name="T63" fmla="*/ 207 h 209"/>
                <a:gd name="T64" fmla="*/ 34 w 95"/>
                <a:gd name="T65" fmla="*/ 209 h 209"/>
                <a:gd name="T66" fmla="*/ 29 w 95"/>
                <a:gd name="T67" fmla="*/ 207 h 209"/>
                <a:gd name="T68" fmla="*/ 26 w 95"/>
                <a:gd name="T69" fmla="*/ 205 h 209"/>
                <a:gd name="T70" fmla="*/ 24 w 95"/>
                <a:gd name="T71" fmla="*/ 201 h 209"/>
                <a:gd name="T72" fmla="*/ 23 w 95"/>
                <a:gd name="T73" fmla="*/ 197 h 209"/>
                <a:gd name="T74" fmla="*/ 23 w 95"/>
                <a:gd name="T75" fmla="*/ 93 h 209"/>
                <a:gd name="T76" fmla="*/ 23 w 95"/>
                <a:gd name="T77" fmla="*/ 92 h 209"/>
                <a:gd name="T78" fmla="*/ 23 w 95"/>
                <a:gd name="T79" fmla="*/ 34 h 209"/>
                <a:gd name="T80" fmla="*/ 16 w 95"/>
                <a:gd name="T81" fmla="*/ 34 h 209"/>
                <a:gd name="T82" fmla="*/ 16 w 95"/>
                <a:gd name="T83" fmla="*/ 93 h 209"/>
                <a:gd name="T84" fmla="*/ 16 w 95"/>
                <a:gd name="T85" fmla="*/ 97 h 209"/>
                <a:gd name="T86" fmla="*/ 13 w 95"/>
                <a:gd name="T87" fmla="*/ 100 h 209"/>
                <a:gd name="T88" fmla="*/ 11 w 95"/>
                <a:gd name="T89" fmla="*/ 101 h 209"/>
                <a:gd name="T90" fmla="*/ 8 w 95"/>
                <a:gd name="T91" fmla="*/ 102 h 209"/>
                <a:gd name="T92" fmla="*/ 5 w 95"/>
                <a:gd name="T93" fmla="*/ 101 h 209"/>
                <a:gd name="T94" fmla="*/ 3 w 95"/>
                <a:gd name="T95" fmla="*/ 100 h 209"/>
                <a:gd name="T96" fmla="*/ 1 w 95"/>
                <a:gd name="T97" fmla="*/ 97 h 209"/>
                <a:gd name="T98" fmla="*/ 0 w 95"/>
                <a:gd name="T99" fmla="*/ 93 h 209"/>
                <a:gd name="T100" fmla="*/ 0 w 95"/>
                <a:gd name="T101" fmla="*/ 21 h 209"/>
                <a:gd name="T102" fmla="*/ 1 w 95"/>
                <a:gd name="T103" fmla="*/ 15 h 209"/>
                <a:gd name="T104" fmla="*/ 5 w 95"/>
                <a:gd name="T105" fmla="*/ 8 h 209"/>
                <a:gd name="T106" fmla="*/ 13 w 95"/>
                <a:gd name="T107" fmla="*/ 2 h 209"/>
                <a:gd name="T108" fmla="*/ 24 w 95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209">
                  <a:moveTo>
                    <a:pt x="24" y="0"/>
                  </a:moveTo>
                  <a:lnTo>
                    <a:pt x="72" y="0"/>
                  </a:lnTo>
                  <a:lnTo>
                    <a:pt x="82" y="2"/>
                  </a:lnTo>
                  <a:lnTo>
                    <a:pt x="88" y="8"/>
                  </a:lnTo>
                  <a:lnTo>
                    <a:pt x="93" y="14"/>
                  </a:lnTo>
                  <a:lnTo>
                    <a:pt x="95" y="19"/>
                  </a:lnTo>
                  <a:lnTo>
                    <a:pt x="95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7" y="102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9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6" y="207"/>
                  </a:lnTo>
                  <a:lnTo>
                    <a:pt x="61" y="209"/>
                  </a:lnTo>
                  <a:lnTo>
                    <a:pt x="57" y="207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5" y="105"/>
                  </a:lnTo>
                  <a:lnTo>
                    <a:pt x="45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8" y="207"/>
                  </a:lnTo>
                  <a:lnTo>
                    <a:pt x="34" y="209"/>
                  </a:lnTo>
                  <a:lnTo>
                    <a:pt x="29" y="207"/>
                  </a:lnTo>
                  <a:lnTo>
                    <a:pt x="26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8" y="102"/>
                  </a:lnTo>
                  <a:lnTo>
                    <a:pt x="5" y="101"/>
                  </a:lnTo>
                  <a:lnTo>
                    <a:pt x="3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39"/>
            <p:cNvSpPr>
              <a:spLocks/>
            </p:cNvSpPr>
            <p:nvPr/>
          </p:nvSpPr>
          <p:spPr bwMode="auto">
            <a:xfrm>
              <a:off x="5721944" y="2762983"/>
              <a:ext cx="321120" cy="713980"/>
            </a:xfrm>
            <a:custGeom>
              <a:avLst/>
              <a:gdLst>
                <a:gd name="T0" fmla="*/ 23 w 94"/>
                <a:gd name="T1" fmla="*/ 0 h 209"/>
                <a:gd name="T2" fmla="*/ 71 w 94"/>
                <a:gd name="T3" fmla="*/ 0 h 209"/>
                <a:gd name="T4" fmla="*/ 81 w 94"/>
                <a:gd name="T5" fmla="*/ 2 h 209"/>
                <a:gd name="T6" fmla="*/ 88 w 94"/>
                <a:gd name="T7" fmla="*/ 8 h 209"/>
                <a:gd name="T8" fmla="*/ 93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3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5 w 94"/>
                <a:gd name="T21" fmla="*/ 102 h 209"/>
                <a:gd name="T22" fmla="*/ 83 w 94"/>
                <a:gd name="T23" fmla="*/ 101 h 209"/>
                <a:gd name="T24" fmla="*/ 80 w 94"/>
                <a:gd name="T25" fmla="*/ 100 h 209"/>
                <a:gd name="T26" fmla="*/ 77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8 w 94"/>
                <a:gd name="T39" fmla="*/ 205 h 209"/>
                <a:gd name="T40" fmla="*/ 64 w 94"/>
                <a:gd name="T41" fmla="*/ 207 h 209"/>
                <a:gd name="T42" fmla="*/ 60 w 94"/>
                <a:gd name="T43" fmla="*/ 209 h 209"/>
                <a:gd name="T44" fmla="*/ 56 w 94"/>
                <a:gd name="T45" fmla="*/ 207 h 209"/>
                <a:gd name="T46" fmla="*/ 52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3 w 94"/>
                <a:gd name="T59" fmla="*/ 201 h 209"/>
                <a:gd name="T60" fmla="*/ 41 w 94"/>
                <a:gd name="T61" fmla="*/ 205 h 209"/>
                <a:gd name="T62" fmla="*/ 38 w 94"/>
                <a:gd name="T63" fmla="*/ 207 h 209"/>
                <a:gd name="T64" fmla="*/ 33 w 94"/>
                <a:gd name="T65" fmla="*/ 209 h 209"/>
                <a:gd name="T66" fmla="*/ 29 w 94"/>
                <a:gd name="T67" fmla="*/ 207 h 209"/>
                <a:gd name="T68" fmla="*/ 26 w 94"/>
                <a:gd name="T69" fmla="*/ 205 h 209"/>
                <a:gd name="T70" fmla="*/ 23 w 94"/>
                <a:gd name="T71" fmla="*/ 201 h 209"/>
                <a:gd name="T72" fmla="*/ 22 w 94"/>
                <a:gd name="T73" fmla="*/ 197 h 209"/>
                <a:gd name="T74" fmla="*/ 22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4 w 94"/>
                <a:gd name="T85" fmla="*/ 97 h 209"/>
                <a:gd name="T86" fmla="*/ 13 w 94"/>
                <a:gd name="T87" fmla="*/ 100 h 209"/>
                <a:gd name="T88" fmla="*/ 10 w 94"/>
                <a:gd name="T89" fmla="*/ 101 h 209"/>
                <a:gd name="T90" fmla="*/ 8 w 94"/>
                <a:gd name="T91" fmla="*/ 102 h 209"/>
                <a:gd name="T92" fmla="*/ 5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5 h 209"/>
                <a:gd name="T104" fmla="*/ 5 w 94"/>
                <a:gd name="T105" fmla="*/ 8 h 209"/>
                <a:gd name="T106" fmla="*/ 13 w 94"/>
                <a:gd name="T107" fmla="*/ 2 h 209"/>
                <a:gd name="T108" fmla="*/ 23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3" y="0"/>
                  </a:moveTo>
                  <a:lnTo>
                    <a:pt x="71" y="0"/>
                  </a:lnTo>
                  <a:lnTo>
                    <a:pt x="81" y="2"/>
                  </a:lnTo>
                  <a:lnTo>
                    <a:pt x="88" y="8"/>
                  </a:lnTo>
                  <a:lnTo>
                    <a:pt x="93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5" y="102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4" y="207"/>
                  </a:lnTo>
                  <a:lnTo>
                    <a:pt x="60" y="209"/>
                  </a:lnTo>
                  <a:lnTo>
                    <a:pt x="56" y="207"/>
                  </a:lnTo>
                  <a:lnTo>
                    <a:pt x="52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8" y="207"/>
                  </a:lnTo>
                  <a:lnTo>
                    <a:pt x="33" y="209"/>
                  </a:lnTo>
                  <a:lnTo>
                    <a:pt x="29" y="207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4" y="97"/>
                  </a:lnTo>
                  <a:lnTo>
                    <a:pt x="13" y="100"/>
                  </a:lnTo>
                  <a:lnTo>
                    <a:pt x="10" y="101"/>
                  </a:lnTo>
                  <a:lnTo>
                    <a:pt x="8" y="102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6"/>
            <p:cNvSpPr>
              <a:spLocks/>
            </p:cNvSpPr>
            <p:nvPr/>
          </p:nvSpPr>
          <p:spPr bwMode="auto">
            <a:xfrm>
              <a:off x="5001915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6"/>
            <p:cNvSpPr>
              <a:spLocks/>
            </p:cNvSpPr>
            <p:nvPr/>
          </p:nvSpPr>
          <p:spPr bwMode="auto">
            <a:xfrm>
              <a:off x="5405255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6"/>
            <p:cNvSpPr>
              <a:spLocks/>
            </p:cNvSpPr>
            <p:nvPr/>
          </p:nvSpPr>
          <p:spPr bwMode="auto">
            <a:xfrm>
              <a:off x="5791049" y="160184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16"/>
            <p:cNvSpPr>
              <a:spLocks/>
            </p:cNvSpPr>
            <p:nvPr/>
          </p:nvSpPr>
          <p:spPr bwMode="auto">
            <a:xfrm>
              <a:off x="5001915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16"/>
            <p:cNvSpPr>
              <a:spLocks/>
            </p:cNvSpPr>
            <p:nvPr/>
          </p:nvSpPr>
          <p:spPr bwMode="auto">
            <a:xfrm>
              <a:off x="5405255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16"/>
            <p:cNvSpPr>
              <a:spLocks/>
            </p:cNvSpPr>
            <p:nvPr/>
          </p:nvSpPr>
          <p:spPr bwMode="auto">
            <a:xfrm>
              <a:off x="5791049" y="2564399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16"/>
            <p:cNvSpPr>
              <a:spLocks/>
            </p:cNvSpPr>
            <p:nvPr/>
          </p:nvSpPr>
          <p:spPr bwMode="auto">
            <a:xfrm>
              <a:off x="6176843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Rectangle 7"/>
          <p:cNvSpPr>
            <a:spLocks noChangeArrowheads="1"/>
          </p:cNvSpPr>
          <p:nvPr/>
        </p:nvSpPr>
        <p:spPr bwMode="auto">
          <a:xfrm>
            <a:off x="1973598" y="4575569"/>
            <a:ext cx="2282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2013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26547" y="693367"/>
            <a:ext cx="10576488" cy="738664"/>
            <a:chOff x="592428" y="600007"/>
            <a:chExt cx="3940935" cy="738664"/>
          </a:xfrm>
        </p:grpSpPr>
        <p:sp>
          <p:nvSpPr>
            <p:cNvPr id="69" name="TextBox 68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718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168775" y="1822308"/>
            <a:ext cx="3854450" cy="3854450"/>
            <a:chOff x="5307013" y="1054100"/>
            <a:chExt cx="3854450" cy="3854450"/>
          </a:xfrm>
        </p:grpSpPr>
        <p:sp>
          <p:nvSpPr>
            <p:cNvPr id="8" name="Freeform 139"/>
            <p:cNvSpPr>
              <a:spLocks/>
            </p:cNvSpPr>
            <p:nvPr/>
          </p:nvSpPr>
          <p:spPr bwMode="auto">
            <a:xfrm>
              <a:off x="7288213" y="3527425"/>
              <a:ext cx="1585913" cy="1381125"/>
            </a:xfrm>
            <a:custGeom>
              <a:avLst/>
              <a:gdLst>
                <a:gd name="T0" fmla="*/ 491 w 999"/>
                <a:gd name="T1" fmla="*/ 0 h 870"/>
                <a:gd name="T2" fmla="*/ 999 w 999"/>
                <a:gd name="T3" fmla="*/ 293 h 870"/>
                <a:gd name="T4" fmla="*/ 950 w 999"/>
                <a:gd name="T5" fmla="*/ 369 h 870"/>
                <a:gd name="T6" fmla="*/ 893 w 999"/>
                <a:gd name="T7" fmla="*/ 441 h 870"/>
                <a:gd name="T8" fmla="*/ 832 w 999"/>
                <a:gd name="T9" fmla="*/ 507 h 870"/>
                <a:gd name="T10" fmla="*/ 765 w 999"/>
                <a:gd name="T11" fmla="*/ 570 h 870"/>
                <a:gd name="T12" fmla="*/ 694 w 999"/>
                <a:gd name="T13" fmla="*/ 628 h 870"/>
                <a:gd name="T14" fmla="*/ 620 w 999"/>
                <a:gd name="T15" fmla="*/ 679 h 870"/>
                <a:gd name="T16" fmla="*/ 541 w 999"/>
                <a:gd name="T17" fmla="*/ 726 h 870"/>
                <a:gd name="T18" fmla="*/ 459 w 999"/>
                <a:gd name="T19" fmla="*/ 767 h 870"/>
                <a:gd name="T20" fmla="*/ 372 w 999"/>
                <a:gd name="T21" fmla="*/ 801 h 870"/>
                <a:gd name="T22" fmla="*/ 283 w 999"/>
                <a:gd name="T23" fmla="*/ 828 h 870"/>
                <a:gd name="T24" fmla="*/ 192 w 999"/>
                <a:gd name="T25" fmla="*/ 849 h 870"/>
                <a:gd name="T26" fmla="*/ 97 w 999"/>
                <a:gd name="T27" fmla="*/ 864 h 870"/>
                <a:gd name="T28" fmla="*/ 0 w 999"/>
                <a:gd name="T29" fmla="*/ 870 h 870"/>
                <a:gd name="T30" fmla="*/ 0 w 999"/>
                <a:gd name="T31" fmla="*/ 284 h 870"/>
                <a:gd name="T32" fmla="*/ 68 w 999"/>
                <a:gd name="T33" fmla="*/ 276 h 870"/>
                <a:gd name="T34" fmla="*/ 133 w 999"/>
                <a:gd name="T35" fmla="*/ 261 h 870"/>
                <a:gd name="T36" fmla="*/ 195 w 999"/>
                <a:gd name="T37" fmla="*/ 240 h 870"/>
                <a:gd name="T38" fmla="*/ 256 w 999"/>
                <a:gd name="T39" fmla="*/ 214 h 870"/>
                <a:gd name="T40" fmla="*/ 311 w 999"/>
                <a:gd name="T41" fmla="*/ 181 h 870"/>
                <a:gd name="T42" fmla="*/ 363 w 999"/>
                <a:gd name="T43" fmla="*/ 142 h 870"/>
                <a:gd name="T44" fmla="*/ 410 w 999"/>
                <a:gd name="T45" fmla="*/ 99 h 870"/>
                <a:gd name="T46" fmla="*/ 453 w 999"/>
                <a:gd name="T47" fmla="*/ 52 h 870"/>
                <a:gd name="T48" fmla="*/ 491 w 999"/>
                <a:gd name="T49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99" h="870">
                  <a:moveTo>
                    <a:pt x="491" y="0"/>
                  </a:moveTo>
                  <a:lnTo>
                    <a:pt x="999" y="293"/>
                  </a:lnTo>
                  <a:lnTo>
                    <a:pt x="950" y="369"/>
                  </a:lnTo>
                  <a:lnTo>
                    <a:pt x="893" y="441"/>
                  </a:lnTo>
                  <a:lnTo>
                    <a:pt x="832" y="507"/>
                  </a:lnTo>
                  <a:lnTo>
                    <a:pt x="765" y="570"/>
                  </a:lnTo>
                  <a:lnTo>
                    <a:pt x="694" y="628"/>
                  </a:lnTo>
                  <a:lnTo>
                    <a:pt x="620" y="679"/>
                  </a:lnTo>
                  <a:lnTo>
                    <a:pt x="541" y="726"/>
                  </a:lnTo>
                  <a:lnTo>
                    <a:pt x="459" y="767"/>
                  </a:lnTo>
                  <a:lnTo>
                    <a:pt x="372" y="801"/>
                  </a:lnTo>
                  <a:lnTo>
                    <a:pt x="283" y="828"/>
                  </a:lnTo>
                  <a:lnTo>
                    <a:pt x="192" y="849"/>
                  </a:lnTo>
                  <a:lnTo>
                    <a:pt x="97" y="864"/>
                  </a:lnTo>
                  <a:lnTo>
                    <a:pt x="0" y="870"/>
                  </a:lnTo>
                  <a:lnTo>
                    <a:pt x="0" y="284"/>
                  </a:lnTo>
                  <a:lnTo>
                    <a:pt x="68" y="276"/>
                  </a:lnTo>
                  <a:lnTo>
                    <a:pt x="133" y="261"/>
                  </a:lnTo>
                  <a:lnTo>
                    <a:pt x="195" y="240"/>
                  </a:lnTo>
                  <a:lnTo>
                    <a:pt x="256" y="214"/>
                  </a:lnTo>
                  <a:lnTo>
                    <a:pt x="311" y="181"/>
                  </a:lnTo>
                  <a:lnTo>
                    <a:pt x="363" y="142"/>
                  </a:lnTo>
                  <a:lnTo>
                    <a:pt x="410" y="99"/>
                  </a:lnTo>
                  <a:lnTo>
                    <a:pt x="453" y="52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40"/>
            <p:cNvSpPr>
              <a:spLocks/>
            </p:cNvSpPr>
            <p:nvPr/>
          </p:nvSpPr>
          <p:spPr bwMode="auto">
            <a:xfrm>
              <a:off x="5307013" y="2065338"/>
              <a:ext cx="1036638" cy="1831975"/>
            </a:xfrm>
            <a:custGeom>
              <a:avLst/>
              <a:gdLst>
                <a:gd name="T0" fmla="*/ 145 w 653"/>
                <a:gd name="T1" fmla="*/ 0 h 1154"/>
                <a:gd name="T2" fmla="*/ 653 w 653"/>
                <a:gd name="T3" fmla="*/ 293 h 1154"/>
                <a:gd name="T4" fmla="*/ 629 w 653"/>
                <a:gd name="T5" fmla="*/ 346 h 1154"/>
                <a:gd name="T6" fmla="*/ 611 w 653"/>
                <a:gd name="T7" fmla="*/ 401 h 1154"/>
                <a:gd name="T8" fmla="*/ 596 w 653"/>
                <a:gd name="T9" fmla="*/ 457 h 1154"/>
                <a:gd name="T10" fmla="*/ 589 w 653"/>
                <a:gd name="T11" fmla="*/ 516 h 1154"/>
                <a:gd name="T12" fmla="*/ 586 w 653"/>
                <a:gd name="T13" fmla="*/ 578 h 1154"/>
                <a:gd name="T14" fmla="*/ 589 w 653"/>
                <a:gd name="T15" fmla="*/ 638 h 1154"/>
                <a:gd name="T16" fmla="*/ 596 w 653"/>
                <a:gd name="T17" fmla="*/ 697 h 1154"/>
                <a:gd name="T18" fmla="*/ 611 w 653"/>
                <a:gd name="T19" fmla="*/ 753 h 1154"/>
                <a:gd name="T20" fmla="*/ 629 w 653"/>
                <a:gd name="T21" fmla="*/ 808 h 1154"/>
                <a:gd name="T22" fmla="*/ 653 w 653"/>
                <a:gd name="T23" fmla="*/ 860 h 1154"/>
                <a:gd name="T24" fmla="*/ 145 w 653"/>
                <a:gd name="T25" fmla="*/ 1154 h 1154"/>
                <a:gd name="T26" fmla="*/ 108 w 653"/>
                <a:gd name="T27" fmla="*/ 1079 h 1154"/>
                <a:gd name="T28" fmla="*/ 75 w 653"/>
                <a:gd name="T29" fmla="*/ 1000 h 1154"/>
                <a:gd name="T30" fmla="*/ 49 w 653"/>
                <a:gd name="T31" fmla="*/ 921 h 1154"/>
                <a:gd name="T32" fmla="*/ 27 w 653"/>
                <a:gd name="T33" fmla="*/ 838 h 1154"/>
                <a:gd name="T34" fmla="*/ 13 w 653"/>
                <a:gd name="T35" fmla="*/ 753 h 1154"/>
                <a:gd name="T36" fmla="*/ 2 w 653"/>
                <a:gd name="T37" fmla="*/ 665 h 1154"/>
                <a:gd name="T38" fmla="*/ 0 w 653"/>
                <a:gd name="T39" fmla="*/ 578 h 1154"/>
                <a:gd name="T40" fmla="*/ 2 w 653"/>
                <a:gd name="T41" fmla="*/ 489 h 1154"/>
                <a:gd name="T42" fmla="*/ 13 w 653"/>
                <a:gd name="T43" fmla="*/ 401 h 1154"/>
                <a:gd name="T44" fmla="*/ 27 w 653"/>
                <a:gd name="T45" fmla="*/ 316 h 1154"/>
                <a:gd name="T46" fmla="*/ 49 w 653"/>
                <a:gd name="T47" fmla="*/ 233 h 1154"/>
                <a:gd name="T48" fmla="*/ 75 w 653"/>
                <a:gd name="T49" fmla="*/ 153 h 1154"/>
                <a:gd name="T50" fmla="*/ 108 w 653"/>
                <a:gd name="T51" fmla="*/ 75 h 1154"/>
                <a:gd name="T52" fmla="*/ 145 w 653"/>
                <a:gd name="T53" fmla="*/ 0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3" h="1154">
                  <a:moveTo>
                    <a:pt x="145" y="0"/>
                  </a:moveTo>
                  <a:lnTo>
                    <a:pt x="653" y="293"/>
                  </a:lnTo>
                  <a:lnTo>
                    <a:pt x="629" y="346"/>
                  </a:lnTo>
                  <a:lnTo>
                    <a:pt x="611" y="401"/>
                  </a:lnTo>
                  <a:lnTo>
                    <a:pt x="596" y="457"/>
                  </a:lnTo>
                  <a:lnTo>
                    <a:pt x="589" y="516"/>
                  </a:lnTo>
                  <a:lnTo>
                    <a:pt x="586" y="578"/>
                  </a:lnTo>
                  <a:lnTo>
                    <a:pt x="589" y="638"/>
                  </a:lnTo>
                  <a:lnTo>
                    <a:pt x="596" y="697"/>
                  </a:lnTo>
                  <a:lnTo>
                    <a:pt x="611" y="753"/>
                  </a:lnTo>
                  <a:lnTo>
                    <a:pt x="629" y="808"/>
                  </a:lnTo>
                  <a:lnTo>
                    <a:pt x="653" y="860"/>
                  </a:lnTo>
                  <a:lnTo>
                    <a:pt x="145" y="1154"/>
                  </a:lnTo>
                  <a:lnTo>
                    <a:pt x="108" y="1079"/>
                  </a:lnTo>
                  <a:lnTo>
                    <a:pt x="75" y="1000"/>
                  </a:lnTo>
                  <a:lnTo>
                    <a:pt x="49" y="921"/>
                  </a:lnTo>
                  <a:lnTo>
                    <a:pt x="27" y="838"/>
                  </a:lnTo>
                  <a:lnTo>
                    <a:pt x="13" y="753"/>
                  </a:lnTo>
                  <a:lnTo>
                    <a:pt x="2" y="665"/>
                  </a:lnTo>
                  <a:lnTo>
                    <a:pt x="0" y="578"/>
                  </a:lnTo>
                  <a:lnTo>
                    <a:pt x="2" y="489"/>
                  </a:lnTo>
                  <a:lnTo>
                    <a:pt x="13" y="401"/>
                  </a:lnTo>
                  <a:lnTo>
                    <a:pt x="27" y="316"/>
                  </a:lnTo>
                  <a:lnTo>
                    <a:pt x="49" y="233"/>
                  </a:lnTo>
                  <a:lnTo>
                    <a:pt x="75" y="153"/>
                  </a:lnTo>
                  <a:lnTo>
                    <a:pt x="108" y="7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41"/>
            <p:cNvSpPr>
              <a:spLocks/>
            </p:cNvSpPr>
            <p:nvPr/>
          </p:nvSpPr>
          <p:spPr bwMode="auto">
            <a:xfrm>
              <a:off x="5592763" y="3527425"/>
              <a:ext cx="1585913" cy="1381125"/>
            </a:xfrm>
            <a:custGeom>
              <a:avLst/>
              <a:gdLst>
                <a:gd name="T0" fmla="*/ 508 w 999"/>
                <a:gd name="T1" fmla="*/ 0 h 870"/>
                <a:gd name="T2" fmla="*/ 546 w 999"/>
                <a:gd name="T3" fmla="*/ 52 h 870"/>
                <a:gd name="T4" fmla="*/ 589 w 999"/>
                <a:gd name="T5" fmla="*/ 99 h 870"/>
                <a:gd name="T6" fmla="*/ 636 w 999"/>
                <a:gd name="T7" fmla="*/ 142 h 870"/>
                <a:gd name="T8" fmla="*/ 689 w 999"/>
                <a:gd name="T9" fmla="*/ 181 h 870"/>
                <a:gd name="T10" fmla="*/ 745 w 999"/>
                <a:gd name="T11" fmla="*/ 214 h 870"/>
                <a:gd name="T12" fmla="*/ 804 w 999"/>
                <a:gd name="T13" fmla="*/ 240 h 870"/>
                <a:gd name="T14" fmla="*/ 867 w 999"/>
                <a:gd name="T15" fmla="*/ 261 h 870"/>
                <a:gd name="T16" fmla="*/ 931 w 999"/>
                <a:gd name="T17" fmla="*/ 276 h 870"/>
                <a:gd name="T18" fmla="*/ 999 w 999"/>
                <a:gd name="T19" fmla="*/ 284 h 870"/>
                <a:gd name="T20" fmla="*/ 999 w 999"/>
                <a:gd name="T21" fmla="*/ 870 h 870"/>
                <a:gd name="T22" fmla="*/ 902 w 999"/>
                <a:gd name="T23" fmla="*/ 864 h 870"/>
                <a:gd name="T24" fmla="*/ 808 w 999"/>
                <a:gd name="T25" fmla="*/ 849 h 870"/>
                <a:gd name="T26" fmla="*/ 716 w 999"/>
                <a:gd name="T27" fmla="*/ 828 h 870"/>
                <a:gd name="T28" fmla="*/ 627 w 999"/>
                <a:gd name="T29" fmla="*/ 801 h 870"/>
                <a:gd name="T30" fmla="*/ 542 w 999"/>
                <a:gd name="T31" fmla="*/ 767 h 870"/>
                <a:gd name="T32" fmla="*/ 460 w 999"/>
                <a:gd name="T33" fmla="*/ 726 h 870"/>
                <a:gd name="T34" fmla="*/ 380 w 999"/>
                <a:gd name="T35" fmla="*/ 679 h 870"/>
                <a:gd name="T36" fmla="*/ 305 w 999"/>
                <a:gd name="T37" fmla="*/ 628 h 870"/>
                <a:gd name="T38" fmla="*/ 235 w 999"/>
                <a:gd name="T39" fmla="*/ 570 h 870"/>
                <a:gd name="T40" fmla="*/ 168 w 999"/>
                <a:gd name="T41" fmla="*/ 507 h 870"/>
                <a:gd name="T42" fmla="*/ 108 w 999"/>
                <a:gd name="T43" fmla="*/ 441 h 870"/>
                <a:gd name="T44" fmla="*/ 51 w 999"/>
                <a:gd name="T45" fmla="*/ 369 h 870"/>
                <a:gd name="T46" fmla="*/ 0 w 999"/>
                <a:gd name="T47" fmla="*/ 293 h 870"/>
                <a:gd name="T48" fmla="*/ 508 w 999"/>
                <a:gd name="T49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99" h="870">
                  <a:moveTo>
                    <a:pt x="508" y="0"/>
                  </a:moveTo>
                  <a:lnTo>
                    <a:pt x="546" y="52"/>
                  </a:lnTo>
                  <a:lnTo>
                    <a:pt x="589" y="99"/>
                  </a:lnTo>
                  <a:lnTo>
                    <a:pt x="636" y="142"/>
                  </a:lnTo>
                  <a:lnTo>
                    <a:pt x="689" y="181"/>
                  </a:lnTo>
                  <a:lnTo>
                    <a:pt x="745" y="214"/>
                  </a:lnTo>
                  <a:lnTo>
                    <a:pt x="804" y="240"/>
                  </a:lnTo>
                  <a:lnTo>
                    <a:pt x="867" y="261"/>
                  </a:lnTo>
                  <a:lnTo>
                    <a:pt x="931" y="276"/>
                  </a:lnTo>
                  <a:lnTo>
                    <a:pt x="999" y="284"/>
                  </a:lnTo>
                  <a:lnTo>
                    <a:pt x="999" y="870"/>
                  </a:lnTo>
                  <a:lnTo>
                    <a:pt x="902" y="864"/>
                  </a:lnTo>
                  <a:lnTo>
                    <a:pt x="808" y="849"/>
                  </a:lnTo>
                  <a:lnTo>
                    <a:pt x="716" y="828"/>
                  </a:lnTo>
                  <a:lnTo>
                    <a:pt x="627" y="801"/>
                  </a:lnTo>
                  <a:lnTo>
                    <a:pt x="542" y="767"/>
                  </a:lnTo>
                  <a:lnTo>
                    <a:pt x="460" y="726"/>
                  </a:lnTo>
                  <a:lnTo>
                    <a:pt x="380" y="679"/>
                  </a:lnTo>
                  <a:lnTo>
                    <a:pt x="305" y="628"/>
                  </a:lnTo>
                  <a:lnTo>
                    <a:pt x="235" y="570"/>
                  </a:lnTo>
                  <a:lnTo>
                    <a:pt x="168" y="507"/>
                  </a:lnTo>
                  <a:lnTo>
                    <a:pt x="108" y="441"/>
                  </a:lnTo>
                  <a:lnTo>
                    <a:pt x="51" y="369"/>
                  </a:lnTo>
                  <a:lnTo>
                    <a:pt x="0" y="293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2"/>
            <p:cNvSpPr>
              <a:spLocks/>
            </p:cNvSpPr>
            <p:nvPr/>
          </p:nvSpPr>
          <p:spPr bwMode="auto">
            <a:xfrm>
              <a:off x="8124825" y="2065338"/>
              <a:ext cx="1036638" cy="1831975"/>
            </a:xfrm>
            <a:custGeom>
              <a:avLst/>
              <a:gdLst>
                <a:gd name="T0" fmla="*/ 508 w 653"/>
                <a:gd name="T1" fmla="*/ 0 h 1154"/>
                <a:gd name="T2" fmla="*/ 544 w 653"/>
                <a:gd name="T3" fmla="*/ 75 h 1154"/>
                <a:gd name="T4" fmla="*/ 577 w 653"/>
                <a:gd name="T5" fmla="*/ 153 h 1154"/>
                <a:gd name="T6" fmla="*/ 603 w 653"/>
                <a:gd name="T7" fmla="*/ 233 h 1154"/>
                <a:gd name="T8" fmla="*/ 625 w 653"/>
                <a:gd name="T9" fmla="*/ 316 h 1154"/>
                <a:gd name="T10" fmla="*/ 640 w 653"/>
                <a:gd name="T11" fmla="*/ 401 h 1154"/>
                <a:gd name="T12" fmla="*/ 650 w 653"/>
                <a:gd name="T13" fmla="*/ 489 h 1154"/>
                <a:gd name="T14" fmla="*/ 653 w 653"/>
                <a:gd name="T15" fmla="*/ 578 h 1154"/>
                <a:gd name="T16" fmla="*/ 650 w 653"/>
                <a:gd name="T17" fmla="*/ 665 h 1154"/>
                <a:gd name="T18" fmla="*/ 640 w 653"/>
                <a:gd name="T19" fmla="*/ 753 h 1154"/>
                <a:gd name="T20" fmla="*/ 625 w 653"/>
                <a:gd name="T21" fmla="*/ 838 h 1154"/>
                <a:gd name="T22" fmla="*/ 603 w 653"/>
                <a:gd name="T23" fmla="*/ 921 h 1154"/>
                <a:gd name="T24" fmla="*/ 577 w 653"/>
                <a:gd name="T25" fmla="*/ 1000 h 1154"/>
                <a:gd name="T26" fmla="*/ 544 w 653"/>
                <a:gd name="T27" fmla="*/ 1079 h 1154"/>
                <a:gd name="T28" fmla="*/ 508 w 653"/>
                <a:gd name="T29" fmla="*/ 1154 h 1154"/>
                <a:gd name="T30" fmla="*/ 0 w 653"/>
                <a:gd name="T31" fmla="*/ 860 h 1154"/>
                <a:gd name="T32" fmla="*/ 23 w 653"/>
                <a:gd name="T33" fmla="*/ 808 h 1154"/>
                <a:gd name="T34" fmla="*/ 42 w 653"/>
                <a:gd name="T35" fmla="*/ 753 h 1154"/>
                <a:gd name="T36" fmla="*/ 56 w 653"/>
                <a:gd name="T37" fmla="*/ 697 h 1154"/>
                <a:gd name="T38" fmla="*/ 64 w 653"/>
                <a:gd name="T39" fmla="*/ 638 h 1154"/>
                <a:gd name="T40" fmla="*/ 68 w 653"/>
                <a:gd name="T41" fmla="*/ 578 h 1154"/>
                <a:gd name="T42" fmla="*/ 64 w 653"/>
                <a:gd name="T43" fmla="*/ 516 h 1154"/>
                <a:gd name="T44" fmla="*/ 56 w 653"/>
                <a:gd name="T45" fmla="*/ 457 h 1154"/>
                <a:gd name="T46" fmla="*/ 42 w 653"/>
                <a:gd name="T47" fmla="*/ 401 h 1154"/>
                <a:gd name="T48" fmla="*/ 23 w 653"/>
                <a:gd name="T49" fmla="*/ 346 h 1154"/>
                <a:gd name="T50" fmla="*/ 0 w 653"/>
                <a:gd name="T51" fmla="*/ 293 h 1154"/>
                <a:gd name="T52" fmla="*/ 508 w 653"/>
                <a:gd name="T53" fmla="*/ 0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3" h="1154">
                  <a:moveTo>
                    <a:pt x="508" y="0"/>
                  </a:moveTo>
                  <a:lnTo>
                    <a:pt x="544" y="75"/>
                  </a:lnTo>
                  <a:lnTo>
                    <a:pt x="577" y="153"/>
                  </a:lnTo>
                  <a:lnTo>
                    <a:pt x="603" y="233"/>
                  </a:lnTo>
                  <a:lnTo>
                    <a:pt x="625" y="316"/>
                  </a:lnTo>
                  <a:lnTo>
                    <a:pt x="640" y="401"/>
                  </a:lnTo>
                  <a:lnTo>
                    <a:pt x="650" y="489"/>
                  </a:lnTo>
                  <a:lnTo>
                    <a:pt x="653" y="578"/>
                  </a:lnTo>
                  <a:lnTo>
                    <a:pt x="650" y="665"/>
                  </a:lnTo>
                  <a:lnTo>
                    <a:pt x="640" y="753"/>
                  </a:lnTo>
                  <a:lnTo>
                    <a:pt x="625" y="838"/>
                  </a:lnTo>
                  <a:lnTo>
                    <a:pt x="603" y="921"/>
                  </a:lnTo>
                  <a:lnTo>
                    <a:pt x="577" y="1000"/>
                  </a:lnTo>
                  <a:lnTo>
                    <a:pt x="544" y="1079"/>
                  </a:lnTo>
                  <a:lnTo>
                    <a:pt x="508" y="1154"/>
                  </a:lnTo>
                  <a:lnTo>
                    <a:pt x="0" y="860"/>
                  </a:lnTo>
                  <a:lnTo>
                    <a:pt x="23" y="808"/>
                  </a:lnTo>
                  <a:lnTo>
                    <a:pt x="42" y="753"/>
                  </a:lnTo>
                  <a:lnTo>
                    <a:pt x="56" y="697"/>
                  </a:lnTo>
                  <a:lnTo>
                    <a:pt x="64" y="638"/>
                  </a:lnTo>
                  <a:lnTo>
                    <a:pt x="68" y="578"/>
                  </a:lnTo>
                  <a:lnTo>
                    <a:pt x="64" y="516"/>
                  </a:lnTo>
                  <a:lnTo>
                    <a:pt x="56" y="457"/>
                  </a:lnTo>
                  <a:lnTo>
                    <a:pt x="42" y="401"/>
                  </a:lnTo>
                  <a:lnTo>
                    <a:pt x="23" y="346"/>
                  </a:lnTo>
                  <a:lnTo>
                    <a:pt x="0" y="293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3"/>
            <p:cNvSpPr>
              <a:spLocks/>
            </p:cNvSpPr>
            <p:nvPr/>
          </p:nvSpPr>
          <p:spPr bwMode="auto">
            <a:xfrm>
              <a:off x="5592763" y="1054100"/>
              <a:ext cx="1585913" cy="1381125"/>
            </a:xfrm>
            <a:custGeom>
              <a:avLst/>
              <a:gdLst>
                <a:gd name="T0" fmla="*/ 999 w 999"/>
                <a:gd name="T1" fmla="*/ 0 h 870"/>
                <a:gd name="T2" fmla="*/ 999 w 999"/>
                <a:gd name="T3" fmla="*/ 586 h 870"/>
                <a:gd name="T4" fmla="*/ 931 w 999"/>
                <a:gd name="T5" fmla="*/ 594 h 870"/>
                <a:gd name="T6" fmla="*/ 867 w 999"/>
                <a:gd name="T7" fmla="*/ 608 h 870"/>
                <a:gd name="T8" fmla="*/ 804 w 999"/>
                <a:gd name="T9" fmla="*/ 629 h 870"/>
                <a:gd name="T10" fmla="*/ 745 w 999"/>
                <a:gd name="T11" fmla="*/ 656 h 870"/>
                <a:gd name="T12" fmla="*/ 689 w 999"/>
                <a:gd name="T13" fmla="*/ 688 h 870"/>
                <a:gd name="T14" fmla="*/ 636 w 999"/>
                <a:gd name="T15" fmla="*/ 728 h 870"/>
                <a:gd name="T16" fmla="*/ 589 w 999"/>
                <a:gd name="T17" fmla="*/ 771 h 870"/>
                <a:gd name="T18" fmla="*/ 546 w 999"/>
                <a:gd name="T19" fmla="*/ 818 h 870"/>
                <a:gd name="T20" fmla="*/ 508 w 999"/>
                <a:gd name="T21" fmla="*/ 870 h 870"/>
                <a:gd name="T22" fmla="*/ 0 w 999"/>
                <a:gd name="T23" fmla="*/ 577 h 870"/>
                <a:gd name="T24" fmla="*/ 51 w 999"/>
                <a:gd name="T25" fmla="*/ 501 h 870"/>
                <a:gd name="T26" fmla="*/ 108 w 999"/>
                <a:gd name="T27" fmla="*/ 429 h 870"/>
                <a:gd name="T28" fmla="*/ 168 w 999"/>
                <a:gd name="T29" fmla="*/ 362 h 870"/>
                <a:gd name="T30" fmla="*/ 235 w 999"/>
                <a:gd name="T31" fmla="*/ 299 h 870"/>
                <a:gd name="T32" fmla="*/ 305 w 999"/>
                <a:gd name="T33" fmla="*/ 242 h 870"/>
                <a:gd name="T34" fmla="*/ 380 w 999"/>
                <a:gd name="T35" fmla="*/ 191 h 870"/>
                <a:gd name="T36" fmla="*/ 460 w 999"/>
                <a:gd name="T37" fmla="*/ 144 h 870"/>
                <a:gd name="T38" fmla="*/ 542 w 999"/>
                <a:gd name="T39" fmla="*/ 103 h 870"/>
                <a:gd name="T40" fmla="*/ 627 w 999"/>
                <a:gd name="T41" fmla="*/ 69 h 870"/>
                <a:gd name="T42" fmla="*/ 716 w 999"/>
                <a:gd name="T43" fmla="*/ 42 h 870"/>
                <a:gd name="T44" fmla="*/ 808 w 999"/>
                <a:gd name="T45" fmla="*/ 21 h 870"/>
                <a:gd name="T46" fmla="*/ 902 w 999"/>
                <a:gd name="T47" fmla="*/ 6 h 870"/>
                <a:gd name="T48" fmla="*/ 999 w 999"/>
                <a:gd name="T49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99" h="870">
                  <a:moveTo>
                    <a:pt x="999" y="0"/>
                  </a:moveTo>
                  <a:lnTo>
                    <a:pt x="999" y="586"/>
                  </a:lnTo>
                  <a:lnTo>
                    <a:pt x="931" y="594"/>
                  </a:lnTo>
                  <a:lnTo>
                    <a:pt x="867" y="608"/>
                  </a:lnTo>
                  <a:lnTo>
                    <a:pt x="804" y="629"/>
                  </a:lnTo>
                  <a:lnTo>
                    <a:pt x="745" y="656"/>
                  </a:lnTo>
                  <a:lnTo>
                    <a:pt x="689" y="688"/>
                  </a:lnTo>
                  <a:lnTo>
                    <a:pt x="636" y="728"/>
                  </a:lnTo>
                  <a:lnTo>
                    <a:pt x="589" y="771"/>
                  </a:lnTo>
                  <a:lnTo>
                    <a:pt x="546" y="818"/>
                  </a:lnTo>
                  <a:lnTo>
                    <a:pt x="508" y="870"/>
                  </a:lnTo>
                  <a:lnTo>
                    <a:pt x="0" y="577"/>
                  </a:lnTo>
                  <a:lnTo>
                    <a:pt x="51" y="501"/>
                  </a:lnTo>
                  <a:lnTo>
                    <a:pt x="108" y="429"/>
                  </a:lnTo>
                  <a:lnTo>
                    <a:pt x="168" y="362"/>
                  </a:lnTo>
                  <a:lnTo>
                    <a:pt x="235" y="299"/>
                  </a:lnTo>
                  <a:lnTo>
                    <a:pt x="305" y="242"/>
                  </a:lnTo>
                  <a:lnTo>
                    <a:pt x="380" y="191"/>
                  </a:lnTo>
                  <a:lnTo>
                    <a:pt x="460" y="144"/>
                  </a:lnTo>
                  <a:lnTo>
                    <a:pt x="542" y="103"/>
                  </a:lnTo>
                  <a:lnTo>
                    <a:pt x="627" y="69"/>
                  </a:lnTo>
                  <a:lnTo>
                    <a:pt x="716" y="42"/>
                  </a:lnTo>
                  <a:lnTo>
                    <a:pt x="808" y="21"/>
                  </a:lnTo>
                  <a:lnTo>
                    <a:pt x="902" y="6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4"/>
            <p:cNvSpPr>
              <a:spLocks/>
            </p:cNvSpPr>
            <p:nvPr/>
          </p:nvSpPr>
          <p:spPr bwMode="auto">
            <a:xfrm>
              <a:off x="7288213" y="1054100"/>
              <a:ext cx="1585913" cy="1381125"/>
            </a:xfrm>
            <a:custGeom>
              <a:avLst/>
              <a:gdLst>
                <a:gd name="T0" fmla="*/ 0 w 999"/>
                <a:gd name="T1" fmla="*/ 0 h 870"/>
                <a:gd name="T2" fmla="*/ 97 w 999"/>
                <a:gd name="T3" fmla="*/ 6 h 870"/>
                <a:gd name="T4" fmla="*/ 192 w 999"/>
                <a:gd name="T5" fmla="*/ 21 h 870"/>
                <a:gd name="T6" fmla="*/ 283 w 999"/>
                <a:gd name="T7" fmla="*/ 42 h 870"/>
                <a:gd name="T8" fmla="*/ 372 w 999"/>
                <a:gd name="T9" fmla="*/ 69 h 870"/>
                <a:gd name="T10" fmla="*/ 459 w 999"/>
                <a:gd name="T11" fmla="*/ 103 h 870"/>
                <a:gd name="T12" fmla="*/ 541 w 999"/>
                <a:gd name="T13" fmla="*/ 144 h 870"/>
                <a:gd name="T14" fmla="*/ 620 w 999"/>
                <a:gd name="T15" fmla="*/ 191 h 870"/>
                <a:gd name="T16" fmla="*/ 694 w 999"/>
                <a:gd name="T17" fmla="*/ 242 h 870"/>
                <a:gd name="T18" fmla="*/ 765 w 999"/>
                <a:gd name="T19" fmla="*/ 299 h 870"/>
                <a:gd name="T20" fmla="*/ 832 w 999"/>
                <a:gd name="T21" fmla="*/ 362 h 870"/>
                <a:gd name="T22" fmla="*/ 893 w 999"/>
                <a:gd name="T23" fmla="*/ 429 h 870"/>
                <a:gd name="T24" fmla="*/ 950 w 999"/>
                <a:gd name="T25" fmla="*/ 501 h 870"/>
                <a:gd name="T26" fmla="*/ 999 w 999"/>
                <a:gd name="T27" fmla="*/ 577 h 870"/>
                <a:gd name="T28" fmla="*/ 491 w 999"/>
                <a:gd name="T29" fmla="*/ 870 h 870"/>
                <a:gd name="T30" fmla="*/ 453 w 999"/>
                <a:gd name="T31" fmla="*/ 818 h 870"/>
                <a:gd name="T32" fmla="*/ 410 w 999"/>
                <a:gd name="T33" fmla="*/ 771 h 870"/>
                <a:gd name="T34" fmla="*/ 363 w 999"/>
                <a:gd name="T35" fmla="*/ 728 h 870"/>
                <a:gd name="T36" fmla="*/ 311 w 999"/>
                <a:gd name="T37" fmla="*/ 688 h 870"/>
                <a:gd name="T38" fmla="*/ 256 w 999"/>
                <a:gd name="T39" fmla="*/ 656 h 870"/>
                <a:gd name="T40" fmla="*/ 195 w 999"/>
                <a:gd name="T41" fmla="*/ 629 h 870"/>
                <a:gd name="T42" fmla="*/ 133 w 999"/>
                <a:gd name="T43" fmla="*/ 608 h 870"/>
                <a:gd name="T44" fmla="*/ 68 w 999"/>
                <a:gd name="T45" fmla="*/ 594 h 870"/>
                <a:gd name="T46" fmla="*/ 0 w 999"/>
                <a:gd name="T47" fmla="*/ 586 h 870"/>
                <a:gd name="T48" fmla="*/ 0 w 999"/>
                <a:gd name="T49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99" h="870">
                  <a:moveTo>
                    <a:pt x="0" y="0"/>
                  </a:moveTo>
                  <a:lnTo>
                    <a:pt x="97" y="6"/>
                  </a:lnTo>
                  <a:lnTo>
                    <a:pt x="192" y="21"/>
                  </a:lnTo>
                  <a:lnTo>
                    <a:pt x="283" y="42"/>
                  </a:lnTo>
                  <a:lnTo>
                    <a:pt x="372" y="69"/>
                  </a:lnTo>
                  <a:lnTo>
                    <a:pt x="459" y="103"/>
                  </a:lnTo>
                  <a:lnTo>
                    <a:pt x="541" y="144"/>
                  </a:lnTo>
                  <a:lnTo>
                    <a:pt x="620" y="191"/>
                  </a:lnTo>
                  <a:lnTo>
                    <a:pt x="694" y="242"/>
                  </a:lnTo>
                  <a:lnTo>
                    <a:pt x="765" y="299"/>
                  </a:lnTo>
                  <a:lnTo>
                    <a:pt x="832" y="362"/>
                  </a:lnTo>
                  <a:lnTo>
                    <a:pt x="893" y="429"/>
                  </a:lnTo>
                  <a:lnTo>
                    <a:pt x="950" y="501"/>
                  </a:lnTo>
                  <a:lnTo>
                    <a:pt x="999" y="577"/>
                  </a:lnTo>
                  <a:lnTo>
                    <a:pt x="491" y="870"/>
                  </a:lnTo>
                  <a:lnTo>
                    <a:pt x="453" y="818"/>
                  </a:lnTo>
                  <a:lnTo>
                    <a:pt x="410" y="771"/>
                  </a:lnTo>
                  <a:lnTo>
                    <a:pt x="363" y="728"/>
                  </a:lnTo>
                  <a:lnTo>
                    <a:pt x="311" y="688"/>
                  </a:lnTo>
                  <a:lnTo>
                    <a:pt x="256" y="656"/>
                  </a:lnTo>
                  <a:lnTo>
                    <a:pt x="195" y="629"/>
                  </a:lnTo>
                  <a:lnTo>
                    <a:pt x="133" y="608"/>
                  </a:lnTo>
                  <a:lnTo>
                    <a:pt x="68" y="594"/>
                  </a:lnTo>
                  <a:lnTo>
                    <a:pt x="0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87" y="2360470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87" y="4833795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22" y="2360470"/>
            <a:ext cx="304800" cy="304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088" y="3597133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978" y="4882286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694" y="3556651"/>
            <a:ext cx="304800" cy="304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160961" y="2146507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60961" y="1812744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67726" y="347333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67726" y="313957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60961" y="480016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60961" y="446640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38334" y="2146507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8334" y="1812744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7491" y="347333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7491" y="313957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57154" y="482904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7154" y="449528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4" name="TextBox 33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115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346089" y="1305317"/>
            <a:ext cx="5499821" cy="5080308"/>
            <a:chOff x="3062288" y="4492625"/>
            <a:chExt cx="2081213" cy="1922463"/>
          </a:xfrm>
        </p:grpSpPr>
        <p:sp>
          <p:nvSpPr>
            <p:cNvPr id="8" name="Rectangle 1692"/>
            <p:cNvSpPr>
              <a:spLocks noChangeArrowheads="1"/>
            </p:cNvSpPr>
            <p:nvPr/>
          </p:nvSpPr>
          <p:spPr bwMode="auto">
            <a:xfrm>
              <a:off x="3062288" y="5962650"/>
              <a:ext cx="590550" cy="452438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693"/>
            <p:cNvSpPr>
              <a:spLocks noChangeArrowheads="1"/>
            </p:cNvSpPr>
            <p:nvPr/>
          </p:nvSpPr>
          <p:spPr bwMode="auto">
            <a:xfrm>
              <a:off x="3808413" y="5816600"/>
              <a:ext cx="588963" cy="598488"/>
            </a:xfrm>
            <a:prstGeom prst="rect">
              <a:avLst/>
            </a:prstGeom>
            <a:solidFill>
              <a:schemeClr val="accent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694"/>
            <p:cNvSpPr>
              <a:spLocks noChangeArrowheads="1"/>
            </p:cNvSpPr>
            <p:nvPr/>
          </p:nvSpPr>
          <p:spPr bwMode="auto">
            <a:xfrm>
              <a:off x="4554538" y="5616575"/>
              <a:ext cx="588963" cy="798513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695"/>
            <p:cNvSpPr>
              <a:spLocks/>
            </p:cNvSpPr>
            <p:nvPr/>
          </p:nvSpPr>
          <p:spPr bwMode="auto">
            <a:xfrm>
              <a:off x="3159125" y="5310188"/>
              <a:ext cx="395288" cy="180975"/>
            </a:xfrm>
            <a:custGeom>
              <a:avLst/>
              <a:gdLst>
                <a:gd name="T0" fmla="*/ 125 w 249"/>
                <a:gd name="T1" fmla="*/ 0 h 114"/>
                <a:gd name="T2" fmla="*/ 249 w 249"/>
                <a:gd name="T3" fmla="*/ 114 h 114"/>
                <a:gd name="T4" fmla="*/ 0 w 249"/>
                <a:gd name="T5" fmla="*/ 114 h 114"/>
                <a:gd name="T6" fmla="*/ 125 w 249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114">
                  <a:moveTo>
                    <a:pt x="125" y="0"/>
                  </a:moveTo>
                  <a:lnTo>
                    <a:pt x="249" y="114"/>
                  </a:lnTo>
                  <a:lnTo>
                    <a:pt x="0" y="11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696"/>
            <p:cNvSpPr>
              <a:spLocks noChangeArrowheads="1"/>
            </p:cNvSpPr>
            <p:nvPr/>
          </p:nvSpPr>
          <p:spPr bwMode="auto">
            <a:xfrm>
              <a:off x="3452813" y="5310188"/>
              <a:ext cx="57150" cy="141288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7"/>
            <p:cNvSpPr>
              <a:spLocks noEditPoints="1"/>
            </p:cNvSpPr>
            <p:nvPr/>
          </p:nvSpPr>
          <p:spPr bwMode="auto">
            <a:xfrm>
              <a:off x="3159125" y="5524500"/>
              <a:ext cx="395288" cy="387350"/>
            </a:xfrm>
            <a:custGeom>
              <a:avLst/>
              <a:gdLst>
                <a:gd name="T0" fmla="*/ 139 w 249"/>
                <a:gd name="T1" fmla="*/ 136 h 244"/>
                <a:gd name="T2" fmla="*/ 139 w 249"/>
                <a:gd name="T3" fmla="*/ 214 h 244"/>
                <a:gd name="T4" fmla="*/ 203 w 249"/>
                <a:gd name="T5" fmla="*/ 214 h 244"/>
                <a:gd name="T6" fmla="*/ 203 w 249"/>
                <a:gd name="T7" fmla="*/ 136 h 244"/>
                <a:gd name="T8" fmla="*/ 139 w 249"/>
                <a:gd name="T9" fmla="*/ 136 h 244"/>
                <a:gd name="T10" fmla="*/ 46 w 249"/>
                <a:gd name="T11" fmla="*/ 136 h 244"/>
                <a:gd name="T12" fmla="*/ 46 w 249"/>
                <a:gd name="T13" fmla="*/ 214 h 244"/>
                <a:gd name="T14" fmla="*/ 110 w 249"/>
                <a:gd name="T15" fmla="*/ 214 h 244"/>
                <a:gd name="T16" fmla="*/ 110 w 249"/>
                <a:gd name="T17" fmla="*/ 136 h 244"/>
                <a:gd name="T18" fmla="*/ 46 w 249"/>
                <a:gd name="T19" fmla="*/ 136 h 244"/>
                <a:gd name="T20" fmla="*/ 139 w 249"/>
                <a:gd name="T21" fmla="*/ 30 h 244"/>
                <a:gd name="T22" fmla="*/ 139 w 249"/>
                <a:gd name="T23" fmla="*/ 107 h 244"/>
                <a:gd name="T24" fmla="*/ 203 w 249"/>
                <a:gd name="T25" fmla="*/ 107 h 244"/>
                <a:gd name="T26" fmla="*/ 203 w 249"/>
                <a:gd name="T27" fmla="*/ 30 h 244"/>
                <a:gd name="T28" fmla="*/ 139 w 249"/>
                <a:gd name="T29" fmla="*/ 30 h 244"/>
                <a:gd name="T30" fmla="*/ 46 w 249"/>
                <a:gd name="T31" fmla="*/ 30 h 244"/>
                <a:gd name="T32" fmla="*/ 46 w 249"/>
                <a:gd name="T33" fmla="*/ 107 h 244"/>
                <a:gd name="T34" fmla="*/ 110 w 249"/>
                <a:gd name="T35" fmla="*/ 107 h 244"/>
                <a:gd name="T36" fmla="*/ 110 w 249"/>
                <a:gd name="T37" fmla="*/ 30 h 244"/>
                <a:gd name="T38" fmla="*/ 46 w 249"/>
                <a:gd name="T39" fmla="*/ 30 h 244"/>
                <a:gd name="T40" fmla="*/ 0 w 249"/>
                <a:gd name="T41" fmla="*/ 0 h 244"/>
                <a:gd name="T42" fmla="*/ 249 w 249"/>
                <a:gd name="T43" fmla="*/ 0 h 244"/>
                <a:gd name="T44" fmla="*/ 249 w 249"/>
                <a:gd name="T45" fmla="*/ 244 h 244"/>
                <a:gd name="T46" fmla="*/ 0 w 249"/>
                <a:gd name="T47" fmla="*/ 244 h 244"/>
                <a:gd name="T48" fmla="*/ 0 w 249"/>
                <a:gd name="T4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9" h="244">
                  <a:moveTo>
                    <a:pt x="139" y="136"/>
                  </a:moveTo>
                  <a:lnTo>
                    <a:pt x="139" y="214"/>
                  </a:lnTo>
                  <a:lnTo>
                    <a:pt x="203" y="214"/>
                  </a:lnTo>
                  <a:lnTo>
                    <a:pt x="203" y="136"/>
                  </a:lnTo>
                  <a:lnTo>
                    <a:pt x="139" y="136"/>
                  </a:lnTo>
                  <a:close/>
                  <a:moveTo>
                    <a:pt x="46" y="136"/>
                  </a:moveTo>
                  <a:lnTo>
                    <a:pt x="46" y="214"/>
                  </a:lnTo>
                  <a:lnTo>
                    <a:pt x="110" y="214"/>
                  </a:lnTo>
                  <a:lnTo>
                    <a:pt x="110" y="136"/>
                  </a:lnTo>
                  <a:lnTo>
                    <a:pt x="46" y="136"/>
                  </a:lnTo>
                  <a:close/>
                  <a:moveTo>
                    <a:pt x="139" y="30"/>
                  </a:moveTo>
                  <a:lnTo>
                    <a:pt x="139" y="107"/>
                  </a:lnTo>
                  <a:lnTo>
                    <a:pt x="203" y="107"/>
                  </a:lnTo>
                  <a:lnTo>
                    <a:pt x="203" y="30"/>
                  </a:lnTo>
                  <a:lnTo>
                    <a:pt x="139" y="30"/>
                  </a:lnTo>
                  <a:close/>
                  <a:moveTo>
                    <a:pt x="46" y="30"/>
                  </a:moveTo>
                  <a:lnTo>
                    <a:pt x="46" y="107"/>
                  </a:lnTo>
                  <a:lnTo>
                    <a:pt x="110" y="107"/>
                  </a:lnTo>
                  <a:lnTo>
                    <a:pt x="110" y="30"/>
                  </a:lnTo>
                  <a:lnTo>
                    <a:pt x="46" y="30"/>
                  </a:lnTo>
                  <a:close/>
                  <a:moveTo>
                    <a:pt x="0" y="0"/>
                  </a:moveTo>
                  <a:lnTo>
                    <a:pt x="249" y="0"/>
                  </a:lnTo>
                  <a:lnTo>
                    <a:pt x="249" y="244"/>
                  </a:lnTo>
                  <a:lnTo>
                    <a:pt x="0" y="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99"/>
            <p:cNvSpPr>
              <a:spLocks noEditPoints="1"/>
            </p:cNvSpPr>
            <p:nvPr/>
          </p:nvSpPr>
          <p:spPr bwMode="auto">
            <a:xfrm>
              <a:off x="3905250" y="4979988"/>
              <a:ext cx="395288" cy="390525"/>
            </a:xfrm>
            <a:custGeom>
              <a:avLst/>
              <a:gdLst>
                <a:gd name="T0" fmla="*/ 139 w 249"/>
                <a:gd name="T1" fmla="*/ 137 h 246"/>
                <a:gd name="T2" fmla="*/ 139 w 249"/>
                <a:gd name="T3" fmla="*/ 214 h 246"/>
                <a:gd name="T4" fmla="*/ 203 w 249"/>
                <a:gd name="T5" fmla="*/ 214 h 246"/>
                <a:gd name="T6" fmla="*/ 203 w 249"/>
                <a:gd name="T7" fmla="*/ 137 h 246"/>
                <a:gd name="T8" fmla="*/ 139 w 249"/>
                <a:gd name="T9" fmla="*/ 137 h 246"/>
                <a:gd name="T10" fmla="*/ 46 w 249"/>
                <a:gd name="T11" fmla="*/ 137 h 246"/>
                <a:gd name="T12" fmla="*/ 46 w 249"/>
                <a:gd name="T13" fmla="*/ 214 h 246"/>
                <a:gd name="T14" fmla="*/ 109 w 249"/>
                <a:gd name="T15" fmla="*/ 214 h 246"/>
                <a:gd name="T16" fmla="*/ 109 w 249"/>
                <a:gd name="T17" fmla="*/ 137 h 246"/>
                <a:gd name="T18" fmla="*/ 46 w 249"/>
                <a:gd name="T19" fmla="*/ 137 h 246"/>
                <a:gd name="T20" fmla="*/ 139 w 249"/>
                <a:gd name="T21" fmla="*/ 31 h 246"/>
                <a:gd name="T22" fmla="*/ 139 w 249"/>
                <a:gd name="T23" fmla="*/ 108 h 246"/>
                <a:gd name="T24" fmla="*/ 203 w 249"/>
                <a:gd name="T25" fmla="*/ 108 h 246"/>
                <a:gd name="T26" fmla="*/ 203 w 249"/>
                <a:gd name="T27" fmla="*/ 31 h 246"/>
                <a:gd name="T28" fmla="*/ 139 w 249"/>
                <a:gd name="T29" fmla="*/ 31 h 246"/>
                <a:gd name="T30" fmla="*/ 46 w 249"/>
                <a:gd name="T31" fmla="*/ 31 h 246"/>
                <a:gd name="T32" fmla="*/ 46 w 249"/>
                <a:gd name="T33" fmla="*/ 108 h 246"/>
                <a:gd name="T34" fmla="*/ 109 w 249"/>
                <a:gd name="T35" fmla="*/ 108 h 246"/>
                <a:gd name="T36" fmla="*/ 109 w 249"/>
                <a:gd name="T37" fmla="*/ 31 h 246"/>
                <a:gd name="T38" fmla="*/ 46 w 249"/>
                <a:gd name="T39" fmla="*/ 31 h 246"/>
                <a:gd name="T40" fmla="*/ 0 w 249"/>
                <a:gd name="T41" fmla="*/ 0 h 246"/>
                <a:gd name="T42" fmla="*/ 249 w 249"/>
                <a:gd name="T43" fmla="*/ 0 h 246"/>
                <a:gd name="T44" fmla="*/ 249 w 249"/>
                <a:gd name="T45" fmla="*/ 246 h 246"/>
                <a:gd name="T46" fmla="*/ 0 w 249"/>
                <a:gd name="T47" fmla="*/ 246 h 246"/>
                <a:gd name="T48" fmla="*/ 0 w 249"/>
                <a:gd name="T4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9" h="246">
                  <a:moveTo>
                    <a:pt x="139" y="137"/>
                  </a:moveTo>
                  <a:lnTo>
                    <a:pt x="139" y="214"/>
                  </a:lnTo>
                  <a:lnTo>
                    <a:pt x="203" y="214"/>
                  </a:lnTo>
                  <a:lnTo>
                    <a:pt x="203" y="137"/>
                  </a:lnTo>
                  <a:lnTo>
                    <a:pt x="139" y="137"/>
                  </a:lnTo>
                  <a:close/>
                  <a:moveTo>
                    <a:pt x="46" y="137"/>
                  </a:moveTo>
                  <a:lnTo>
                    <a:pt x="46" y="214"/>
                  </a:lnTo>
                  <a:lnTo>
                    <a:pt x="109" y="214"/>
                  </a:lnTo>
                  <a:lnTo>
                    <a:pt x="109" y="137"/>
                  </a:lnTo>
                  <a:lnTo>
                    <a:pt x="46" y="137"/>
                  </a:lnTo>
                  <a:close/>
                  <a:moveTo>
                    <a:pt x="139" y="31"/>
                  </a:moveTo>
                  <a:lnTo>
                    <a:pt x="139" y="108"/>
                  </a:lnTo>
                  <a:lnTo>
                    <a:pt x="203" y="108"/>
                  </a:lnTo>
                  <a:lnTo>
                    <a:pt x="203" y="31"/>
                  </a:lnTo>
                  <a:lnTo>
                    <a:pt x="139" y="31"/>
                  </a:lnTo>
                  <a:close/>
                  <a:moveTo>
                    <a:pt x="46" y="31"/>
                  </a:moveTo>
                  <a:lnTo>
                    <a:pt x="46" y="108"/>
                  </a:lnTo>
                  <a:lnTo>
                    <a:pt x="109" y="108"/>
                  </a:lnTo>
                  <a:lnTo>
                    <a:pt x="109" y="31"/>
                  </a:lnTo>
                  <a:lnTo>
                    <a:pt x="46" y="31"/>
                  </a:lnTo>
                  <a:close/>
                  <a:moveTo>
                    <a:pt x="0" y="0"/>
                  </a:moveTo>
                  <a:lnTo>
                    <a:pt x="249" y="0"/>
                  </a:lnTo>
                  <a:lnTo>
                    <a:pt x="249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00"/>
            <p:cNvSpPr>
              <a:spLocks noEditPoints="1"/>
            </p:cNvSpPr>
            <p:nvPr/>
          </p:nvSpPr>
          <p:spPr bwMode="auto">
            <a:xfrm>
              <a:off x="3905250" y="5370513"/>
              <a:ext cx="395288" cy="387350"/>
            </a:xfrm>
            <a:custGeom>
              <a:avLst/>
              <a:gdLst>
                <a:gd name="T0" fmla="*/ 139 w 249"/>
                <a:gd name="T1" fmla="*/ 30 h 244"/>
                <a:gd name="T2" fmla="*/ 139 w 249"/>
                <a:gd name="T3" fmla="*/ 107 h 244"/>
                <a:gd name="T4" fmla="*/ 203 w 249"/>
                <a:gd name="T5" fmla="*/ 107 h 244"/>
                <a:gd name="T6" fmla="*/ 203 w 249"/>
                <a:gd name="T7" fmla="*/ 30 h 244"/>
                <a:gd name="T8" fmla="*/ 139 w 249"/>
                <a:gd name="T9" fmla="*/ 30 h 244"/>
                <a:gd name="T10" fmla="*/ 46 w 249"/>
                <a:gd name="T11" fmla="*/ 30 h 244"/>
                <a:gd name="T12" fmla="*/ 46 w 249"/>
                <a:gd name="T13" fmla="*/ 107 h 244"/>
                <a:gd name="T14" fmla="*/ 109 w 249"/>
                <a:gd name="T15" fmla="*/ 107 h 244"/>
                <a:gd name="T16" fmla="*/ 109 w 249"/>
                <a:gd name="T17" fmla="*/ 30 h 244"/>
                <a:gd name="T18" fmla="*/ 46 w 249"/>
                <a:gd name="T19" fmla="*/ 30 h 244"/>
                <a:gd name="T20" fmla="*/ 0 w 249"/>
                <a:gd name="T21" fmla="*/ 0 h 244"/>
                <a:gd name="T22" fmla="*/ 249 w 249"/>
                <a:gd name="T23" fmla="*/ 0 h 244"/>
                <a:gd name="T24" fmla="*/ 249 w 249"/>
                <a:gd name="T25" fmla="*/ 244 h 244"/>
                <a:gd name="T26" fmla="*/ 164 w 249"/>
                <a:gd name="T27" fmla="*/ 244 h 244"/>
                <a:gd name="T28" fmla="*/ 164 w 249"/>
                <a:gd name="T29" fmla="*/ 187 h 244"/>
                <a:gd name="T30" fmla="*/ 161 w 249"/>
                <a:gd name="T31" fmla="*/ 171 h 244"/>
                <a:gd name="T32" fmla="*/ 152 w 249"/>
                <a:gd name="T33" fmla="*/ 158 h 244"/>
                <a:gd name="T34" fmla="*/ 140 w 249"/>
                <a:gd name="T35" fmla="*/ 150 h 244"/>
                <a:gd name="T36" fmla="*/ 125 w 249"/>
                <a:gd name="T37" fmla="*/ 148 h 244"/>
                <a:gd name="T38" fmla="*/ 109 w 249"/>
                <a:gd name="T39" fmla="*/ 150 h 244"/>
                <a:gd name="T40" fmla="*/ 96 w 249"/>
                <a:gd name="T41" fmla="*/ 158 h 244"/>
                <a:gd name="T42" fmla="*/ 88 w 249"/>
                <a:gd name="T43" fmla="*/ 171 h 244"/>
                <a:gd name="T44" fmla="*/ 84 w 249"/>
                <a:gd name="T45" fmla="*/ 187 h 244"/>
                <a:gd name="T46" fmla="*/ 84 w 249"/>
                <a:gd name="T47" fmla="*/ 244 h 244"/>
                <a:gd name="T48" fmla="*/ 0 w 249"/>
                <a:gd name="T49" fmla="*/ 244 h 244"/>
                <a:gd name="T50" fmla="*/ 0 w 249"/>
                <a:gd name="T5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244">
                  <a:moveTo>
                    <a:pt x="139" y="30"/>
                  </a:moveTo>
                  <a:lnTo>
                    <a:pt x="139" y="107"/>
                  </a:lnTo>
                  <a:lnTo>
                    <a:pt x="203" y="107"/>
                  </a:lnTo>
                  <a:lnTo>
                    <a:pt x="203" y="30"/>
                  </a:lnTo>
                  <a:lnTo>
                    <a:pt x="139" y="30"/>
                  </a:lnTo>
                  <a:close/>
                  <a:moveTo>
                    <a:pt x="46" y="30"/>
                  </a:moveTo>
                  <a:lnTo>
                    <a:pt x="46" y="107"/>
                  </a:lnTo>
                  <a:lnTo>
                    <a:pt x="109" y="107"/>
                  </a:lnTo>
                  <a:lnTo>
                    <a:pt x="109" y="30"/>
                  </a:lnTo>
                  <a:lnTo>
                    <a:pt x="46" y="30"/>
                  </a:lnTo>
                  <a:close/>
                  <a:moveTo>
                    <a:pt x="0" y="0"/>
                  </a:moveTo>
                  <a:lnTo>
                    <a:pt x="249" y="0"/>
                  </a:lnTo>
                  <a:lnTo>
                    <a:pt x="249" y="244"/>
                  </a:lnTo>
                  <a:lnTo>
                    <a:pt x="164" y="244"/>
                  </a:lnTo>
                  <a:lnTo>
                    <a:pt x="164" y="187"/>
                  </a:lnTo>
                  <a:lnTo>
                    <a:pt x="161" y="171"/>
                  </a:lnTo>
                  <a:lnTo>
                    <a:pt x="152" y="158"/>
                  </a:lnTo>
                  <a:lnTo>
                    <a:pt x="140" y="150"/>
                  </a:lnTo>
                  <a:lnTo>
                    <a:pt x="125" y="148"/>
                  </a:lnTo>
                  <a:lnTo>
                    <a:pt x="109" y="150"/>
                  </a:lnTo>
                  <a:lnTo>
                    <a:pt x="96" y="158"/>
                  </a:lnTo>
                  <a:lnTo>
                    <a:pt x="88" y="171"/>
                  </a:lnTo>
                  <a:lnTo>
                    <a:pt x="84" y="187"/>
                  </a:lnTo>
                  <a:lnTo>
                    <a:pt x="84" y="244"/>
                  </a:lnTo>
                  <a:lnTo>
                    <a:pt x="0" y="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01"/>
            <p:cNvSpPr>
              <a:spLocks/>
            </p:cNvSpPr>
            <p:nvPr/>
          </p:nvSpPr>
          <p:spPr bwMode="auto">
            <a:xfrm>
              <a:off x="4651375" y="4492625"/>
              <a:ext cx="395288" cy="71438"/>
            </a:xfrm>
            <a:custGeom>
              <a:avLst/>
              <a:gdLst>
                <a:gd name="T0" fmla="*/ 125 w 249"/>
                <a:gd name="T1" fmla="*/ 0 h 45"/>
                <a:gd name="T2" fmla="*/ 249 w 249"/>
                <a:gd name="T3" fmla="*/ 45 h 45"/>
                <a:gd name="T4" fmla="*/ 0 w 249"/>
                <a:gd name="T5" fmla="*/ 45 h 45"/>
                <a:gd name="T6" fmla="*/ 125 w 249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45">
                  <a:moveTo>
                    <a:pt x="125" y="0"/>
                  </a:moveTo>
                  <a:lnTo>
                    <a:pt x="249" y="45"/>
                  </a:lnTo>
                  <a:lnTo>
                    <a:pt x="0" y="4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02"/>
            <p:cNvSpPr>
              <a:spLocks noChangeArrowheads="1"/>
            </p:cNvSpPr>
            <p:nvPr/>
          </p:nvSpPr>
          <p:spPr bwMode="auto">
            <a:xfrm>
              <a:off x="4651375" y="5487988"/>
              <a:ext cx="395288" cy="73025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03"/>
            <p:cNvSpPr>
              <a:spLocks noEditPoints="1"/>
            </p:cNvSpPr>
            <p:nvPr/>
          </p:nvSpPr>
          <p:spPr bwMode="auto">
            <a:xfrm>
              <a:off x="4651375" y="4586288"/>
              <a:ext cx="395288" cy="866775"/>
            </a:xfrm>
            <a:custGeom>
              <a:avLst/>
              <a:gdLst>
                <a:gd name="T0" fmla="*/ 223 w 249"/>
                <a:gd name="T1" fmla="*/ 496 h 546"/>
                <a:gd name="T2" fmla="*/ 169 w 249"/>
                <a:gd name="T3" fmla="*/ 528 h 546"/>
                <a:gd name="T4" fmla="*/ 80 w 249"/>
                <a:gd name="T5" fmla="*/ 528 h 546"/>
                <a:gd name="T6" fmla="*/ 26 w 249"/>
                <a:gd name="T7" fmla="*/ 496 h 546"/>
                <a:gd name="T8" fmla="*/ 26 w 249"/>
                <a:gd name="T9" fmla="*/ 496 h 546"/>
                <a:gd name="T10" fmla="*/ 223 w 249"/>
                <a:gd name="T11" fmla="*/ 453 h 546"/>
                <a:gd name="T12" fmla="*/ 169 w 249"/>
                <a:gd name="T13" fmla="*/ 483 h 546"/>
                <a:gd name="T14" fmla="*/ 80 w 249"/>
                <a:gd name="T15" fmla="*/ 483 h 546"/>
                <a:gd name="T16" fmla="*/ 26 w 249"/>
                <a:gd name="T17" fmla="*/ 453 h 546"/>
                <a:gd name="T18" fmla="*/ 26 w 249"/>
                <a:gd name="T19" fmla="*/ 453 h 546"/>
                <a:gd name="T20" fmla="*/ 223 w 249"/>
                <a:gd name="T21" fmla="*/ 410 h 546"/>
                <a:gd name="T22" fmla="*/ 169 w 249"/>
                <a:gd name="T23" fmla="*/ 440 h 546"/>
                <a:gd name="T24" fmla="*/ 80 w 249"/>
                <a:gd name="T25" fmla="*/ 440 h 546"/>
                <a:gd name="T26" fmla="*/ 26 w 249"/>
                <a:gd name="T27" fmla="*/ 410 h 546"/>
                <a:gd name="T28" fmla="*/ 26 w 249"/>
                <a:gd name="T29" fmla="*/ 410 h 546"/>
                <a:gd name="T30" fmla="*/ 223 w 249"/>
                <a:gd name="T31" fmla="*/ 367 h 546"/>
                <a:gd name="T32" fmla="*/ 169 w 249"/>
                <a:gd name="T33" fmla="*/ 397 h 546"/>
                <a:gd name="T34" fmla="*/ 80 w 249"/>
                <a:gd name="T35" fmla="*/ 397 h 546"/>
                <a:gd name="T36" fmla="*/ 26 w 249"/>
                <a:gd name="T37" fmla="*/ 367 h 546"/>
                <a:gd name="T38" fmla="*/ 26 w 249"/>
                <a:gd name="T39" fmla="*/ 367 h 546"/>
                <a:gd name="T40" fmla="*/ 223 w 249"/>
                <a:gd name="T41" fmla="*/ 324 h 546"/>
                <a:gd name="T42" fmla="*/ 169 w 249"/>
                <a:gd name="T43" fmla="*/ 354 h 546"/>
                <a:gd name="T44" fmla="*/ 80 w 249"/>
                <a:gd name="T45" fmla="*/ 354 h 546"/>
                <a:gd name="T46" fmla="*/ 26 w 249"/>
                <a:gd name="T47" fmla="*/ 324 h 546"/>
                <a:gd name="T48" fmla="*/ 26 w 249"/>
                <a:gd name="T49" fmla="*/ 324 h 546"/>
                <a:gd name="T50" fmla="*/ 223 w 249"/>
                <a:gd name="T51" fmla="*/ 279 h 546"/>
                <a:gd name="T52" fmla="*/ 169 w 249"/>
                <a:gd name="T53" fmla="*/ 310 h 546"/>
                <a:gd name="T54" fmla="*/ 80 w 249"/>
                <a:gd name="T55" fmla="*/ 310 h 546"/>
                <a:gd name="T56" fmla="*/ 26 w 249"/>
                <a:gd name="T57" fmla="*/ 279 h 546"/>
                <a:gd name="T58" fmla="*/ 26 w 249"/>
                <a:gd name="T59" fmla="*/ 279 h 546"/>
                <a:gd name="T60" fmla="*/ 223 w 249"/>
                <a:gd name="T61" fmla="*/ 236 h 546"/>
                <a:gd name="T62" fmla="*/ 169 w 249"/>
                <a:gd name="T63" fmla="*/ 267 h 546"/>
                <a:gd name="T64" fmla="*/ 80 w 249"/>
                <a:gd name="T65" fmla="*/ 267 h 546"/>
                <a:gd name="T66" fmla="*/ 26 w 249"/>
                <a:gd name="T67" fmla="*/ 236 h 546"/>
                <a:gd name="T68" fmla="*/ 26 w 249"/>
                <a:gd name="T69" fmla="*/ 236 h 546"/>
                <a:gd name="T70" fmla="*/ 223 w 249"/>
                <a:gd name="T71" fmla="*/ 193 h 546"/>
                <a:gd name="T72" fmla="*/ 169 w 249"/>
                <a:gd name="T73" fmla="*/ 223 h 546"/>
                <a:gd name="T74" fmla="*/ 80 w 249"/>
                <a:gd name="T75" fmla="*/ 223 h 546"/>
                <a:gd name="T76" fmla="*/ 26 w 249"/>
                <a:gd name="T77" fmla="*/ 193 h 546"/>
                <a:gd name="T78" fmla="*/ 26 w 249"/>
                <a:gd name="T79" fmla="*/ 193 h 546"/>
                <a:gd name="T80" fmla="*/ 223 w 249"/>
                <a:gd name="T81" fmla="*/ 149 h 546"/>
                <a:gd name="T82" fmla="*/ 169 w 249"/>
                <a:gd name="T83" fmla="*/ 180 h 546"/>
                <a:gd name="T84" fmla="*/ 80 w 249"/>
                <a:gd name="T85" fmla="*/ 180 h 546"/>
                <a:gd name="T86" fmla="*/ 26 w 249"/>
                <a:gd name="T87" fmla="*/ 149 h 546"/>
                <a:gd name="T88" fmla="*/ 26 w 249"/>
                <a:gd name="T89" fmla="*/ 149 h 546"/>
                <a:gd name="T90" fmla="*/ 223 w 249"/>
                <a:gd name="T91" fmla="*/ 106 h 546"/>
                <a:gd name="T92" fmla="*/ 169 w 249"/>
                <a:gd name="T93" fmla="*/ 136 h 546"/>
                <a:gd name="T94" fmla="*/ 80 w 249"/>
                <a:gd name="T95" fmla="*/ 136 h 546"/>
                <a:gd name="T96" fmla="*/ 26 w 249"/>
                <a:gd name="T97" fmla="*/ 106 h 546"/>
                <a:gd name="T98" fmla="*/ 26 w 249"/>
                <a:gd name="T99" fmla="*/ 106 h 546"/>
                <a:gd name="T100" fmla="*/ 223 w 249"/>
                <a:gd name="T101" fmla="*/ 63 h 546"/>
                <a:gd name="T102" fmla="*/ 169 w 249"/>
                <a:gd name="T103" fmla="*/ 93 h 546"/>
                <a:gd name="T104" fmla="*/ 80 w 249"/>
                <a:gd name="T105" fmla="*/ 93 h 546"/>
                <a:gd name="T106" fmla="*/ 26 w 249"/>
                <a:gd name="T107" fmla="*/ 63 h 546"/>
                <a:gd name="T108" fmla="*/ 26 w 249"/>
                <a:gd name="T109" fmla="*/ 63 h 546"/>
                <a:gd name="T110" fmla="*/ 223 w 249"/>
                <a:gd name="T111" fmla="*/ 18 h 546"/>
                <a:gd name="T112" fmla="*/ 169 w 249"/>
                <a:gd name="T113" fmla="*/ 50 h 546"/>
                <a:gd name="T114" fmla="*/ 80 w 249"/>
                <a:gd name="T115" fmla="*/ 50 h 546"/>
                <a:gd name="T116" fmla="*/ 26 w 249"/>
                <a:gd name="T117" fmla="*/ 18 h 546"/>
                <a:gd name="T118" fmla="*/ 26 w 249"/>
                <a:gd name="T119" fmla="*/ 18 h 546"/>
                <a:gd name="T120" fmla="*/ 0 w 249"/>
                <a:gd name="T121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9" h="546">
                  <a:moveTo>
                    <a:pt x="187" y="496"/>
                  </a:moveTo>
                  <a:lnTo>
                    <a:pt x="187" y="528"/>
                  </a:lnTo>
                  <a:lnTo>
                    <a:pt x="223" y="528"/>
                  </a:lnTo>
                  <a:lnTo>
                    <a:pt x="223" y="496"/>
                  </a:lnTo>
                  <a:lnTo>
                    <a:pt x="187" y="496"/>
                  </a:lnTo>
                  <a:close/>
                  <a:moveTo>
                    <a:pt x="134" y="496"/>
                  </a:moveTo>
                  <a:lnTo>
                    <a:pt x="134" y="528"/>
                  </a:lnTo>
                  <a:lnTo>
                    <a:pt x="169" y="528"/>
                  </a:lnTo>
                  <a:lnTo>
                    <a:pt x="169" y="496"/>
                  </a:lnTo>
                  <a:lnTo>
                    <a:pt x="134" y="496"/>
                  </a:lnTo>
                  <a:close/>
                  <a:moveTo>
                    <a:pt x="80" y="496"/>
                  </a:moveTo>
                  <a:lnTo>
                    <a:pt x="80" y="528"/>
                  </a:lnTo>
                  <a:lnTo>
                    <a:pt x="115" y="528"/>
                  </a:lnTo>
                  <a:lnTo>
                    <a:pt x="115" y="496"/>
                  </a:lnTo>
                  <a:lnTo>
                    <a:pt x="80" y="496"/>
                  </a:lnTo>
                  <a:close/>
                  <a:moveTo>
                    <a:pt x="26" y="496"/>
                  </a:moveTo>
                  <a:lnTo>
                    <a:pt x="26" y="528"/>
                  </a:lnTo>
                  <a:lnTo>
                    <a:pt x="62" y="528"/>
                  </a:lnTo>
                  <a:lnTo>
                    <a:pt x="62" y="496"/>
                  </a:lnTo>
                  <a:lnTo>
                    <a:pt x="26" y="496"/>
                  </a:lnTo>
                  <a:close/>
                  <a:moveTo>
                    <a:pt x="187" y="453"/>
                  </a:moveTo>
                  <a:lnTo>
                    <a:pt x="187" y="483"/>
                  </a:lnTo>
                  <a:lnTo>
                    <a:pt x="223" y="483"/>
                  </a:lnTo>
                  <a:lnTo>
                    <a:pt x="223" y="453"/>
                  </a:lnTo>
                  <a:lnTo>
                    <a:pt x="187" y="453"/>
                  </a:lnTo>
                  <a:close/>
                  <a:moveTo>
                    <a:pt x="134" y="453"/>
                  </a:moveTo>
                  <a:lnTo>
                    <a:pt x="134" y="483"/>
                  </a:lnTo>
                  <a:lnTo>
                    <a:pt x="169" y="483"/>
                  </a:lnTo>
                  <a:lnTo>
                    <a:pt x="169" y="453"/>
                  </a:lnTo>
                  <a:lnTo>
                    <a:pt x="134" y="453"/>
                  </a:lnTo>
                  <a:close/>
                  <a:moveTo>
                    <a:pt x="80" y="453"/>
                  </a:moveTo>
                  <a:lnTo>
                    <a:pt x="80" y="483"/>
                  </a:lnTo>
                  <a:lnTo>
                    <a:pt x="115" y="483"/>
                  </a:lnTo>
                  <a:lnTo>
                    <a:pt x="115" y="453"/>
                  </a:lnTo>
                  <a:lnTo>
                    <a:pt x="80" y="453"/>
                  </a:lnTo>
                  <a:close/>
                  <a:moveTo>
                    <a:pt x="26" y="453"/>
                  </a:moveTo>
                  <a:lnTo>
                    <a:pt x="26" y="483"/>
                  </a:lnTo>
                  <a:lnTo>
                    <a:pt x="62" y="483"/>
                  </a:lnTo>
                  <a:lnTo>
                    <a:pt x="62" y="453"/>
                  </a:lnTo>
                  <a:lnTo>
                    <a:pt x="26" y="453"/>
                  </a:lnTo>
                  <a:close/>
                  <a:moveTo>
                    <a:pt x="187" y="410"/>
                  </a:moveTo>
                  <a:lnTo>
                    <a:pt x="187" y="440"/>
                  </a:lnTo>
                  <a:lnTo>
                    <a:pt x="223" y="440"/>
                  </a:lnTo>
                  <a:lnTo>
                    <a:pt x="223" y="410"/>
                  </a:lnTo>
                  <a:lnTo>
                    <a:pt x="187" y="410"/>
                  </a:lnTo>
                  <a:close/>
                  <a:moveTo>
                    <a:pt x="134" y="410"/>
                  </a:moveTo>
                  <a:lnTo>
                    <a:pt x="134" y="440"/>
                  </a:lnTo>
                  <a:lnTo>
                    <a:pt x="169" y="440"/>
                  </a:lnTo>
                  <a:lnTo>
                    <a:pt x="169" y="410"/>
                  </a:lnTo>
                  <a:lnTo>
                    <a:pt x="134" y="410"/>
                  </a:lnTo>
                  <a:close/>
                  <a:moveTo>
                    <a:pt x="80" y="410"/>
                  </a:moveTo>
                  <a:lnTo>
                    <a:pt x="80" y="440"/>
                  </a:lnTo>
                  <a:lnTo>
                    <a:pt x="115" y="440"/>
                  </a:lnTo>
                  <a:lnTo>
                    <a:pt x="115" y="410"/>
                  </a:lnTo>
                  <a:lnTo>
                    <a:pt x="80" y="410"/>
                  </a:lnTo>
                  <a:close/>
                  <a:moveTo>
                    <a:pt x="26" y="410"/>
                  </a:moveTo>
                  <a:lnTo>
                    <a:pt x="26" y="440"/>
                  </a:lnTo>
                  <a:lnTo>
                    <a:pt x="62" y="440"/>
                  </a:lnTo>
                  <a:lnTo>
                    <a:pt x="62" y="410"/>
                  </a:lnTo>
                  <a:lnTo>
                    <a:pt x="26" y="410"/>
                  </a:lnTo>
                  <a:close/>
                  <a:moveTo>
                    <a:pt x="187" y="367"/>
                  </a:moveTo>
                  <a:lnTo>
                    <a:pt x="187" y="397"/>
                  </a:lnTo>
                  <a:lnTo>
                    <a:pt x="223" y="397"/>
                  </a:lnTo>
                  <a:lnTo>
                    <a:pt x="223" y="367"/>
                  </a:lnTo>
                  <a:lnTo>
                    <a:pt x="187" y="367"/>
                  </a:lnTo>
                  <a:close/>
                  <a:moveTo>
                    <a:pt x="134" y="367"/>
                  </a:moveTo>
                  <a:lnTo>
                    <a:pt x="134" y="397"/>
                  </a:lnTo>
                  <a:lnTo>
                    <a:pt x="169" y="397"/>
                  </a:lnTo>
                  <a:lnTo>
                    <a:pt x="169" y="367"/>
                  </a:lnTo>
                  <a:lnTo>
                    <a:pt x="134" y="367"/>
                  </a:lnTo>
                  <a:close/>
                  <a:moveTo>
                    <a:pt x="80" y="367"/>
                  </a:moveTo>
                  <a:lnTo>
                    <a:pt x="80" y="397"/>
                  </a:lnTo>
                  <a:lnTo>
                    <a:pt x="115" y="397"/>
                  </a:lnTo>
                  <a:lnTo>
                    <a:pt x="115" y="367"/>
                  </a:lnTo>
                  <a:lnTo>
                    <a:pt x="80" y="367"/>
                  </a:lnTo>
                  <a:close/>
                  <a:moveTo>
                    <a:pt x="26" y="367"/>
                  </a:moveTo>
                  <a:lnTo>
                    <a:pt x="26" y="397"/>
                  </a:lnTo>
                  <a:lnTo>
                    <a:pt x="62" y="397"/>
                  </a:lnTo>
                  <a:lnTo>
                    <a:pt x="62" y="367"/>
                  </a:lnTo>
                  <a:lnTo>
                    <a:pt x="26" y="367"/>
                  </a:lnTo>
                  <a:close/>
                  <a:moveTo>
                    <a:pt x="187" y="324"/>
                  </a:moveTo>
                  <a:lnTo>
                    <a:pt x="187" y="354"/>
                  </a:lnTo>
                  <a:lnTo>
                    <a:pt x="223" y="354"/>
                  </a:lnTo>
                  <a:lnTo>
                    <a:pt x="223" y="324"/>
                  </a:lnTo>
                  <a:lnTo>
                    <a:pt x="187" y="324"/>
                  </a:lnTo>
                  <a:close/>
                  <a:moveTo>
                    <a:pt x="134" y="324"/>
                  </a:moveTo>
                  <a:lnTo>
                    <a:pt x="134" y="354"/>
                  </a:lnTo>
                  <a:lnTo>
                    <a:pt x="169" y="354"/>
                  </a:lnTo>
                  <a:lnTo>
                    <a:pt x="169" y="324"/>
                  </a:lnTo>
                  <a:lnTo>
                    <a:pt x="134" y="324"/>
                  </a:lnTo>
                  <a:close/>
                  <a:moveTo>
                    <a:pt x="80" y="324"/>
                  </a:moveTo>
                  <a:lnTo>
                    <a:pt x="80" y="354"/>
                  </a:lnTo>
                  <a:lnTo>
                    <a:pt x="115" y="354"/>
                  </a:lnTo>
                  <a:lnTo>
                    <a:pt x="115" y="324"/>
                  </a:lnTo>
                  <a:lnTo>
                    <a:pt x="80" y="324"/>
                  </a:lnTo>
                  <a:close/>
                  <a:moveTo>
                    <a:pt x="26" y="324"/>
                  </a:moveTo>
                  <a:lnTo>
                    <a:pt x="26" y="354"/>
                  </a:lnTo>
                  <a:lnTo>
                    <a:pt x="62" y="354"/>
                  </a:lnTo>
                  <a:lnTo>
                    <a:pt x="62" y="324"/>
                  </a:lnTo>
                  <a:lnTo>
                    <a:pt x="26" y="324"/>
                  </a:lnTo>
                  <a:close/>
                  <a:moveTo>
                    <a:pt x="187" y="279"/>
                  </a:moveTo>
                  <a:lnTo>
                    <a:pt x="187" y="310"/>
                  </a:lnTo>
                  <a:lnTo>
                    <a:pt x="223" y="310"/>
                  </a:lnTo>
                  <a:lnTo>
                    <a:pt x="223" y="279"/>
                  </a:lnTo>
                  <a:lnTo>
                    <a:pt x="187" y="279"/>
                  </a:lnTo>
                  <a:close/>
                  <a:moveTo>
                    <a:pt x="134" y="279"/>
                  </a:moveTo>
                  <a:lnTo>
                    <a:pt x="134" y="310"/>
                  </a:lnTo>
                  <a:lnTo>
                    <a:pt x="169" y="310"/>
                  </a:lnTo>
                  <a:lnTo>
                    <a:pt x="169" y="279"/>
                  </a:lnTo>
                  <a:lnTo>
                    <a:pt x="134" y="279"/>
                  </a:lnTo>
                  <a:close/>
                  <a:moveTo>
                    <a:pt x="80" y="279"/>
                  </a:moveTo>
                  <a:lnTo>
                    <a:pt x="80" y="310"/>
                  </a:lnTo>
                  <a:lnTo>
                    <a:pt x="115" y="310"/>
                  </a:lnTo>
                  <a:lnTo>
                    <a:pt x="115" y="279"/>
                  </a:lnTo>
                  <a:lnTo>
                    <a:pt x="80" y="279"/>
                  </a:lnTo>
                  <a:close/>
                  <a:moveTo>
                    <a:pt x="26" y="279"/>
                  </a:moveTo>
                  <a:lnTo>
                    <a:pt x="26" y="310"/>
                  </a:lnTo>
                  <a:lnTo>
                    <a:pt x="62" y="310"/>
                  </a:lnTo>
                  <a:lnTo>
                    <a:pt x="62" y="279"/>
                  </a:lnTo>
                  <a:lnTo>
                    <a:pt x="26" y="279"/>
                  </a:lnTo>
                  <a:close/>
                  <a:moveTo>
                    <a:pt x="187" y="236"/>
                  </a:moveTo>
                  <a:lnTo>
                    <a:pt x="187" y="267"/>
                  </a:lnTo>
                  <a:lnTo>
                    <a:pt x="223" y="267"/>
                  </a:lnTo>
                  <a:lnTo>
                    <a:pt x="223" y="236"/>
                  </a:lnTo>
                  <a:lnTo>
                    <a:pt x="187" y="236"/>
                  </a:lnTo>
                  <a:close/>
                  <a:moveTo>
                    <a:pt x="134" y="236"/>
                  </a:moveTo>
                  <a:lnTo>
                    <a:pt x="134" y="267"/>
                  </a:lnTo>
                  <a:lnTo>
                    <a:pt x="169" y="267"/>
                  </a:lnTo>
                  <a:lnTo>
                    <a:pt x="169" y="236"/>
                  </a:lnTo>
                  <a:lnTo>
                    <a:pt x="134" y="236"/>
                  </a:lnTo>
                  <a:close/>
                  <a:moveTo>
                    <a:pt x="80" y="236"/>
                  </a:moveTo>
                  <a:lnTo>
                    <a:pt x="80" y="267"/>
                  </a:lnTo>
                  <a:lnTo>
                    <a:pt x="115" y="267"/>
                  </a:lnTo>
                  <a:lnTo>
                    <a:pt x="115" y="236"/>
                  </a:lnTo>
                  <a:lnTo>
                    <a:pt x="80" y="236"/>
                  </a:lnTo>
                  <a:close/>
                  <a:moveTo>
                    <a:pt x="26" y="236"/>
                  </a:moveTo>
                  <a:lnTo>
                    <a:pt x="26" y="267"/>
                  </a:lnTo>
                  <a:lnTo>
                    <a:pt x="62" y="267"/>
                  </a:lnTo>
                  <a:lnTo>
                    <a:pt x="62" y="236"/>
                  </a:lnTo>
                  <a:lnTo>
                    <a:pt x="26" y="236"/>
                  </a:lnTo>
                  <a:close/>
                  <a:moveTo>
                    <a:pt x="187" y="193"/>
                  </a:moveTo>
                  <a:lnTo>
                    <a:pt x="187" y="223"/>
                  </a:lnTo>
                  <a:lnTo>
                    <a:pt x="223" y="223"/>
                  </a:lnTo>
                  <a:lnTo>
                    <a:pt x="223" y="193"/>
                  </a:lnTo>
                  <a:lnTo>
                    <a:pt x="187" y="193"/>
                  </a:lnTo>
                  <a:close/>
                  <a:moveTo>
                    <a:pt x="134" y="193"/>
                  </a:moveTo>
                  <a:lnTo>
                    <a:pt x="134" y="223"/>
                  </a:lnTo>
                  <a:lnTo>
                    <a:pt x="169" y="223"/>
                  </a:lnTo>
                  <a:lnTo>
                    <a:pt x="169" y="193"/>
                  </a:lnTo>
                  <a:lnTo>
                    <a:pt x="134" y="193"/>
                  </a:lnTo>
                  <a:close/>
                  <a:moveTo>
                    <a:pt x="80" y="193"/>
                  </a:moveTo>
                  <a:lnTo>
                    <a:pt x="80" y="223"/>
                  </a:lnTo>
                  <a:lnTo>
                    <a:pt x="115" y="223"/>
                  </a:lnTo>
                  <a:lnTo>
                    <a:pt x="115" y="193"/>
                  </a:lnTo>
                  <a:lnTo>
                    <a:pt x="80" y="193"/>
                  </a:lnTo>
                  <a:close/>
                  <a:moveTo>
                    <a:pt x="26" y="193"/>
                  </a:moveTo>
                  <a:lnTo>
                    <a:pt x="26" y="223"/>
                  </a:lnTo>
                  <a:lnTo>
                    <a:pt x="62" y="223"/>
                  </a:lnTo>
                  <a:lnTo>
                    <a:pt x="62" y="193"/>
                  </a:lnTo>
                  <a:lnTo>
                    <a:pt x="26" y="193"/>
                  </a:lnTo>
                  <a:close/>
                  <a:moveTo>
                    <a:pt x="187" y="149"/>
                  </a:moveTo>
                  <a:lnTo>
                    <a:pt x="187" y="180"/>
                  </a:lnTo>
                  <a:lnTo>
                    <a:pt x="223" y="180"/>
                  </a:lnTo>
                  <a:lnTo>
                    <a:pt x="223" y="149"/>
                  </a:lnTo>
                  <a:lnTo>
                    <a:pt x="187" y="149"/>
                  </a:lnTo>
                  <a:close/>
                  <a:moveTo>
                    <a:pt x="134" y="149"/>
                  </a:moveTo>
                  <a:lnTo>
                    <a:pt x="134" y="180"/>
                  </a:lnTo>
                  <a:lnTo>
                    <a:pt x="169" y="180"/>
                  </a:lnTo>
                  <a:lnTo>
                    <a:pt x="169" y="149"/>
                  </a:lnTo>
                  <a:lnTo>
                    <a:pt x="134" y="149"/>
                  </a:lnTo>
                  <a:close/>
                  <a:moveTo>
                    <a:pt x="80" y="149"/>
                  </a:moveTo>
                  <a:lnTo>
                    <a:pt x="80" y="180"/>
                  </a:lnTo>
                  <a:lnTo>
                    <a:pt x="115" y="180"/>
                  </a:lnTo>
                  <a:lnTo>
                    <a:pt x="115" y="149"/>
                  </a:lnTo>
                  <a:lnTo>
                    <a:pt x="80" y="149"/>
                  </a:lnTo>
                  <a:close/>
                  <a:moveTo>
                    <a:pt x="26" y="149"/>
                  </a:moveTo>
                  <a:lnTo>
                    <a:pt x="26" y="180"/>
                  </a:lnTo>
                  <a:lnTo>
                    <a:pt x="62" y="180"/>
                  </a:lnTo>
                  <a:lnTo>
                    <a:pt x="62" y="149"/>
                  </a:lnTo>
                  <a:lnTo>
                    <a:pt x="26" y="149"/>
                  </a:lnTo>
                  <a:close/>
                  <a:moveTo>
                    <a:pt x="187" y="106"/>
                  </a:moveTo>
                  <a:lnTo>
                    <a:pt x="187" y="136"/>
                  </a:lnTo>
                  <a:lnTo>
                    <a:pt x="223" y="136"/>
                  </a:lnTo>
                  <a:lnTo>
                    <a:pt x="223" y="106"/>
                  </a:lnTo>
                  <a:lnTo>
                    <a:pt x="187" y="106"/>
                  </a:lnTo>
                  <a:close/>
                  <a:moveTo>
                    <a:pt x="134" y="106"/>
                  </a:moveTo>
                  <a:lnTo>
                    <a:pt x="134" y="136"/>
                  </a:lnTo>
                  <a:lnTo>
                    <a:pt x="169" y="136"/>
                  </a:lnTo>
                  <a:lnTo>
                    <a:pt x="169" y="106"/>
                  </a:lnTo>
                  <a:lnTo>
                    <a:pt x="134" y="106"/>
                  </a:lnTo>
                  <a:close/>
                  <a:moveTo>
                    <a:pt x="80" y="106"/>
                  </a:moveTo>
                  <a:lnTo>
                    <a:pt x="80" y="136"/>
                  </a:lnTo>
                  <a:lnTo>
                    <a:pt x="115" y="136"/>
                  </a:lnTo>
                  <a:lnTo>
                    <a:pt x="115" y="106"/>
                  </a:lnTo>
                  <a:lnTo>
                    <a:pt x="80" y="106"/>
                  </a:lnTo>
                  <a:close/>
                  <a:moveTo>
                    <a:pt x="26" y="106"/>
                  </a:moveTo>
                  <a:lnTo>
                    <a:pt x="26" y="136"/>
                  </a:lnTo>
                  <a:lnTo>
                    <a:pt x="62" y="136"/>
                  </a:lnTo>
                  <a:lnTo>
                    <a:pt x="62" y="106"/>
                  </a:lnTo>
                  <a:lnTo>
                    <a:pt x="26" y="106"/>
                  </a:lnTo>
                  <a:close/>
                  <a:moveTo>
                    <a:pt x="187" y="63"/>
                  </a:moveTo>
                  <a:lnTo>
                    <a:pt x="187" y="93"/>
                  </a:lnTo>
                  <a:lnTo>
                    <a:pt x="223" y="93"/>
                  </a:lnTo>
                  <a:lnTo>
                    <a:pt x="223" y="63"/>
                  </a:lnTo>
                  <a:lnTo>
                    <a:pt x="187" y="63"/>
                  </a:lnTo>
                  <a:close/>
                  <a:moveTo>
                    <a:pt x="134" y="63"/>
                  </a:moveTo>
                  <a:lnTo>
                    <a:pt x="134" y="93"/>
                  </a:lnTo>
                  <a:lnTo>
                    <a:pt x="169" y="93"/>
                  </a:lnTo>
                  <a:lnTo>
                    <a:pt x="169" y="63"/>
                  </a:lnTo>
                  <a:lnTo>
                    <a:pt x="134" y="63"/>
                  </a:lnTo>
                  <a:close/>
                  <a:moveTo>
                    <a:pt x="80" y="63"/>
                  </a:moveTo>
                  <a:lnTo>
                    <a:pt x="80" y="93"/>
                  </a:lnTo>
                  <a:lnTo>
                    <a:pt x="115" y="93"/>
                  </a:lnTo>
                  <a:lnTo>
                    <a:pt x="115" y="63"/>
                  </a:lnTo>
                  <a:lnTo>
                    <a:pt x="80" y="63"/>
                  </a:lnTo>
                  <a:close/>
                  <a:moveTo>
                    <a:pt x="26" y="63"/>
                  </a:moveTo>
                  <a:lnTo>
                    <a:pt x="26" y="93"/>
                  </a:lnTo>
                  <a:lnTo>
                    <a:pt x="62" y="93"/>
                  </a:lnTo>
                  <a:lnTo>
                    <a:pt x="62" y="63"/>
                  </a:lnTo>
                  <a:lnTo>
                    <a:pt x="26" y="63"/>
                  </a:lnTo>
                  <a:close/>
                  <a:moveTo>
                    <a:pt x="187" y="18"/>
                  </a:moveTo>
                  <a:lnTo>
                    <a:pt x="187" y="50"/>
                  </a:lnTo>
                  <a:lnTo>
                    <a:pt x="223" y="50"/>
                  </a:lnTo>
                  <a:lnTo>
                    <a:pt x="223" y="18"/>
                  </a:lnTo>
                  <a:lnTo>
                    <a:pt x="187" y="18"/>
                  </a:lnTo>
                  <a:close/>
                  <a:moveTo>
                    <a:pt x="134" y="18"/>
                  </a:moveTo>
                  <a:lnTo>
                    <a:pt x="134" y="50"/>
                  </a:lnTo>
                  <a:lnTo>
                    <a:pt x="169" y="50"/>
                  </a:lnTo>
                  <a:lnTo>
                    <a:pt x="169" y="18"/>
                  </a:lnTo>
                  <a:lnTo>
                    <a:pt x="134" y="18"/>
                  </a:lnTo>
                  <a:close/>
                  <a:moveTo>
                    <a:pt x="80" y="18"/>
                  </a:moveTo>
                  <a:lnTo>
                    <a:pt x="80" y="50"/>
                  </a:lnTo>
                  <a:lnTo>
                    <a:pt x="115" y="50"/>
                  </a:lnTo>
                  <a:lnTo>
                    <a:pt x="115" y="18"/>
                  </a:lnTo>
                  <a:lnTo>
                    <a:pt x="80" y="18"/>
                  </a:lnTo>
                  <a:close/>
                  <a:moveTo>
                    <a:pt x="26" y="18"/>
                  </a:moveTo>
                  <a:lnTo>
                    <a:pt x="26" y="50"/>
                  </a:lnTo>
                  <a:lnTo>
                    <a:pt x="62" y="50"/>
                  </a:lnTo>
                  <a:lnTo>
                    <a:pt x="62" y="18"/>
                  </a:lnTo>
                  <a:lnTo>
                    <a:pt x="26" y="18"/>
                  </a:lnTo>
                  <a:close/>
                  <a:moveTo>
                    <a:pt x="0" y="0"/>
                  </a:moveTo>
                  <a:lnTo>
                    <a:pt x="249" y="0"/>
                  </a:lnTo>
                  <a:lnTo>
                    <a:pt x="249" y="546"/>
                  </a:lnTo>
                  <a:lnTo>
                    <a:pt x="0" y="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46089" y="5556985"/>
            <a:ext cx="1556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13609" y="5556985"/>
            <a:ext cx="1556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85321" y="5556985"/>
            <a:ext cx="154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266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41178" y="2512641"/>
            <a:ext cx="1530494" cy="1877997"/>
            <a:chOff x="4967288" y="1577975"/>
            <a:chExt cx="657225" cy="806450"/>
          </a:xfrm>
        </p:grpSpPr>
        <p:sp>
          <p:nvSpPr>
            <p:cNvPr id="8" name="Freeform 80"/>
            <p:cNvSpPr>
              <a:spLocks/>
            </p:cNvSpPr>
            <p:nvPr/>
          </p:nvSpPr>
          <p:spPr bwMode="auto">
            <a:xfrm>
              <a:off x="4967288" y="1577975"/>
              <a:ext cx="657225" cy="806450"/>
            </a:xfrm>
            <a:custGeom>
              <a:avLst/>
              <a:gdLst>
                <a:gd name="T0" fmla="*/ 207 w 414"/>
                <a:gd name="T1" fmla="*/ 0 h 508"/>
                <a:gd name="T2" fmla="*/ 245 w 414"/>
                <a:gd name="T3" fmla="*/ 2 h 508"/>
                <a:gd name="T4" fmla="*/ 280 w 414"/>
                <a:gd name="T5" fmla="*/ 13 h 508"/>
                <a:gd name="T6" fmla="*/ 312 w 414"/>
                <a:gd name="T7" fmla="*/ 27 h 508"/>
                <a:gd name="T8" fmla="*/ 341 w 414"/>
                <a:gd name="T9" fmla="*/ 48 h 508"/>
                <a:gd name="T10" fmla="*/ 365 w 414"/>
                <a:gd name="T11" fmla="*/ 73 h 508"/>
                <a:gd name="T12" fmla="*/ 386 w 414"/>
                <a:gd name="T13" fmla="*/ 102 h 508"/>
                <a:gd name="T14" fmla="*/ 402 w 414"/>
                <a:gd name="T15" fmla="*/ 134 h 508"/>
                <a:gd name="T16" fmla="*/ 411 w 414"/>
                <a:gd name="T17" fmla="*/ 168 h 508"/>
                <a:gd name="T18" fmla="*/ 414 w 414"/>
                <a:gd name="T19" fmla="*/ 206 h 508"/>
                <a:gd name="T20" fmla="*/ 411 w 414"/>
                <a:gd name="T21" fmla="*/ 243 h 508"/>
                <a:gd name="T22" fmla="*/ 402 w 414"/>
                <a:gd name="T23" fmla="*/ 278 h 508"/>
                <a:gd name="T24" fmla="*/ 386 w 414"/>
                <a:gd name="T25" fmla="*/ 310 h 508"/>
                <a:gd name="T26" fmla="*/ 365 w 414"/>
                <a:gd name="T27" fmla="*/ 339 h 508"/>
                <a:gd name="T28" fmla="*/ 341 w 414"/>
                <a:gd name="T29" fmla="*/ 364 h 508"/>
                <a:gd name="T30" fmla="*/ 312 w 414"/>
                <a:gd name="T31" fmla="*/ 384 h 508"/>
                <a:gd name="T32" fmla="*/ 360 w 414"/>
                <a:gd name="T33" fmla="*/ 384 h 508"/>
                <a:gd name="T34" fmla="*/ 207 w 414"/>
                <a:gd name="T35" fmla="*/ 508 h 508"/>
                <a:gd name="T36" fmla="*/ 55 w 414"/>
                <a:gd name="T37" fmla="*/ 384 h 508"/>
                <a:gd name="T38" fmla="*/ 104 w 414"/>
                <a:gd name="T39" fmla="*/ 384 h 508"/>
                <a:gd name="T40" fmla="*/ 75 w 414"/>
                <a:gd name="T41" fmla="*/ 364 h 508"/>
                <a:gd name="T42" fmla="*/ 50 w 414"/>
                <a:gd name="T43" fmla="*/ 339 h 508"/>
                <a:gd name="T44" fmla="*/ 29 w 414"/>
                <a:gd name="T45" fmla="*/ 310 h 508"/>
                <a:gd name="T46" fmla="*/ 13 w 414"/>
                <a:gd name="T47" fmla="*/ 278 h 508"/>
                <a:gd name="T48" fmla="*/ 4 w 414"/>
                <a:gd name="T49" fmla="*/ 243 h 508"/>
                <a:gd name="T50" fmla="*/ 0 w 414"/>
                <a:gd name="T51" fmla="*/ 206 h 508"/>
                <a:gd name="T52" fmla="*/ 4 w 414"/>
                <a:gd name="T53" fmla="*/ 168 h 508"/>
                <a:gd name="T54" fmla="*/ 13 w 414"/>
                <a:gd name="T55" fmla="*/ 134 h 508"/>
                <a:gd name="T56" fmla="*/ 29 w 414"/>
                <a:gd name="T57" fmla="*/ 102 h 508"/>
                <a:gd name="T58" fmla="*/ 50 w 414"/>
                <a:gd name="T59" fmla="*/ 73 h 508"/>
                <a:gd name="T60" fmla="*/ 75 w 414"/>
                <a:gd name="T61" fmla="*/ 48 h 508"/>
                <a:gd name="T62" fmla="*/ 104 w 414"/>
                <a:gd name="T63" fmla="*/ 27 h 508"/>
                <a:gd name="T64" fmla="*/ 135 w 414"/>
                <a:gd name="T65" fmla="*/ 13 h 508"/>
                <a:gd name="T66" fmla="*/ 170 w 414"/>
                <a:gd name="T67" fmla="*/ 2 h 508"/>
                <a:gd name="T68" fmla="*/ 207 w 414"/>
                <a:gd name="T69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4" h="508">
                  <a:moveTo>
                    <a:pt x="207" y="0"/>
                  </a:moveTo>
                  <a:lnTo>
                    <a:pt x="245" y="2"/>
                  </a:lnTo>
                  <a:lnTo>
                    <a:pt x="280" y="13"/>
                  </a:lnTo>
                  <a:lnTo>
                    <a:pt x="312" y="27"/>
                  </a:lnTo>
                  <a:lnTo>
                    <a:pt x="341" y="48"/>
                  </a:lnTo>
                  <a:lnTo>
                    <a:pt x="365" y="73"/>
                  </a:lnTo>
                  <a:lnTo>
                    <a:pt x="386" y="102"/>
                  </a:lnTo>
                  <a:lnTo>
                    <a:pt x="402" y="134"/>
                  </a:lnTo>
                  <a:lnTo>
                    <a:pt x="411" y="168"/>
                  </a:lnTo>
                  <a:lnTo>
                    <a:pt x="414" y="206"/>
                  </a:lnTo>
                  <a:lnTo>
                    <a:pt x="411" y="243"/>
                  </a:lnTo>
                  <a:lnTo>
                    <a:pt x="402" y="278"/>
                  </a:lnTo>
                  <a:lnTo>
                    <a:pt x="386" y="310"/>
                  </a:lnTo>
                  <a:lnTo>
                    <a:pt x="365" y="339"/>
                  </a:lnTo>
                  <a:lnTo>
                    <a:pt x="341" y="364"/>
                  </a:lnTo>
                  <a:lnTo>
                    <a:pt x="312" y="384"/>
                  </a:lnTo>
                  <a:lnTo>
                    <a:pt x="360" y="384"/>
                  </a:lnTo>
                  <a:lnTo>
                    <a:pt x="207" y="508"/>
                  </a:lnTo>
                  <a:lnTo>
                    <a:pt x="55" y="384"/>
                  </a:lnTo>
                  <a:lnTo>
                    <a:pt x="104" y="384"/>
                  </a:lnTo>
                  <a:lnTo>
                    <a:pt x="75" y="364"/>
                  </a:lnTo>
                  <a:lnTo>
                    <a:pt x="50" y="339"/>
                  </a:lnTo>
                  <a:lnTo>
                    <a:pt x="29" y="310"/>
                  </a:lnTo>
                  <a:lnTo>
                    <a:pt x="13" y="278"/>
                  </a:lnTo>
                  <a:lnTo>
                    <a:pt x="4" y="243"/>
                  </a:lnTo>
                  <a:lnTo>
                    <a:pt x="0" y="206"/>
                  </a:lnTo>
                  <a:lnTo>
                    <a:pt x="4" y="168"/>
                  </a:lnTo>
                  <a:lnTo>
                    <a:pt x="13" y="134"/>
                  </a:lnTo>
                  <a:lnTo>
                    <a:pt x="29" y="102"/>
                  </a:lnTo>
                  <a:lnTo>
                    <a:pt x="50" y="73"/>
                  </a:lnTo>
                  <a:lnTo>
                    <a:pt x="75" y="48"/>
                  </a:lnTo>
                  <a:lnTo>
                    <a:pt x="104" y="27"/>
                  </a:lnTo>
                  <a:lnTo>
                    <a:pt x="135" y="13"/>
                  </a:lnTo>
                  <a:lnTo>
                    <a:pt x="170" y="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1"/>
            <p:cNvSpPr>
              <a:spLocks/>
            </p:cNvSpPr>
            <p:nvPr/>
          </p:nvSpPr>
          <p:spPr bwMode="auto">
            <a:xfrm>
              <a:off x="5080000" y="1687513"/>
              <a:ext cx="433388" cy="434975"/>
            </a:xfrm>
            <a:custGeom>
              <a:avLst/>
              <a:gdLst>
                <a:gd name="T0" fmla="*/ 136 w 273"/>
                <a:gd name="T1" fmla="*/ 0 h 274"/>
                <a:gd name="T2" fmla="*/ 167 w 273"/>
                <a:gd name="T3" fmla="*/ 4 h 274"/>
                <a:gd name="T4" fmla="*/ 198 w 273"/>
                <a:gd name="T5" fmla="*/ 14 h 274"/>
                <a:gd name="T6" fmla="*/ 222 w 273"/>
                <a:gd name="T7" fmla="*/ 30 h 274"/>
                <a:gd name="T8" fmla="*/ 243 w 273"/>
                <a:gd name="T9" fmla="*/ 51 h 274"/>
                <a:gd name="T10" fmla="*/ 260 w 273"/>
                <a:gd name="T11" fmla="*/ 77 h 274"/>
                <a:gd name="T12" fmla="*/ 270 w 273"/>
                <a:gd name="T13" fmla="*/ 106 h 274"/>
                <a:gd name="T14" fmla="*/ 273 w 273"/>
                <a:gd name="T15" fmla="*/ 137 h 274"/>
                <a:gd name="T16" fmla="*/ 270 w 273"/>
                <a:gd name="T17" fmla="*/ 169 h 274"/>
                <a:gd name="T18" fmla="*/ 260 w 273"/>
                <a:gd name="T19" fmla="*/ 198 h 274"/>
                <a:gd name="T20" fmla="*/ 243 w 273"/>
                <a:gd name="T21" fmla="*/ 223 h 274"/>
                <a:gd name="T22" fmla="*/ 222 w 273"/>
                <a:gd name="T23" fmla="*/ 243 h 274"/>
                <a:gd name="T24" fmla="*/ 198 w 273"/>
                <a:gd name="T25" fmla="*/ 260 h 274"/>
                <a:gd name="T26" fmla="*/ 167 w 273"/>
                <a:gd name="T27" fmla="*/ 271 h 274"/>
                <a:gd name="T28" fmla="*/ 136 w 273"/>
                <a:gd name="T29" fmla="*/ 274 h 274"/>
                <a:gd name="T30" fmla="*/ 105 w 273"/>
                <a:gd name="T31" fmla="*/ 271 h 274"/>
                <a:gd name="T32" fmla="*/ 76 w 273"/>
                <a:gd name="T33" fmla="*/ 260 h 274"/>
                <a:gd name="T34" fmla="*/ 51 w 273"/>
                <a:gd name="T35" fmla="*/ 243 h 274"/>
                <a:gd name="T36" fmla="*/ 30 w 273"/>
                <a:gd name="T37" fmla="*/ 223 h 274"/>
                <a:gd name="T38" fmla="*/ 13 w 273"/>
                <a:gd name="T39" fmla="*/ 198 h 274"/>
                <a:gd name="T40" fmla="*/ 4 w 273"/>
                <a:gd name="T41" fmla="*/ 169 h 274"/>
                <a:gd name="T42" fmla="*/ 0 w 273"/>
                <a:gd name="T43" fmla="*/ 137 h 274"/>
                <a:gd name="T44" fmla="*/ 4 w 273"/>
                <a:gd name="T45" fmla="*/ 106 h 274"/>
                <a:gd name="T46" fmla="*/ 13 w 273"/>
                <a:gd name="T47" fmla="*/ 77 h 274"/>
                <a:gd name="T48" fmla="*/ 30 w 273"/>
                <a:gd name="T49" fmla="*/ 51 h 274"/>
                <a:gd name="T50" fmla="*/ 51 w 273"/>
                <a:gd name="T51" fmla="*/ 30 h 274"/>
                <a:gd name="T52" fmla="*/ 76 w 273"/>
                <a:gd name="T53" fmla="*/ 14 h 274"/>
                <a:gd name="T54" fmla="*/ 105 w 273"/>
                <a:gd name="T55" fmla="*/ 4 h 274"/>
                <a:gd name="T56" fmla="*/ 136 w 273"/>
                <a:gd name="T5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3" h="274">
                  <a:moveTo>
                    <a:pt x="136" y="0"/>
                  </a:moveTo>
                  <a:lnTo>
                    <a:pt x="167" y="4"/>
                  </a:lnTo>
                  <a:lnTo>
                    <a:pt x="198" y="14"/>
                  </a:lnTo>
                  <a:lnTo>
                    <a:pt x="222" y="30"/>
                  </a:lnTo>
                  <a:lnTo>
                    <a:pt x="243" y="51"/>
                  </a:lnTo>
                  <a:lnTo>
                    <a:pt x="260" y="77"/>
                  </a:lnTo>
                  <a:lnTo>
                    <a:pt x="270" y="106"/>
                  </a:lnTo>
                  <a:lnTo>
                    <a:pt x="273" y="137"/>
                  </a:lnTo>
                  <a:lnTo>
                    <a:pt x="270" y="169"/>
                  </a:lnTo>
                  <a:lnTo>
                    <a:pt x="260" y="198"/>
                  </a:lnTo>
                  <a:lnTo>
                    <a:pt x="243" y="223"/>
                  </a:lnTo>
                  <a:lnTo>
                    <a:pt x="222" y="243"/>
                  </a:lnTo>
                  <a:lnTo>
                    <a:pt x="198" y="260"/>
                  </a:lnTo>
                  <a:lnTo>
                    <a:pt x="167" y="271"/>
                  </a:lnTo>
                  <a:lnTo>
                    <a:pt x="136" y="274"/>
                  </a:lnTo>
                  <a:lnTo>
                    <a:pt x="105" y="271"/>
                  </a:lnTo>
                  <a:lnTo>
                    <a:pt x="76" y="260"/>
                  </a:lnTo>
                  <a:lnTo>
                    <a:pt x="51" y="243"/>
                  </a:lnTo>
                  <a:lnTo>
                    <a:pt x="30" y="223"/>
                  </a:lnTo>
                  <a:lnTo>
                    <a:pt x="13" y="198"/>
                  </a:lnTo>
                  <a:lnTo>
                    <a:pt x="4" y="169"/>
                  </a:lnTo>
                  <a:lnTo>
                    <a:pt x="0" y="137"/>
                  </a:lnTo>
                  <a:lnTo>
                    <a:pt x="4" y="106"/>
                  </a:lnTo>
                  <a:lnTo>
                    <a:pt x="13" y="77"/>
                  </a:lnTo>
                  <a:lnTo>
                    <a:pt x="30" y="51"/>
                  </a:lnTo>
                  <a:lnTo>
                    <a:pt x="51" y="30"/>
                  </a:lnTo>
                  <a:lnTo>
                    <a:pt x="76" y="14"/>
                  </a:lnTo>
                  <a:lnTo>
                    <a:pt x="105" y="4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/>
            </a:solidFill>
            <a:ln w="254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299855" y="4769781"/>
            <a:ext cx="1782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9856" y="4436018"/>
            <a:ext cx="178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134015" y="2003840"/>
            <a:ext cx="1945147" cy="2386798"/>
            <a:chOff x="4967288" y="1577975"/>
            <a:chExt cx="657225" cy="806450"/>
          </a:xfrm>
        </p:grpSpPr>
        <p:sp>
          <p:nvSpPr>
            <p:cNvPr id="14" name="Freeform 80"/>
            <p:cNvSpPr>
              <a:spLocks/>
            </p:cNvSpPr>
            <p:nvPr/>
          </p:nvSpPr>
          <p:spPr bwMode="auto">
            <a:xfrm>
              <a:off x="4967288" y="1577975"/>
              <a:ext cx="657225" cy="806450"/>
            </a:xfrm>
            <a:custGeom>
              <a:avLst/>
              <a:gdLst>
                <a:gd name="T0" fmla="*/ 207 w 414"/>
                <a:gd name="T1" fmla="*/ 0 h 508"/>
                <a:gd name="T2" fmla="*/ 245 w 414"/>
                <a:gd name="T3" fmla="*/ 2 h 508"/>
                <a:gd name="T4" fmla="*/ 280 w 414"/>
                <a:gd name="T5" fmla="*/ 13 h 508"/>
                <a:gd name="T6" fmla="*/ 312 w 414"/>
                <a:gd name="T7" fmla="*/ 27 h 508"/>
                <a:gd name="T8" fmla="*/ 341 w 414"/>
                <a:gd name="T9" fmla="*/ 48 h 508"/>
                <a:gd name="T10" fmla="*/ 365 w 414"/>
                <a:gd name="T11" fmla="*/ 73 h 508"/>
                <a:gd name="T12" fmla="*/ 386 w 414"/>
                <a:gd name="T13" fmla="*/ 102 h 508"/>
                <a:gd name="T14" fmla="*/ 402 w 414"/>
                <a:gd name="T15" fmla="*/ 134 h 508"/>
                <a:gd name="T16" fmla="*/ 411 w 414"/>
                <a:gd name="T17" fmla="*/ 168 h 508"/>
                <a:gd name="T18" fmla="*/ 414 w 414"/>
                <a:gd name="T19" fmla="*/ 206 h 508"/>
                <a:gd name="T20" fmla="*/ 411 w 414"/>
                <a:gd name="T21" fmla="*/ 243 h 508"/>
                <a:gd name="T22" fmla="*/ 402 w 414"/>
                <a:gd name="T23" fmla="*/ 278 h 508"/>
                <a:gd name="T24" fmla="*/ 386 w 414"/>
                <a:gd name="T25" fmla="*/ 310 h 508"/>
                <a:gd name="T26" fmla="*/ 365 w 414"/>
                <a:gd name="T27" fmla="*/ 339 h 508"/>
                <a:gd name="T28" fmla="*/ 341 w 414"/>
                <a:gd name="T29" fmla="*/ 364 h 508"/>
                <a:gd name="T30" fmla="*/ 312 w 414"/>
                <a:gd name="T31" fmla="*/ 384 h 508"/>
                <a:gd name="T32" fmla="*/ 360 w 414"/>
                <a:gd name="T33" fmla="*/ 384 h 508"/>
                <a:gd name="T34" fmla="*/ 207 w 414"/>
                <a:gd name="T35" fmla="*/ 508 h 508"/>
                <a:gd name="T36" fmla="*/ 55 w 414"/>
                <a:gd name="T37" fmla="*/ 384 h 508"/>
                <a:gd name="T38" fmla="*/ 104 w 414"/>
                <a:gd name="T39" fmla="*/ 384 h 508"/>
                <a:gd name="T40" fmla="*/ 75 w 414"/>
                <a:gd name="T41" fmla="*/ 364 h 508"/>
                <a:gd name="T42" fmla="*/ 50 w 414"/>
                <a:gd name="T43" fmla="*/ 339 h 508"/>
                <a:gd name="T44" fmla="*/ 29 w 414"/>
                <a:gd name="T45" fmla="*/ 310 h 508"/>
                <a:gd name="T46" fmla="*/ 13 w 414"/>
                <a:gd name="T47" fmla="*/ 278 h 508"/>
                <a:gd name="T48" fmla="*/ 4 w 414"/>
                <a:gd name="T49" fmla="*/ 243 h 508"/>
                <a:gd name="T50" fmla="*/ 0 w 414"/>
                <a:gd name="T51" fmla="*/ 206 h 508"/>
                <a:gd name="T52" fmla="*/ 4 w 414"/>
                <a:gd name="T53" fmla="*/ 168 h 508"/>
                <a:gd name="T54" fmla="*/ 13 w 414"/>
                <a:gd name="T55" fmla="*/ 134 h 508"/>
                <a:gd name="T56" fmla="*/ 29 w 414"/>
                <a:gd name="T57" fmla="*/ 102 h 508"/>
                <a:gd name="T58" fmla="*/ 50 w 414"/>
                <a:gd name="T59" fmla="*/ 73 h 508"/>
                <a:gd name="T60" fmla="*/ 75 w 414"/>
                <a:gd name="T61" fmla="*/ 48 h 508"/>
                <a:gd name="T62" fmla="*/ 104 w 414"/>
                <a:gd name="T63" fmla="*/ 27 h 508"/>
                <a:gd name="T64" fmla="*/ 135 w 414"/>
                <a:gd name="T65" fmla="*/ 13 h 508"/>
                <a:gd name="T66" fmla="*/ 170 w 414"/>
                <a:gd name="T67" fmla="*/ 2 h 508"/>
                <a:gd name="T68" fmla="*/ 207 w 414"/>
                <a:gd name="T69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4" h="508">
                  <a:moveTo>
                    <a:pt x="207" y="0"/>
                  </a:moveTo>
                  <a:lnTo>
                    <a:pt x="245" y="2"/>
                  </a:lnTo>
                  <a:lnTo>
                    <a:pt x="280" y="13"/>
                  </a:lnTo>
                  <a:lnTo>
                    <a:pt x="312" y="27"/>
                  </a:lnTo>
                  <a:lnTo>
                    <a:pt x="341" y="48"/>
                  </a:lnTo>
                  <a:lnTo>
                    <a:pt x="365" y="73"/>
                  </a:lnTo>
                  <a:lnTo>
                    <a:pt x="386" y="102"/>
                  </a:lnTo>
                  <a:lnTo>
                    <a:pt x="402" y="134"/>
                  </a:lnTo>
                  <a:lnTo>
                    <a:pt x="411" y="168"/>
                  </a:lnTo>
                  <a:lnTo>
                    <a:pt x="414" y="206"/>
                  </a:lnTo>
                  <a:lnTo>
                    <a:pt x="411" y="243"/>
                  </a:lnTo>
                  <a:lnTo>
                    <a:pt x="402" y="278"/>
                  </a:lnTo>
                  <a:lnTo>
                    <a:pt x="386" y="310"/>
                  </a:lnTo>
                  <a:lnTo>
                    <a:pt x="365" y="339"/>
                  </a:lnTo>
                  <a:lnTo>
                    <a:pt x="341" y="364"/>
                  </a:lnTo>
                  <a:lnTo>
                    <a:pt x="312" y="384"/>
                  </a:lnTo>
                  <a:lnTo>
                    <a:pt x="360" y="384"/>
                  </a:lnTo>
                  <a:lnTo>
                    <a:pt x="207" y="508"/>
                  </a:lnTo>
                  <a:lnTo>
                    <a:pt x="55" y="384"/>
                  </a:lnTo>
                  <a:lnTo>
                    <a:pt x="104" y="384"/>
                  </a:lnTo>
                  <a:lnTo>
                    <a:pt x="75" y="364"/>
                  </a:lnTo>
                  <a:lnTo>
                    <a:pt x="50" y="339"/>
                  </a:lnTo>
                  <a:lnTo>
                    <a:pt x="29" y="310"/>
                  </a:lnTo>
                  <a:lnTo>
                    <a:pt x="13" y="278"/>
                  </a:lnTo>
                  <a:lnTo>
                    <a:pt x="4" y="243"/>
                  </a:lnTo>
                  <a:lnTo>
                    <a:pt x="0" y="206"/>
                  </a:lnTo>
                  <a:lnTo>
                    <a:pt x="4" y="168"/>
                  </a:lnTo>
                  <a:lnTo>
                    <a:pt x="13" y="134"/>
                  </a:lnTo>
                  <a:lnTo>
                    <a:pt x="29" y="102"/>
                  </a:lnTo>
                  <a:lnTo>
                    <a:pt x="50" y="73"/>
                  </a:lnTo>
                  <a:lnTo>
                    <a:pt x="75" y="48"/>
                  </a:lnTo>
                  <a:lnTo>
                    <a:pt x="104" y="27"/>
                  </a:lnTo>
                  <a:lnTo>
                    <a:pt x="135" y="13"/>
                  </a:lnTo>
                  <a:lnTo>
                    <a:pt x="170" y="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1"/>
            <p:cNvSpPr>
              <a:spLocks/>
            </p:cNvSpPr>
            <p:nvPr/>
          </p:nvSpPr>
          <p:spPr bwMode="auto">
            <a:xfrm>
              <a:off x="5080000" y="1687513"/>
              <a:ext cx="433388" cy="434975"/>
            </a:xfrm>
            <a:custGeom>
              <a:avLst/>
              <a:gdLst>
                <a:gd name="T0" fmla="*/ 136 w 273"/>
                <a:gd name="T1" fmla="*/ 0 h 274"/>
                <a:gd name="T2" fmla="*/ 167 w 273"/>
                <a:gd name="T3" fmla="*/ 4 h 274"/>
                <a:gd name="T4" fmla="*/ 198 w 273"/>
                <a:gd name="T5" fmla="*/ 14 h 274"/>
                <a:gd name="T6" fmla="*/ 222 w 273"/>
                <a:gd name="T7" fmla="*/ 30 h 274"/>
                <a:gd name="T8" fmla="*/ 243 w 273"/>
                <a:gd name="T9" fmla="*/ 51 h 274"/>
                <a:gd name="T10" fmla="*/ 260 w 273"/>
                <a:gd name="T11" fmla="*/ 77 h 274"/>
                <a:gd name="T12" fmla="*/ 270 w 273"/>
                <a:gd name="T13" fmla="*/ 106 h 274"/>
                <a:gd name="T14" fmla="*/ 273 w 273"/>
                <a:gd name="T15" fmla="*/ 137 h 274"/>
                <a:gd name="T16" fmla="*/ 270 w 273"/>
                <a:gd name="T17" fmla="*/ 169 h 274"/>
                <a:gd name="T18" fmla="*/ 260 w 273"/>
                <a:gd name="T19" fmla="*/ 198 h 274"/>
                <a:gd name="T20" fmla="*/ 243 w 273"/>
                <a:gd name="T21" fmla="*/ 223 h 274"/>
                <a:gd name="T22" fmla="*/ 222 w 273"/>
                <a:gd name="T23" fmla="*/ 243 h 274"/>
                <a:gd name="T24" fmla="*/ 198 w 273"/>
                <a:gd name="T25" fmla="*/ 260 h 274"/>
                <a:gd name="T26" fmla="*/ 167 w 273"/>
                <a:gd name="T27" fmla="*/ 271 h 274"/>
                <a:gd name="T28" fmla="*/ 136 w 273"/>
                <a:gd name="T29" fmla="*/ 274 h 274"/>
                <a:gd name="T30" fmla="*/ 105 w 273"/>
                <a:gd name="T31" fmla="*/ 271 h 274"/>
                <a:gd name="T32" fmla="*/ 76 w 273"/>
                <a:gd name="T33" fmla="*/ 260 h 274"/>
                <a:gd name="T34" fmla="*/ 51 w 273"/>
                <a:gd name="T35" fmla="*/ 243 h 274"/>
                <a:gd name="T36" fmla="*/ 30 w 273"/>
                <a:gd name="T37" fmla="*/ 223 h 274"/>
                <a:gd name="T38" fmla="*/ 13 w 273"/>
                <a:gd name="T39" fmla="*/ 198 h 274"/>
                <a:gd name="T40" fmla="*/ 4 w 273"/>
                <a:gd name="T41" fmla="*/ 169 h 274"/>
                <a:gd name="T42" fmla="*/ 0 w 273"/>
                <a:gd name="T43" fmla="*/ 137 h 274"/>
                <a:gd name="T44" fmla="*/ 4 w 273"/>
                <a:gd name="T45" fmla="*/ 106 h 274"/>
                <a:gd name="T46" fmla="*/ 13 w 273"/>
                <a:gd name="T47" fmla="*/ 77 h 274"/>
                <a:gd name="T48" fmla="*/ 30 w 273"/>
                <a:gd name="T49" fmla="*/ 51 h 274"/>
                <a:gd name="T50" fmla="*/ 51 w 273"/>
                <a:gd name="T51" fmla="*/ 30 h 274"/>
                <a:gd name="T52" fmla="*/ 76 w 273"/>
                <a:gd name="T53" fmla="*/ 14 h 274"/>
                <a:gd name="T54" fmla="*/ 105 w 273"/>
                <a:gd name="T55" fmla="*/ 4 h 274"/>
                <a:gd name="T56" fmla="*/ 136 w 273"/>
                <a:gd name="T5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3" h="274">
                  <a:moveTo>
                    <a:pt x="136" y="0"/>
                  </a:moveTo>
                  <a:lnTo>
                    <a:pt x="167" y="4"/>
                  </a:lnTo>
                  <a:lnTo>
                    <a:pt x="198" y="14"/>
                  </a:lnTo>
                  <a:lnTo>
                    <a:pt x="222" y="30"/>
                  </a:lnTo>
                  <a:lnTo>
                    <a:pt x="243" y="51"/>
                  </a:lnTo>
                  <a:lnTo>
                    <a:pt x="260" y="77"/>
                  </a:lnTo>
                  <a:lnTo>
                    <a:pt x="270" y="106"/>
                  </a:lnTo>
                  <a:lnTo>
                    <a:pt x="273" y="137"/>
                  </a:lnTo>
                  <a:lnTo>
                    <a:pt x="270" y="169"/>
                  </a:lnTo>
                  <a:lnTo>
                    <a:pt x="260" y="198"/>
                  </a:lnTo>
                  <a:lnTo>
                    <a:pt x="243" y="223"/>
                  </a:lnTo>
                  <a:lnTo>
                    <a:pt x="222" y="243"/>
                  </a:lnTo>
                  <a:lnTo>
                    <a:pt x="198" y="260"/>
                  </a:lnTo>
                  <a:lnTo>
                    <a:pt x="167" y="271"/>
                  </a:lnTo>
                  <a:lnTo>
                    <a:pt x="136" y="274"/>
                  </a:lnTo>
                  <a:lnTo>
                    <a:pt x="105" y="271"/>
                  </a:lnTo>
                  <a:lnTo>
                    <a:pt x="76" y="260"/>
                  </a:lnTo>
                  <a:lnTo>
                    <a:pt x="51" y="243"/>
                  </a:lnTo>
                  <a:lnTo>
                    <a:pt x="30" y="223"/>
                  </a:lnTo>
                  <a:lnTo>
                    <a:pt x="13" y="198"/>
                  </a:lnTo>
                  <a:lnTo>
                    <a:pt x="4" y="169"/>
                  </a:lnTo>
                  <a:lnTo>
                    <a:pt x="0" y="137"/>
                  </a:lnTo>
                  <a:lnTo>
                    <a:pt x="4" y="106"/>
                  </a:lnTo>
                  <a:lnTo>
                    <a:pt x="13" y="77"/>
                  </a:lnTo>
                  <a:lnTo>
                    <a:pt x="30" y="51"/>
                  </a:lnTo>
                  <a:lnTo>
                    <a:pt x="51" y="30"/>
                  </a:lnTo>
                  <a:lnTo>
                    <a:pt x="76" y="14"/>
                  </a:lnTo>
                  <a:lnTo>
                    <a:pt x="105" y="4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161725" y="4769781"/>
            <a:ext cx="1782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61726" y="4436018"/>
            <a:ext cx="178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41505" y="1459205"/>
            <a:ext cx="2389003" cy="2931433"/>
            <a:chOff x="4967288" y="1577975"/>
            <a:chExt cx="657225" cy="806450"/>
          </a:xfrm>
        </p:grpSpPr>
        <p:sp>
          <p:nvSpPr>
            <p:cNvPr id="19" name="Freeform 80"/>
            <p:cNvSpPr>
              <a:spLocks/>
            </p:cNvSpPr>
            <p:nvPr/>
          </p:nvSpPr>
          <p:spPr bwMode="auto">
            <a:xfrm>
              <a:off x="4967288" y="1577975"/>
              <a:ext cx="657225" cy="806450"/>
            </a:xfrm>
            <a:custGeom>
              <a:avLst/>
              <a:gdLst>
                <a:gd name="T0" fmla="*/ 207 w 414"/>
                <a:gd name="T1" fmla="*/ 0 h 508"/>
                <a:gd name="T2" fmla="*/ 245 w 414"/>
                <a:gd name="T3" fmla="*/ 2 h 508"/>
                <a:gd name="T4" fmla="*/ 280 w 414"/>
                <a:gd name="T5" fmla="*/ 13 h 508"/>
                <a:gd name="T6" fmla="*/ 312 w 414"/>
                <a:gd name="T7" fmla="*/ 27 h 508"/>
                <a:gd name="T8" fmla="*/ 341 w 414"/>
                <a:gd name="T9" fmla="*/ 48 h 508"/>
                <a:gd name="T10" fmla="*/ 365 w 414"/>
                <a:gd name="T11" fmla="*/ 73 h 508"/>
                <a:gd name="T12" fmla="*/ 386 w 414"/>
                <a:gd name="T13" fmla="*/ 102 h 508"/>
                <a:gd name="T14" fmla="*/ 402 w 414"/>
                <a:gd name="T15" fmla="*/ 134 h 508"/>
                <a:gd name="T16" fmla="*/ 411 w 414"/>
                <a:gd name="T17" fmla="*/ 168 h 508"/>
                <a:gd name="T18" fmla="*/ 414 w 414"/>
                <a:gd name="T19" fmla="*/ 206 h 508"/>
                <a:gd name="T20" fmla="*/ 411 w 414"/>
                <a:gd name="T21" fmla="*/ 243 h 508"/>
                <a:gd name="T22" fmla="*/ 402 w 414"/>
                <a:gd name="T23" fmla="*/ 278 h 508"/>
                <a:gd name="T24" fmla="*/ 386 w 414"/>
                <a:gd name="T25" fmla="*/ 310 h 508"/>
                <a:gd name="T26" fmla="*/ 365 w 414"/>
                <a:gd name="T27" fmla="*/ 339 h 508"/>
                <a:gd name="T28" fmla="*/ 341 w 414"/>
                <a:gd name="T29" fmla="*/ 364 h 508"/>
                <a:gd name="T30" fmla="*/ 312 w 414"/>
                <a:gd name="T31" fmla="*/ 384 h 508"/>
                <a:gd name="T32" fmla="*/ 360 w 414"/>
                <a:gd name="T33" fmla="*/ 384 h 508"/>
                <a:gd name="T34" fmla="*/ 207 w 414"/>
                <a:gd name="T35" fmla="*/ 508 h 508"/>
                <a:gd name="T36" fmla="*/ 55 w 414"/>
                <a:gd name="T37" fmla="*/ 384 h 508"/>
                <a:gd name="T38" fmla="*/ 104 w 414"/>
                <a:gd name="T39" fmla="*/ 384 h 508"/>
                <a:gd name="T40" fmla="*/ 75 w 414"/>
                <a:gd name="T41" fmla="*/ 364 h 508"/>
                <a:gd name="T42" fmla="*/ 50 w 414"/>
                <a:gd name="T43" fmla="*/ 339 h 508"/>
                <a:gd name="T44" fmla="*/ 29 w 414"/>
                <a:gd name="T45" fmla="*/ 310 h 508"/>
                <a:gd name="T46" fmla="*/ 13 w 414"/>
                <a:gd name="T47" fmla="*/ 278 h 508"/>
                <a:gd name="T48" fmla="*/ 4 w 414"/>
                <a:gd name="T49" fmla="*/ 243 h 508"/>
                <a:gd name="T50" fmla="*/ 0 w 414"/>
                <a:gd name="T51" fmla="*/ 206 h 508"/>
                <a:gd name="T52" fmla="*/ 4 w 414"/>
                <a:gd name="T53" fmla="*/ 168 h 508"/>
                <a:gd name="T54" fmla="*/ 13 w 414"/>
                <a:gd name="T55" fmla="*/ 134 h 508"/>
                <a:gd name="T56" fmla="*/ 29 w 414"/>
                <a:gd name="T57" fmla="*/ 102 h 508"/>
                <a:gd name="T58" fmla="*/ 50 w 414"/>
                <a:gd name="T59" fmla="*/ 73 h 508"/>
                <a:gd name="T60" fmla="*/ 75 w 414"/>
                <a:gd name="T61" fmla="*/ 48 h 508"/>
                <a:gd name="T62" fmla="*/ 104 w 414"/>
                <a:gd name="T63" fmla="*/ 27 h 508"/>
                <a:gd name="T64" fmla="*/ 135 w 414"/>
                <a:gd name="T65" fmla="*/ 13 h 508"/>
                <a:gd name="T66" fmla="*/ 170 w 414"/>
                <a:gd name="T67" fmla="*/ 2 h 508"/>
                <a:gd name="T68" fmla="*/ 207 w 414"/>
                <a:gd name="T69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4" h="508">
                  <a:moveTo>
                    <a:pt x="207" y="0"/>
                  </a:moveTo>
                  <a:lnTo>
                    <a:pt x="245" y="2"/>
                  </a:lnTo>
                  <a:lnTo>
                    <a:pt x="280" y="13"/>
                  </a:lnTo>
                  <a:lnTo>
                    <a:pt x="312" y="27"/>
                  </a:lnTo>
                  <a:lnTo>
                    <a:pt x="341" y="48"/>
                  </a:lnTo>
                  <a:lnTo>
                    <a:pt x="365" y="73"/>
                  </a:lnTo>
                  <a:lnTo>
                    <a:pt x="386" y="102"/>
                  </a:lnTo>
                  <a:lnTo>
                    <a:pt x="402" y="134"/>
                  </a:lnTo>
                  <a:lnTo>
                    <a:pt x="411" y="168"/>
                  </a:lnTo>
                  <a:lnTo>
                    <a:pt x="414" y="206"/>
                  </a:lnTo>
                  <a:lnTo>
                    <a:pt x="411" y="243"/>
                  </a:lnTo>
                  <a:lnTo>
                    <a:pt x="402" y="278"/>
                  </a:lnTo>
                  <a:lnTo>
                    <a:pt x="386" y="310"/>
                  </a:lnTo>
                  <a:lnTo>
                    <a:pt x="365" y="339"/>
                  </a:lnTo>
                  <a:lnTo>
                    <a:pt x="341" y="364"/>
                  </a:lnTo>
                  <a:lnTo>
                    <a:pt x="312" y="384"/>
                  </a:lnTo>
                  <a:lnTo>
                    <a:pt x="360" y="384"/>
                  </a:lnTo>
                  <a:lnTo>
                    <a:pt x="207" y="508"/>
                  </a:lnTo>
                  <a:lnTo>
                    <a:pt x="55" y="384"/>
                  </a:lnTo>
                  <a:lnTo>
                    <a:pt x="104" y="384"/>
                  </a:lnTo>
                  <a:lnTo>
                    <a:pt x="75" y="364"/>
                  </a:lnTo>
                  <a:lnTo>
                    <a:pt x="50" y="339"/>
                  </a:lnTo>
                  <a:lnTo>
                    <a:pt x="29" y="310"/>
                  </a:lnTo>
                  <a:lnTo>
                    <a:pt x="13" y="278"/>
                  </a:lnTo>
                  <a:lnTo>
                    <a:pt x="4" y="243"/>
                  </a:lnTo>
                  <a:lnTo>
                    <a:pt x="0" y="206"/>
                  </a:lnTo>
                  <a:lnTo>
                    <a:pt x="4" y="168"/>
                  </a:lnTo>
                  <a:lnTo>
                    <a:pt x="13" y="134"/>
                  </a:lnTo>
                  <a:lnTo>
                    <a:pt x="29" y="102"/>
                  </a:lnTo>
                  <a:lnTo>
                    <a:pt x="50" y="73"/>
                  </a:lnTo>
                  <a:lnTo>
                    <a:pt x="75" y="48"/>
                  </a:lnTo>
                  <a:lnTo>
                    <a:pt x="104" y="27"/>
                  </a:lnTo>
                  <a:lnTo>
                    <a:pt x="135" y="13"/>
                  </a:lnTo>
                  <a:lnTo>
                    <a:pt x="170" y="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1"/>
            <p:cNvSpPr>
              <a:spLocks/>
            </p:cNvSpPr>
            <p:nvPr/>
          </p:nvSpPr>
          <p:spPr bwMode="auto">
            <a:xfrm>
              <a:off x="5080000" y="1687513"/>
              <a:ext cx="433388" cy="434975"/>
            </a:xfrm>
            <a:custGeom>
              <a:avLst/>
              <a:gdLst>
                <a:gd name="T0" fmla="*/ 136 w 273"/>
                <a:gd name="T1" fmla="*/ 0 h 274"/>
                <a:gd name="T2" fmla="*/ 167 w 273"/>
                <a:gd name="T3" fmla="*/ 4 h 274"/>
                <a:gd name="T4" fmla="*/ 198 w 273"/>
                <a:gd name="T5" fmla="*/ 14 h 274"/>
                <a:gd name="T6" fmla="*/ 222 w 273"/>
                <a:gd name="T7" fmla="*/ 30 h 274"/>
                <a:gd name="T8" fmla="*/ 243 w 273"/>
                <a:gd name="T9" fmla="*/ 51 h 274"/>
                <a:gd name="T10" fmla="*/ 260 w 273"/>
                <a:gd name="T11" fmla="*/ 77 h 274"/>
                <a:gd name="T12" fmla="*/ 270 w 273"/>
                <a:gd name="T13" fmla="*/ 106 h 274"/>
                <a:gd name="T14" fmla="*/ 273 w 273"/>
                <a:gd name="T15" fmla="*/ 137 h 274"/>
                <a:gd name="T16" fmla="*/ 270 w 273"/>
                <a:gd name="T17" fmla="*/ 169 h 274"/>
                <a:gd name="T18" fmla="*/ 260 w 273"/>
                <a:gd name="T19" fmla="*/ 198 h 274"/>
                <a:gd name="T20" fmla="*/ 243 w 273"/>
                <a:gd name="T21" fmla="*/ 223 h 274"/>
                <a:gd name="T22" fmla="*/ 222 w 273"/>
                <a:gd name="T23" fmla="*/ 243 h 274"/>
                <a:gd name="T24" fmla="*/ 198 w 273"/>
                <a:gd name="T25" fmla="*/ 260 h 274"/>
                <a:gd name="T26" fmla="*/ 167 w 273"/>
                <a:gd name="T27" fmla="*/ 271 h 274"/>
                <a:gd name="T28" fmla="*/ 136 w 273"/>
                <a:gd name="T29" fmla="*/ 274 h 274"/>
                <a:gd name="T30" fmla="*/ 105 w 273"/>
                <a:gd name="T31" fmla="*/ 271 h 274"/>
                <a:gd name="T32" fmla="*/ 76 w 273"/>
                <a:gd name="T33" fmla="*/ 260 h 274"/>
                <a:gd name="T34" fmla="*/ 51 w 273"/>
                <a:gd name="T35" fmla="*/ 243 h 274"/>
                <a:gd name="T36" fmla="*/ 30 w 273"/>
                <a:gd name="T37" fmla="*/ 223 h 274"/>
                <a:gd name="T38" fmla="*/ 13 w 273"/>
                <a:gd name="T39" fmla="*/ 198 h 274"/>
                <a:gd name="T40" fmla="*/ 4 w 273"/>
                <a:gd name="T41" fmla="*/ 169 h 274"/>
                <a:gd name="T42" fmla="*/ 0 w 273"/>
                <a:gd name="T43" fmla="*/ 137 h 274"/>
                <a:gd name="T44" fmla="*/ 4 w 273"/>
                <a:gd name="T45" fmla="*/ 106 h 274"/>
                <a:gd name="T46" fmla="*/ 13 w 273"/>
                <a:gd name="T47" fmla="*/ 77 h 274"/>
                <a:gd name="T48" fmla="*/ 30 w 273"/>
                <a:gd name="T49" fmla="*/ 51 h 274"/>
                <a:gd name="T50" fmla="*/ 51 w 273"/>
                <a:gd name="T51" fmla="*/ 30 h 274"/>
                <a:gd name="T52" fmla="*/ 76 w 273"/>
                <a:gd name="T53" fmla="*/ 14 h 274"/>
                <a:gd name="T54" fmla="*/ 105 w 273"/>
                <a:gd name="T55" fmla="*/ 4 h 274"/>
                <a:gd name="T56" fmla="*/ 136 w 273"/>
                <a:gd name="T5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3" h="274">
                  <a:moveTo>
                    <a:pt x="136" y="0"/>
                  </a:moveTo>
                  <a:lnTo>
                    <a:pt x="167" y="4"/>
                  </a:lnTo>
                  <a:lnTo>
                    <a:pt x="198" y="14"/>
                  </a:lnTo>
                  <a:lnTo>
                    <a:pt x="222" y="30"/>
                  </a:lnTo>
                  <a:lnTo>
                    <a:pt x="243" y="51"/>
                  </a:lnTo>
                  <a:lnTo>
                    <a:pt x="260" y="77"/>
                  </a:lnTo>
                  <a:lnTo>
                    <a:pt x="270" y="106"/>
                  </a:lnTo>
                  <a:lnTo>
                    <a:pt x="273" y="137"/>
                  </a:lnTo>
                  <a:lnTo>
                    <a:pt x="270" y="169"/>
                  </a:lnTo>
                  <a:lnTo>
                    <a:pt x="260" y="198"/>
                  </a:lnTo>
                  <a:lnTo>
                    <a:pt x="243" y="223"/>
                  </a:lnTo>
                  <a:lnTo>
                    <a:pt x="222" y="243"/>
                  </a:lnTo>
                  <a:lnTo>
                    <a:pt x="198" y="260"/>
                  </a:lnTo>
                  <a:lnTo>
                    <a:pt x="167" y="271"/>
                  </a:lnTo>
                  <a:lnTo>
                    <a:pt x="136" y="274"/>
                  </a:lnTo>
                  <a:lnTo>
                    <a:pt x="105" y="271"/>
                  </a:lnTo>
                  <a:lnTo>
                    <a:pt x="76" y="260"/>
                  </a:lnTo>
                  <a:lnTo>
                    <a:pt x="51" y="243"/>
                  </a:lnTo>
                  <a:lnTo>
                    <a:pt x="30" y="223"/>
                  </a:lnTo>
                  <a:lnTo>
                    <a:pt x="13" y="198"/>
                  </a:lnTo>
                  <a:lnTo>
                    <a:pt x="4" y="169"/>
                  </a:lnTo>
                  <a:lnTo>
                    <a:pt x="0" y="137"/>
                  </a:lnTo>
                  <a:lnTo>
                    <a:pt x="4" y="106"/>
                  </a:lnTo>
                  <a:lnTo>
                    <a:pt x="13" y="77"/>
                  </a:lnTo>
                  <a:lnTo>
                    <a:pt x="30" y="51"/>
                  </a:lnTo>
                  <a:lnTo>
                    <a:pt x="51" y="30"/>
                  </a:lnTo>
                  <a:lnTo>
                    <a:pt x="76" y="14"/>
                  </a:lnTo>
                  <a:lnTo>
                    <a:pt x="105" y="4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5"/>
            </a:solidFill>
            <a:ln w="254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8517731" y="4724401"/>
            <a:ext cx="1782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17732" y="4390638"/>
            <a:ext cx="178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05" y="3105745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606" y="2462924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33" y="2800945"/>
            <a:ext cx="304800" cy="3048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27" name="TextBox 26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393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97683" y="442234"/>
            <a:ext cx="3322462" cy="5973531"/>
            <a:chOff x="5308919" y="2814638"/>
            <a:chExt cx="744538" cy="1487488"/>
          </a:xfrm>
        </p:grpSpPr>
        <p:sp>
          <p:nvSpPr>
            <p:cNvPr id="5" name="Freeform 768"/>
            <p:cNvSpPr>
              <a:spLocks/>
            </p:cNvSpPr>
            <p:nvPr/>
          </p:nvSpPr>
          <p:spPr bwMode="auto">
            <a:xfrm>
              <a:off x="5308919" y="3041650"/>
              <a:ext cx="477838" cy="412750"/>
            </a:xfrm>
            <a:custGeom>
              <a:avLst/>
              <a:gdLst>
                <a:gd name="T0" fmla="*/ 251 w 301"/>
                <a:gd name="T1" fmla="*/ 0 h 260"/>
                <a:gd name="T2" fmla="*/ 259 w 301"/>
                <a:gd name="T3" fmla="*/ 3 h 260"/>
                <a:gd name="T4" fmla="*/ 275 w 301"/>
                <a:gd name="T5" fmla="*/ 49 h 260"/>
                <a:gd name="T6" fmla="*/ 286 w 301"/>
                <a:gd name="T7" fmla="*/ 53 h 260"/>
                <a:gd name="T8" fmla="*/ 292 w 301"/>
                <a:gd name="T9" fmla="*/ 68 h 260"/>
                <a:gd name="T10" fmla="*/ 292 w 301"/>
                <a:gd name="T11" fmla="*/ 85 h 260"/>
                <a:gd name="T12" fmla="*/ 301 w 301"/>
                <a:gd name="T13" fmla="*/ 101 h 260"/>
                <a:gd name="T14" fmla="*/ 301 w 301"/>
                <a:gd name="T15" fmla="*/ 116 h 260"/>
                <a:gd name="T16" fmla="*/ 297 w 301"/>
                <a:gd name="T17" fmla="*/ 131 h 260"/>
                <a:gd name="T18" fmla="*/ 288 w 301"/>
                <a:gd name="T19" fmla="*/ 142 h 260"/>
                <a:gd name="T20" fmla="*/ 281 w 301"/>
                <a:gd name="T21" fmla="*/ 147 h 260"/>
                <a:gd name="T22" fmla="*/ 277 w 301"/>
                <a:gd name="T23" fmla="*/ 151 h 260"/>
                <a:gd name="T24" fmla="*/ 275 w 301"/>
                <a:gd name="T25" fmla="*/ 151 h 260"/>
                <a:gd name="T26" fmla="*/ 270 w 301"/>
                <a:gd name="T27" fmla="*/ 149 h 260"/>
                <a:gd name="T28" fmla="*/ 264 w 301"/>
                <a:gd name="T29" fmla="*/ 149 h 260"/>
                <a:gd name="T30" fmla="*/ 259 w 301"/>
                <a:gd name="T31" fmla="*/ 147 h 260"/>
                <a:gd name="T32" fmla="*/ 253 w 301"/>
                <a:gd name="T33" fmla="*/ 147 h 260"/>
                <a:gd name="T34" fmla="*/ 249 w 301"/>
                <a:gd name="T35" fmla="*/ 145 h 260"/>
                <a:gd name="T36" fmla="*/ 249 w 301"/>
                <a:gd name="T37" fmla="*/ 145 h 260"/>
                <a:gd name="T38" fmla="*/ 231 w 301"/>
                <a:gd name="T39" fmla="*/ 142 h 260"/>
                <a:gd name="T40" fmla="*/ 216 w 301"/>
                <a:gd name="T41" fmla="*/ 170 h 260"/>
                <a:gd name="T42" fmla="*/ 211 w 301"/>
                <a:gd name="T43" fmla="*/ 199 h 260"/>
                <a:gd name="T44" fmla="*/ 216 w 301"/>
                <a:gd name="T45" fmla="*/ 240 h 260"/>
                <a:gd name="T46" fmla="*/ 218 w 301"/>
                <a:gd name="T47" fmla="*/ 245 h 260"/>
                <a:gd name="T48" fmla="*/ 220 w 301"/>
                <a:gd name="T49" fmla="*/ 251 h 260"/>
                <a:gd name="T50" fmla="*/ 224 w 301"/>
                <a:gd name="T51" fmla="*/ 260 h 260"/>
                <a:gd name="T52" fmla="*/ 128 w 301"/>
                <a:gd name="T53" fmla="*/ 247 h 260"/>
                <a:gd name="T54" fmla="*/ 105 w 301"/>
                <a:gd name="T55" fmla="*/ 234 h 260"/>
                <a:gd name="T56" fmla="*/ 83 w 301"/>
                <a:gd name="T57" fmla="*/ 227 h 260"/>
                <a:gd name="T58" fmla="*/ 61 w 301"/>
                <a:gd name="T59" fmla="*/ 223 h 260"/>
                <a:gd name="T60" fmla="*/ 44 w 301"/>
                <a:gd name="T61" fmla="*/ 223 h 260"/>
                <a:gd name="T62" fmla="*/ 44 w 301"/>
                <a:gd name="T63" fmla="*/ 218 h 260"/>
                <a:gd name="T64" fmla="*/ 2 w 301"/>
                <a:gd name="T65" fmla="*/ 188 h 260"/>
                <a:gd name="T66" fmla="*/ 0 w 301"/>
                <a:gd name="T67" fmla="*/ 173 h 260"/>
                <a:gd name="T68" fmla="*/ 11 w 301"/>
                <a:gd name="T69" fmla="*/ 147 h 260"/>
                <a:gd name="T70" fmla="*/ 13 w 301"/>
                <a:gd name="T71" fmla="*/ 134 h 260"/>
                <a:gd name="T72" fmla="*/ 19 w 301"/>
                <a:gd name="T73" fmla="*/ 125 h 260"/>
                <a:gd name="T74" fmla="*/ 39 w 301"/>
                <a:gd name="T75" fmla="*/ 57 h 260"/>
                <a:gd name="T76" fmla="*/ 59 w 301"/>
                <a:gd name="T77" fmla="*/ 20 h 260"/>
                <a:gd name="T78" fmla="*/ 72 w 301"/>
                <a:gd name="T79" fmla="*/ 9 h 260"/>
                <a:gd name="T80" fmla="*/ 100 w 301"/>
                <a:gd name="T81" fmla="*/ 7 h 260"/>
                <a:gd name="T82" fmla="*/ 133 w 301"/>
                <a:gd name="T83" fmla="*/ 1 h 260"/>
                <a:gd name="T84" fmla="*/ 146 w 301"/>
                <a:gd name="T85" fmla="*/ 3 h 260"/>
                <a:gd name="T86" fmla="*/ 148 w 301"/>
                <a:gd name="T87" fmla="*/ 9 h 260"/>
                <a:gd name="T88" fmla="*/ 159 w 301"/>
                <a:gd name="T89" fmla="*/ 33 h 260"/>
                <a:gd name="T90" fmla="*/ 164 w 301"/>
                <a:gd name="T91" fmla="*/ 57 h 260"/>
                <a:gd name="T92" fmla="*/ 179 w 301"/>
                <a:gd name="T93" fmla="*/ 22 h 260"/>
                <a:gd name="T94" fmla="*/ 187 w 301"/>
                <a:gd name="T95" fmla="*/ 11 h 260"/>
                <a:gd name="T96" fmla="*/ 194 w 301"/>
                <a:gd name="T97" fmla="*/ 11 h 260"/>
                <a:gd name="T98" fmla="*/ 218 w 301"/>
                <a:gd name="T99" fmla="*/ 31 h 260"/>
                <a:gd name="T100" fmla="*/ 233 w 301"/>
                <a:gd name="T101" fmla="*/ 59 h 260"/>
                <a:gd name="T102" fmla="*/ 229 w 301"/>
                <a:gd name="T103" fmla="*/ 42 h 260"/>
                <a:gd name="T104" fmla="*/ 224 w 301"/>
                <a:gd name="T105" fmla="*/ 9 h 260"/>
                <a:gd name="T106" fmla="*/ 251 w 301"/>
                <a:gd name="T10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1" h="260">
                  <a:moveTo>
                    <a:pt x="251" y="0"/>
                  </a:moveTo>
                  <a:lnTo>
                    <a:pt x="259" y="3"/>
                  </a:lnTo>
                  <a:lnTo>
                    <a:pt x="275" y="49"/>
                  </a:lnTo>
                  <a:lnTo>
                    <a:pt x="286" y="53"/>
                  </a:lnTo>
                  <a:lnTo>
                    <a:pt x="292" y="68"/>
                  </a:lnTo>
                  <a:lnTo>
                    <a:pt x="292" y="85"/>
                  </a:lnTo>
                  <a:lnTo>
                    <a:pt x="301" y="101"/>
                  </a:lnTo>
                  <a:lnTo>
                    <a:pt x="301" y="116"/>
                  </a:lnTo>
                  <a:lnTo>
                    <a:pt x="297" y="131"/>
                  </a:lnTo>
                  <a:lnTo>
                    <a:pt x="288" y="142"/>
                  </a:lnTo>
                  <a:lnTo>
                    <a:pt x="281" y="147"/>
                  </a:lnTo>
                  <a:lnTo>
                    <a:pt x="277" y="151"/>
                  </a:lnTo>
                  <a:lnTo>
                    <a:pt x="275" y="151"/>
                  </a:lnTo>
                  <a:lnTo>
                    <a:pt x="270" y="149"/>
                  </a:lnTo>
                  <a:lnTo>
                    <a:pt x="264" y="149"/>
                  </a:lnTo>
                  <a:lnTo>
                    <a:pt x="259" y="147"/>
                  </a:lnTo>
                  <a:lnTo>
                    <a:pt x="253" y="147"/>
                  </a:lnTo>
                  <a:lnTo>
                    <a:pt x="249" y="145"/>
                  </a:lnTo>
                  <a:lnTo>
                    <a:pt x="249" y="145"/>
                  </a:lnTo>
                  <a:lnTo>
                    <a:pt x="231" y="142"/>
                  </a:lnTo>
                  <a:lnTo>
                    <a:pt x="216" y="170"/>
                  </a:lnTo>
                  <a:lnTo>
                    <a:pt x="211" y="199"/>
                  </a:lnTo>
                  <a:lnTo>
                    <a:pt x="216" y="240"/>
                  </a:lnTo>
                  <a:lnTo>
                    <a:pt x="218" y="245"/>
                  </a:lnTo>
                  <a:lnTo>
                    <a:pt x="220" y="251"/>
                  </a:lnTo>
                  <a:lnTo>
                    <a:pt x="224" y="260"/>
                  </a:lnTo>
                  <a:lnTo>
                    <a:pt x="128" y="247"/>
                  </a:lnTo>
                  <a:lnTo>
                    <a:pt x="105" y="234"/>
                  </a:lnTo>
                  <a:lnTo>
                    <a:pt x="83" y="227"/>
                  </a:lnTo>
                  <a:lnTo>
                    <a:pt x="61" y="223"/>
                  </a:lnTo>
                  <a:lnTo>
                    <a:pt x="44" y="223"/>
                  </a:lnTo>
                  <a:lnTo>
                    <a:pt x="44" y="218"/>
                  </a:lnTo>
                  <a:lnTo>
                    <a:pt x="2" y="188"/>
                  </a:lnTo>
                  <a:lnTo>
                    <a:pt x="0" y="173"/>
                  </a:lnTo>
                  <a:lnTo>
                    <a:pt x="11" y="147"/>
                  </a:lnTo>
                  <a:lnTo>
                    <a:pt x="13" y="134"/>
                  </a:lnTo>
                  <a:lnTo>
                    <a:pt x="19" y="125"/>
                  </a:lnTo>
                  <a:lnTo>
                    <a:pt x="39" y="57"/>
                  </a:lnTo>
                  <a:lnTo>
                    <a:pt x="59" y="20"/>
                  </a:lnTo>
                  <a:lnTo>
                    <a:pt x="72" y="9"/>
                  </a:lnTo>
                  <a:lnTo>
                    <a:pt x="100" y="7"/>
                  </a:lnTo>
                  <a:lnTo>
                    <a:pt x="133" y="1"/>
                  </a:lnTo>
                  <a:lnTo>
                    <a:pt x="146" y="3"/>
                  </a:lnTo>
                  <a:lnTo>
                    <a:pt x="148" y="9"/>
                  </a:lnTo>
                  <a:lnTo>
                    <a:pt x="159" y="33"/>
                  </a:lnTo>
                  <a:lnTo>
                    <a:pt x="164" y="57"/>
                  </a:lnTo>
                  <a:lnTo>
                    <a:pt x="179" y="22"/>
                  </a:lnTo>
                  <a:lnTo>
                    <a:pt x="187" y="11"/>
                  </a:lnTo>
                  <a:lnTo>
                    <a:pt x="194" y="11"/>
                  </a:lnTo>
                  <a:lnTo>
                    <a:pt x="218" y="31"/>
                  </a:lnTo>
                  <a:lnTo>
                    <a:pt x="233" y="59"/>
                  </a:lnTo>
                  <a:lnTo>
                    <a:pt x="229" y="42"/>
                  </a:lnTo>
                  <a:lnTo>
                    <a:pt x="224" y="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69"/>
            <p:cNvSpPr>
              <a:spLocks/>
            </p:cNvSpPr>
            <p:nvPr/>
          </p:nvSpPr>
          <p:spPr bwMode="auto">
            <a:xfrm>
              <a:off x="5353369" y="3395663"/>
              <a:ext cx="336550" cy="228600"/>
            </a:xfrm>
            <a:custGeom>
              <a:avLst/>
              <a:gdLst>
                <a:gd name="T0" fmla="*/ 33 w 212"/>
                <a:gd name="T1" fmla="*/ 0 h 144"/>
                <a:gd name="T2" fmla="*/ 55 w 212"/>
                <a:gd name="T3" fmla="*/ 4 h 144"/>
                <a:gd name="T4" fmla="*/ 77 w 212"/>
                <a:gd name="T5" fmla="*/ 11 h 144"/>
                <a:gd name="T6" fmla="*/ 100 w 212"/>
                <a:gd name="T7" fmla="*/ 24 h 144"/>
                <a:gd name="T8" fmla="*/ 196 w 212"/>
                <a:gd name="T9" fmla="*/ 37 h 144"/>
                <a:gd name="T10" fmla="*/ 199 w 212"/>
                <a:gd name="T11" fmla="*/ 52 h 144"/>
                <a:gd name="T12" fmla="*/ 205 w 212"/>
                <a:gd name="T13" fmla="*/ 65 h 144"/>
                <a:gd name="T14" fmla="*/ 207 w 212"/>
                <a:gd name="T15" fmla="*/ 76 h 144"/>
                <a:gd name="T16" fmla="*/ 208 w 212"/>
                <a:gd name="T17" fmla="*/ 81 h 144"/>
                <a:gd name="T18" fmla="*/ 212 w 212"/>
                <a:gd name="T19" fmla="*/ 105 h 144"/>
                <a:gd name="T20" fmla="*/ 210 w 212"/>
                <a:gd name="T21" fmla="*/ 120 h 144"/>
                <a:gd name="T22" fmla="*/ 208 w 212"/>
                <a:gd name="T23" fmla="*/ 124 h 144"/>
                <a:gd name="T24" fmla="*/ 203 w 212"/>
                <a:gd name="T25" fmla="*/ 128 h 144"/>
                <a:gd name="T26" fmla="*/ 183 w 212"/>
                <a:gd name="T27" fmla="*/ 98 h 144"/>
                <a:gd name="T28" fmla="*/ 179 w 212"/>
                <a:gd name="T29" fmla="*/ 94 h 144"/>
                <a:gd name="T30" fmla="*/ 172 w 212"/>
                <a:gd name="T31" fmla="*/ 87 h 144"/>
                <a:gd name="T32" fmla="*/ 159 w 212"/>
                <a:gd name="T33" fmla="*/ 80 h 144"/>
                <a:gd name="T34" fmla="*/ 142 w 212"/>
                <a:gd name="T35" fmla="*/ 70 h 144"/>
                <a:gd name="T36" fmla="*/ 122 w 212"/>
                <a:gd name="T37" fmla="*/ 65 h 144"/>
                <a:gd name="T38" fmla="*/ 100 w 212"/>
                <a:gd name="T39" fmla="*/ 67 h 144"/>
                <a:gd name="T40" fmla="*/ 98 w 212"/>
                <a:gd name="T41" fmla="*/ 67 h 144"/>
                <a:gd name="T42" fmla="*/ 90 w 212"/>
                <a:gd name="T43" fmla="*/ 70 h 144"/>
                <a:gd name="T44" fmla="*/ 83 w 212"/>
                <a:gd name="T45" fmla="*/ 76 h 144"/>
                <a:gd name="T46" fmla="*/ 75 w 212"/>
                <a:gd name="T47" fmla="*/ 85 h 144"/>
                <a:gd name="T48" fmla="*/ 70 w 212"/>
                <a:gd name="T49" fmla="*/ 96 h 144"/>
                <a:gd name="T50" fmla="*/ 68 w 212"/>
                <a:gd name="T51" fmla="*/ 111 h 144"/>
                <a:gd name="T52" fmla="*/ 74 w 212"/>
                <a:gd name="T53" fmla="*/ 128 h 144"/>
                <a:gd name="T54" fmla="*/ 85 w 212"/>
                <a:gd name="T55" fmla="*/ 142 h 144"/>
                <a:gd name="T56" fmla="*/ 92 w 212"/>
                <a:gd name="T57" fmla="*/ 142 h 144"/>
                <a:gd name="T58" fmla="*/ 87 w 212"/>
                <a:gd name="T59" fmla="*/ 144 h 144"/>
                <a:gd name="T60" fmla="*/ 83 w 212"/>
                <a:gd name="T61" fmla="*/ 144 h 144"/>
                <a:gd name="T62" fmla="*/ 81 w 212"/>
                <a:gd name="T63" fmla="*/ 144 h 144"/>
                <a:gd name="T64" fmla="*/ 53 w 212"/>
                <a:gd name="T65" fmla="*/ 133 h 144"/>
                <a:gd name="T66" fmla="*/ 33 w 212"/>
                <a:gd name="T67" fmla="*/ 118 h 144"/>
                <a:gd name="T68" fmla="*/ 20 w 212"/>
                <a:gd name="T69" fmla="*/ 104 h 144"/>
                <a:gd name="T70" fmla="*/ 11 w 212"/>
                <a:gd name="T71" fmla="*/ 89 h 144"/>
                <a:gd name="T72" fmla="*/ 7 w 212"/>
                <a:gd name="T73" fmla="*/ 76 h 144"/>
                <a:gd name="T74" fmla="*/ 5 w 212"/>
                <a:gd name="T75" fmla="*/ 67 h 144"/>
                <a:gd name="T76" fmla="*/ 5 w 212"/>
                <a:gd name="T77" fmla="*/ 63 h 144"/>
                <a:gd name="T78" fmla="*/ 0 w 212"/>
                <a:gd name="T79" fmla="*/ 39 h 144"/>
                <a:gd name="T80" fmla="*/ 16 w 212"/>
                <a:gd name="T81" fmla="*/ 7 h 144"/>
                <a:gd name="T82" fmla="*/ 16 w 212"/>
                <a:gd name="T83" fmla="*/ 0 h 144"/>
                <a:gd name="T84" fmla="*/ 33 w 212"/>
                <a:gd name="T8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2" h="144">
                  <a:moveTo>
                    <a:pt x="33" y="0"/>
                  </a:moveTo>
                  <a:lnTo>
                    <a:pt x="55" y="4"/>
                  </a:lnTo>
                  <a:lnTo>
                    <a:pt x="77" y="11"/>
                  </a:lnTo>
                  <a:lnTo>
                    <a:pt x="100" y="24"/>
                  </a:lnTo>
                  <a:lnTo>
                    <a:pt x="196" y="37"/>
                  </a:lnTo>
                  <a:lnTo>
                    <a:pt x="199" y="52"/>
                  </a:lnTo>
                  <a:lnTo>
                    <a:pt x="205" y="65"/>
                  </a:lnTo>
                  <a:lnTo>
                    <a:pt x="207" y="76"/>
                  </a:lnTo>
                  <a:lnTo>
                    <a:pt x="208" y="81"/>
                  </a:lnTo>
                  <a:lnTo>
                    <a:pt x="212" y="105"/>
                  </a:lnTo>
                  <a:lnTo>
                    <a:pt x="210" y="120"/>
                  </a:lnTo>
                  <a:lnTo>
                    <a:pt x="208" y="124"/>
                  </a:lnTo>
                  <a:lnTo>
                    <a:pt x="203" y="128"/>
                  </a:lnTo>
                  <a:lnTo>
                    <a:pt x="183" y="98"/>
                  </a:lnTo>
                  <a:lnTo>
                    <a:pt x="179" y="94"/>
                  </a:lnTo>
                  <a:lnTo>
                    <a:pt x="172" y="87"/>
                  </a:lnTo>
                  <a:lnTo>
                    <a:pt x="159" y="80"/>
                  </a:lnTo>
                  <a:lnTo>
                    <a:pt x="142" y="70"/>
                  </a:lnTo>
                  <a:lnTo>
                    <a:pt x="122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90" y="70"/>
                  </a:lnTo>
                  <a:lnTo>
                    <a:pt x="83" y="76"/>
                  </a:lnTo>
                  <a:lnTo>
                    <a:pt x="75" y="85"/>
                  </a:lnTo>
                  <a:lnTo>
                    <a:pt x="70" y="96"/>
                  </a:lnTo>
                  <a:lnTo>
                    <a:pt x="68" y="111"/>
                  </a:lnTo>
                  <a:lnTo>
                    <a:pt x="74" y="128"/>
                  </a:lnTo>
                  <a:lnTo>
                    <a:pt x="85" y="142"/>
                  </a:lnTo>
                  <a:lnTo>
                    <a:pt x="92" y="142"/>
                  </a:lnTo>
                  <a:lnTo>
                    <a:pt x="87" y="144"/>
                  </a:lnTo>
                  <a:lnTo>
                    <a:pt x="83" y="144"/>
                  </a:lnTo>
                  <a:lnTo>
                    <a:pt x="81" y="144"/>
                  </a:lnTo>
                  <a:lnTo>
                    <a:pt x="53" y="133"/>
                  </a:lnTo>
                  <a:lnTo>
                    <a:pt x="33" y="118"/>
                  </a:lnTo>
                  <a:lnTo>
                    <a:pt x="20" y="104"/>
                  </a:lnTo>
                  <a:lnTo>
                    <a:pt x="11" y="89"/>
                  </a:lnTo>
                  <a:lnTo>
                    <a:pt x="7" y="76"/>
                  </a:lnTo>
                  <a:lnTo>
                    <a:pt x="5" y="67"/>
                  </a:lnTo>
                  <a:lnTo>
                    <a:pt x="5" y="63"/>
                  </a:lnTo>
                  <a:lnTo>
                    <a:pt x="0" y="39"/>
                  </a:lnTo>
                  <a:lnTo>
                    <a:pt x="16" y="7"/>
                  </a:lnTo>
                  <a:lnTo>
                    <a:pt x="1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70"/>
            <p:cNvSpPr>
              <a:spLocks/>
            </p:cNvSpPr>
            <p:nvPr/>
          </p:nvSpPr>
          <p:spPr bwMode="auto">
            <a:xfrm>
              <a:off x="5377182" y="3325813"/>
              <a:ext cx="101600" cy="69850"/>
            </a:xfrm>
            <a:custGeom>
              <a:avLst/>
              <a:gdLst>
                <a:gd name="T0" fmla="*/ 22 w 64"/>
                <a:gd name="T1" fmla="*/ 0 h 44"/>
                <a:gd name="T2" fmla="*/ 22 w 64"/>
                <a:gd name="T3" fmla="*/ 0 h 44"/>
                <a:gd name="T4" fmla="*/ 24 w 64"/>
                <a:gd name="T5" fmla="*/ 2 h 44"/>
                <a:gd name="T6" fmla="*/ 25 w 64"/>
                <a:gd name="T7" fmla="*/ 5 h 44"/>
                <a:gd name="T8" fmla="*/ 27 w 64"/>
                <a:gd name="T9" fmla="*/ 9 h 44"/>
                <a:gd name="T10" fmla="*/ 31 w 64"/>
                <a:gd name="T11" fmla="*/ 13 h 44"/>
                <a:gd name="T12" fmla="*/ 33 w 64"/>
                <a:gd name="T13" fmla="*/ 15 h 44"/>
                <a:gd name="T14" fmla="*/ 33 w 64"/>
                <a:gd name="T15" fmla="*/ 15 h 44"/>
                <a:gd name="T16" fmla="*/ 35 w 64"/>
                <a:gd name="T17" fmla="*/ 16 h 44"/>
                <a:gd name="T18" fmla="*/ 38 w 64"/>
                <a:gd name="T19" fmla="*/ 16 h 44"/>
                <a:gd name="T20" fmla="*/ 42 w 64"/>
                <a:gd name="T21" fmla="*/ 18 h 44"/>
                <a:gd name="T22" fmla="*/ 48 w 64"/>
                <a:gd name="T23" fmla="*/ 18 h 44"/>
                <a:gd name="T24" fmla="*/ 51 w 64"/>
                <a:gd name="T25" fmla="*/ 20 h 44"/>
                <a:gd name="T26" fmla="*/ 53 w 64"/>
                <a:gd name="T27" fmla="*/ 20 h 44"/>
                <a:gd name="T28" fmla="*/ 55 w 64"/>
                <a:gd name="T29" fmla="*/ 20 h 44"/>
                <a:gd name="T30" fmla="*/ 59 w 64"/>
                <a:gd name="T31" fmla="*/ 20 h 44"/>
                <a:gd name="T32" fmla="*/ 64 w 64"/>
                <a:gd name="T33" fmla="*/ 26 h 44"/>
                <a:gd name="T34" fmla="*/ 59 w 64"/>
                <a:gd name="T35" fmla="*/ 31 h 44"/>
                <a:gd name="T36" fmla="*/ 38 w 64"/>
                <a:gd name="T37" fmla="*/ 42 h 44"/>
                <a:gd name="T38" fmla="*/ 22 w 64"/>
                <a:gd name="T39" fmla="*/ 44 h 44"/>
                <a:gd name="T40" fmla="*/ 11 w 64"/>
                <a:gd name="T41" fmla="*/ 42 h 44"/>
                <a:gd name="T42" fmla="*/ 7 w 64"/>
                <a:gd name="T43" fmla="*/ 40 h 44"/>
                <a:gd name="T44" fmla="*/ 1 w 64"/>
                <a:gd name="T45" fmla="*/ 33 h 44"/>
                <a:gd name="T46" fmla="*/ 0 w 64"/>
                <a:gd name="T47" fmla="*/ 11 h 44"/>
                <a:gd name="T48" fmla="*/ 9 w 64"/>
                <a:gd name="T49" fmla="*/ 2 h 44"/>
                <a:gd name="T50" fmla="*/ 22 w 64"/>
                <a:gd name="T5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4">
                  <a:moveTo>
                    <a:pt x="22" y="0"/>
                  </a:moveTo>
                  <a:lnTo>
                    <a:pt x="22" y="0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7" y="9"/>
                  </a:lnTo>
                  <a:lnTo>
                    <a:pt x="31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5" y="16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8" y="18"/>
                  </a:lnTo>
                  <a:lnTo>
                    <a:pt x="51" y="20"/>
                  </a:lnTo>
                  <a:lnTo>
                    <a:pt x="53" y="20"/>
                  </a:lnTo>
                  <a:lnTo>
                    <a:pt x="55" y="20"/>
                  </a:lnTo>
                  <a:lnTo>
                    <a:pt x="59" y="20"/>
                  </a:lnTo>
                  <a:lnTo>
                    <a:pt x="64" y="26"/>
                  </a:lnTo>
                  <a:lnTo>
                    <a:pt x="59" y="31"/>
                  </a:lnTo>
                  <a:lnTo>
                    <a:pt x="38" y="42"/>
                  </a:lnTo>
                  <a:lnTo>
                    <a:pt x="22" y="44"/>
                  </a:lnTo>
                  <a:lnTo>
                    <a:pt x="11" y="42"/>
                  </a:lnTo>
                  <a:lnTo>
                    <a:pt x="7" y="40"/>
                  </a:lnTo>
                  <a:lnTo>
                    <a:pt x="1" y="33"/>
                  </a:lnTo>
                  <a:lnTo>
                    <a:pt x="0" y="11"/>
                  </a:lnTo>
                  <a:lnTo>
                    <a:pt x="9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FFCC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71"/>
            <p:cNvSpPr>
              <a:spLocks/>
            </p:cNvSpPr>
            <p:nvPr/>
          </p:nvSpPr>
          <p:spPr bwMode="auto">
            <a:xfrm>
              <a:off x="5402582" y="3290888"/>
              <a:ext cx="242888" cy="69850"/>
            </a:xfrm>
            <a:custGeom>
              <a:avLst/>
              <a:gdLst>
                <a:gd name="T0" fmla="*/ 0 w 153"/>
                <a:gd name="T1" fmla="*/ 0 h 44"/>
                <a:gd name="T2" fmla="*/ 153 w 153"/>
                <a:gd name="T3" fmla="*/ 5 h 44"/>
                <a:gd name="T4" fmla="*/ 146 w 153"/>
                <a:gd name="T5" fmla="*/ 42 h 44"/>
                <a:gd name="T6" fmla="*/ 44 w 153"/>
                <a:gd name="T7" fmla="*/ 44 h 44"/>
                <a:gd name="T8" fmla="*/ 43 w 153"/>
                <a:gd name="T9" fmla="*/ 42 h 44"/>
                <a:gd name="T10" fmla="*/ 39 w 153"/>
                <a:gd name="T11" fmla="*/ 42 h 44"/>
                <a:gd name="T12" fmla="*/ 37 w 153"/>
                <a:gd name="T13" fmla="*/ 42 h 44"/>
                <a:gd name="T14" fmla="*/ 35 w 153"/>
                <a:gd name="T15" fmla="*/ 42 h 44"/>
                <a:gd name="T16" fmla="*/ 32 w 153"/>
                <a:gd name="T17" fmla="*/ 40 h 44"/>
                <a:gd name="T18" fmla="*/ 26 w 153"/>
                <a:gd name="T19" fmla="*/ 40 h 44"/>
                <a:gd name="T20" fmla="*/ 22 w 153"/>
                <a:gd name="T21" fmla="*/ 38 h 44"/>
                <a:gd name="T22" fmla="*/ 19 w 153"/>
                <a:gd name="T23" fmla="*/ 38 h 44"/>
                <a:gd name="T24" fmla="*/ 17 w 153"/>
                <a:gd name="T25" fmla="*/ 37 h 44"/>
                <a:gd name="T26" fmla="*/ 17 w 153"/>
                <a:gd name="T27" fmla="*/ 37 h 44"/>
                <a:gd name="T28" fmla="*/ 15 w 153"/>
                <a:gd name="T29" fmla="*/ 35 h 44"/>
                <a:gd name="T30" fmla="*/ 11 w 153"/>
                <a:gd name="T31" fmla="*/ 31 h 44"/>
                <a:gd name="T32" fmla="*/ 9 w 153"/>
                <a:gd name="T33" fmla="*/ 27 h 44"/>
                <a:gd name="T34" fmla="*/ 8 w 153"/>
                <a:gd name="T35" fmla="*/ 24 h 44"/>
                <a:gd name="T36" fmla="*/ 6 w 153"/>
                <a:gd name="T37" fmla="*/ 22 h 44"/>
                <a:gd name="T38" fmla="*/ 6 w 153"/>
                <a:gd name="T39" fmla="*/ 22 h 44"/>
                <a:gd name="T40" fmla="*/ 0 w 153"/>
                <a:gd name="T41" fmla="*/ 22 h 44"/>
                <a:gd name="T42" fmla="*/ 0 w 153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44">
                  <a:moveTo>
                    <a:pt x="0" y="0"/>
                  </a:moveTo>
                  <a:lnTo>
                    <a:pt x="153" y="5"/>
                  </a:lnTo>
                  <a:lnTo>
                    <a:pt x="146" y="42"/>
                  </a:lnTo>
                  <a:lnTo>
                    <a:pt x="44" y="44"/>
                  </a:lnTo>
                  <a:lnTo>
                    <a:pt x="43" y="42"/>
                  </a:lnTo>
                  <a:lnTo>
                    <a:pt x="39" y="42"/>
                  </a:lnTo>
                  <a:lnTo>
                    <a:pt x="37" y="42"/>
                  </a:lnTo>
                  <a:lnTo>
                    <a:pt x="35" y="42"/>
                  </a:lnTo>
                  <a:lnTo>
                    <a:pt x="32" y="40"/>
                  </a:lnTo>
                  <a:lnTo>
                    <a:pt x="26" y="40"/>
                  </a:lnTo>
                  <a:lnTo>
                    <a:pt x="22" y="38"/>
                  </a:lnTo>
                  <a:lnTo>
                    <a:pt x="19" y="38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5" y="35"/>
                  </a:lnTo>
                  <a:lnTo>
                    <a:pt x="11" y="31"/>
                  </a:lnTo>
                  <a:lnTo>
                    <a:pt x="9" y="27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72"/>
            <p:cNvSpPr>
              <a:spLocks/>
            </p:cNvSpPr>
            <p:nvPr/>
          </p:nvSpPr>
          <p:spPr bwMode="auto">
            <a:xfrm>
              <a:off x="5505769" y="2882900"/>
              <a:ext cx="138113" cy="249238"/>
            </a:xfrm>
            <a:custGeom>
              <a:avLst/>
              <a:gdLst>
                <a:gd name="T0" fmla="*/ 13 w 87"/>
                <a:gd name="T1" fmla="*/ 0 h 157"/>
                <a:gd name="T2" fmla="*/ 55 w 87"/>
                <a:gd name="T3" fmla="*/ 9 h 157"/>
                <a:gd name="T4" fmla="*/ 59 w 87"/>
                <a:gd name="T5" fmla="*/ 16 h 157"/>
                <a:gd name="T6" fmla="*/ 64 w 87"/>
                <a:gd name="T7" fmla="*/ 31 h 157"/>
                <a:gd name="T8" fmla="*/ 66 w 87"/>
                <a:gd name="T9" fmla="*/ 27 h 157"/>
                <a:gd name="T10" fmla="*/ 72 w 87"/>
                <a:gd name="T11" fmla="*/ 33 h 157"/>
                <a:gd name="T12" fmla="*/ 79 w 87"/>
                <a:gd name="T13" fmla="*/ 33 h 157"/>
                <a:gd name="T14" fmla="*/ 87 w 87"/>
                <a:gd name="T15" fmla="*/ 31 h 157"/>
                <a:gd name="T16" fmla="*/ 83 w 87"/>
                <a:gd name="T17" fmla="*/ 48 h 157"/>
                <a:gd name="T18" fmla="*/ 81 w 87"/>
                <a:gd name="T19" fmla="*/ 61 h 157"/>
                <a:gd name="T20" fmla="*/ 79 w 87"/>
                <a:gd name="T21" fmla="*/ 66 h 157"/>
                <a:gd name="T22" fmla="*/ 68 w 87"/>
                <a:gd name="T23" fmla="*/ 92 h 157"/>
                <a:gd name="T24" fmla="*/ 66 w 87"/>
                <a:gd name="T25" fmla="*/ 103 h 157"/>
                <a:gd name="T26" fmla="*/ 55 w 87"/>
                <a:gd name="T27" fmla="*/ 122 h 157"/>
                <a:gd name="T28" fmla="*/ 40 w 87"/>
                <a:gd name="T29" fmla="*/ 157 h 157"/>
                <a:gd name="T30" fmla="*/ 35 w 87"/>
                <a:gd name="T31" fmla="*/ 133 h 157"/>
                <a:gd name="T32" fmla="*/ 24 w 87"/>
                <a:gd name="T33" fmla="*/ 109 h 157"/>
                <a:gd name="T34" fmla="*/ 11 w 87"/>
                <a:gd name="T35" fmla="*/ 87 h 157"/>
                <a:gd name="T36" fmla="*/ 2 w 87"/>
                <a:gd name="T37" fmla="*/ 55 h 157"/>
                <a:gd name="T38" fmla="*/ 0 w 87"/>
                <a:gd name="T39" fmla="*/ 50 h 157"/>
                <a:gd name="T40" fmla="*/ 0 w 87"/>
                <a:gd name="T41" fmla="*/ 18 h 157"/>
                <a:gd name="T42" fmla="*/ 5 w 87"/>
                <a:gd name="T43" fmla="*/ 3 h 157"/>
                <a:gd name="T44" fmla="*/ 13 w 87"/>
                <a:gd name="T4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157">
                  <a:moveTo>
                    <a:pt x="13" y="0"/>
                  </a:moveTo>
                  <a:lnTo>
                    <a:pt x="55" y="9"/>
                  </a:lnTo>
                  <a:lnTo>
                    <a:pt x="59" y="16"/>
                  </a:lnTo>
                  <a:lnTo>
                    <a:pt x="64" y="31"/>
                  </a:lnTo>
                  <a:lnTo>
                    <a:pt x="66" y="27"/>
                  </a:lnTo>
                  <a:lnTo>
                    <a:pt x="72" y="33"/>
                  </a:lnTo>
                  <a:lnTo>
                    <a:pt x="79" y="33"/>
                  </a:lnTo>
                  <a:lnTo>
                    <a:pt x="87" y="31"/>
                  </a:lnTo>
                  <a:lnTo>
                    <a:pt x="83" y="48"/>
                  </a:lnTo>
                  <a:lnTo>
                    <a:pt x="81" y="61"/>
                  </a:lnTo>
                  <a:lnTo>
                    <a:pt x="79" y="66"/>
                  </a:lnTo>
                  <a:lnTo>
                    <a:pt x="68" y="92"/>
                  </a:lnTo>
                  <a:lnTo>
                    <a:pt x="66" y="103"/>
                  </a:lnTo>
                  <a:lnTo>
                    <a:pt x="55" y="122"/>
                  </a:lnTo>
                  <a:lnTo>
                    <a:pt x="40" y="157"/>
                  </a:lnTo>
                  <a:lnTo>
                    <a:pt x="35" y="133"/>
                  </a:lnTo>
                  <a:lnTo>
                    <a:pt x="24" y="109"/>
                  </a:lnTo>
                  <a:lnTo>
                    <a:pt x="11" y="87"/>
                  </a:lnTo>
                  <a:lnTo>
                    <a:pt x="2" y="55"/>
                  </a:lnTo>
                  <a:lnTo>
                    <a:pt x="0" y="50"/>
                  </a:lnTo>
                  <a:lnTo>
                    <a:pt x="0" y="18"/>
                  </a:lnTo>
                  <a:lnTo>
                    <a:pt x="5" y="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FFCC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73"/>
            <p:cNvSpPr>
              <a:spLocks/>
            </p:cNvSpPr>
            <p:nvPr/>
          </p:nvSpPr>
          <p:spPr bwMode="auto">
            <a:xfrm>
              <a:off x="5496244" y="2814638"/>
              <a:ext cx="152400" cy="147638"/>
            </a:xfrm>
            <a:custGeom>
              <a:avLst/>
              <a:gdLst>
                <a:gd name="T0" fmla="*/ 37 w 96"/>
                <a:gd name="T1" fmla="*/ 0 h 93"/>
                <a:gd name="T2" fmla="*/ 56 w 96"/>
                <a:gd name="T3" fmla="*/ 2 h 93"/>
                <a:gd name="T4" fmla="*/ 70 w 96"/>
                <a:gd name="T5" fmla="*/ 8 h 93"/>
                <a:gd name="T6" fmla="*/ 82 w 96"/>
                <a:gd name="T7" fmla="*/ 17 h 93"/>
                <a:gd name="T8" fmla="*/ 89 w 96"/>
                <a:gd name="T9" fmla="*/ 26 h 93"/>
                <a:gd name="T10" fmla="*/ 94 w 96"/>
                <a:gd name="T11" fmla="*/ 33 h 93"/>
                <a:gd name="T12" fmla="*/ 94 w 96"/>
                <a:gd name="T13" fmla="*/ 37 h 93"/>
                <a:gd name="T14" fmla="*/ 96 w 96"/>
                <a:gd name="T15" fmla="*/ 45 h 93"/>
                <a:gd name="T16" fmla="*/ 94 w 96"/>
                <a:gd name="T17" fmla="*/ 59 h 93"/>
                <a:gd name="T18" fmla="*/ 93 w 96"/>
                <a:gd name="T19" fmla="*/ 74 h 93"/>
                <a:gd name="T20" fmla="*/ 85 w 96"/>
                <a:gd name="T21" fmla="*/ 76 h 93"/>
                <a:gd name="T22" fmla="*/ 78 w 96"/>
                <a:gd name="T23" fmla="*/ 76 h 93"/>
                <a:gd name="T24" fmla="*/ 72 w 96"/>
                <a:gd name="T25" fmla="*/ 70 h 93"/>
                <a:gd name="T26" fmla="*/ 70 w 96"/>
                <a:gd name="T27" fmla="*/ 74 h 93"/>
                <a:gd name="T28" fmla="*/ 65 w 96"/>
                <a:gd name="T29" fmla="*/ 59 h 93"/>
                <a:gd name="T30" fmla="*/ 61 w 96"/>
                <a:gd name="T31" fmla="*/ 52 h 93"/>
                <a:gd name="T32" fmla="*/ 19 w 96"/>
                <a:gd name="T33" fmla="*/ 43 h 93"/>
                <a:gd name="T34" fmla="*/ 11 w 96"/>
                <a:gd name="T35" fmla="*/ 46 h 93"/>
                <a:gd name="T36" fmla="*/ 6 w 96"/>
                <a:gd name="T37" fmla="*/ 61 h 93"/>
                <a:gd name="T38" fmla="*/ 6 w 96"/>
                <a:gd name="T39" fmla="*/ 93 h 93"/>
                <a:gd name="T40" fmla="*/ 0 w 96"/>
                <a:gd name="T41" fmla="*/ 69 h 93"/>
                <a:gd name="T42" fmla="*/ 0 w 96"/>
                <a:gd name="T43" fmla="*/ 50 h 93"/>
                <a:gd name="T44" fmla="*/ 4 w 96"/>
                <a:gd name="T45" fmla="*/ 35 h 93"/>
                <a:gd name="T46" fmla="*/ 8 w 96"/>
                <a:gd name="T47" fmla="*/ 26 h 93"/>
                <a:gd name="T48" fmla="*/ 10 w 96"/>
                <a:gd name="T49" fmla="*/ 22 h 93"/>
                <a:gd name="T50" fmla="*/ 13 w 96"/>
                <a:gd name="T51" fmla="*/ 19 h 93"/>
                <a:gd name="T52" fmla="*/ 17 w 96"/>
                <a:gd name="T53" fmla="*/ 13 h 93"/>
                <a:gd name="T54" fmla="*/ 21 w 96"/>
                <a:gd name="T55" fmla="*/ 9 h 93"/>
                <a:gd name="T56" fmla="*/ 26 w 96"/>
                <a:gd name="T57" fmla="*/ 8 h 93"/>
                <a:gd name="T58" fmla="*/ 30 w 96"/>
                <a:gd name="T59" fmla="*/ 4 h 93"/>
                <a:gd name="T60" fmla="*/ 34 w 96"/>
                <a:gd name="T61" fmla="*/ 2 h 93"/>
                <a:gd name="T62" fmla="*/ 37 w 96"/>
                <a:gd name="T63" fmla="*/ 0 h 93"/>
                <a:gd name="T64" fmla="*/ 37 w 96"/>
                <a:gd name="T6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" h="93">
                  <a:moveTo>
                    <a:pt x="37" y="0"/>
                  </a:moveTo>
                  <a:lnTo>
                    <a:pt x="56" y="2"/>
                  </a:lnTo>
                  <a:lnTo>
                    <a:pt x="70" y="8"/>
                  </a:lnTo>
                  <a:lnTo>
                    <a:pt x="82" y="17"/>
                  </a:lnTo>
                  <a:lnTo>
                    <a:pt x="89" y="26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6" y="45"/>
                  </a:lnTo>
                  <a:lnTo>
                    <a:pt x="94" y="59"/>
                  </a:lnTo>
                  <a:lnTo>
                    <a:pt x="93" y="74"/>
                  </a:lnTo>
                  <a:lnTo>
                    <a:pt x="85" y="76"/>
                  </a:lnTo>
                  <a:lnTo>
                    <a:pt x="78" y="76"/>
                  </a:lnTo>
                  <a:lnTo>
                    <a:pt x="72" y="70"/>
                  </a:lnTo>
                  <a:lnTo>
                    <a:pt x="70" y="74"/>
                  </a:lnTo>
                  <a:lnTo>
                    <a:pt x="65" y="59"/>
                  </a:lnTo>
                  <a:lnTo>
                    <a:pt x="61" y="52"/>
                  </a:lnTo>
                  <a:lnTo>
                    <a:pt x="19" y="43"/>
                  </a:lnTo>
                  <a:lnTo>
                    <a:pt x="11" y="46"/>
                  </a:lnTo>
                  <a:lnTo>
                    <a:pt x="6" y="61"/>
                  </a:lnTo>
                  <a:lnTo>
                    <a:pt x="6" y="93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35"/>
                  </a:lnTo>
                  <a:lnTo>
                    <a:pt x="8" y="26"/>
                  </a:lnTo>
                  <a:lnTo>
                    <a:pt x="10" y="22"/>
                  </a:lnTo>
                  <a:lnTo>
                    <a:pt x="13" y="19"/>
                  </a:lnTo>
                  <a:lnTo>
                    <a:pt x="17" y="13"/>
                  </a:lnTo>
                  <a:lnTo>
                    <a:pt x="21" y="9"/>
                  </a:lnTo>
                  <a:lnTo>
                    <a:pt x="26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74"/>
            <p:cNvSpPr>
              <a:spLocks/>
            </p:cNvSpPr>
            <p:nvPr/>
          </p:nvSpPr>
          <p:spPr bwMode="auto">
            <a:xfrm>
              <a:off x="5610544" y="2914650"/>
              <a:ext cx="92075" cy="138113"/>
            </a:xfrm>
            <a:custGeom>
              <a:avLst/>
              <a:gdLst>
                <a:gd name="T0" fmla="*/ 11 w 58"/>
                <a:gd name="T1" fmla="*/ 0 h 87"/>
                <a:gd name="T2" fmla="*/ 34 w 58"/>
                <a:gd name="T3" fmla="*/ 6 h 87"/>
                <a:gd name="T4" fmla="*/ 54 w 58"/>
                <a:gd name="T5" fmla="*/ 20 h 87"/>
                <a:gd name="T6" fmla="*/ 56 w 58"/>
                <a:gd name="T7" fmla="*/ 39 h 87"/>
                <a:gd name="T8" fmla="*/ 58 w 58"/>
                <a:gd name="T9" fmla="*/ 81 h 87"/>
                <a:gd name="T10" fmla="*/ 39 w 58"/>
                <a:gd name="T11" fmla="*/ 87 h 87"/>
                <a:gd name="T12" fmla="*/ 28 w 58"/>
                <a:gd name="T13" fmla="*/ 59 h 87"/>
                <a:gd name="T14" fmla="*/ 19 w 58"/>
                <a:gd name="T15" fmla="*/ 39 h 87"/>
                <a:gd name="T16" fmla="*/ 11 w 58"/>
                <a:gd name="T17" fmla="*/ 33 h 87"/>
                <a:gd name="T18" fmla="*/ 10 w 58"/>
                <a:gd name="T19" fmla="*/ 28 h 87"/>
                <a:gd name="T20" fmla="*/ 21 w 58"/>
                <a:gd name="T21" fmla="*/ 24 h 87"/>
                <a:gd name="T22" fmla="*/ 24 w 58"/>
                <a:gd name="T23" fmla="*/ 35 h 87"/>
                <a:gd name="T24" fmla="*/ 30 w 58"/>
                <a:gd name="T25" fmla="*/ 30 h 87"/>
                <a:gd name="T26" fmla="*/ 24 w 58"/>
                <a:gd name="T27" fmla="*/ 24 h 87"/>
                <a:gd name="T28" fmla="*/ 8 w 58"/>
                <a:gd name="T29" fmla="*/ 22 h 87"/>
                <a:gd name="T30" fmla="*/ 0 w 58"/>
                <a:gd name="T31" fmla="*/ 20 h 87"/>
                <a:gd name="T32" fmla="*/ 0 w 58"/>
                <a:gd name="T33" fmla="*/ 17 h 87"/>
                <a:gd name="T34" fmla="*/ 21 w 58"/>
                <a:gd name="T35" fmla="*/ 11 h 87"/>
                <a:gd name="T36" fmla="*/ 10 w 58"/>
                <a:gd name="T37" fmla="*/ 7 h 87"/>
                <a:gd name="T38" fmla="*/ 11 w 58"/>
                <a:gd name="T3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87">
                  <a:moveTo>
                    <a:pt x="11" y="0"/>
                  </a:moveTo>
                  <a:lnTo>
                    <a:pt x="34" y="6"/>
                  </a:lnTo>
                  <a:lnTo>
                    <a:pt x="54" y="20"/>
                  </a:lnTo>
                  <a:lnTo>
                    <a:pt x="56" y="39"/>
                  </a:lnTo>
                  <a:lnTo>
                    <a:pt x="58" y="81"/>
                  </a:lnTo>
                  <a:lnTo>
                    <a:pt x="39" y="87"/>
                  </a:lnTo>
                  <a:lnTo>
                    <a:pt x="28" y="59"/>
                  </a:lnTo>
                  <a:lnTo>
                    <a:pt x="19" y="39"/>
                  </a:lnTo>
                  <a:lnTo>
                    <a:pt x="11" y="33"/>
                  </a:lnTo>
                  <a:lnTo>
                    <a:pt x="10" y="28"/>
                  </a:lnTo>
                  <a:lnTo>
                    <a:pt x="21" y="24"/>
                  </a:lnTo>
                  <a:lnTo>
                    <a:pt x="24" y="35"/>
                  </a:lnTo>
                  <a:lnTo>
                    <a:pt x="30" y="30"/>
                  </a:lnTo>
                  <a:lnTo>
                    <a:pt x="24" y="24"/>
                  </a:lnTo>
                  <a:lnTo>
                    <a:pt x="8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21" y="11"/>
                  </a:lnTo>
                  <a:lnTo>
                    <a:pt x="10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FFCC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75"/>
            <p:cNvSpPr>
              <a:spLocks/>
            </p:cNvSpPr>
            <p:nvPr/>
          </p:nvSpPr>
          <p:spPr bwMode="auto">
            <a:xfrm>
              <a:off x="5461319" y="3498850"/>
              <a:ext cx="542925" cy="574675"/>
            </a:xfrm>
            <a:custGeom>
              <a:avLst/>
              <a:gdLst>
                <a:gd name="T0" fmla="*/ 54 w 342"/>
                <a:gd name="T1" fmla="*/ 0 h 362"/>
                <a:gd name="T2" fmla="*/ 74 w 342"/>
                <a:gd name="T3" fmla="*/ 5 h 362"/>
                <a:gd name="T4" fmla="*/ 91 w 342"/>
                <a:gd name="T5" fmla="*/ 15 h 362"/>
                <a:gd name="T6" fmla="*/ 104 w 342"/>
                <a:gd name="T7" fmla="*/ 22 h 362"/>
                <a:gd name="T8" fmla="*/ 111 w 342"/>
                <a:gd name="T9" fmla="*/ 29 h 362"/>
                <a:gd name="T10" fmla="*/ 115 w 342"/>
                <a:gd name="T11" fmla="*/ 33 h 362"/>
                <a:gd name="T12" fmla="*/ 142 w 342"/>
                <a:gd name="T13" fmla="*/ 72 h 362"/>
                <a:gd name="T14" fmla="*/ 157 w 342"/>
                <a:gd name="T15" fmla="*/ 88 h 362"/>
                <a:gd name="T16" fmla="*/ 170 w 342"/>
                <a:gd name="T17" fmla="*/ 107 h 362"/>
                <a:gd name="T18" fmla="*/ 181 w 342"/>
                <a:gd name="T19" fmla="*/ 125 h 362"/>
                <a:gd name="T20" fmla="*/ 189 w 342"/>
                <a:gd name="T21" fmla="*/ 140 h 362"/>
                <a:gd name="T22" fmla="*/ 194 w 342"/>
                <a:gd name="T23" fmla="*/ 149 h 362"/>
                <a:gd name="T24" fmla="*/ 194 w 342"/>
                <a:gd name="T25" fmla="*/ 153 h 362"/>
                <a:gd name="T26" fmla="*/ 200 w 342"/>
                <a:gd name="T27" fmla="*/ 170 h 362"/>
                <a:gd name="T28" fmla="*/ 209 w 342"/>
                <a:gd name="T29" fmla="*/ 190 h 362"/>
                <a:gd name="T30" fmla="*/ 220 w 342"/>
                <a:gd name="T31" fmla="*/ 209 h 362"/>
                <a:gd name="T32" fmla="*/ 229 w 342"/>
                <a:gd name="T33" fmla="*/ 227 h 362"/>
                <a:gd name="T34" fmla="*/ 238 w 342"/>
                <a:gd name="T35" fmla="*/ 242 h 362"/>
                <a:gd name="T36" fmla="*/ 246 w 342"/>
                <a:gd name="T37" fmla="*/ 251 h 362"/>
                <a:gd name="T38" fmla="*/ 248 w 342"/>
                <a:gd name="T39" fmla="*/ 255 h 362"/>
                <a:gd name="T40" fmla="*/ 266 w 342"/>
                <a:gd name="T41" fmla="*/ 268 h 362"/>
                <a:gd name="T42" fmla="*/ 307 w 342"/>
                <a:gd name="T43" fmla="*/ 294 h 362"/>
                <a:gd name="T44" fmla="*/ 334 w 342"/>
                <a:gd name="T45" fmla="*/ 314 h 362"/>
                <a:gd name="T46" fmla="*/ 338 w 342"/>
                <a:gd name="T47" fmla="*/ 319 h 362"/>
                <a:gd name="T48" fmla="*/ 340 w 342"/>
                <a:gd name="T49" fmla="*/ 325 h 362"/>
                <a:gd name="T50" fmla="*/ 342 w 342"/>
                <a:gd name="T51" fmla="*/ 331 h 362"/>
                <a:gd name="T52" fmla="*/ 342 w 342"/>
                <a:gd name="T53" fmla="*/ 334 h 362"/>
                <a:gd name="T54" fmla="*/ 342 w 342"/>
                <a:gd name="T55" fmla="*/ 336 h 362"/>
                <a:gd name="T56" fmla="*/ 320 w 342"/>
                <a:gd name="T57" fmla="*/ 362 h 362"/>
                <a:gd name="T58" fmla="*/ 312 w 342"/>
                <a:gd name="T59" fmla="*/ 358 h 362"/>
                <a:gd name="T60" fmla="*/ 301 w 342"/>
                <a:gd name="T61" fmla="*/ 353 h 362"/>
                <a:gd name="T62" fmla="*/ 288 w 342"/>
                <a:gd name="T63" fmla="*/ 343 h 362"/>
                <a:gd name="T64" fmla="*/ 277 w 342"/>
                <a:gd name="T65" fmla="*/ 336 h 362"/>
                <a:gd name="T66" fmla="*/ 268 w 342"/>
                <a:gd name="T67" fmla="*/ 329 h 362"/>
                <a:gd name="T68" fmla="*/ 264 w 342"/>
                <a:gd name="T69" fmla="*/ 327 h 362"/>
                <a:gd name="T70" fmla="*/ 240 w 342"/>
                <a:gd name="T71" fmla="*/ 305 h 362"/>
                <a:gd name="T72" fmla="*/ 224 w 342"/>
                <a:gd name="T73" fmla="*/ 282 h 362"/>
                <a:gd name="T74" fmla="*/ 140 w 342"/>
                <a:gd name="T75" fmla="*/ 194 h 362"/>
                <a:gd name="T76" fmla="*/ 128 w 342"/>
                <a:gd name="T77" fmla="*/ 185 h 362"/>
                <a:gd name="T78" fmla="*/ 116 w 342"/>
                <a:gd name="T79" fmla="*/ 172 h 362"/>
                <a:gd name="T80" fmla="*/ 104 w 342"/>
                <a:gd name="T81" fmla="*/ 155 h 362"/>
                <a:gd name="T82" fmla="*/ 92 w 342"/>
                <a:gd name="T83" fmla="*/ 138 h 362"/>
                <a:gd name="T84" fmla="*/ 83 w 342"/>
                <a:gd name="T85" fmla="*/ 120 h 362"/>
                <a:gd name="T86" fmla="*/ 76 w 342"/>
                <a:gd name="T87" fmla="*/ 107 h 362"/>
                <a:gd name="T88" fmla="*/ 70 w 342"/>
                <a:gd name="T89" fmla="*/ 96 h 362"/>
                <a:gd name="T90" fmla="*/ 68 w 342"/>
                <a:gd name="T91" fmla="*/ 92 h 362"/>
                <a:gd name="T92" fmla="*/ 39 w 342"/>
                <a:gd name="T93" fmla="*/ 81 h 362"/>
                <a:gd name="T94" fmla="*/ 17 w 342"/>
                <a:gd name="T95" fmla="*/ 77 h 362"/>
                <a:gd name="T96" fmla="*/ 6 w 342"/>
                <a:gd name="T97" fmla="*/ 63 h 362"/>
                <a:gd name="T98" fmla="*/ 0 w 342"/>
                <a:gd name="T99" fmla="*/ 46 h 362"/>
                <a:gd name="T100" fmla="*/ 2 w 342"/>
                <a:gd name="T101" fmla="*/ 31 h 362"/>
                <a:gd name="T102" fmla="*/ 7 w 342"/>
                <a:gd name="T103" fmla="*/ 20 h 362"/>
                <a:gd name="T104" fmla="*/ 15 w 342"/>
                <a:gd name="T105" fmla="*/ 11 h 362"/>
                <a:gd name="T106" fmla="*/ 22 w 342"/>
                <a:gd name="T107" fmla="*/ 5 h 362"/>
                <a:gd name="T108" fmla="*/ 30 w 342"/>
                <a:gd name="T109" fmla="*/ 2 h 362"/>
                <a:gd name="T110" fmla="*/ 32 w 342"/>
                <a:gd name="T111" fmla="*/ 2 h 362"/>
                <a:gd name="T112" fmla="*/ 54 w 342"/>
                <a:gd name="T113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" h="362">
                  <a:moveTo>
                    <a:pt x="54" y="0"/>
                  </a:moveTo>
                  <a:lnTo>
                    <a:pt x="74" y="5"/>
                  </a:lnTo>
                  <a:lnTo>
                    <a:pt x="91" y="15"/>
                  </a:lnTo>
                  <a:lnTo>
                    <a:pt x="104" y="22"/>
                  </a:lnTo>
                  <a:lnTo>
                    <a:pt x="111" y="29"/>
                  </a:lnTo>
                  <a:lnTo>
                    <a:pt x="115" y="33"/>
                  </a:lnTo>
                  <a:lnTo>
                    <a:pt x="142" y="72"/>
                  </a:lnTo>
                  <a:lnTo>
                    <a:pt x="157" y="88"/>
                  </a:lnTo>
                  <a:lnTo>
                    <a:pt x="170" y="107"/>
                  </a:lnTo>
                  <a:lnTo>
                    <a:pt x="181" y="125"/>
                  </a:lnTo>
                  <a:lnTo>
                    <a:pt x="189" y="140"/>
                  </a:lnTo>
                  <a:lnTo>
                    <a:pt x="194" y="149"/>
                  </a:lnTo>
                  <a:lnTo>
                    <a:pt x="194" y="153"/>
                  </a:lnTo>
                  <a:lnTo>
                    <a:pt x="200" y="170"/>
                  </a:lnTo>
                  <a:lnTo>
                    <a:pt x="209" y="190"/>
                  </a:lnTo>
                  <a:lnTo>
                    <a:pt x="220" y="209"/>
                  </a:lnTo>
                  <a:lnTo>
                    <a:pt x="229" y="227"/>
                  </a:lnTo>
                  <a:lnTo>
                    <a:pt x="238" y="242"/>
                  </a:lnTo>
                  <a:lnTo>
                    <a:pt x="246" y="251"/>
                  </a:lnTo>
                  <a:lnTo>
                    <a:pt x="248" y="255"/>
                  </a:lnTo>
                  <a:lnTo>
                    <a:pt x="266" y="268"/>
                  </a:lnTo>
                  <a:lnTo>
                    <a:pt x="307" y="294"/>
                  </a:lnTo>
                  <a:lnTo>
                    <a:pt x="334" y="314"/>
                  </a:lnTo>
                  <a:lnTo>
                    <a:pt x="338" y="319"/>
                  </a:lnTo>
                  <a:lnTo>
                    <a:pt x="340" y="325"/>
                  </a:lnTo>
                  <a:lnTo>
                    <a:pt x="342" y="331"/>
                  </a:lnTo>
                  <a:lnTo>
                    <a:pt x="342" y="334"/>
                  </a:lnTo>
                  <a:lnTo>
                    <a:pt x="342" y="336"/>
                  </a:lnTo>
                  <a:lnTo>
                    <a:pt x="320" y="362"/>
                  </a:lnTo>
                  <a:lnTo>
                    <a:pt x="312" y="358"/>
                  </a:lnTo>
                  <a:lnTo>
                    <a:pt x="301" y="353"/>
                  </a:lnTo>
                  <a:lnTo>
                    <a:pt x="288" y="343"/>
                  </a:lnTo>
                  <a:lnTo>
                    <a:pt x="277" y="336"/>
                  </a:lnTo>
                  <a:lnTo>
                    <a:pt x="268" y="329"/>
                  </a:lnTo>
                  <a:lnTo>
                    <a:pt x="264" y="327"/>
                  </a:lnTo>
                  <a:lnTo>
                    <a:pt x="240" y="305"/>
                  </a:lnTo>
                  <a:lnTo>
                    <a:pt x="224" y="282"/>
                  </a:lnTo>
                  <a:lnTo>
                    <a:pt x="140" y="194"/>
                  </a:lnTo>
                  <a:lnTo>
                    <a:pt x="128" y="185"/>
                  </a:lnTo>
                  <a:lnTo>
                    <a:pt x="116" y="172"/>
                  </a:lnTo>
                  <a:lnTo>
                    <a:pt x="104" y="155"/>
                  </a:lnTo>
                  <a:lnTo>
                    <a:pt x="92" y="138"/>
                  </a:lnTo>
                  <a:lnTo>
                    <a:pt x="83" y="120"/>
                  </a:lnTo>
                  <a:lnTo>
                    <a:pt x="76" y="107"/>
                  </a:lnTo>
                  <a:lnTo>
                    <a:pt x="70" y="96"/>
                  </a:lnTo>
                  <a:lnTo>
                    <a:pt x="68" y="92"/>
                  </a:lnTo>
                  <a:lnTo>
                    <a:pt x="39" y="81"/>
                  </a:lnTo>
                  <a:lnTo>
                    <a:pt x="17" y="77"/>
                  </a:lnTo>
                  <a:lnTo>
                    <a:pt x="6" y="63"/>
                  </a:lnTo>
                  <a:lnTo>
                    <a:pt x="0" y="46"/>
                  </a:lnTo>
                  <a:lnTo>
                    <a:pt x="2" y="31"/>
                  </a:lnTo>
                  <a:lnTo>
                    <a:pt x="7" y="20"/>
                  </a:lnTo>
                  <a:lnTo>
                    <a:pt x="15" y="11"/>
                  </a:lnTo>
                  <a:lnTo>
                    <a:pt x="22" y="5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FFCC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76"/>
            <p:cNvSpPr>
              <a:spLocks/>
            </p:cNvSpPr>
            <p:nvPr/>
          </p:nvSpPr>
          <p:spPr bwMode="auto">
            <a:xfrm>
              <a:off x="5875657" y="4000500"/>
              <a:ext cx="177800" cy="104775"/>
            </a:xfrm>
            <a:custGeom>
              <a:avLst/>
              <a:gdLst>
                <a:gd name="T0" fmla="*/ 75 w 112"/>
                <a:gd name="T1" fmla="*/ 0 h 66"/>
                <a:gd name="T2" fmla="*/ 96 w 112"/>
                <a:gd name="T3" fmla="*/ 16 h 66"/>
                <a:gd name="T4" fmla="*/ 107 w 112"/>
                <a:gd name="T5" fmla="*/ 33 h 66"/>
                <a:gd name="T6" fmla="*/ 112 w 112"/>
                <a:gd name="T7" fmla="*/ 44 h 66"/>
                <a:gd name="T8" fmla="*/ 112 w 112"/>
                <a:gd name="T9" fmla="*/ 50 h 66"/>
                <a:gd name="T10" fmla="*/ 105 w 112"/>
                <a:gd name="T11" fmla="*/ 61 h 66"/>
                <a:gd name="T12" fmla="*/ 94 w 112"/>
                <a:gd name="T13" fmla="*/ 66 h 66"/>
                <a:gd name="T14" fmla="*/ 81 w 112"/>
                <a:gd name="T15" fmla="*/ 66 h 66"/>
                <a:gd name="T16" fmla="*/ 68 w 112"/>
                <a:gd name="T17" fmla="*/ 64 h 66"/>
                <a:gd name="T18" fmla="*/ 57 w 112"/>
                <a:gd name="T19" fmla="*/ 61 h 66"/>
                <a:gd name="T20" fmla="*/ 49 w 112"/>
                <a:gd name="T21" fmla="*/ 57 h 66"/>
                <a:gd name="T22" fmla="*/ 46 w 112"/>
                <a:gd name="T23" fmla="*/ 55 h 66"/>
                <a:gd name="T24" fmla="*/ 37 w 112"/>
                <a:gd name="T25" fmla="*/ 48 h 66"/>
                <a:gd name="T26" fmla="*/ 25 w 112"/>
                <a:gd name="T27" fmla="*/ 35 h 66"/>
                <a:gd name="T28" fmla="*/ 12 w 112"/>
                <a:gd name="T29" fmla="*/ 22 h 66"/>
                <a:gd name="T30" fmla="*/ 0 w 112"/>
                <a:gd name="T31" fmla="*/ 7 h 66"/>
                <a:gd name="T32" fmla="*/ 3 w 112"/>
                <a:gd name="T33" fmla="*/ 11 h 66"/>
                <a:gd name="T34" fmla="*/ 7 w 112"/>
                <a:gd name="T35" fmla="*/ 13 h 66"/>
                <a:gd name="T36" fmla="*/ 16 w 112"/>
                <a:gd name="T37" fmla="*/ 20 h 66"/>
                <a:gd name="T38" fmla="*/ 27 w 112"/>
                <a:gd name="T39" fmla="*/ 27 h 66"/>
                <a:gd name="T40" fmla="*/ 40 w 112"/>
                <a:gd name="T41" fmla="*/ 37 h 66"/>
                <a:gd name="T42" fmla="*/ 51 w 112"/>
                <a:gd name="T43" fmla="*/ 42 h 66"/>
                <a:gd name="T44" fmla="*/ 59 w 112"/>
                <a:gd name="T45" fmla="*/ 46 h 66"/>
                <a:gd name="T46" fmla="*/ 81 w 112"/>
                <a:gd name="T47" fmla="*/ 20 h 66"/>
                <a:gd name="T48" fmla="*/ 81 w 112"/>
                <a:gd name="T49" fmla="*/ 18 h 66"/>
                <a:gd name="T50" fmla="*/ 81 w 112"/>
                <a:gd name="T51" fmla="*/ 15 h 66"/>
                <a:gd name="T52" fmla="*/ 79 w 112"/>
                <a:gd name="T53" fmla="*/ 11 h 66"/>
                <a:gd name="T54" fmla="*/ 79 w 112"/>
                <a:gd name="T55" fmla="*/ 5 h 66"/>
                <a:gd name="T56" fmla="*/ 75 w 112"/>
                <a:gd name="T5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2" h="66">
                  <a:moveTo>
                    <a:pt x="75" y="0"/>
                  </a:moveTo>
                  <a:lnTo>
                    <a:pt x="96" y="16"/>
                  </a:lnTo>
                  <a:lnTo>
                    <a:pt x="107" y="33"/>
                  </a:lnTo>
                  <a:lnTo>
                    <a:pt x="112" y="44"/>
                  </a:lnTo>
                  <a:lnTo>
                    <a:pt x="112" y="50"/>
                  </a:lnTo>
                  <a:lnTo>
                    <a:pt x="105" y="61"/>
                  </a:lnTo>
                  <a:lnTo>
                    <a:pt x="94" y="66"/>
                  </a:lnTo>
                  <a:lnTo>
                    <a:pt x="81" y="66"/>
                  </a:lnTo>
                  <a:lnTo>
                    <a:pt x="68" y="64"/>
                  </a:lnTo>
                  <a:lnTo>
                    <a:pt x="57" y="61"/>
                  </a:lnTo>
                  <a:lnTo>
                    <a:pt x="49" y="57"/>
                  </a:lnTo>
                  <a:lnTo>
                    <a:pt x="46" y="55"/>
                  </a:lnTo>
                  <a:lnTo>
                    <a:pt x="37" y="48"/>
                  </a:lnTo>
                  <a:lnTo>
                    <a:pt x="25" y="35"/>
                  </a:lnTo>
                  <a:lnTo>
                    <a:pt x="12" y="2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7" y="13"/>
                  </a:lnTo>
                  <a:lnTo>
                    <a:pt x="16" y="20"/>
                  </a:lnTo>
                  <a:lnTo>
                    <a:pt x="27" y="27"/>
                  </a:lnTo>
                  <a:lnTo>
                    <a:pt x="40" y="37"/>
                  </a:lnTo>
                  <a:lnTo>
                    <a:pt x="51" y="42"/>
                  </a:lnTo>
                  <a:lnTo>
                    <a:pt x="59" y="46"/>
                  </a:lnTo>
                  <a:lnTo>
                    <a:pt x="81" y="20"/>
                  </a:lnTo>
                  <a:lnTo>
                    <a:pt x="81" y="18"/>
                  </a:lnTo>
                  <a:lnTo>
                    <a:pt x="81" y="15"/>
                  </a:lnTo>
                  <a:lnTo>
                    <a:pt x="79" y="11"/>
                  </a:lnTo>
                  <a:lnTo>
                    <a:pt x="79" y="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77"/>
            <p:cNvSpPr>
              <a:spLocks/>
            </p:cNvSpPr>
            <p:nvPr/>
          </p:nvSpPr>
          <p:spPr bwMode="auto">
            <a:xfrm>
              <a:off x="5499419" y="3636963"/>
              <a:ext cx="158750" cy="606425"/>
            </a:xfrm>
            <a:custGeom>
              <a:avLst/>
              <a:gdLst>
                <a:gd name="T0" fmla="*/ 33 w 100"/>
                <a:gd name="T1" fmla="*/ 0 h 382"/>
                <a:gd name="T2" fmla="*/ 44 w 100"/>
                <a:gd name="T3" fmla="*/ 5 h 382"/>
                <a:gd name="T4" fmla="*/ 46 w 100"/>
                <a:gd name="T5" fmla="*/ 11 h 382"/>
                <a:gd name="T6" fmla="*/ 54 w 100"/>
                <a:gd name="T7" fmla="*/ 22 h 382"/>
                <a:gd name="T8" fmla="*/ 63 w 100"/>
                <a:gd name="T9" fmla="*/ 38 h 382"/>
                <a:gd name="T10" fmla="*/ 74 w 100"/>
                <a:gd name="T11" fmla="*/ 57 h 382"/>
                <a:gd name="T12" fmla="*/ 87 w 100"/>
                <a:gd name="T13" fmla="*/ 77 h 382"/>
                <a:gd name="T14" fmla="*/ 100 w 100"/>
                <a:gd name="T15" fmla="*/ 94 h 382"/>
                <a:gd name="T16" fmla="*/ 98 w 100"/>
                <a:gd name="T17" fmla="*/ 112 h 382"/>
                <a:gd name="T18" fmla="*/ 96 w 100"/>
                <a:gd name="T19" fmla="*/ 131 h 382"/>
                <a:gd name="T20" fmla="*/ 92 w 100"/>
                <a:gd name="T21" fmla="*/ 147 h 382"/>
                <a:gd name="T22" fmla="*/ 91 w 100"/>
                <a:gd name="T23" fmla="*/ 159 h 382"/>
                <a:gd name="T24" fmla="*/ 89 w 100"/>
                <a:gd name="T25" fmla="*/ 162 h 382"/>
                <a:gd name="T26" fmla="*/ 52 w 100"/>
                <a:gd name="T27" fmla="*/ 279 h 382"/>
                <a:gd name="T28" fmla="*/ 50 w 100"/>
                <a:gd name="T29" fmla="*/ 295 h 382"/>
                <a:gd name="T30" fmla="*/ 52 w 100"/>
                <a:gd name="T31" fmla="*/ 314 h 382"/>
                <a:gd name="T32" fmla="*/ 57 w 100"/>
                <a:gd name="T33" fmla="*/ 330 h 382"/>
                <a:gd name="T34" fmla="*/ 65 w 100"/>
                <a:gd name="T35" fmla="*/ 347 h 382"/>
                <a:gd name="T36" fmla="*/ 70 w 100"/>
                <a:gd name="T37" fmla="*/ 358 h 382"/>
                <a:gd name="T38" fmla="*/ 74 w 100"/>
                <a:gd name="T39" fmla="*/ 362 h 382"/>
                <a:gd name="T40" fmla="*/ 74 w 100"/>
                <a:gd name="T41" fmla="*/ 364 h 382"/>
                <a:gd name="T42" fmla="*/ 70 w 100"/>
                <a:gd name="T43" fmla="*/ 373 h 382"/>
                <a:gd name="T44" fmla="*/ 63 w 100"/>
                <a:gd name="T45" fmla="*/ 380 h 382"/>
                <a:gd name="T46" fmla="*/ 54 w 100"/>
                <a:gd name="T47" fmla="*/ 382 h 382"/>
                <a:gd name="T48" fmla="*/ 44 w 100"/>
                <a:gd name="T49" fmla="*/ 382 h 382"/>
                <a:gd name="T50" fmla="*/ 37 w 100"/>
                <a:gd name="T51" fmla="*/ 382 h 382"/>
                <a:gd name="T52" fmla="*/ 35 w 100"/>
                <a:gd name="T53" fmla="*/ 380 h 382"/>
                <a:gd name="T54" fmla="*/ 30 w 100"/>
                <a:gd name="T55" fmla="*/ 373 h 382"/>
                <a:gd name="T56" fmla="*/ 22 w 100"/>
                <a:gd name="T57" fmla="*/ 360 h 382"/>
                <a:gd name="T58" fmla="*/ 17 w 100"/>
                <a:gd name="T59" fmla="*/ 345 h 382"/>
                <a:gd name="T60" fmla="*/ 11 w 100"/>
                <a:gd name="T61" fmla="*/ 332 h 382"/>
                <a:gd name="T62" fmla="*/ 8 w 100"/>
                <a:gd name="T63" fmla="*/ 321 h 382"/>
                <a:gd name="T64" fmla="*/ 6 w 100"/>
                <a:gd name="T65" fmla="*/ 316 h 382"/>
                <a:gd name="T66" fmla="*/ 0 w 100"/>
                <a:gd name="T67" fmla="*/ 292 h 382"/>
                <a:gd name="T68" fmla="*/ 2 w 100"/>
                <a:gd name="T69" fmla="*/ 286 h 382"/>
                <a:gd name="T70" fmla="*/ 4 w 100"/>
                <a:gd name="T71" fmla="*/ 284 h 382"/>
                <a:gd name="T72" fmla="*/ 6 w 100"/>
                <a:gd name="T73" fmla="*/ 280 h 382"/>
                <a:gd name="T74" fmla="*/ 6 w 100"/>
                <a:gd name="T75" fmla="*/ 280 h 382"/>
                <a:gd name="T76" fmla="*/ 13 w 100"/>
                <a:gd name="T77" fmla="*/ 256 h 382"/>
                <a:gd name="T78" fmla="*/ 13 w 100"/>
                <a:gd name="T79" fmla="*/ 247 h 382"/>
                <a:gd name="T80" fmla="*/ 15 w 100"/>
                <a:gd name="T81" fmla="*/ 229 h 382"/>
                <a:gd name="T82" fmla="*/ 15 w 100"/>
                <a:gd name="T83" fmla="*/ 207 h 382"/>
                <a:gd name="T84" fmla="*/ 15 w 100"/>
                <a:gd name="T85" fmla="*/ 184 h 382"/>
                <a:gd name="T86" fmla="*/ 15 w 100"/>
                <a:gd name="T87" fmla="*/ 162 h 382"/>
                <a:gd name="T88" fmla="*/ 15 w 100"/>
                <a:gd name="T89" fmla="*/ 147 h 382"/>
                <a:gd name="T90" fmla="*/ 15 w 100"/>
                <a:gd name="T91" fmla="*/ 142 h 382"/>
                <a:gd name="T92" fmla="*/ 15 w 100"/>
                <a:gd name="T93" fmla="*/ 131 h 382"/>
                <a:gd name="T94" fmla="*/ 17 w 100"/>
                <a:gd name="T95" fmla="*/ 116 h 382"/>
                <a:gd name="T96" fmla="*/ 22 w 100"/>
                <a:gd name="T97" fmla="*/ 101 h 382"/>
                <a:gd name="T98" fmla="*/ 26 w 100"/>
                <a:gd name="T99" fmla="*/ 88 h 382"/>
                <a:gd name="T100" fmla="*/ 30 w 100"/>
                <a:gd name="T101" fmla="*/ 79 h 382"/>
                <a:gd name="T102" fmla="*/ 32 w 100"/>
                <a:gd name="T103" fmla="*/ 75 h 382"/>
                <a:gd name="T104" fmla="*/ 33 w 100"/>
                <a:gd name="T105" fmla="*/ 51 h 382"/>
                <a:gd name="T106" fmla="*/ 33 w 100"/>
                <a:gd name="T10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382">
                  <a:moveTo>
                    <a:pt x="33" y="0"/>
                  </a:moveTo>
                  <a:lnTo>
                    <a:pt x="44" y="5"/>
                  </a:lnTo>
                  <a:lnTo>
                    <a:pt x="46" y="11"/>
                  </a:lnTo>
                  <a:lnTo>
                    <a:pt x="54" y="22"/>
                  </a:lnTo>
                  <a:lnTo>
                    <a:pt x="63" y="38"/>
                  </a:lnTo>
                  <a:lnTo>
                    <a:pt x="74" y="57"/>
                  </a:lnTo>
                  <a:lnTo>
                    <a:pt x="87" y="77"/>
                  </a:lnTo>
                  <a:lnTo>
                    <a:pt x="100" y="94"/>
                  </a:lnTo>
                  <a:lnTo>
                    <a:pt x="98" y="112"/>
                  </a:lnTo>
                  <a:lnTo>
                    <a:pt x="96" y="131"/>
                  </a:lnTo>
                  <a:lnTo>
                    <a:pt x="92" y="147"/>
                  </a:lnTo>
                  <a:lnTo>
                    <a:pt x="91" y="159"/>
                  </a:lnTo>
                  <a:lnTo>
                    <a:pt x="89" y="162"/>
                  </a:lnTo>
                  <a:lnTo>
                    <a:pt x="52" y="279"/>
                  </a:lnTo>
                  <a:lnTo>
                    <a:pt x="50" y="295"/>
                  </a:lnTo>
                  <a:lnTo>
                    <a:pt x="52" y="314"/>
                  </a:lnTo>
                  <a:lnTo>
                    <a:pt x="57" y="330"/>
                  </a:lnTo>
                  <a:lnTo>
                    <a:pt x="65" y="347"/>
                  </a:lnTo>
                  <a:lnTo>
                    <a:pt x="70" y="358"/>
                  </a:lnTo>
                  <a:lnTo>
                    <a:pt x="74" y="362"/>
                  </a:lnTo>
                  <a:lnTo>
                    <a:pt x="74" y="364"/>
                  </a:lnTo>
                  <a:lnTo>
                    <a:pt x="70" y="373"/>
                  </a:lnTo>
                  <a:lnTo>
                    <a:pt x="63" y="380"/>
                  </a:lnTo>
                  <a:lnTo>
                    <a:pt x="54" y="382"/>
                  </a:lnTo>
                  <a:lnTo>
                    <a:pt x="44" y="382"/>
                  </a:lnTo>
                  <a:lnTo>
                    <a:pt x="37" y="382"/>
                  </a:lnTo>
                  <a:lnTo>
                    <a:pt x="35" y="380"/>
                  </a:lnTo>
                  <a:lnTo>
                    <a:pt x="30" y="373"/>
                  </a:lnTo>
                  <a:lnTo>
                    <a:pt x="22" y="360"/>
                  </a:lnTo>
                  <a:lnTo>
                    <a:pt x="17" y="345"/>
                  </a:lnTo>
                  <a:lnTo>
                    <a:pt x="11" y="332"/>
                  </a:lnTo>
                  <a:lnTo>
                    <a:pt x="8" y="321"/>
                  </a:lnTo>
                  <a:lnTo>
                    <a:pt x="6" y="316"/>
                  </a:lnTo>
                  <a:lnTo>
                    <a:pt x="0" y="292"/>
                  </a:lnTo>
                  <a:lnTo>
                    <a:pt x="2" y="286"/>
                  </a:lnTo>
                  <a:lnTo>
                    <a:pt x="4" y="284"/>
                  </a:lnTo>
                  <a:lnTo>
                    <a:pt x="6" y="280"/>
                  </a:lnTo>
                  <a:lnTo>
                    <a:pt x="6" y="280"/>
                  </a:lnTo>
                  <a:lnTo>
                    <a:pt x="13" y="256"/>
                  </a:lnTo>
                  <a:lnTo>
                    <a:pt x="13" y="247"/>
                  </a:lnTo>
                  <a:lnTo>
                    <a:pt x="15" y="229"/>
                  </a:lnTo>
                  <a:lnTo>
                    <a:pt x="15" y="207"/>
                  </a:lnTo>
                  <a:lnTo>
                    <a:pt x="15" y="184"/>
                  </a:lnTo>
                  <a:lnTo>
                    <a:pt x="15" y="162"/>
                  </a:lnTo>
                  <a:lnTo>
                    <a:pt x="15" y="147"/>
                  </a:lnTo>
                  <a:lnTo>
                    <a:pt x="15" y="142"/>
                  </a:lnTo>
                  <a:lnTo>
                    <a:pt x="15" y="131"/>
                  </a:lnTo>
                  <a:lnTo>
                    <a:pt x="17" y="116"/>
                  </a:lnTo>
                  <a:lnTo>
                    <a:pt x="22" y="101"/>
                  </a:lnTo>
                  <a:lnTo>
                    <a:pt x="26" y="88"/>
                  </a:lnTo>
                  <a:lnTo>
                    <a:pt x="30" y="79"/>
                  </a:lnTo>
                  <a:lnTo>
                    <a:pt x="32" y="75"/>
                  </a:lnTo>
                  <a:lnTo>
                    <a:pt x="33" y="5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FFCC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78"/>
            <p:cNvSpPr>
              <a:spLocks/>
            </p:cNvSpPr>
            <p:nvPr/>
          </p:nvSpPr>
          <p:spPr bwMode="auto">
            <a:xfrm>
              <a:off x="5488307" y="4100513"/>
              <a:ext cx="146050" cy="201613"/>
            </a:xfrm>
            <a:custGeom>
              <a:avLst/>
              <a:gdLst>
                <a:gd name="T0" fmla="*/ 7 w 92"/>
                <a:gd name="T1" fmla="*/ 0 h 127"/>
                <a:gd name="T2" fmla="*/ 13 w 92"/>
                <a:gd name="T3" fmla="*/ 24 h 127"/>
                <a:gd name="T4" fmla="*/ 15 w 92"/>
                <a:gd name="T5" fmla="*/ 29 h 127"/>
                <a:gd name="T6" fmla="*/ 18 w 92"/>
                <a:gd name="T7" fmla="*/ 40 h 127"/>
                <a:gd name="T8" fmla="*/ 24 w 92"/>
                <a:gd name="T9" fmla="*/ 53 h 127"/>
                <a:gd name="T10" fmla="*/ 29 w 92"/>
                <a:gd name="T11" fmla="*/ 68 h 127"/>
                <a:gd name="T12" fmla="*/ 37 w 92"/>
                <a:gd name="T13" fmla="*/ 81 h 127"/>
                <a:gd name="T14" fmla="*/ 42 w 92"/>
                <a:gd name="T15" fmla="*/ 88 h 127"/>
                <a:gd name="T16" fmla="*/ 44 w 92"/>
                <a:gd name="T17" fmla="*/ 90 h 127"/>
                <a:gd name="T18" fmla="*/ 51 w 92"/>
                <a:gd name="T19" fmla="*/ 90 h 127"/>
                <a:gd name="T20" fmla="*/ 61 w 92"/>
                <a:gd name="T21" fmla="*/ 90 h 127"/>
                <a:gd name="T22" fmla="*/ 70 w 92"/>
                <a:gd name="T23" fmla="*/ 88 h 127"/>
                <a:gd name="T24" fmla="*/ 77 w 92"/>
                <a:gd name="T25" fmla="*/ 81 h 127"/>
                <a:gd name="T26" fmla="*/ 81 w 92"/>
                <a:gd name="T27" fmla="*/ 72 h 127"/>
                <a:gd name="T28" fmla="*/ 87 w 92"/>
                <a:gd name="T29" fmla="*/ 79 h 127"/>
                <a:gd name="T30" fmla="*/ 92 w 92"/>
                <a:gd name="T31" fmla="*/ 109 h 127"/>
                <a:gd name="T32" fmla="*/ 90 w 92"/>
                <a:gd name="T33" fmla="*/ 121 h 127"/>
                <a:gd name="T34" fmla="*/ 85 w 92"/>
                <a:gd name="T35" fmla="*/ 127 h 127"/>
                <a:gd name="T36" fmla="*/ 75 w 92"/>
                <a:gd name="T37" fmla="*/ 127 h 127"/>
                <a:gd name="T38" fmla="*/ 64 w 92"/>
                <a:gd name="T39" fmla="*/ 123 h 127"/>
                <a:gd name="T40" fmla="*/ 55 w 92"/>
                <a:gd name="T41" fmla="*/ 116 h 127"/>
                <a:gd name="T42" fmla="*/ 46 w 92"/>
                <a:gd name="T43" fmla="*/ 110 h 127"/>
                <a:gd name="T44" fmla="*/ 39 w 92"/>
                <a:gd name="T45" fmla="*/ 105 h 127"/>
                <a:gd name="T46" fmla="*/ 37 w 92"/>
                <a:gd name="T47" fmla="*/ 103 h 127"/>
                <a:gd name="T48" fmla="*/ 24 w 92"/>
                <a:gd name="T49" fmla="*/ 61 h 127"/>
                <a:gd name="T50" fmla="*/ 0 w 92"/>
                <a:gd name="T51" fmla="*/ 20 h 127"/>
                <a:gd name="T52" fmla="*/ 0 w 92"/>
                <a:gd name="T53" fmla="*/ 16 h 127"/>
                <a:gd name="T54" fmla="*/ 2 w 92"/>
                <a:gd name="T55" fmla="*/ 12 h 127"/>
                <a:gd name="T56" fmla="*/ 3 w 92"/>
                <a:gd name="T57" fmla="*/ 9 h 127"/>
                <a:gd name="T58" fmla="*/ 5 w 92"/>
                <a:gd name="T59" fmla="*/ 3 h 127"/>
                <a:gd name="T60" fmla="*/ 7 w 92"/>
                <a:gd name="T6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27">
                  <a:moveTo>
                    <a:pt x="7" y="0"/>
                  </a:moveTo>
                  <a:lnTo>
                    <a:pt x="13" y="24"/>
                  </a:lnTo>
                  <a:lnTo>
                    <a:pt x="15" y="29"/>
                  </a:lnTo>
                  <a:lnTo>
                    <a:pt x="18" y="40"/>
                  </a:lnTo>
                  <a:lnTo>
                    <a:pt x="24" y="53"/>
                  </a:lnTo>
                  <a:lnTo>
                    <a:pt x="29" y="68"/>
                  </a:lnTo>
                  <a:lnTo>
                    <a:pt x="37" y="81"/>
                  </a:lnTo>
                  <a:lnTo>
                    <a:pt x="42" y="88"/>
                  </a:lnTo>
                  <a:lnTo>
                    <a:pt x="44" y="90"/>
                  </a:lnTo>
                  <a:lnTo>
                    <a:pt x="51" y="90"/>
                  </a:lnTo>
                  <a:lnTo>
                    <a:pt x="61" y="90"/>
                  </a:lnTo>
                  <a:lnTo>
                    <a:pt x="70" y="88"/>
                  </a:lnTo>
                  <a:lnTo>
                    <a:pt x="77" y="81"/>
                  </a:lnTo>
                  <a:lnTo>
                    <a:pt x="81" y="72"/>
                  </a:lnTo>
                  <a:lnTo>
                    <a:pt x="87" y="79"/>
                  </a:lnTo>
                  <a:lnTo>
                    <a:pt x="92" y="109"/>
                  </a:lnTo>
                  <a:lnTo>
                    <a:pt x="90" y="121"/>
                  </a:lnTo>
                  <a:lnTo>
                    <a:pt x="85" y="127"/>
                  </a:lnTo>
                  <a:lnTo>
                    <a:pt x="75" y="127"/>
                  </a:lnTo>
                  <a:lnTo>
                    <a:pt x="64" y="123"/>
                  </a:lnTo>
                  <a:lnTo>
                    <a:pt x="55" y="116"/>
                  </a:lnTo>
                  <a:lnTo>
                    <a:pt x="46" y="110"/>
                  </a:lnTo>
                  <a:lnTo>
                    <a:pt x="39" y="105"/>
                  </a:lnTo>
                  <a:lnTo>
                    <a:pt x="37" y="103"/>
                  </a:lnTo>
                  <a:lnTo>
                    <a:pt x="24" y="61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3" y="9"/>
                  </a:lnTo>
                  <a:lnTo>
                    <a:pt x="5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49893" y="857535"/>
            <a:ext cx="5288244" cy="738664"/>
            <a:chOff x="592428" y="600007"/>
            <a:chExt cx="3940935" cy="738664"/>
          </a:xfrm>
        </p:grpSpPr>
        <p:sp>
          <p:nvSpPr>
            <p:cNvPr id="18" name="TextBox 17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775219" y="220135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5220" y="186758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49893" y="186758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64" y="2080947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775219" y="31894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5220" y="28556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849893" y="285564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75219" y="417798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5220" y="384422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849893" y="384422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75219" y="516357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75220" y="482981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849893" y="482981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64" y="3069004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53" y="4057580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53" y="506064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43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9" grpId="0" animBg="1"/>
      <p:bldP spid="3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70914" y="2039338"/>
            <a:ext cx="5611091" cy="3921265"/>
            <a:chOff x="7278688" y="4457700"/>
            <a:chExt cx="1233488" cy="862013"/>
          </a:xfrm>
        </p:grpSpPr>
        <p:sp>
          <p:nvSpPr>
            <p:cNvPr id="8" name="Freeform 102"/>
            <p:cNvSpPr>
              <a:spLocks/>
            </p:cNvSpPr>
            <p:nvPr/>
          </p:nvSpPr>
          <p:spPr bwMode="auto">
            <a:xfrm>
              <a:off x="7521575" y="5137150"/>
              <a:ext cx="331788" cy="182563"/>
            </a:xfrm>
            <a:custGeom>
              <a:avLst/>
              <a:gdLst>
                <a:gd name="T0" fmla="*/ 191 w 209"/>
                <a:gd name="T1" fmla="*/ 0 h 115"/>
                <a:gd name="T2" fmla="*/ 209 w 209"/>
                <a:gd name="T3" fmla="*/ 115 h 115"/>
                <a:gd name="T4" fmla="*/ 0 w 209"/>
                <a:gd name="T5" fmla="*/ 45 h 115"/>
                <a:gd name="T6" fmla="*/ 191 w 209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15">
                  <a:moveTo>
                    <a:pt x="191" y="0"/>
                  </a:moveTo>
                  <a:lnTo>
                    <a:pt x="209" y="115"/>
                  </a:lnTo>
                  <a:lnTo>
                    <a:pt x="0" y="45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3"/>
            <p:cNvSpPr>
              <a:spLocks/>
            </p:cNvSpPr>
            <p:nvPr/>
          </p:nvSpPr>
          <p:spPr bwMode="auto">
            <a:xfrm>
              <a:off x="7494588" y="5010150"/>
              <a:ext cx="1017588" cy="198438"/>
            </a:xfrm>
            <a:custGeom>
              <a:avLst/>
              <a:gdLst>
                <a:gd name="T0" fmla="*/ 641 w 641"/>
                <a:gd name="T1" fmla="*/ 0 h 125"/>
                <a:gd name="T2" fmla="*/ 17 w 641"/>
                <a:gd name="T3" fmla="*/ 125 h 125"/>
                <a:gd name="T4" fmla="*/ 0 w 641"/>
                <a:gd name="T5" fmla="*/ 21 h 125"/>
                <a:gd name="T6" fmla="*/ 641 w 641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1" h="125">
                  <a:moveTo>
                    <a:pt x="641" y="0"/>
                  </a:moveTo>
                  <a:lnTo>
                    <a:pt x="17" y="125"/>
                  </a:lnTo>
                  <a:lnTo>
                    <a:pt x="0" y="2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7278688" y="4457700"/>
              <a:ext cx="1233488" cy="604838"/>
            </a:xfrm>
            <a:custGeom>
              <a:avLst/>
              <a:gdLst>
                <a:gd name="T0" fmla="*/ 0 w 777"/>
                <a:gd name="T1" fmla="*/ 0 h 381"/>
                <a:gd name="T2" fmla="*/ 777 w 777"/>
                <a:gd name="T3" fmla="*/ 71 h 381"/>
                <a:gd name="T4" fmla="*/ 777 w 777"/>
                <a:gd name="T5" fmla="*/ 348 h 381"/>
                <a:gd name="T6" fmla="*/ 0 w 777"/>
                <a:gd name="T7" fmla="*/ 381 h 381"/>
                <a:gd name="T8" fmla="*/ 0 w 777"/>
                <a:gd name="T9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381">
                  <a:moveTo>
                    <a:pt x="0" y="0"/>
                  </a:moveTo>
                  <a:lnTo>
                    <a:pt x="777" y="71"/>
                  </a:lnTo>
                  <a:lnTo>
                    <a:pt x="777" y="348"/>
                  </a:lnTo>
                  <a:lnTo>
                    <a:pt x="0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330094" y="215974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30095" y="182597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04768" y="182597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39" y="2039338"/>
            <a:ext cx="304800" cy="304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330094" y="314779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30095" y="281403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04768" y="281403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30094" y="413637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30095" y="380261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4768" y="380261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30094" y="512196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30095" y="478820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4768" y="478820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39" y="3027395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28" y="4015971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28" y="5019036"/>
            <a:ext cx="304800" cy="304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177963" y="334475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7964" y="301099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1" name="TextBox 30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961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 animBg="1"/>
      <p:bldP spid="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374593" y="874430"/>
            <a:ext cx="5470525" cy="5470525"/>
            <a:chOff x="3374593" y="874430"/>
            <a:chExt cx="5470525" cy="5470525"/>
          </a:xfrm>
        </p:grpSpPr>
        <p:sp>
          <p:nvSpPr>
            <p:cNvPr id="8" name="Freeform 2047"/>
            <p:cNvSpPr>
              <a:spLocks/>
            </p:cNvSpPr>
            <p:nvPr/>
          </p:nvSpPr>
          <p:spPr bwMode="auto">
            <a:xfrm>
              <a:off x="3374593" y="2754030"/>
              <a:ext cx="2330450" cy="3511550"/>
            </a:xfrm>
            <a:custGeom>
              <a:avLst/>
              <a:gdLst>
                <a:gd name="T0" fmla="*/ 602 w 1468"/>
                <a:gd name="T1" fmla="*/ 4 h 2212"/>
                <a:gd name="T2" fmla="*/ 722 w 1468"/>
                <a:gd name="T3" fmla="*/ 31 h 2212"/>
                <a:gd name="T4" fmla="*/ 829 w 1468"/>
                <a:gd name="T5" fmla="*/ 83 h 2212"/>
                <a:gd name="T6" fmla="*/ 922 w 1468"/>
                <a:gd name="T7" fmla="*/ 158 h 2212"/>
                <a:gd name="T8" fmla="*/ 995 w 1468"/>
                <a:gd name="T9" fmla="*/ 250 h 2212"/>
                <a:gd name="T10" fmla="*/ 1048 w 1468"/>
                <a:gd name="T11" fmla="*/ 357 h 2212"/>
                <a:gd name="T12" fmla="*/ 1076 w 1468"/>
                <a:gd name="T13" fmla="*/ 476 h 2212"/>
                <a:gd name="T14" fmla="*/ 1083 w 1468"/>
                <a:gd name="T15" fmla="*/ 608 h 2212"/>
                <a:gd name="T16" fmla="*/ 1112 w 1468"/>
                <a:gd name="T17" fmla="*/ 741 h 2212"/>
                <a:gd name="T18" fmla="*/ 1168 w 1468"/>
                <a:gd name="T19" fmla="*/ 864 h 2212"/>
                <a:gd name="T20" fmla="*/ 1248 w 1468"/>
                <a:gd name="T21" fmla="*/ 974 h 2212"/>
                <a:gd name="T22" fmla="*/ 1350 w 1468"/>
                <a:gd name="T23" fmla="*/ 1063 h 2212"/>
                <a:gd name="T24" fmla="*/ 1468 w 1468"/>
                <a:gd name="T25" fmla="*/ 1131 h 2212"/>
                <a:gd name="T26" fmla="*/ 1354 w 1468"/>
                <a:gd name="T27" fmla="*/ 1199 h 2212"/>
                <a:gd name="T28" fmla="*/ 1256 w 1468"/>
                <a:gd name="T29" fmla="*/ 1288 h 2212"/>
                <a:gd name="T30" fmla="*/ 1177 w 1468"/>
                <a:gd name="T31" fmla="*/ 1395 h 2212"/>
                <a:gd name="T32" fmla="*/ 1122 w 1468"/>
                <a:gd name="T33" fmla="*/ 1517 h 2212"/>
                <a:gd name="T34" fmla="*/ 1093 w 1468"/>
                <a:gd name="T35" fmla="*/ 1652 h 2212"/>
                <a:gd name="T36" fmla="*/ 1093 w 1468"/>
                <a:gd name="T37" fmla="*/ 1794 h 2212"/>
                <a:gd name="T38" fmla="*/ 1123 w 1468"/>
                <a:gd name="T39" fmla="*/ 1932 h 2212"/>
                <a:gd name="T40" fmla="*/ 1181 w 1468"/>
                <a:gd name="T41" fmla="*/ 2056 h 2212"/>
                <a:gd name="T42" fmla="*/ 1264 w 1468"/>
                <a:gd name="T43" fmla="*/ 2165 h 2212"/>
                <a:gd name="T44" fmla="*/ 1206 w 1468"/>
                <a:gd name="T45" fmla="*/ 2183 h 2212"/>
                <a:gd name="T46" fmla="*/ 1003 w 1468"/>
                <a:gd name="T47" fmla="*/ 2105 h 2212"/>
                <a:gd name="T48" fmla="*/ 813 w 1468"/>
                <a:gd name="T49" fmla="*/ 2003 h 2212"/>
                <a:gd name="T50" fmla="*/ 636 w 1468"/>
                <a:gd name="T51" fmla="*/ 1877 h 2212"/>
                <a:gd name="T52" fmla="*/ 478 w 1468"/>
                <a:gd name="T53" fmla="*/ 1730 h 2212"/>
                <a:gd name="T54" fmla="*/ 339 w 1468"/>
                <a:gd name="T55" fmla="*/ 1565 h 2212"/>
                <a:gd name="T56" fmla="*/ 220 w 1468"/>
                <a:gd name="T57" fmla="*/ 1383 h 2212"/>
                <a:gd name="T58" fmla="*/ 126 w 1468"/>
                <a:gd name="T59" fmla="*/ 1186 h 2212"/>
                <a:gd name="T60" fmla="*/ 57 w 1468"/>
                <a:gd name="T61" fmla="*/ 976 h 2212"/>
                <a:gd name="T62" fmla="*/ 15 w 1468"/>
                <a:gd name="T63" fmla="*/ 762 h 2212"/>
                <a:gd name="T64" fmla="*/ 0 w 1468"/>
                <a:gd name="T65" fmla="*/ 539 h 2212"/>
                <a:gd name="T66" fmla="*/ 15 w 1468"/>
                <a:gd name="T67" fmla="*/ 416 h 2212"/>
                <a:gd name="T68" fmla="*/ 55 w 1468"/>
                <a:gd name="T69" fmla="*/ 302 h 2212"/>
                <a:gd name="T70" fmla="*/ 119 w 1468"/>
                <a:gd name="T71" fmla="*/ 201 h 2212"/>
                <a:gd name="T72" fmla="*/ 202 w 1468"/>
                <a:gd name="T73" fmla="*/ 117 h 2212"/>
                <a:gd name="T74" fmla="*/ 303 w 1468"/>
                <a:gd name="T75" fmla="*/ 55 h 2212"/>
                <a:gd name="T76" fmla="*/ 417 w 1468"/>
                <a:gd name="T77" fmla="*/ 14 h 2212"/>
                <a:gd name="T78" fmla="*/ 540 w 1468"/>
                <a:gd name="T79" fmla="*/ 0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8" h="2212">
                  <a:moveTo>
                    <a:pt x="540" y="0"/>
                  </a:moveTo>
                  <a:lnTo>
                    <a:pt x="602" y="4"/>
                  </a:lnTo>
                  <a:lnTo>
                    <a:pt x="664" y="14"/>
                  </a:lnTo>
                  <a:lnTo>
                    <a:pt x="722" y="31"/>
                  </a:lnTo>
                  <a:lnTo>
                    <a:pt x="777" y="55"/>
                  </a:lnTo>
                  <a:lnTo>
                    <a:pt x="829" y="83"/>
                  </a:lnTo>
                  <a:lnTo>
                    <a:pt x="877" y="117"/>
                  </a:lnTo>
                  <a:lnTo>
                    <a:pt x="922" y="158"/>
                  </a:lnTo>
                  <a:lnTo>
                    <a:pt x="961" y="201"/>
                  </a:lnTo>
                  <a:lnTo>
                    <a:pt x="995" y="250"/>
                  </a:lnTo>
                  <a:lnTo>
                    <a:pt x="1024" y="302"/>
                  </a:lnTo>
                  <a:lnTo>
                    <a:pt x="1048" y="357"/>
                  </a:lnTo>
                  <a:lnTo>
                    <a:pt x="1065" y="416"/>
                  </a:lnTo>
                  <a:lnTo>
                    <a:pt x="1076" y="476"/>
                  </a:lnTo>
                  <a:lnTo>
                    <a:pt x="1079" y="539"/>
                  </a:lnTo>
                  <a:lnTo>
                    <a:pt x="1083" y="608"/>
                  </a:lnTo>
                  <a:lnTo>
                    <a:pt x="1095" y="676"/>
                  </a:lnTo>
                  <a:lnTo>
                    <a:pt x="1112" y="741"/>
                  </a:lnTo>
                  <a:lnTo>
                    <a:pt x="1137" y="803"/>
                  </a:lnTo>
                  <a:lnTo>
                    <a:pt x="1168" y="864"/>
                  </a:lnTo>
                  <a:lnTo>
                    <a:pt x="1205" y="921"/>
                  </a:lnTo>
                  <a:lnTo>
                    <a:pt x="1248" y="974"/>
                  </a:lnTo>
                  <a:lnTo>
                    <a:pt x="1296" y="1021"/>
                  </a:lnTo>
                  <a:lnTo>
                    <a:pt x="1350" y="1063"/>
                  </a:lnTo>
                  <a:lnTo>
                    <a:pt x="1408" y="1099"/>
                  </a:lnTo>
                  <a:lnTo>
                    <a:pt x="1468" y="1131"/>
                  </a:lnTo>
                  <a:lnTo>
                    <a:pt x="1409" y="1161"/>
                  </a:lnTo>
                  <a:lnTo>
                    <a:pt x="1354" y="1199"/>
                  </a:lnTo>
                  <a:lnTo>
                    <a:pt x="1303" y="1241"/>
                  </a:lnTo>
                  <a:lnTo>
                    <a:pt x="1256" y="1288"/>
                  </a:lnTo>
                  <a:lnTo>
                    <a:pt x="1214" y="1339"/>
                  </a:lnTo>
                  <a:lnTo>
                    <a:pt x="1177" y="1395"/>
                  </a:lnTo>
                  <a:lnTo>
                    <a:pt x="1147" y="1454"/>
                  </a:lnTo>
                  <a:lnTo>
                    <a:pt x="1122" y="1517"/>
                  </a:lnTo>
                  <a:lnTo>
                    <a:pt x="1104" y="1584"/>
                  </a:lnTo>
                  <a:lnTo>
                    <a:pt x="1093" y="1652"/>
                  </a:lnTo>
                  <a:lnTo>
                    <a:pt x="1089" y="1722"/>
                  </a:lnTo>
                  <a:lnTo>
                    <a:pt x="1093" y="1794"/>
                  </a:lnTo>
                  <a:lnTo>
                    <a:pt x="1105" y="1864"/>
                  </a:lnTo>
                  <a:lnTo>
                    <a:pt x="1123" y="1932"/>
                  </a:lnTo>
                  <a:lnTo>
                    <a:pt x="1150" y="1996"/>
                  </a:lnTo>
                  <a:lnTo>
                    <a:pt x="1181" y="2056"/>
                  </a:lnTo>
                  <a:lnTo>
                    <a:pt x="1219" y="2113"/>
                  </a:lnTo>
                  <a:lnTo>
                    <a:pt x="1264" y="2165"/>
                  </a:lnTo>
                  <a:lnTo>
                    <a:pt x="1312" y="2212"/>
                  </a:lnTo>
                  <a:lnTo>
                    <a:pt x="1206" y="2183"/>
                  </a:lnTo>
                  <a:lnTo>
                    <a:pt x="1104" y="2147"/>
                  </a:lnTo>
                  <a:lnTo>
                    <a:pt x="1003" y="2105"/>
                  </a:lnTo>
                  <a:lnTo>
                    <a:pt x="907" y="2056"/>
                  </a:lnTo>
                  <a:lnTo>
                    <a:pt x="813" y="2003"/>
                  </a:lnTo>
                  <a:lnTo>
                    <a:pt x="723" y="1942"/>
                  </a:lnTo>
                  <a:lnTo>
                    <a:pt x="636" y="1877"/>
                  </a:lnTo>
                  <a:lnTo>
                    <a:pt x="555" y="1806"/>
                  </a:lnTo>
                  <a:lnTo>
                    <a:pt x="478" y="1730"/>
                  </a:lnTo>
                  <a:lnTo>
                    <a:pt x="406" y="1649"/>
                  </a:lnTo>
                  <a:lnTo>
                    <a:pt x="339" y="1565"/>
                  </a:lnTo>
                  <a:lnTo>
                    <a:pt x="276" y="1476"/>
                  </a:lnTo>
                  <a:lnTo>
                    <a:pt x="220" y="1383"/>
                  </a:lnTo>
                  <a:lnTo>
                    <a:pt x="170" y="1286"/>
                  </a:lnTo>
                  <a:lnTo>
                    <a:pt x="126" y="1186"/>
                  </a:lnTo>
                  <a:lnTo>
                    <a:pt x="88" y="1082"/>
                  </a:lnTo>
                  <a:lnTo>
                    <a:pt x="57" y="976"/>
                  </a:lnTo>
                  <a:lnTo>
                    <a:pt x="33" y="870"/>
                  </a:lnTo>
                  <a:lnTo>
                    <a:pt x="15" y="762"/>
                  </a:lnTo>
                  <a:lnTo>
                    <a:pt x="4" y="652"/>
                  </a:lnTo>
                  <a:lnTo>
                    <a:pt x="0" y="539"/>
                  </a:lnTo>
                  <a:lnTo>
                    <a:pt x="4" y="476"/>
                  </a:lnTo>
                  <a:lnTo>
                    <a:pt x="15" y="416"/>
                  </a:lnTo>
                  <a:lnTo>
                    <a:pt x="32" y="357"/>
                  </a:lnTo>
                  <a:lnTo>
                    <a:pt x="55" y="302"/>
                  </a:lnTo>
                  <a:lnTo>
                    <a:pt x="84" y="250"/>
                  </a:lnTo>
                  <a:lnTo>
                    <a:pt x="119" y="201"/>
                  </a:lnTo>
                  <a:lnTo>
                    <a:pt x="159" y="158"/>
                  </a:lnTo>
                  <a:lnTo>
                    <a:pt x="202" y="117"/>
                  </a:lnTo>
                  <a:lnTo>
                    <a:pt x="250" y="83"/>
                  </a:lnTo>
                  <a:lnTo>
                    <a:pt x="303" y="55"/>
                  </a:lnTo>
                  <a:lnTo>
                    <a:pt x="358" y="31"/>
                  </a:lnTo>
                  <a:lnTo>
                    <a:pt x="417" y="14"/>
                  </a:lnTo>
                  <a:lnTo>
                    <a:pt x="477" y="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48"/>
            <p:cNvSpPr>
              <a:spLocks/>
            </p:cNvSpPr>
            <p:nvPr/>
          </p:nvSpPr>
          <p:spPr bwMode="auto">
            <a:xfrm>
              <a:off x="6533718" y="968093"/>
              <a:ext cx="2311400" cy="3455988"/>
            </a:xfrm>
            <a:custGeom>
              <a:avLst/>
              <a:gdLst>
                <a:gd name="T0" fmla="*/ 271 w 1456"/>
                <a:gd name="T1" fmla="*/ 28 h 2177"/>
                <a:gd name="T2" fmla="*/ 445 w 1456"/>
                <a:gd name="T3" fmla="*/ 94 h 2177"/>
                <a:gd name="T4" fmla="*/ 609 w 1456"/>
                <a:gd name="T5" fmla="*/ 181 h 2177"/>
                <a:gd name="T6" fmla="*/ 788 w 1456"/>
                <a:gd name="T7" fmla="*/ 303 h 2177"/>
                <a:gd name="T8" fmla="*/ 950 w 1456"/>
                <a:gd name="T9" fmla="*/ 445 h 2177"/>
                <a:gd name="T10" fmla="*/ 1094 w 1456"/>
                <a:gd name="T11" fmla="*/ 608 h 2177"/>
                <a:gd name="T12" fmla="*/ 1216 w 1456"/>
                <a:gd name="T13" fmla="*/ 787 h 2177"/>
                <a:gd name="T14" fmla="*/ 1316 w 1456"/>
                <a:gd name="T15" fmla="*/ 982 h 2177"/>
                <a:gd name="T16" fmla="*/ 1389 w 1456"/>
                <a:gd name="T17" fmla="*/ 1190 h 2177"/>
                <a:gd name="T18" fmla="*/ 1435 w 1456"/>
                <a:gd name="T19" fmla="*/ 1394 h 2177"/>
                <a:gd name="T20" fmla="*/ 1454 w 1456"/>
                <a:gd name="T21" fmla="*/ 1606 h 2177"/>
                <a:gd name="T22" fmla="*/ 1456 w 1456"/>
                <a:gd name="T23" fmla="*/ 1648 h 2177"/>
                <a:gd name="T24" fmla="*/ 1437 w 1456"/>
                <a:gd name="T25" fmla="*/ 1779 h 2177"/>
                <a:gd name="T26" fmla="*/ 1389 w 1456"/>
                <a:gd name="T27" fmla="*/ 1898 h 2177"/>
                <a:gd name="T28" fmla="*/ 1316 w 1456"/>
                <a:gd name="T29" fmla="*/ 2000 h 2177"/>
                <a:gd name="T30" fmla="*/ 1221 w 1456"/>
                <a:gd name="T31" fmla="*/ 2083 h 2177"/>
                <a:gd name="T32" fmla="*/ 1109 w 1456"/>
                <a:gd name="T33" fmla="*/ 2142 h 2177"/>
                <a:gd name="T34" fmla="*/ 983 w 1456"/>
                <a:gd name="T35" fmla="*/ 2173 h 2177"/>
                <a:gd name="T36" fmla="*/ 854 w 1456"/>
                <a:gd name="T37" fmla="*/ 2175 h 2177"/>
                <a:gd name="T38" fmla="*/ 734 w 1456"/>
                <a:gd name="T39" fmla="*/ 2146 h 2177"/>
                <a:gd name="T40" fmla="*/ 627 w 1456"/>
                <a:gd name="T41" fmla="*/ 2093 h 2177"/>
                <a:gd name="T42" fmla="*/ 534 w 1456"/>
                <a:gd name="T43" fmla="*/ 2020 h 2177"/>
                <a:gd name="T44" fmla="*/ 461 w 1456"/>
                <a:gd name="T45" fmla="*/ 1927 h 2177"/>
                <a:gd name="T46" fmla="*/ 408 w 1456"/>
                <a:gd name="T47" fmla="*/ 1820 h 2177"/>
                <a:gd name="T48" fmla="*/ 380 w 1456"/>
                <a:gd name="T49" fmla="*/ 1701 h 2177"/>
                <a:gd name="T50" fmla="*/ 376 w 1456"/>
                <a:gd name="T51" fmla="*/ 1638 h 2177"/>
                <a:gd name="T52" fmla="*/ 357 w 1456"/>
                <a:gd name="T53" fmla="*/ 1508 h 2177"/>
                <a:gd name="T54" fmla="*/ 314 w 1456"/>
                <a:gd name="T55" fmla="*/ 1388 h 2177"/>
                <a:gd name="T56" fmla="*/ 241 w 1456"/>
                <a:gd name="T57" fmla="*/ 1270 h 2177"/>
                <a:gd name="T58" fmla="*/ 145 w 1456"/>
                <a:gd name="T59" fmla="*/ 1170 h 2177"/>
                <a:gd name="T60" fmla="*/ 31 w 1456"/>
                <a:gd name="T61" fmla="*/ 1093 h 2177"/>
                <a:gd name="T62" fmla="*/ 62 w 1456"/>
                <a:gd name="T63" fmla="*/ 1047 h 2177"/>
                <a:gd name="T64" fmla="*/ 172 w 1456"/>
                <a:gd name="T65" fmla="*/ 969 h 2177"/>
                <a:gd name="T66" fmla="*/ 263 w 1456"/>
                <a:gd name="T67" fmla="*/ 869 h 2177"/>
                <a:gd name="T68" fmla="*/ 333 w 1456"/>
                <a:gd name="T69" fmla="*/ 753 h 2177"/>
                <a:gd name="T70" fmla="*/ 377 w 1456"/>
                <a:gd name="T71" fmla="*/ 622 h 2177"/>
                <a:gd name="T72" fmla="*/ 393 w 1456"/>
                <a:gd name="T73" fmla="*/ 481 h 2177"/>
                <a:gd name="T74" fmla="*/ 377 w 1456"/>
                <a:gd name="T75" fmla="*/ 342 h 2177"/>
                <a:gd name="T76" fmla="*/ 335 w 1456"/>
                <a:gd name="T77" fmla="*/ 214 h 2177"/>
                <a:gd name="T78" fmla="*/ 268 w 1456"/>
                <a:gd name="T79" fmla="*/ 98 h 2177"/>
                <a:gd name="T80" fmla="*/ 181 w 1456"/>
                <a:gd name="T81" fmla="*/ 0 h 2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56" h="2177">
                  <a:moveTo>
                    <a:pt x="181" y="0"/>
                  </a:moveTo>
                  <a:lnTo>
                    <a:pt x="271" y="28"/>
                  </a:lnTo>
                  <a:lnTo>
                    <a:pt x="359" y="59"/>
                  </a:lnTo>
                  <a:lnTo>
                    <a:pt x="445" y="94"/>
                  </a:lnTo>
                  <a:lnTo>
                    <a:pt x="529" y="135"/>
                  </a:lnTo>
                  <a:lnTo>
                    <a:pt x="609" y="181"/>
                  </a:lnTo>
                  <a:lnTo>
                    <a:pt x="700" y="238"/>
                  </a:lnTo>
                  <a:lnTo>
                    <a:pt x="788" y="303"/>
                  </a:lnTo>
                  <a:lnTo>
                    <a:pt x="872" y="372"/>
                  </a:lnTo>
                  <a:lnTo>
                    <a:pt x="950" y="445"/>
                  </a:lnTo>
                  <a:lnTo>
                    <a:pt x="1025" y="525"/>
                  </a:lnTo>
                  <a:lnTo>
                    <a:pt x="1094" y="608"/>
                  </a:lnTo>
                  <a:lnTo>
                    <a:pt x="1159" y="695"/>
                  </a:lnTo>
                  <a:lnTo>
                    <a:pt x="1216" y="787"/>
                  </a:lnTo>
                  <a:lnTo>
                    <a:pt x="1269" y="882"/>
                  </a:lnTo>
                  <a:lnTo>
                    <a:pt x="1316" y="982"/>
                  </a:lnTo>
                  <a:lnTo>
                    <a:pt x="1356" y="1085"/>
                  </a:lnTo>
                  <a:lnTo>
                    <a:pt x="1389" y="1190"/>
                  </a:lnTo>
                  <a:lnTo>
                    <a:pt x="1415" y="1291"/>
                  </a:lnTo>
                  <a:lnTo>
                    <a:pt x="1435" y="1394"/>
                  </a:lnTo>
                  <a:lnTo>
                    <a:pt x="1448" y="1499"/>
                  </a:lnTo>
                  <a:lnTo>
                    <a:pt x="1454" y="1606"/>
                  </a:lnTo>
                  <a:lnTo>
                    <a:pt x="1456" y="1638"/>
                  </a:lnTo>
                  <a:lnTo>
                    <a:pt x="1456" y="1648"/>
                  </a:lnTo>
                  <a:lnTo>
                    <a:pt x="1451" y="1715"/>
                  </a:lnTo>
                  <a:lnTo>
                    <a:pt x="1437" y="1779"/>
                  </a:lnTo>
                  <a:lnTo>
                    <a:pt x="1416" y="1841"/>
                  </a:lnTo>
                  <a:lnTo>
                    <a:pt x="1389" y="1898"/>
                  </a:lnTo>
                  <a:lnTo>
                    <a:pt x="1355" y="1951"/>
                  </a:lnTo>
                  <a:lnTo>
                    <a:pt x="1316" y="2000"/>
                  </a:lnTo>
                  <a:lnTo>
                    <a:pt x="1271" y="2045"/>
                  </a:lnTo>
                  <a:lnTo>
                    <a:pt x="1221" y="2083"/>
                  </a:lnTo>
                  <a:lnTo>
                    <a:pt x="1166" y="2116"/>
                  </a:lnTo>
                  <a:lnTo>
                    <a:pt x="1109" y="2142"/>
                  </a:lnTo>
                  <a:lnTo>
                    <a:pt x="1047" y="2161"/>
                  </a:lnTo>
                  <a:lnTo>
                    <a:pt x="983" y="2173"/>
                  </a:lnTo>
                  <a:lnTo>
                    <a:pt x="916" y="2177"/>
                  </a:lnTo>
                  <a:lnTo>
                    <a:pt x="854" y="2175"/>
                  </a:lnTo>
                  <a:lnTo>
                    <a:pt x="792" y="2163"/>
                  </a:lnTo>
                  <a:lnTo>
                    <a:pt x="734" y="2146"/>
                  </a:lnTo>
                  <a:lnTo>
                    <a:pt x="679" y="2122"/>
                  </a:lnTo>
                  <a:lnTo>
                    <a:pt x="627" y="2093"/>
                  </a:lnTo>
                  <a:lnTo>
                    <a:pt x="579" y="2059"/>
                  </a:lnTo>
                  <a:lnTo>
                    <a:pt x="534" y="2020"/>
                  </a:lnTo>
                  <a:lnTo>
                    <a:pt x="495" y="1976"/>
                  </a:lnTo>
                  <a:lnTo>
                    <a:pt x="461" y="1927"/>
                  </a:lnTo>
                  <a:lnTo>
                    <a:pt x="432" y="1875"/>
                  </a:lnTo>
                  <a:lnTo>
                    <a:pt x="408" y="1820"/>
                  </a:lnTo>
                  <a:lnTo>
                    <a:pt x="391" y="1762"/>
                  </a:lnTo>
                  <a:lnTo>
                    <a:pt x="380" y="1701"/>
                  </a:lnTo>
                  <a:lnTo>
                    <a:pt x="377" y="1638"/>
                  </a:lnTo>
                  <a:lnTo>
                    <a:pt x="376" y="1638"/>
                  </a:lnTo>
                  <a:lnTo>
                    <a:pt x="371" y="1572"/>
                  </a:lnTo>
                  <a:lnTo>
                    <a:pt x="357" y="1508"/>
                  </a:lnTo>
                  <a:lnTo>
                    <a:pt x="339" y="1447"/>
                  </a:lnTo>
                  <a:lnTo>
                    <a:pt x="314" y="1388"/>
                  </a:lnTo>
                  <a:lnTo>
                    <a:pt x="282" y="1326"/>
                  </a:lnTo>
                  <a:lnTo>
                    <a:pt x="241" y="1270"/>
                  </a:lnTo>
                  <a:lnTo>
                    <a:pt x="196" y="1218"/>
                  </a:lnTo>
                  <a:lnTo>
                    <a:pt x="145" y="1170"/>
                  </a:lnTo>
                  <a:lnTo>
                    <a:pt x="90" y="1129"/>
                  </a:lnTo>
                  <a:lnTo>
                    <a:pt x="31" y="1093"/>
                  </a:lnTo>
                  <a:lnTo>
                    <a:pt x="0" y="1079"/>
                  </a:lnTo>
                  <a:lnTo>
                    <a:pt x="62" y="1047"/>
                  </a:lnTo>
                  <a:lnTo>
                    <a:pt x="119" y="1012"/>
                  </a:lnTo>
                  <a:lnTo>
                    <a:pt x="172" y="969"/>
                  </a:lnTo>
                  <a:lnTo>
                    <a:pt x="220" y="922"/>
                  </a:lnTo>
                  <a:lnTo>
                    <a:pt x="263" y="869"/>
                  </a:lnTo>
                  <a:lnTo>
                    <a:pt x="301" y="813"/>
                  </a:lnTo>
                  <a:lnTo>
                    <a:pt x="333" y="753"/>
                  </a:lnTo>
                  <a:lnTo>
                    <a:pt x="359" y="689"/>
                  </a:lnTo>
                  <a:lnTo>
                    <a:pt x="377" y="622"/>
                  </a:lnTo>
                  <a:lnTo>
                    <a:pt x="389" y="553"/>
                  </a:lnTo>
                  <a:lnTo>
                    <a:pt x="393" y="481"/>
                  </a:lnTo>
                  <a:lnTo>
                    <a:pt x="389" y="410"/>
                  </a:lnTo>
                  <a:lnTo>
                    <a:pt x="377" y="342"/>
                  </a:lnTo>
                  <a:lnTo>
                    <a:pt x="360" y="276"/>
                  </a:lnTo>
                  <a:lnTo>
                    <a:pt x="335" y="214"/>
                  </a:lnTo>
                  <a:lnTo>
                    <a:pt x="305" y="155"/>
                  </a:lnTo>
                  <a:lnTo>
                    <a:pt x="268" y="98"/>
                  </a:lnTo>
                  <a:lnTo>
                    <a:pt x="227" y="47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49"/>
            <p:cNvSpPr>
              <a:spLocks/>
            </p:cNvSpPr>
            <p:nvPr/>
          </p:nvSpPr>
          <p:spPr bwMode="auto">
            <a:xfrm>
              <a:off x="3465081" y="874430"/>
              <a:ext cx="3513138" cy="2316163"/>
            </a:xfrm>
            <a:custGeom>
              <a:avLst/>
              <a:gdLst>
                <a:gd name="T0" fmla="*/ 1670 w 2213"/>
                <a:gd name="T1" fmla="*/ 0 h 1459"/>
                <a:gd name="T2" fmla="*/ 1684 w 2213"/>
                <a:gd name="T3" fmla="*/ 0 h 1459"/>
                <a:gd name="T4" fmla="*/ 1754 w 2213"/>
                <a:gd name="T5" fmla="*/ 7 h 1459"/>
                <a:gd name="T6" fmla="*/ 1878 w 2213"/>
                <a:gd name="T7" fmla="*/ 41 h 1459"/>
                <a:gd name="T8" fmla="*/ 1988 w 2213"/>
                <a:gd name="T9" fmla="*/ 102 h 1459"/>
                <a:gd name="T10" fmla="*/ 2081 w 2213"/>
                <a:gd name="T11" fmla="*/ 186 h 1459"/>
                <a:gd name="T12" fmla="*/ 2152 w 2213"/>
                <a:gd name="T13" fmla="*/ 290 h 1459"/>
                <a:gd name="T14" fmla="*/ 2196 w 2213"/>
                <a:gd name="T15" fmla="*/ 409 h 1459"/>
                <a:gd name="T16" fmla="*/ 2213 w 2213"/>
                <a:gd name="T17" fmla="*/ 540 h 1459"/>
                <a:gd name="T18" fmla="*/ 2196 w 2213"/>
                <a:gd name="T19" fmla="*/ 670 h 1459"/>
                <a:gd name="T20" fmla="*/ 2152 w 2213"/>
                <a:gd name="T21" fmla="*/ 791 h 1459"/>
                <a:gd name="T22" fmla="*/ 2080 w 2213"/>
                <a:gd name="T23" fmla="*/ 894 h 1459"/>
                <a:gd name="T24" fmla="*/ 1987 w 2213"/>
                <a:gd name="T25" fmla="*/ 979 h 1459"/>
                <a:gd name="T26" fmla="*/ 1875 w 2213"/>
                <a:gd name="T27" fmla="*/ 1040 h 1459"/>
                <a:gd name="T28" fmla="*/ 1751 w 2213"/>
                <a:gd name="T29" fmla="*/ 1074 h 1459"/>
                <a:gd name="T30" fmla="*/ 1684 w 2213"/>
                <a:gd name="T31" fmla="*/ 1080 h 1459"/>
                <a:gd name="T32" fmla="*/ 1598 w 2213"/>
                <a:gd name="T33" fmla="*/ 1083 h 1459"/>
                <a:gd name="T34" fmla="*/ 1467 w 2213"/>
                <a:gd name="T35" fmla="*/ 1110 h 1459"/>
                <a:gd name="T36" fmla="*/ 1345 w 2213"/>
                <a:gd name="T37" fmla="*/ 1165 h 1459"/>
                <a:gd name="T38" fmla="*/ 1237 w 2213"/>
                <a:gd name="T39" fmla="*/ 1244 h 1459"/>
                <a:gd name="T40" fmla="*/ 1146 w 2213"/>
                <a:gd name="T41" fmla="*/ 1342 h 1459"/>
                <a:gd name="T42" fmla="*/ 1080 w 2213"/>
                <a:gd name="T43" fmla="*/ 1459 h 1459"/>
                <a:gd name="T44" fmla="*/ 1011 w 2213"/>
                <a:gd name="T45" fmla="*/ 1342 h 1459"/>
                <a:gd name="T46" fmla="*/ 922 w 2213"/>
                <a:gd name="T47" fmla="*/ 1241 h 1459"/>
                <a:gd name="T48" fmla="*/ 814 w 2213"/>
                <a:gd name="T49" fmla="*/ 1161 h 1459"/>
                <a:gd name="T50" fmla="*/ 691 w 2213"/>
                <a:gd name="T51" fmla="*/ 1105 h 1459"/>
                <a:gd name="T52" fmla="*/ 555 w 2213"/>
                <a:gd name="T53" fmla="*/ 1075 h 1459"/>
                <a:gd name="T54" fmla="*/ 412 w 2213"/>
                <a:gd name="T55" fmla="*/ 1075 h 1459"/>
                <a:gd name="T56" fmla="*/ 277 w 2213"/>
                <a:gd name="T57" fmla="*/ 1104 h 1459"/>
                <a:gd name="T58" fmla="*/ 154 w 2213"/>
                <a:gd name="T59" fmla="*/ 1160 h 1459"/>
                <a:gd name="T60" fmla="*/ 47 w 2213"/>
                <a:gd name="T61" fmla="*/ 1239 h 1459"/>
                <a:gd name="T62" fmla="*/ 26 w 2213"/>
                <a:gd name="T63" fmla="*/ 1195 h 1459"/>
                <a:gd name="T64" fmla="*/ 92 w 2213"/>
                <a:gd name="T65" fmla="*/ 1020 h 1459"/>
                <a:gd name="T66" fmla="*/ 196 w 2213"/>
                <a:gd name="T67" fmla="*/ 825 h 1459"/>
                <a:gd name="T68" fmla="*/ 323 w 2213"/>
                <a:gd name="T69" fmla="*/ 644 h 1459"/>
                <a:gd name="T70" fmla="*/ 471 w 2213"/>
                <a:gd name="T71" fmla="*/ 482 h 1459"/>
                <a:gd name="T72" fmla="*/ 638 w 2213"/>
                <a:gd name="T73" fmla="*/ 339 h 1459"/>
                <a:gd name="T74" fmla="*/ 824 w 2213"/>
                <a:gd name="T75" fmla="*/ 220 h 1459"/>
                <a:gd name="T76" fmla="*/ 1025 w 2213"/>
                <a:gd name="T77" fmla="*/ 123 h 1459"/>
                <a:gd name="T78" fmla="*/ 1239 w 2213"/>
                <a:gd name="T79" fmla="*/ 54 h 1459"/>
                <a:gd name="T80" fmla="*/ 1449 w 2213"/>
                <a:gd name="T81" fmla="*/ 15 h 1459"/>
                <a:gd name="T82" fmla="*/ 1666 w 2213"/>
                <a:gd name="T83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3" h="1459">
                  <a:moveTo>
                    <a:pt x="1666" y="0"/>
                  </a:moveTo>
                  <a:lnTo>
                    <a:pt x="1670" y="0"/>
                  </a:lnTo>
                  <a:lnTo>
                    <a:pt x="1674" y="0"/>
                  </a:lnTo>
                  <a:lnTo>
                    <a:pt x="1684" y="0"/>
                  </a:lnTo>
                  <a:lnTo>
                    <a:pt x="1687" y="0"/>
                  </a:lnTo>
                  <a:lnTo>
                    <a:pt x="1754" y="7"/>
                  </a:lnTo>
                  <a:lnTo>
                    <a:pt x="1817" y="20"/>
                  </a:lnTo>
                  <a:lnTo>
                    <a:pt x="1878" y="41"/>
                  </a:lnTo>
                  <a:lnTo>
                    <a:pt x="1934" y="68"/>
                  </a:lnTo>
                  <a:lnTo>
                    <a:pt x="1988" y="102"/>
                  </a:lnTo>
                  <a:lnTo>
                    <a:pt x="2036" y="142"/>
                  </a:lnTo>
                  <a:lnTo>
                    <a:pt x="2081" y="186"/>
                  </a:lnTo>
                  <a:lnTo>
                    <a:pt x="2119" y="236"/>
                  </a:lnTo>
                  <a:lnTo>
                    <a:pt x="2152" y="290"/>
                  </a:lnTo>
                  <a:lnTo>
                    <a:pt x="2178" y="347"/>
                  </a:lnTo>
                  <a:lnTo>
                    <a:pt x="2196" y="409"/>
                  </a:lnTo>
                  <a:lnTo>
                    <a:pt x="2209" y="473"/>
                  </a:lnTo>
                  <a:lnTo>
                    <a:pt x="2213" y="540"/>
                  </a:lnTo>
                  <a:lnTo>
                    <a:pt x="2209" y="606"/>
                  </a:lnTo>
                  <a:lnTo>
                    <a:pt x="2196" y="670"/>
                  </a:lnTo>
                  <a:lnTo>
                    <a:pt x="2178" y="732"/>
                  </a:lnTo>
                  <a:lnTo>
                    <a:pt x="2152" y="791"/>
                  </a:lnTo>
                  <a:lnTo>
                    <a:pt x="2119" y="845"/>
                  </a:lnTo>
                  <a:lnTo>
                    <a:pt x="2080" y="894"/>
                  </a:lnTo>
                  <a:lnTo>
                    <a:pt x="2035" y="939"/>
                  </a:lnTo>
                  <a:lnTo>
                    <a:pt x="1987" y="979"/>
                  </a:lnTo>
                  <a:lnTo>
                    <a:pt x="1933" y="1012"/>
                  </a:lnTo>
                  <a:lnTo>
                    <a:pt x="1875" y="1040"/>
                  </a:lnTo>
                  <a:lnTo>
                    <a:pt x="1815" y="1061"/>
                  </a:lnTo>
                  <a:lnTo>
                    <a:pt x="1751" y="1074"/>
                  </a:lnTo>
                  <a:lnTo>
                    <a:pt x="1684" y="1079"/>
                  </a:lnTo>
                  <a:lnTo>
                    <a:pt x="1684" y="1080"/>
                  </a:lnTo>
                  <a:lnTo>
                    <a:pt x="1666" y="1079"/>
                  </a:lnTo>
                  <a:lnTo>
                    <a:pt x="1598" y="1083"/>
                  </a:lnTo>
                  <a:lnTo>
                    <a:pt x="1531" y="1093"/>
                  </a:lnTo>
                  <a:lnTo>
                    <a:pt x="1467" y="1110"/>
                  </a:lnTo>
                  <a:lnTo>
                    <a:pt x="1405" y="1134"/>
                  </a:lnTo>
                  <a:lnTo>
                    <a:pt x="1345" y="1165"/>
                  </a:lnTo>
                  <a:lnTo>
                    <a:pt x="1289" y="1202"/>
                  </a:lnTo>
                  <a:lnTo>
                    <a:pt x="1237" y="1244"/>
                  </a:lnTo>
                  <a:lnTo>
                    <a:pt x="1189" y="1291"/>
                  </a:lnTo>
                  <a:lnTo>
                    <a:pt x="1146" y="1342"/>
                  </a:lnTo>
                  <a:lnTo>
                    <a:pt x="1110" y="1398"/>
                  </a:lnTo>
                  <a:lnTo>
                    <a:pt x="1080" y="1459"/>
                  </a:lnTo>
                  <a:lnTo>
                    <a:pt x="1048" y="1398"/>
                  </a:lnTo>
                  <a:lnTo>
                    <a:pt x="1011" y="1342"/>
                  </a:lnTo>
                  <a:lnTo>
                    <a:pt x="970" y="1290"/>
                  </a:lnTo>
                  <a:lnTo>
                    <a:pt x="922" y="1241"/>
                  </a:lnTo>
                  <a:lnTo>
                    <a:pt x="870" y="1198"/>
                  </a:lnTo>
                  <a:lnTo>
                    <a:pt x="814" y="1161"/>
                  </a:lnTo>
                  <a:lnTo>
                    <a:pt x="754" y="1130"/>
                  </a:lnTo>
                  <a:lnTo>
                    <a:pt x="691" y="1105"/>
                  </a:lnTo>
                  <a:lnTo>
                    <a:pt x="624" y="1087"/>
                  </a:lnTo>
                  <a:lnTo>
                    <a:pt x="555" y="1075"/>
                  </a:lnTo>
                  <a:lnTo>
                    <a:pt x="483" y="1071"/>
                  </a:lnTo>
                  <a:lnTo>
                    <a:pt x="412" y="1075"/>
                  </a:lnTo>
                  <a:lnTo>
                    <a:pt x="344" y="1085"/>
                  </a:lnTo>
                  <a:lnTo>
                    <a:pt x="277" y="1104"/>
                  </a:lnTo>
                  <a:lnTo>
                    <a:pt x="214" y="1129"/>
                  </a:lnTo>
                  <a:lnTo>
                    <a:pt x="154" y="1160"/>
                  </a:lnTo>
                  <a:lnTo>
                    <a:pt x="99" y="1197"/>
                  </a:lnTo>
                  <a:lnTo>
                    <a:pt x="47" y="1239"/>
                  </a:lnTo>
                  <a:lnTo>
                    <a:pt x="0" y="1286"/>
                  </a:lnTo>
                  <a:lnTo>
                    <a:pt x="26" y="1195"/>
                  </a:lnTo>
                  <a:lnTo>
                    <a:pt x="57" y="1106"/>
                  </a:lnTo>
                  <a:lnTo>
                    <a:pt x="92" y="1020"/>
                  </a:lnTo>
                  <a:lnTo>
                    <a:pt x="141" y="921"/>
                  </a:lnTo>
                  <a:lnTo>
                    <a:pt x="196" y="825"/>
                  </a:lnTo>
                  <a:lnTo>
                    <a:pt x="256" y="732"/>
                  </a:lnTo>
                  <a:lnTo>
                    <a:pt x="323" y="644"/>
                  </a:lnTo>
                  <a:lnTo>
                    <a:pt x="395" y="561"/>
                  </a:lnTo>
                  <a:lnTo>
                    <a:pt x="471" y="482"/>
                  </a:lnTo>
                  <a:lnTo>
                    <a:pt x="553" y="409"/>
                  </a:lnTo>
                  <a:lnTo>
                    <a:pt x="638" y="339"/>
                  </a:lnTo>
                  <a:lnTo>
                    <a:pt x="730" y="276"/>
                  </a:lnTo>
                  <a:lnTo>
                    <a:pt x="824" y="220"/>
                  </a:lnTo>
                  <a:lnTo>
                    <a:pt x="922" y="169"/>
                  </a:lnTo>
                  <a:lnTo>
                    <a:pt x="1025" y="123"/>
                  </a:lnTo>
                  <a:lnTo>
                    <a:pt x="1131" y="85"/>
                  </a:lnTo>
                  <a:lnTo>
                    <a:pt x="1239" y="54"/>
                  </a:lnTo>
                  <a:lnTo>
                    <a:pt x="1343" y="30"/>
                  </a:lnTo>
                  <a:lnTo>
                    <a:pt x="1449" y="15"/>
                  </a:lnTo>
                  <a:lnTo>
                    <a:pt x="1556" y="4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050"/>
            <p:cNvSpPr>
              <a:spLocks/>
            </p:cNvSpPr>
            <p:nvPr/>
          </p:nvSpPr>
          <p:spPr bwMode="auto">
            <a:xfrm>
              <a:off x="5282768" y="4008155"/>
              <a:ext cx="3487738" cy="2336800"/>
            </a:xfrm>
            <a:custGeom>
              <a:avLst/>
              <a:gdLst>
                <a:gd name="T0" fmla="*/ 1145 w 2197"/>
                <a:gd name="T1" fmla="*/ 58 h 1472"/>
                <a:gd name="T2" fmla="*/ 1224 w 2197"/>
                <a:gd name="T3" fmla="*/ 164 h 1472"/>
                <a:gd name="T4" fmla="*/ 1323 w 2197"/>
                <a:gd name="T5" fmla="*/ 252 h 1472"/>
                <a:gd name="T6" fmla="*/ 1437 w 2197"/>
                <a:gd name="T7" fmla="*/ 318 h 1472"/>
                <a:gd name="T8" fmla="*/ 1566 w 2197"/>
                <a:gd name="T9" fmla="*/ 360 h 1472"/>
                <a:gd name="T10" fmla="*/ 1704 w 2197"/>
                <a:gd name="T11" fmla="*/ 375 h 1472"/>
                <a:gd name="T12" fmla="*/ 1847 w 2197"/>
                <a:gd name="T13" fmla="*/ 359 h 1472"/>
                <a:gd name="T14" fmla="*/ 1979 w 2197"/>
                <a:gd name="T15" fmla="*/ 315 h 1472"/>
                <a:gd name="T16" fmla="*/ 2097 w 2197"/>
                <a:gd name="T17" fmla="*/ 244 h 1472"/>
                <a:gd name="T18" fmla="*/ 2197 w 2197"/>
                <a:gd name="T19" fmla="*/ 150 h 1472"/>
                <a:gd name="T20" fmla="*/ 2142 w 2197"/>
                <a:gd name="T21" fmla="*/ 337 h 1472"/>
                <a:gd name="T22" fmla="*/ 2059 w 2197"/>
                <a:gd name="T23" fmla="*/ 527 h 1472"/>
                <a:gd name="T24" fmla="*/ 1948 w 2197"/>
                <a:gd name="T25" fmla="*/ 716 h 1472"/>
                <a:gd name="T26" fmla="*/ 1813 w 2197"/>
                <a:gd name="T27" fmla="*/ 889 h 1472"/>
                <a:gd name="T28" fmla="*/ 1659 w 2197"/>
                <a:gd name="T29" fmla="*/ 1044 h 1472"/>
                <a:gd name="T30" fmla="*/ 1486 w 2197"/>
                <a:gd name="T31" fmla="*/ 1177 h 1472"/>
                <a:gd name="T32" fmla="*/ 1296 w 2197"/>
                <a:gd name="T33" fmla="*/ 1288 h 1472"/>
                <a:gd name="T34" fmla="*/ 1092 w 2197"/>
                <a:gd name="T35" fmla="*/ 1375 h 1472"/>
                <a:gd name="T36" fmla="*/ 884 w 2197"/>
                <a:gd name="T37" fmla="*/ 1434 h 1472"/>
                <a:gd name="T38" fmla="*/ 675 w 2197"/>
                <a:gd name="T39" fmla="*/ 1465 h 1472"/>
                <a:gd name="T40" fmla="*/ 539 w 2197"/>
                <a:gd name="T41" fmla="*/ 1472 h 1472"/>
                <a:gd name="T42" fmla="*/ 465 w 2197"/>
                <a:gd name="T43" fmla="*/ 1467 h 1472"/>
                <a:gd name="T44" fmla="*/ 339 w 2197"/>
                <a:gd name="T45" fmla="*/ 1434 h 1472"/>
                <a:gd name="T46" fmla="*/ 228 w 2197"/>
                <a:gd name="T47" fmla="*/ 1372 h 1472"/>
                <a:gd name="T48" fmla="*/ 134 w 2197"/>
                <a:gd name="T49" fmla="*/ 1288 h 1472"/>
                <a:gd name="T50" fmla="*/ 63 w 2197"/>
                <a:gd name="T51" fmla="*/ 1184 h 1472"/>
                <a:gd name="T52" fmla="*/ 16 w 2197"/>
                <a:gd name="T53" fmla="*/ 1063 h 1472"/>
                <a:gd name="T54" fmla="*/ 0 w 2197"/>
                <a:gd name="T55" fmla="*/ 932 h 1472"/>
                <a:gd name="T56" fmla="*/ 14 w 2197"/>
                <a:gd name="T57" fmla="*/ 808 h 1472"/>
                <a:gd name="T58" fmla="*/ 55 w 2197"/>
                <a:gd name="T59" fmla="*/ 695 h 1472"/>
                <a:gd name="T60" fmla="*/ 119 w 2197"/>
                <a:gd name="T61" fmla="*/ 595 h 1472"/>
                <a:gd name="T62" fmla="*/ 202 w 2197"/>
                <a:gd name="T63" fmla="*/ 511 h 1472"/>
                <a:gd name="T64" fmla="*/ 302 w 2197"/>
                <a:gd name="T65" fmla="*/ 448 h 1472"/>
                <a:gd name="T66" fmla="*/ 416 w 2197"/>
                <a:gd name="T67" fmla="*/ 407 h 1472"/>
                <a:gd name="T68" fmla="*/ 539 w 2197"/>
                <a:gd name="T69" fmla="*/ 393 h 1472"/>
                <a:gd name="T70" fmla="*/ 607 w 2197"/>
                <a:gd name="T71" fmla="*/ 387 h 1472"/>
                <a:gd name="T72" fmla="*/ 734 w 2197"/>
                <a:gd name="T73" fmla="*/ 356 h 1472"/>
                <a:gd name="T74" fmla="*/ 854 w 2197"/>
                <a:gd name="T75" fmla="*/ 300 h 1472"/>
                <a:gd name="T76" fmla="*/ 961 w 2197"/>
                <a:gd name="T77" fmla="*/ 219 h 1472"/>
                <a:gd name="T78" fmla="*/ 1049 w 2197"/>
                <a:gd name="T79" fmla="*/ 118 h 1472"/>
                <a:gd name="T80" fmla="*/ 1114 w 2197"/>
                <a:gd name="T81" fmla="*/ 0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97" h="1472">
                  <a:moveTo>
                    <a:pt x="1114" y="0"/>
                  </a:moveTo>
                  <a:lnTo>
                    <a:pt x="1145" y="58"/>
                  </a:lnTo>
                  <a:lnTo>
                    <a:pt x="1182" y="113"/>
                  </a:lnTo>
                  <a:lnTo>
                    <a:pt x="1224" y="164"/>
                  </a:lnTo>
                  <a:lnTo>
                    <a:pt x="1271" y="211"/>
                  </a:lnTo>
                  <a:lnTo>
                    <a:pt x="1323" y="252"/>
                  </a:lnTo>
                  <a:lnTo>
                    <a:pt x="1378" y="288"/>
                  </a:lnTo>
                  <a:lnTo>
                    <a:pt x="1437" y="318"/>
                  </a:lnTo>
                  <a:lnTo>
                    <a:pt x="1500" y="343"/>
                  </a:lnTo>
                  <a:lnTo>
                    <a:pt x="1566" y="360"/>
                  </a:lnTo>
                  <a:lnTo>
                    <a:pt x="1634" y="372"/>
                  </a:lnTo>
                  <a:lnTo>
                    <a:pt x="1704" y="375"/>
                  </a:lnTo>
                  <a:lnTo>
                    <a:pt x="1776" y="371"/>
                  </a:lnTo>
                  <a:lnTo>
                    <a:pt x="1847" y="359"/>
                  </a:lnTo>
                  <a:lnTo>
                    <a:pt x="1915" y="341"/>
                  </a:lnTo>
                  <a:lnTo>
                    <a:pt x="1979" y="315"/>
                  </a:lnTo>
                  <a:lnTo>
                    <a:pt x="2040" y="282"/>
                  </a:lnTo>
                  <a:lnTo>
                    <a:pt x="2097" y="244"/>
                  </a:lnTo>
                  <a:lnTo>
                    <a:pt x="2150" y="199"/>
                  </a:lnTo>
                  <a:lnTo>
                    <a:pt x="2197" y="150"/>
                  </a:lnTo>
                  <a:lnTo>
                    <a:pt x="2172" y="244"/>
                  </a:lnTo>
                  <a:lnTo>
                    <a:pt x="2142" y="337"/>
                  </a:lnTo>
                  <a:lnTo>
                    <a:pt x="2106" y="426"/>
                  </a:lnTo>
                  <a:lnTo>
                    <a:pt x="2059" y="527"/>
                  </a:lnTo>
                  <a:lnTo>
                    <a:pt x="2006" y="623"/>
                  </a:lnTo>
                  <a:lnTo>
                    <a:pt x="1948" y="716"/>
                  </a:lnTo>
                  <a:lnTo>
                    <a:pt x="1882" y="804"/>
                  </a:lnTo>
                  <a:lnTo>
                    <a:pt x="1813" y="889"/>
                  </a:lnTo>
                  <a:lnTo>
                    <a:pt x="1738" y="968"/>
                  </a:lnTo>
                  <a:lnTo>
                    <a:pt x="1659" y="1044"/>
                  </a:lnTo>
                  <a:lnTo>
                    <a:pt x="1574" y="1113"/>
                  </a:lnTo>
                  <a:lnTo>
                    <a:pt x="1486" y="1177"/>
                  </a:lnTo>
                  <a:lnTo>
                    <a:pt x="1393" y="1236"/>
                  </a:lnTo>
                  <a:lnTo>
                    <a:pt x="1296" y="1288"/>
                  </a:lnTo>
                  <a:lnTo>
                    <a:pt x="1195" y="1334"/>
                  </a:lnTo>
                  <a:lnTo>
                    <a:pt x="1092" y="1375"/>
                  </a:lnTo>
                  <a:lnTo>
                    <a:pt x="984" y="1409"/>
                  </a:lnTo>
                  <a:lnTo>
                    <a:pt x="884" y="1434"/>
                  </a:lnTo>
                  <a:lnTo>
                    <a:pt x="780" y="1452"/>
                  </a:lnTo>
                  <a:lnTo>
                    <a:pt x="675" y="1465"/>
                  </a:lnTo>
                  <a:lnTo>
                    <a:pt x="569" y="1470"/>
                  </a:lnTo>
                  <a:lnTo>
                    <a:pt x="539" y="1472"/>
                  </a:lnTo>
                  <a:lnTo>
                    <a:pt x="531" y="1472"/>
                  </a:lnTo>
                  <a:lnTo>
                    <a:pt x="465" y="1467"/>
                  </a:lnTo>
                  <a:lnTo>
                    <a:pt x="401" y="1453"/>
                  </a:lnTo>
                  <a:lnTo>
                    <a:pt x="339" y="1434"/>
                  </a:lnTo>
                  <a:lnTo>
                    <a:pt x="281" y="1406"/>
                  </a:lnTo>
                  <a:lnTo>
                    <a:pt x="228" y="1372"/>
                  </a:lnTo>
                  <a:lnTo>
                    <a:pt x="178" y="1333"/>
                  </a:lnTo>
                  <a:lnTo>
                    <a:pt x="134" y="1288"/>
                  </a:lnTo>
                  <a:lnTo>
                    <a:pt x="96" y="1237"/>
                  </a:lnTo>
                  <a:lnTo>
                    <a:pt x="63" y="1184"/>
                  </a:lnTo>
                  <a:lnTo>
                    <a:pt x="35" y="1126"/>
                  </a:lnTo>
                  <a:lnTo>
                    <a:pt x="16" y="1063"/>
                  </a:lnTo>
                  <a:lnTo>
                    <a:pt x="4" y="999"/>
                  </a:lnTo>
                  <a:lnTo>
                    <a:pt x="0" y="932"/>
                  </a:lnTo>
                  <a:lnTo>
                    <a:pt x="4" y="870"/>
                  </a:lnTo>
                  <a:lnTo>
                    <a:pt x="14" y="808"/>
                  </a:lnTo>
                  <a:lnTo>
                    <a:pt x="31" y="750"/>
                  </a:lnTo>
                  <a:lnTo>
                    <a:pt x="55" y="695"/>
                  </a:lnTo>
                  <a:lnTo>
                    <a:pt x="84" y="643"/>
                  </a:lnTo>
                  <a:lnTo>
                    <a:pt x="119" y="595"/>
                  </a:lnTo>
                  <a:lnTo>
                    <a:pt x="158" y="550"/>
                  </a:lnTo>
                  <a:lnTo>
                    <a:pt x="202" y="511"/>
                  </a:lnTo>
                  <a:lnTo>
                    <a:pt x="250" y="477"/>
                  </a:lnTo>
                  <a:lnTo>
                    <a:pt x="302" y="448"/>
                  </a:lnTo>
                  <a:lnTo>
                    <a:pt x="357" y="424"/>
                  </a:lnTo>
                  <a:lnTo>
                    <a:pt x="416" y="407"/>
                  </a:lnTo>
                  <a:lnTo>
                    <a:pt x="476" y="396"/>
                  </a:lnTo>
                  <a:lnTo>
                    <a:pt x="539" y="393"/>
                  </a:lnTo>
                  <a:lnTo>
                    <a:pt x="539" y="392"/>
                  </a:lnTo>
                  <a:lnTo>
                    <a:pt x="607" y="387"/>
                  </a:lnTo>
                  <a:lnTo>
                    <a:pt x="672" y="375"/>
                  </a:lnTo>
                  <a:lnTo>
                    <a:pt x="734" y="356"/>
                  </a:lnTo>
                  <a:lnTo>
                    <a:pt x="795" y="332"/>
                  </a:lnTo>
                  <a:lnTo>
                    <a:pt x="854" y="300"/>
                  </a:lnTo>
                  <a:lnTo>
                    <a:pt x="910" y="262"/>
                  </a:lnTo>
                  <a:lnTo>
                    <a:pt x="961" y="219"/>
                  </a:lnTo>
                  <a:lnTo>
                    <a:pt x="1007" y="171"/>
                  </a:lnTo>
                  <a:lnTo>
                    <a:pt x="1049" y="118"/>
                  </a:lnTo>
                  <a:lnTo>
                    <a:pt x="1084" y="61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051"/>
            <p:cNvSpPr>
              <a:spLocks/>
            </p:cNvSpPr>
            <p:nvPr/>
          </p:nvSpPr>
          <p:spPr bwMode="auto">
            <a:xfrm>
              <a:off x="5532006" y="1087155"/>
              <a:ext cx="1262063" cy="1260475"/>
            </a:xfrm>
            <a:custGeom>
              <a:avLst/>
              <a:gdLst>
                <a:gd name="T0" fmla="*/ 397 w 795"/>
                <a:gd name="T1" fmla="*/ 0 h 794"/>
                <a:gd name="T2" fmla="*/ 450 w 795"/>
                <a:gd name="T3" fmla="*/ 4 h 794"/>
                <a:gd name="T4" fmla="*/ 503 w 795"/>
                <a:gd name="T5" fmla="*/ 14 h 794"/>
                <a:gd name="T6" fmla="*/ 551 w 795"/>
                <a:gd name="T7" fmla="*/ 31 h 794"/>
                <a:gd name="T8" fmla="*/ 597 w 795"/>
                <a:gd name="T9" fmla="*/ 55 h 794"/>
                <a:gd name="T10" fmla="*/ 640 w 795"/>
                <a:gd name="T11" fmla="*/ 82 h 794"/>
                <a:gd name="T12" fmla="*/ 678 w 795"/>
                <a:gd name="T13" fmla="*/ 116 h 794"/>
                <a:gd name="T14" fmla="*/ 711 w 795"/>
                <a:gd name="T15" fmla="*/ 154 h 794"/>
                <a:gd name="T16" fmla="*/ 740 w 795"/>
                <a:gd name="T17" fmla="*/ 196 h 794"/>
                <a:gd name="T18" fmla="*/ 763 w 795"/>
                <a:gd name="T19" fmla="*/ 242 h 794"/>
                <a:gd name="T20" fmla="*/ 780 w 795"/>
                <a:gd name="T21" fmla="*/ 292 h 794"/>
                <a:gd name="T22" fmla="*/ 791 w 795"/>
                <a:gd name="T23" fmla="*/ 343 h 794"/>
                <a:gd name="T24" fmla="*/ 795 w 795"/>
                <a:gd name="T25" fmla="*/ 398 h 794"/>
                <a:gd name="T26" fmla="*/ 791 w 795"/>
                <a:gd name="T27" fmla="*/ 451 h 794"/>
                <a:gd name="T28" fmla="*/ 780 w 795"/>
                <a:gd name="T29" fmla="*/ 502 h 794"/>
                <a:gd name="T30" fmla="*/ 763 w 795"/>
                <a:gd name="T31" fmla="*/ 552 h 794"/>
                <a:gd name="T32" fmla="*/ 740 w 795"/>
                <a:gd name="T33" fmla="*/ 598 h 794"/>
                <a:gd name="T34" fmla="*/ 711 w 795"/>
                <a:gd name="T35" fmla="*/ 640 h 794"/>
                <a:gd name="T36" fmla="*/ 678 w 795"/>
                <a:gd name="T37" fmla="*/ 678 h 794"/>
                <a:gd name="T38" fmla="*/ 640 w 795"/>
                <a:gd name="T39" fmla="*/ 712 h 794"/>
                <a:gd name="T40" fmla="*/ 597 w 795"/>
                <a:gd name="T41" fmla="*/ 739 h 794"/>
                <a:gd name="T42" fmla="*/ 551 w 795"/>
                <a:gd name="T43" fmla="*/ 763 h 794"/>
                <a:gd name="T44" fmla="*/ 503 w 795"/>
                <a:gd name="T45" fmla="*/ 780 h 794"/>
                <a:gd name="T46" fmla="*/ 450 w 795"/>
                <a:gd name="T47" fmla="*/ 790 h 794"/>
                <a:gd name="T48" fmla="*/ 397 w 795"/>
                <a:gd name="T49" fmla="*/ 794 h 794"/>
                <a:gd name="T50" fmla="*/ 343 w 795"/>
                <a:gd name="T51" fmla="*/ 790 h 794"/>
                <a:gd name="T52" fmla="*/ 292 w 795"/>
                <a:gd name="T53" fmla="*/ 780 h 794"/>
                <a:gd name="T54" fmla="*/ 242 w 795"/>
                <a:gd name="T55" fmla="*/ 763 h 794"/>
                <a:gd name="T56" fmla="*/ 196 w 795"/>
                <a:gd name="T57" fmla="*/ 739 h 794"/>
                <a:gd name="T58" fmla="*/ 155 w 795"/>
                <a:gd name="T59" fmla="*/ 712 h 794"/>
                <a:gd name="T60" fmla="*/ 117 w 795"/>
                <a:gd name="T61" fmla="*/ 678 h 794"/>
                <a:gd name="T62" fmla="*/ 83 w 795"/>
                <a:gd name="T63" fmla="*/ 640 h 794"/>
                <a:gd name="T64" fmla="*/ 54 w 795"/>
                <a:gd name="T65" fmla="*/ 598 h 794"/>
                <a:gd name="T66" fmla="*/ 31 w 795"/>
                <a:gd name="T67" fmla="*/ 552 h 794"/>
                <a:gd name="T68" fmla="*/ 14 w 795"/>
                <a:gd name="T69" fmla="*/ 502 h 794"/>
                <a:gd name="T70" fmla="*/ 4 w 795"/>
                <a:gd name="T71" fmla="*/ 451 h 794"/>
                <a:gd name="T72" fmla="*/ 0 w 795"/>
                <a:gd name="T73" fmla="*/ 398 h 794"/>
                <a:gd name="T74" fmla="*/ 4 w 795"/>
                <a:gd name="T75" fmla="*/ 343 h 794"/>
                <a:gd name="T76" fmla="*/ 14 w 795"/>
                <a:gd name="T77" fmla="*/ 292 h 794"/>
                <a:gd name="T78" fmla="*/ 31 w 795"/>
                <a:gd name="T79" fmla="*/ 242 h 794"/>
                <a:gd name="T80" fmla="*/ 54 w 795"/>
                <a:gd name="T81" fmla="*/ 196 h 794"/>
                <a:gd name="T82" fmla="*/ 83 w 795"/>
                <a:gd name="T83" fmla="*/ 154 h 794"/>
                <a:gd name="T84" fmla="*/ 117 w 795"/>
                <a:gd name="T85" fmla="*/ 116 h 794"/>
                <a:gd name="T86" fmla="*/ 155 w 795"/>
                <a:gd name="T87" fmla="*/ 82 h 794"/>
                <a:gd name="T88" fmla="*/ 196 w 795"/>
                <a:gd name="T89" fmla="*/ 55 h 794"/>
                <a:gd name="T90" fmla="*/ 242 w 795"/>
                <a:gd name="T91" fmla="*/ 31 h 794"/>
                <a:gd name="T92" fmla="*/ 292 w 795"/>
                <a:gd name="T93" fmla="*/ 14 h 794"/>
                <a:gd name="T94" fmla="*/ 343 w 795"/>
                <a:gd name="T95" fmla="*/ 4 h 794"/>
                <a:gd name="T96" fmla="*/ 397 w 795"/>
                <a:gd name="T97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5" h="794">
                  <a:moveTo>
                    <a:pt x="397" y="0"/>
                  </a:moveTo>
                  <a:lnTo>
                    <a:pt x="450" y="4"/>
                  </a:lnTo>
                  <a:lnTo>
                    <a:pt x="503" y="14"/>
                  </a:lnTo>
                  <a:lnTo>
                    <a:pt x="551" y="31"/>
                  </a:lnTo>
                  <a:lnTo>
                    <a:pt x="597" y="55"/>
                  </a:lnTo>
                  <a:lnTo>
                    <a:pt x="640" y="82"/>
                  </a:lnTo>
                  <a:lnTo>
                    <a:pt x="678" y="116"/>
                  </a:lnTo>
                  <a:lnTo>
                    <a:pt x="711" y="154"/>
                  </a:lnTo>
                  <a:lnTo>
                    <a:pt x="740" y="196"/>
                  </a:lnTo>
                  <a:lnTo>
                    <a:pt x="763" y="242"/>
                  </a:lnTo>
                  <a:lnTo>
                    <a:pt x="780" y="292"/>
                  </a:lnTo>
                  <a:lnTo>
                    <a:pt x="791" y="343"/>
                  </a:lnTo>
                  <a:lnTo>
                    <a:pt x="795" y="398"/>
                  </a:lnTo>
                  <a:lnTo>
                    <a:pt x="791" y="451"/>
                  </a:lnTo>
                  <a:lnTo>
                    <a:pt x="780" y="502"/>
                  </a:lnTo>
                  <a:lnTo>
                    <a:pt x="763" y="552"/>
                  </a:lnTo>
                  <a:lnTo>
                    <a:pt x="740" y="598"/>
                  </a:lnTo>
                  <a:lnTo>
                    <a:pt x="711" y="640"/>
                  </a:lnTo>
                  <a:lnTo>
                    <a:pt x="678" y="678"/>
                  </a:lnTo>
                  <a:lnTo>
                    <a:pt x="640" y="712"/>
                  </a:lnTo>
                  <a:lnTo>
                    <a:pt x="597" y="739"/>
                  </a:lnTo>
                  <a:lnTo>
                    <a:pt x="551" y="763"/>
                  </a:lnTo>
                  <a:lnTo>
                    <a:pt x="503" y="780"/>
                  </a:lnTo>
                  <a:lnTo>
                    <a:pt x="450" y="790"/>
                  </a:lnTo>
                  <a:lnTo>
                    <a:pt x="397" y="794"/>
                  </a:lnTo>
                  <a:lnTo>
                    <a:pt x="343" y="790"/>
                  </a:lnTo>
                  <a:lnTo>
                    <a:pt x="292" y="780"/>
                  </a:lnTo>
                  <a:lnTo>
                    <a:pt x="242" y="763"/>
                  </a:lnTo>
                  <a:lnTo>
                    <a:pt x="196" y="739"/>
                  </a:lnTo>
                  <a:lnTo>
                    <a:pt x="155" y="712"/>
                  </a:lnTo>
                  <a:lnTo>
                    <a:pt x="117" y="678"/>
                  </a:lnTo>
                  <a:lnTo>
                    <a:pt x="83" y="640"/>
                  </a:lnTo>
                  <a:lnTo>
                    <a:pt x="54" y="598"/>
                  </a:lnTo>
                  <a:lnTo>
                    <a:pt x="31" y="552"/>
                  </a:lnTo>
                  <a:lnTo>
                    <a:pt x="14" y="502"/>
                  </a:lnTo>
                  <a:lnTo>
                    <a:pt x="4" y="451"/>
                  </a:lnTo>
                  <a:lnTo>
                    <a:pt x="0" y="398"/>
                  </a:lnTo>
                  <a:lnTo>
                    <a:pt x="4" y="343"/>
                  </a:lnTo>
                  <a:lnTo>
                    <a:pt x="14" y="292"/>
                  </a:lnTo>
                  <a:lnTo>
                    <a:pt x="31" y="242"/>
                  </a:lnTo>
                  <a:lnTo>
                    <a:pt x="54" y="196"/>
                  </a:lnTo>
                  <a:lnTo>
                    <a:pt x="83" y="154"/>
                  </a:lnTo>
                  <a:lnTo>
                    <a:pt x="117" y="116"/>
                  </a:lnTo>
                  <a:lnTo>
                    <a:pt x="155" y="82"/>
                  </a:lnTo>
                  <a:lnTo>
                    <a:pt x="196" y="55"/>
                  </a:lnTo>
                  <a:lnTo>
                    <a:pt x="242" y="31"/>
                  </a:lnTo>
                  <a:lnTo>
                    <a:pt x="292" y="14"/>
                  </a:lnTo>
                  <a:lnTo>
                    <a:pt x="343" y="4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52"/>
            <p:cNvSpPr>
              <a:spLocks/>
            </p:cNvSpPr>
            <p:nvPr/>
          </p:nvSpPr>
          <p:spPr bwMode="auto">
            <a:xfrm>
              <a:off x="5473268" y="4895568"/>
              <a:ext cx="1260475" cy="1260475"/>
            </a:xfrm>
            <a:custGeom>
              <a:avLst/>
              <a:gdLst>
                <a:gd name="T0" fmla="*/ 397 w 794"/>
                <a:gd name="T1" fmla="*/ 0 h 794"/>
                <a:gd name="T2" fmla="*/ 451 w 794"/>
                <a:gd name="T3" fmla="*/ 3 h 794"/>
                <a:gd name="T4" fmla="*/ 503 w 794"/>
                <a:gd name="T5" fmla="*/ 13 h 794"/>
                <a:gd name="T6" fmla="*/ 552 w 794"/>
                <a:gd name="T7" fmla="*/ 30 h 794"/>
                <a:gd name="T8" fmla="*/ 597 w 794"/>
                <a:gd name="T9" fmla="*/ 54 h 794"/>
                <a:gd name="T10" fmla="*/ 639 w 794"/>
                <a:gd name="T11" fmla="*/ 83 h 794"/>
                <a:gd name="T12" fmla="*/ 679 w 794"/>
                <a:gd name="T13" fmla="*/ 116 h 794"/>
                <a:gd name="T14" fmla="*/ 711 w 794"/>
                <a:gd name="T15" fmla="*/ 155 h 794"/>
                <a:gd name="T16" fmla="*/ 740 w 794"/>
                <a:gd name="T17" fmla="*/ 197 h 794"/>
                <a:gd name="T18" fmla="*/ 764 w 794"/>
                <a:gd name="T19" fmla="*/ 243 h 794"/>
                <a:gd name="T20" fmla="*/ 781 w 794"/>
                <a:gd name="T21" fmla="*/ 291 h 794"/>
                <a:gd name="T22" fmla="*/ 791 w 794"/>
                <a:gd name="T23" fmla="*/ 343 h 794"/>
                <a:gd name="T24" fmla="*/ 794 w 794"/>
                <a:gd name="T25" fmla="*/ 397 h 794"/>
                <a:gd name="T26" fmla="*/ 791 w 794"/>
                <a:gd name="T27" fmla="*/ 451 h 794"/>
                <a:gd name="T28" fmla="*/ 781 w 794"/>
                <a:gd name="T29" fmla="*/ 502 h 794"/>
                <a:gd name="T30" fmla="*/ 764 w 794"/>
                <a:gd name="T31" fmla="*/ 551 h 794"/>
                <a:gd name="T32" fmla="*/ 740 w 794"/>
                <a:gd name="T33" fmla="*/ 597 h 794"/>
                <a:gd name="T34" fmla="*/ 711 w 794"/>
                <a:gd name="T35" fmla="*/ 639 h 794"/>
                <a:gd name="T36" fmla="*/ 679 w 794"/>
                <a:gd name="T37" fmla="*/ 677 h 794"/>
                <a:gd name="T38" fmla="*/ 639 w 794"/>
                <a:gd name="T39" fmla="*/ 711 h 794"/>
                <a:gd name="T40" fmla="*/ 597 w 794"/>
                <a:gd name="T41" fmla="*/ 740 h 794"/>
                <a:gd name="T42" fmla="*/ 552 w 794"/>
                <a:gd name="T43" fmla="*/ 762 h 794"/>
                <a:gd name="T44" fmla="*/ 503 w 794"/>
                <a:gd name="T45" fmla="*/ 779 h 794"/>
                <a:gd name="T46" fmla="*/ 451 w 794"/>
                <a:gd name="T47" fmla="*/ 790 h 794"/>
                <a:gd name="T48" fmla="*/ 397 w 794"/>
                <a:gd name="T49" fmla="*/ 794 h 794"/>
                <a:gd name="T50" fmla="*/ 343 w 794"/>
                <a:gd name="T51" fmla="*/ 790 h 794"/>
                <a:gd name="T52" fmla="*/ 291 w 794"/>
                <a:gd name="T53" fmla="*/ 779 h 794"/>
                <a:gd name="T54" fmla="*/ 243 w 794"/>
                <a:gd name="T55" fmla="*/ 762 h 794"/>
                <a:gd name="T56" fmla="*/ 197 w 794"/>
                <a:gd name="T57" fmla="*/ 740 h 794"/>
                <a:gd name="T58" fmla="*/ 155 w 794"/>
                <a:gd name="T59" fmla="*/ 711 h 794"/>
                <a:gd name="T60" fmla="*/ 117 w 794"/>
                <a:gd name="T61" fmla="*/ 677 h 794"/>
                <a:gd name="T62" fmla="*/ 83 w 794"/>
                <a:gd name="T63" fmla="*/ 639 h 794"/>
                <a:gd name="T64" fmla="*/ 54 w 794"/>
                <a:gd name="T65" fmla="*/ 597 h 794"/>
                <a:gd name="T66" fmla="*/ 32 w 794"/>
                <a:gd name="T67" fmla="*/ 551 h 794"/>
                <a:gd name="T68" fmla="*/ 15 w 794"/>
                <a:gd name="T69" fmla="*/ 502 h 794"/>
                <a:gd name="T70" fmla="*/ 4 w 794"/>
                <a:gd name="T71" fmla="*/ 451 h 794"/>
                <a:gd name="T72" fmla="*/ 0 w 794"/>
                <a:gd name="T73" fmla="*/ 397 h 794"/>
                <a:gd name="T74" fmla="*/ 4 w 794"/>
                <a:gd name="T75" fmla="*/ 343 h 794"/>
                <a:gd name="T76" fmla="*/ 15 w 794"/>
                <a:gd name="T77" fmla="*/ 291 h 794"/>
                <a:gd name="T78" fmla="*/ 32 w 794"/>
                <a:gd name="T79" fmla="*/ 243 h 794"/>
                <a:gd name="T80" fmla="*/ 54 w 794"/>
                <a:gd name="T81" fmla="*/ 197 h 794"/>
                <a:gd name="T82" fmla="*/ 83 w 794"/>
                <a:gd name="T83" fmla="*/ 155 h 794"/>
                <a:gd name="T84" fmla="*/ 117 w 794"/>
                <a:gd name="T85" fmla="*/ 116 h 794"/>
                <a:gd name="T86" fmla="*/ 155 w 794"/>
                <a:gd name="T87" fmla="*/ 83 h 794"/>
                <a:gd name="T88" fmla="*/ 197 w 794"/>
                <a:gd name="T89" fmla="*/ 54 h 794"/>
                <a:gd name="T90" fmla="*/ 243 w 794"/>
                <a:gd name="T91" fmla="*/ 30 h 794"/>
                <a:gd name="T92" fmla="*/ 291 w 794"/>
                <a:gd name="T93" fmla="*/ 13 h 794"/>
                <a:gd name="T94" fmla="*/ 343 w 794"/>
                <a:gd name="T95" fmla="*/ 3 h 794"/>
                <a:gd name="T96" fmla="*/ 397 w 794"/>
                <a:gd name="T97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4" h="794">
                  <a:moveTo>
                    <a:pt x="397" y="0"/>
                  </a:moveTo>
                  <a:lnTo>
                    <a:pt x="451" y="3"/>
                  </a:lnTo>
                  <a:lnTo>
                    <a:pt x="503" y="13"/>
                  </a:lnTo>
                  <a:lnTo>
                    <a:pt x="552" y="30"/>
                  </a:lnTo>
                  <a:lnTo>
                    <a:pt x="597" y="54"/>
                  </a:lnTo>
                  <a:lnTo>
                    <a:pt x="639" y="83"/>
                  </a:lnTo>
                  <a:lnTo>
                    <a:pt x="679" y="116"/>
                  </a:lnTo>
                  <a:lnTo>
                    <a:pt x="711" y="155"/>
                  </a:lnTo>
                  <a:lnTo>
                    <a:pt x="740" y="197"/>
                  </a:lnTo>
                  <a:lnTo>
                    <a:pt x="764" y="243"/>
                  </a:lnTo>
                  <a:lnTo>
                    <a:pt x="781" y="291"/>
                  </a:lnTo>
                  <a:lnTo>
                    <a:pt x="791" y="343"/>
                  </a:lnTo>
                  <a:lnTo>
                    <a:pt x="794" y="397"/>
                  </a:lnTo>
                  <a:lnTo>
                    <a:pt x="791" y="451"/>
                  </a:lnTo>
                  <a:lnTo>
                    <a:pt x="781" y="502"/>
                  </a:lnTo>
                  <a:lnTo>
                    <a:pt x="764" y="551"/>
                  </a:lnTo>
                  <a:lnTo>
                    <a:pt x="740" y="597"/>
                  </a:lnTo>
                  <a:lnTo>
                    <a:pt x="711" y="639"/>
                  </a:lnTo>
                  <a:lnTo>
                    <a:pt x="679" y="677"/>
                  </a:lnTo>
                  <a:lnTo>
                    <a:pt x="639" y="711"/>
                  </a:lnTo>
                  <a:lnTo>
                    <a:pt x="597" y="740"/>
                  </a:lnTo>
                  <a:lnTo>
                    <a:pt x="552" y="762"/>
                  </a:lnTo>
                  <a:lnTo>
                    <a:pt x="503" y="779"/>
                  </a:lnTo>
                  <a:lnTo>
                    <a:pt x="451" y="790"/>
                  </a:lnTo>
                  <a:lnTo>
                    <a:pt x="397" y="794"/>
                  </a:lnTo>
                  <a:lnTo>
                    <a:pt x="343" y="790"/>
                  </a:lnTo>
                  <a:lnTo>
                    <a:pt x="291" y="779"/>
                  </a:lnTo>
                  <a:lnTo>
                    <a:pt x="243" y="762"/>
                  </a:lnTo>
                  <a:lnTo>
                    <a:pt x="197" y="740"/>
                  </a:lnTo>
                  <a:lnTo>
                    <a:pt x="155" y="711"/>
                  </a:lnTo>
                  <a:lnTo>
                    <a:pt x="117" y="677"/>
                  </a:lnTo>
                  <a:lnTo>
                    <a:pt x="83" y="639"/>
                  </a:lnTo>
                  <a:lnTo>
                    <a:pt x="54" y="597"/>
                  </a:lnTo>
                  <a:lnTo>
                    <a:pt x="32" y="551"/>
                  </a:lnTo>
                  <a:lnTo>
                    <a:pt x="15" y="502"/>
                  </a:lnTo>
                  <a:lnTo>
                    <a:pt x="4" y="451"/>
                  </a:lnTo>
                  <a:lnTo>
                    <a:pt x="0" y="397"/>
                  </a:lnTo>
                  <a:lnTo>
                    <a:pt x="4" y="343"/>
                  </a:lnTo>
                  <a:lnTo>
                    <a:pt x="15" y="291"/>
                  </a:lnTo>
                  <a:lnTo>
                    <a:pt x="32" y="243"/>
                  </a:lnTo>
                  <a:lnTo>
                    <a:pt x="54" y="197"/>
                  </a:lnTo>
                  <a:lnTo>
                    <a:pt x="83" y="155"/>
                  </a:lnTo>
                  <a:lnTo>
                    <a:pt x="117" y="116"/>
                  </a:lnTo>
                  <a:lnTo>
                    <a:pt x="155" y="83"/>
                  </a:lnTo>
                  <a:lnTo>
                    <a:pt x="197" y="54"/>
                  </a:lnTo>
                  <a:lnTo>
                    <a:pt x="243" y="30"/>
                  </a:lnTo>
                  <a:lnTo>
                    <a:pt x="291" y="13"/>
                  </a:lnTo>
                  <a:lnTo>
                    <a:pt x="343" y="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53"/>
            <p:cNvSpPr>
              <a:spLocks/>
            </p:cNvSpPr>
            <p:nvPr/>
          </p:nvSpPr>
          <p:spPr bwMode="auto">
            <a:xfrm>
              <a:off x="3595256" y="2938180"/>
              <a:ext cx="1258888" cy="1262063"/>
            </a:xfrm>
            <a:custGeom>
              <a:avLst/>
              <a:gdLst>
                <a:gd name="T0" fmla="*/ 397 w 793"/>
                <a:gd name="T1" fmla="*/ 0 h 795"/>
                <a:gd name="T2" fmla="*/ 450 w 793"/>
                <a:gd name="T3" fmla="*/ 4 h 795"/>
                <a:gd name="T4" fmla="*/ 503 w 793"/>
                <a:gd name="T5" fmla="*/ 15 h 795"/>
                <a:gd name="T6" fmla="*/ 551 w 793"/>
                <a:gd name="T7" fmla="*/ 32 h 795"/>
                <a:gd name="T8" fmla="*/ 597 w 793"/>
                <a:gd name="T9" fmla="*/ 54 h 795"/>
                <a:gd name="T10" fmla="*/ 639 w 793"/>
                <a:gd name="T11" fmla="*/ 83 h 795"/>
                <a:gd name="T12" fmla="*/ 677 w 793"/>
                <a:gd name="T13" fmla="*/ 117 h 795"/>
                <a:gd name="T14" fmla="*/ 711 w 793"/>
                <a:gd name="T15" fmla="*/ 155 h 795"/>
                <a:gd name="T16" fmla="*/ 740 w 793"/>
                <a:gd name="T17" fmla="*/ 197 h 795"/>
                <a:gd name="T18" fmla="*/ 762 w 793"/>
                <a:gd name="T19" fmla="*/ 242 h 795"/>
                <a:gd name="T20" fmla="*/ 779 w 793"/>
                <a:gd name="T21" fmla="*/ 292 h 795"/>
                <a:gd name="T22" fmla="*/ 791 w 793"/>
                <a:gd name="T23" fmla="*/ 343 h 795"/>
                <a:gd name="T24" fmla="*/ 793 w 793"/>
                <a:gd name="T25" fmla="*/ 397 h 795"/>
                <a:gd name="T26" fmla="*/ 791 w 793"/>
                <a:gd name="T27" fmla="*/ 450 h 795"/>
                <a:gd name="T28" fmla="*/ 779 w 793"/>
                <a:gd name="T29" fmla="*/ 503 h 795"/>
                <a:gd name="T30" fmla="*/ 762 w 793"/>
                <a:gd name="T31" fmla="*/ 551 h 795"/>
                <a:gd name="T32" fmla="*/ 740 w 793"/>
                <a:gd name="T33" fmla="*/ 597 h 795"/>
                <a:gd name="T34" fmla="*/ 711 w 793"/>
                <a:gd name="T35" fmla="*/ 640 h 795"/>
                <a:gd name="T36" fmla="*/ 677 w 793"/>
                <a:gd name="T37" fmla="*/ 678 h 795"/>
                <a:gd name="T38" fmla="*/ 639 w 793"/>
                <a:gd name="T39" fmla="*/ 711 h 795"/>
                <a:gd name="T40" fmla="*/ 597 w 793"/>
                <a:gd name="T41" fmla="*/ 740 h 795"/>
                <a:gd name="T42" fmla="*/ 551 w 793"/>
                <a:gd name="T43" fmla="*/ 763 h 795"/>
                <a:gd name="T44" fmla="*/ 503 w 793"/>
                <a:gd name="T45" fmla="*/ 780 h 795"/>
                <a:gd name="T46" fmla="*/ 450 w 793"/>
                <a:gd name="T47" fmla="*/ 791 h 795"/>
                <a:gd name="T48" fmla="*/ 397 w 793"/>
                <a:gd name="T49" fmla="*/ 795 h 795"/>
                <a:gd name="T50" fmla="*/ 343 w 793"/>
                <a:gd name="T51" fmla="*/ 791 h 795"/>
                <a:gd name="T52" fmla="*/ 291 w 793"/>
                <a:gd name="T53" fmla="*/ 780 h 795"/>
                <a:gd name="T54" fmla="*/ 242 w 793"/>
                <a:gd name="T55" fmla="*/ 763 h 795"/>
                <a:gd name="T56" fmla="*/ 196 w 793"/>
                <a:gd name="T57" fmla="*/ 740 h 795"/>
                <a:gd name="T58" fmla="*/ 154 w 793"/>
                <a:gd name="T59" fmla="*/ 711 h 795"/>
                <a:gd name="T60" fmla="*/ 117 w 793"/>
                <a:gd name="T61" fmla="*/ 678 h 795"/>
                <a:gd name="T62" fmla="*/ 82 w 793"/>
                <a:gd name="T63" fmla="*/ 640 h 795"/>
                <a:gd name="T64" fmla="*/ 54 w 793"/>
                <a:gd name="T65" fmla="*/ 597 h 795"/>
                <a:gd name="T66" fmla="*/ 31 w 793"/>
                <a:gd name="T67" fmla="*/ 551 h 795"/>
                <a:gd name="T68" fmla="*/ 14 w 793"/>
                <a:gd name="T69" fmla="*/ 503 h 795"/>
                <a:gd name="T70" fmla="*/ 4 w 793"/>
                <a:gd name="T71" fmla="*/ 450 h 795"/>
                <a:gd name="T72" fmla="*/ 0 w 793"/>
                <a:gd name="T73" fmla="*/ 397 h 795"/>
                <a:gd name="T74" fmla="*/ 4 w 793"/>
                <a:gd name="T75" fmla="*/ 343 h 795"/>
                <a:gd name="T76" fmla="*/ 14 w 793"/>
                <a:gd name="T77" fmla="*/ 292 h 795"/>
                <a:gd name="T78" fmla="*/ 31 w 793"/>
                <a:gd name="T79" fmla="*/ 242 h 795"/>
                <a:gd name="T80" fmla="*/ 54 w 793"/>
                <a:gd name="T81" fmla="*/ 197 h 795"/>
                <a:gd name="T82" fmla="*/ 82 w 793"/>
                <a:gd name="T83" fmla="*/ 155 h 795"/>
                <a:gd name="T84" fmla="*/ 117 w 793"/>
                <a:gd name="T85" fmla="*/ 117 h 795"/>
                <a:gd name="T86" fmla="*/ 154 w 793"/>
                <a:gd name="T87" fmla="*/ 83 h 795"/>
                <a:gd name="T88" fmla="*/ 196 w 793"/>
                <a:gd name="T89" fmla="*/ 54 h 795"/>
                <a:gd name="T90" fmla="*/ 242 w 793"/>
                <a:gd name="T91" fmla="*/ 32 h 795"/>
                <a:gd name="T92" fmla="*/ 291 w 793"/>
                <a:gd name="T93" fmla="*/ 15 h 795"/>
                <a:gd name="T94" fmla="*/ 343 w 793"/>
                <a:gd name="T95" fmla="*/ 4 h 795"/>
                <a:gd name="T96" fmla="*/ 397 w 793"/>
                <a:gd name="T97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3" h="795">
                  <a:moveTo>
                    <a:pt x="397" y="0"/>
                  </a:moveTo>
                  <a:lnTo>
                    <a:pt x="450" y="4"/>
                  </a:lnTo>
                  <a:lnTo>
                    <a:pt x="503" y="15"/>
                  </a:lnTo>
                  <a:lnTo>
                    <a:pt x="551" y="32"/>
                  </a:lnTo>
                  <a:lnTo>
                    <a:pt x="597" y="54"/>
                  </a:lnTo>
                  <a:lnTo>
                    <a:pt x="639" y="83"/>
                  </a:lnTo>
                  <a:lnTo>
                    <a:pt x="677" y="117"/>
                  </a:lnTo>
                  <a:lnTo>
                    <a:pt x="711" y="155"/>
                  </a:lnTo>
                  <a:lnTo>
                    <a:pt x="740" y="197"/>
                  </a:lnTo>
                  <a:lnTo>
                    <a:pt x="762" y="242"/>
                  </a:lnTo>
                  <a:lnTo>
                    <a:pt x="779" y="292"/>
                  </a:lnTo>
                  <a:lnTo>
                    <a:pt x="791" y="343"/>
                  </a:lnTo>
                  <a:lnTo>
                    <a:pt x="793" y="397"/>
                  </a:lnTo>
                  <a:lnTo>
                    <a:pt x="791" y="450"/>
                  </a:lnTo>
                  <a:lnTo>
                    <a:pt x="779" y="503"/>
                  </a:lnTo>
                  <a:lnTo>
                    <a:pt x="762" y="551"/>
                  </a:lnTo>
                  <a:lnTo>
                    <a:pt x="740" y="597"/>
                  </a:lnTo>
                  <a:lnTo>
                    <a:pt x="711" y="640"/>
                  </a:lnTo>
                  <a:lnTo>
                    <a:pt x="677" y="678"/>
                  </a:lnTo>
                  <a:lnTo>
                    <a:pt x="639" y="711"/>
                  </a:lnTo>
                  <a:lnTo>
                    <a:pt x="597" y="740"/>
                  </a:lnTo>
                  <a:lnTo>
                    <a:pt x="551" y="763"/>
                  </a:lnTo>
                  <a:lnTo>
                    <a:pt x="503" y="780"/>
                  </a:lnTo>
                  <a:lnTo>
                    <a:pt x="450" y="791"/>
                  </a:lnTo>
                  <a:lnTo>
                    <a:pt x="397" y="795"/>
                  </a:lnTo>
                  <a:lnTo>
                    <a:pt x="343" y="791"/>
                  </a:lnTo>
                  <a:lnTo>
                    <a:pt x="291" y="780"/>
                  </a:lnTo>
                  <a:lnTo>
                    <a:pt x="242" y="763"/>
                  </a:lnTo>
                  <a:lnTo>
                    <a:pt x="196" y="740"/>
                  </a:lnTo>
                  <a:lnTo>
                    <a:pt x="154" y="711"/>
                  </a:lnTo>
                  <a:lnTo>
                    <a:pt x="117" y="678"/>
                  </a:lnTo>
                  <a:lnTo>
                    <a:pt x="82" y="640"/>
                  </a:lnTo>
                  <a:lnTo>
                    <a:pt x="54" y="597"/>
                  </a:lnTo>
                  <a:lnTo>
                    <a:pt x="31" y="551"/>
                  </a:lnTo>
                  <a:lnTo>
                    <a:pt x="14" y="503"/>
                  </a:lnTo>
                  <a:lnTo>
                    <a:pt x="4" y="450"/>
                  </a:lnTo>
                  <a:lnTo>
                    <a:pt x="0" y="397"/>
                  </a:lnTo>
                  <a:lnTo>
                    <a:pt x="4" y="343"/>
                  </a:lnTo>
                  <a:lnTo>
                    <a:pt x="14" y="292"/>
                  </a:lnTo>
                  <a:lnTo>
                    <a:pt x="31" y="242"/>
                  </a:lnTo>
                  <a:lnTo>
                    <a:pt x="54" y="197"/>
                  </a:lnTo>
                  <a:lnTo>
                    <a:pt x="82" y="155"/>
                  </a:lnTo>
                  <a:lnTo>
                    <a:pt x="117" y="117"/>
                  </a:lnTo>
                  <a:lnTo>
                    <a:pt x="154" y="83"/>
                  </a:lnTo>
                  <a:lnTo>
                    <a:pt x="196" y="54"/>
                  </a:lnTo>
                  <a:lnTo>
                    <a:pt x="242" y="32"/>
                  </a:lnTo>
                  <a:lnTo>
                    <a:pt x="291" y="15"/>
                  </a:lnTo>
                  <a:lnTo>
                    <a:pt x="343" y="4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054"/>
            <p:cNvSpPr>
              <a:spLocks/>
            </p:cNvSpPr>
            <p:nvPr/>
          </p:nvSpPr>
          <p:spPr bwMode="auto">
            <a:xfrm>
              <a:off x="7371918" y="2979455"/>
              <a:ext cx="1258888" cy="1260475"/>
            </a:xfrm>
            <a:custGeom>
              <a:avLst/>
              <a:gdLst>
                <a:gd name="T0" fmla="*/ 396 w 793"/>
                <a:gd name="T1" fmla="*/ 0 h 794"/>
                <a:gd name="T2" fmla="*/ 450 w 793"/>
                <a:gd name="T3" fmla="*/ 3 h 794"/>
                <a:gd name="T4" fmla="*/ 502 w 793"/>
                <a:gd name="T5" fmla="*/ 15 h 794"/>
                <a:gd name="T6" fmla="*/ 551 w 793"/>
                <a:gd name="T7" fmla="*/ 32 h 794"/>
                <a:gd name="T8" fmla="*/ 597 w 793"/>
                <a:gd name="T9" fmla="*/ 54 h 794"/>
                <a:gd name="T10" fmla="*/ 638 w 793"/>
                <a:gd name="T11" fmla="*/ 83 h 794"/>
                <a:gd name="T12" fmla="*/ 678 w 793"/>
                <a:gd name="T13" fmla="*/ 117 h 794"/>
                <a:gd name="T14" fmla="*/ 710 w 793"/>
                <a:gd name="T15" fmla="*/ 155 h 794"/>
                <a:gd name="T16" fmla="*/ 739 w 793"/>
                <a:gd name="T17" fmla="*/ 197 h 794"/>
                <a:gd name="T18" fmla="*/ 763 w 793"/>
                <a:gd name="T19" fmla="*/ 243 h 794"/>
                <a:gd name="T20" fmla="*/ 780 w 793"/>
                <a:gd name="T21" fmla="*/ 291 h 794"/>
                <a:gd name="T22" fmla="*/ 790 w 793"/>
                <a:gd name="T23" fmla="*/ 343 h 794"/>
                <a:gd name="T24" fmla="*/ 793 w 793"/>
                <a:gd name="T25" fmla="*/ 397 h 794"/>
                <a:gd name="T26" fmla="*/ 790 w 793"/>
                <a:gd name="T27" fmla="*/ 451 h 794"/>
                <a:gd name="T28" fmla="*/ 780 w 793"/>
                <a:gd name="T29" fmla="*/ 503 h 794"/>
                <a:gd name="T30" fmla="*/ 763 w 793"/>
                <a:gd name="T31" fmla="*/ 551 h 794"/>
                <a:gd name="T32" fmla="*/ 739 w 793"/>
                <a:gd name="T33" fmla="*/ 597 h 794"/>
                <a:gd name="T34" fmla="*/ 710 w 793"/>
                <a:gd name="T35" fmla="*/ 639 h 794"/>
                <a:gd name="T36" fmla="*/ 678 w 793"/>
                <a:gd name="T37" fmla="*/ 677 h 794"/>
                <a:gd name="T38" fmla="*/ 638 w 793"/>
                <a:gd name="T39" fmla="*/ 711 h 794"/>
                <a:gd name="T40" fmla="*/ 597 w 793"/>
                <a:gd name="T41" fmla="*/ 740 h 794"/>
                <a:gd name="T42" fmla="*/ 551 w 793"/>
                <a:gd name="T43" fmla="*/ 762 h 794"/>
                <a:gd name="T44" fmla="*/ 502 w 793"/>
                <a:gd name="T45" fmla="*/ 779 h 794"/>
                <a:gd name="T46" fmla="*/ 450 w 793"/>
                <a:gd name="T47" fmla="*/ 791 h 794"/>
                <a:gd name="T48" fmla="*/ 396 w 793"/>
                <a:gd name="T49" fmla="*/ 794 h 794"/>
                <a:gd name="T50" fmla="*/ 343 w 793"/>
                <a:gd name="T51" fmla="*/ 791 h 794"/>
                <a:gd name="T52" fmla="*/ 290 w 793"/>
                <a:gd name="T53" fmla="*/ 779 h 794"/>
                <a:gd name="T54" fmla="*/ 242 w 793"/>
                <a:gd name="T55" fmla="*/ 762 h 794"/>
                <a:gd name="T56" fmla="*/ 196 w 793"/>
                <a:gd name="T57" fmla="*/ 740 h 794"/>
                <a:gd name="T58" fmla="*/ 154 w 793"/>
                <a:gd name="T59" fmla="*/ 711 h 794"/>
                <a:gd name="T60" fmla="*/ 116 w 793"/>
                <a:gd name="T61" fmla="*/ 677 h 794"/>
                <a:gd name="T62" fmla="*/ 82 w 793"/>
                <a:gd name="T63" fmla="*/ 639 h 794"/>
                <a:gd name="T64" fmla="*/ 53 w 793"/>
                <a:gd name="T65" fmla="*/ 597 h 794"/>
                <a:gd name="T66" fmla="*/ 31 w 793"/>
                <a:gd name="T67" fmla="*/ 551 h 794"/>
                <a:gd name="T68" fmla="*/ 14 w 793"/>
                <a:gd name="T69" fmla="*/ 503 h 794"/>
                <a:gd name="T70" fmla="*/ 4 w 793"/>
                <a:gd name="T71" fmla="*/ 451 h 794"/>
                <a:gd name="T72" fmla="*/ 0 w 793"/>
                <a:gd name="T73" fmla="*/ 397 h 794"/>
                <a:gd name="T74" fmla="*/ 4 w 793"/>
                <a:gd name="T75" fmla="*/ 343 h 794"/>
                <a:gd name="T76" fmla="*/ 14 w 793"/>
                <a:gd name="T77" fmla="*/ 291 h 794"/>
                <a:gd name="T78" fmla="*/ 31 w 793"/>
                <a:gd name="T79" fmla="*/ 243 h 794"/>
                <a:gd name="T80" fmla="*/ 53 w 793"/>
                <a:gd name="T81" fmla="*/ 197 h 794"/>
                <a:gd name="T82" fmla="*/ 82 w 793"/>
                <a:gd name="T83" fmla="*/ 155 h 794"/>
                <a:gd name="T84" fmla="*/ 116 w 793"/>
                <a:gd name="T85" fmla="*/ 117 h 794"/>
                <a:gd name="T86" fmla="*/ 154 w 793"/>
                <a:gd name="T87" fmla="*/ 83 h 794"/>
                <a:gd name="T88" fmla="*/ 196 w 793"/>
                <a:gd name="T89" fmla="*/ 54 h 794"/>
                <a:gd name="T90" fmla="*/ 242 w 793"/>
                <a:gd name="T91" fmla="*/ 32 h 794"/>
                <a:gd name="T92" fmla="*/ 290 w 793"/>
                <a:gd name="T93" fmla="*/ 15 h 794"/>
                <a:gd name="T94" fmla="*/ 343 w 793"/>
                <a:gd name="T95" fmla="*/ 3 h 794"/>
                <a:gd name="T96" fmla="*/ 396 w 793"/>
                <a:gd name="T97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3" h="794">
                  <a:moveTo>
                    <a:pt x="396" y="0"/>
                  </a:moveTo>
                  <a:lnTo>
                    <a:pt x="450" y="3"/>
                  </a:lnTo>
                  <a:lnTo>
                    <a:pt x="502" y="15"/>
                  </a:lnTo>
                  <a:lnTo>
                    <a:pt x="551" y="32"/>
                  </a:lnTo>
                  <a:lnTo>
                    <a:pt x="597" y="54"/>
                  </a:lnTo>
                  <a:lnTo>
                    <a:pt x="638" y="83"/>
                  </a:lnTo>
                  <a:lnTo>
                    <a:pt x="678" y="117"/>
                  </a:lnTo>
                  <a:lnTo>
                    <a:pt x="710" y="155"/>
                  </a:lnTo>
                  <a:lnTo>
                    <a:pt x="739" y="197"/>
                  </a:lnTo>
                  <a:lnTo>
                    <a:pt x="763" y="243"/>
                  </a:lnTo>
                  <a:lnTo>
                    <a:pt x="780" y="291"/>
                  </a:lnTo>
                  <a:lnTo>
                    <a:pt x="790" y="343"/>
                  </a:lnTo>
                  <a:lnTo>
                    <a:pt x="793" y="397"/>
                  </a:lnTo>
                  <a:lnTo>
                    <a:pt x="790" y="451"/>
                  </a:lnTo>
                  <a:lnTo>
                    <a:pt x="780" y="503"/>
                  </a:lnTo>
                  <a:lnTo>
                    <a:pt x="763" y="551"/>
                  </a:lnTo>
                  <a:lnTo>
                    <a:pt x="739" y="597"/>
                  </a:lnTo>
                  <a:lnTo>
                    <a:pt x="710" y="639"/>
                  </a:lnTo>
                  <a:lnTo>
                    <a:pt x="678" y="677"/>
                  </a:lnTo>
                  <a:lnTo>
                    <a:pt x="638" y="711"/>
                  </a:lnTo>
                  <a:lnTo>
                    <a:pt x="597" y="740"/>
                  </a:lnTo>
                  <a:lnTo>
                    <a:pt x="551" y="762"/>
                  </a:lnTo>
                  <a:lnTo>
                    <a:pt x="502" y="779"/>
                  </a:lnTo>
                  <a:lnTo>
                    <a:pt x="450" y="791"/>
                  </a:lnTo>
                  <a:lnTo>
                    <a:pt x="396" y="794"/>
                  </a:lnTo>
                  <a:lnTo>
                    <a:pt x="343" y="791"/>
                  </a:lnTo>
                  <a:lnTo>
                    <a:pt x="290" y="779"/>
                  </a:lnTo>
                  <a:lnTo>
                    <a:pt x="242" y="762"/>
                  </a:lnTo>
                  <a:lnTo>
                    <a:pt x="196" y="740"/>
                  </a:lnTo>
                  <a:lnTo>
                    <a:pt x="154" y="711"/>
                  </a:lnTo>
                  <a:lnTo>
                    <a:pt x="116" y="677"/>
                  </a:lnTo>
                  <a:lnTo>
                    <a:pt x="82" y="639"/>
                  </a:lnTo>
                  <a:lnTo>
                    <a:pt x="53" y="597"/>
                  </a:lnTo>
                  <a:lnTo>
                    <a:pt x="31" y="551"/>
                  </a:lnTo>
                  <a:lnTo>
                    <a:pt x="14" y="503"/>
                  </a:lnTo>
                  <a:lnTo>
                    <a:pt x="4" y="451"/>
                  </a:lnTo>
                  <a:lnTo>
                    <a:pt x="0" y="397"/>
                  </a:lnTo>
                  <a:lnTo>
                    <a:pt x="4" y="343"/>
                  </a:lnTo>
                  <a:lnTo>
                    <a:pt x="14" y="291"/>
                  </a:lnTo>
                  <a:lnTo>
                    <a:pt x="31" y="243"/>
                  </a:lnTo>
                  <a:lnTo>
                    <a:pt x="53" y="197"/>
                  </a:lnTo>
                  <a:lnTo>
                    <a:pt x="82" y="155"/>
                  </a:lnTo>
                  <a:lnTo>
                    <a:pt x="116" y="117"/>
                  </a:lnTo>
                  <a:lnTo>
                    <a:pt x="154" y="83"/>
                  </a:lnTo>
                  <a:lnTo>
                    <a:pt x="196" y="54"/>
                  </a:lnTo>
                  <a:lnTo>
                    <a:pt x="242" y="32"/>
                  </a:lnTo>
                  <a:lnTo>
                    <a:pt x="290" y="15"/>
                  </a:lnTo>
                  <a:lnTo>
                    <a:pt x="343" y="3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62" y="1514217"/>
            <a:ext cx="406349" cy="4063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00" y="3390618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962" y="3429000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387692"/>
            <a:ext cx="304800" cy="304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860994" y="2281590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60994" y="1947827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6289" y="229397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89" y="196020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860994" y="440996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60994" y="407620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6289" y="440996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6289" y="407620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0" name="TextBox 29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076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633407" y="1755932"/>
            <a:ext cx="2925185" cy="4543705"/>
            <a:chOff x="4764088" y="1755775"/>
            <a:chExt cx="2665413" cy="4140200"/>
          </a:xfrm>
        </p:grpSpPr>
        <p:sp>
          <p:nvSpPr>
            <p:cNvPr id="8" name="Freeform 42"/>
            <p:cNvSpPr>
              <a:spLocks/>
            </p:cNvSpPr>
            <p:nvPr/>
          </p:nvSpPr>
          <p:spPr bwMode="auto">
            <a:xfrm>
              <a:off x="4799013" y="1755775"/>
              <a:ext cx="1238250" cy="1028700"/>
            </a:xfrm>
            <a:custGeom>
              <a:avLst/>
              <a:gdLst>
                <a:gd name="T0" fmla="*/ 780 w 780"/>
                <a:gd name="T1" fmla="*/ 0 h 648"/>
                <a:gd name="T2" fmla="*/ 780 w 780"/>
                <a:gd name="T3" fmla="*/ 648 h 648"/>
                <a:gd name="T4" fmla="*/ 0 w 780"/>
                <a:gd name="T5" fmla="*/ 648 h 648"/>
                <a:gd name="T6" fmla="*/ 21 w 780"/>
                <a:gd name="T7" fmla="*/ 574 h 648"/>
                <a:gd name="T8" fmla="*/ 50 w 780"/>
                <a:gd name="T9" fmla="*/ 500 h 648"/>
                <a:gd name="T10" fmla="*/ 84 w 780"/>
                <a:gd name="T11" fmla="*/ 432 h 648"/>
                <a:gd name="T12" fmla="*/ 126 w 780"/>
                <a:gd name="T13" fmla="*/ 367 h 648"/>
                <a:gd name="T14" fmla="*/ 172 w 780"/>
                <a:gd name="T15" fmla="*/ 305 h 648"/>
                <a:gd name="T16" fmla="*/ 223 w 780"/>
                <a:gd name="T17" fmla="*/ 248 h 648"/>
                <a:gd name="T18" fmla="*/ 280 w 780"/>
                <a:gd name="T19" fmla="*/ 197 h 648"/>
                <a:gd name="T20" fmla="*/ 340 w 780"/>
                <a:gd name="T21" fmla="*/ 149 h 648"/>
                <a:gd name="T22" fmla="*/ 406 w 780"/>
                <a:gd name="T23" fmla="*/ 109 h 648"/>
                <a:gd name="T24" fmla="*/ 475 w 780"/>
                <a:gd name="T25" fmla="*/ 73 h 648"/>
                <a:gd name="T26" fmla="*/ 547 w 780"/>
                <a:gd name="T27" fmla="*/ 45 h 648"/>
                <a:gd name="T28" fmla="*/ 622 w 780"/>
                <a:gd name="T29" fmla="*/ 22 h 648"/>
                <a:gd name="T30" fmla="*/ 700 w 780"/>
                <a:gd name="T31" fmla="*/ 8 h 648"/>
                <a:gd name="T32" fmla="*/ 780 w 780"/>
                <a:gd name="T3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0" h="648">
                  <a:moveTo>
                    <a:pt x="780" y="0"/>
                  </a:moveTo>
                  <a:lnTo>
                    <a:pt x="780" y="648"/>
                  </a:lnTo>
                  <a:lnTo>
                    <a:pt x="0" y="648"/>
                  </a:lnTo>
                  <a:lnTo>
                    <a:pt x="21" y="574"/>
                  </a:lnTo>
                  <a:lnTo>
                    <a:pt x="50" y="500"/>
                  </a:lnTo>
                  <a:lnTo>
                    <a:pt x="84" y="432"/>
                  </a:lnTo>
                  <a:lnTo>
                    <a:pt x="126" y="367"/>
                  </a:lnTo>
                  <a:lnTo>
                    <a:pt x="172" y="305"/>
                  </a:lnTo>
                  <a:lnTo>
                    <a:pt x="223" y="248"/>
                  </a:lnTo>
                  <a:lnTo>
                    <a:pt x="280" y="197"/>
                  </a:lnTo>
                  <a:lnTo>
                    <a:pt x="340" y="149"/>
                  </a:lnTo>
                  <a:lnTo>
                    <a:pt x="406" y="109"/>
                  </a:lnTo>
                  <a:lnTo>
                    <a:pt x="475" y="73"/>
                  </a:lnTo>
                  <a:lnTo>
                    <a:pt x="547" y="45"/>
                  </a:lnTo>
                  <a:lnTo>
                    <a:pt x="622" y="22"/>
                  </a:lnTo>
                  <a:lnTo>
                    <a:pt x="700" y="8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3"/>
            <p:cNvSpPr>
              <a:spLocks/>
            </p:cNvSpPr>
            <p:nvPr/>
          </p:nvSpPr>
          <p:spPr bwMode="auto">
            <a:xfrm>
              <a:off x="4764088" y="2898775"/>
              <a:ext cx="1273175" cy="1123950"/>
            </a:xfrm>
            <a:custGeom>
              <a:avLst/>
              <a:gdLst>
                <a:gd name="T0" fmla="*/ 8 w 802"/>
                <a:gd name="T1" fmla="*/ 0 h 708"/>
                <a:gd name="T2" fmla="*/ 802 w 802"/>
                <a:gd name="T3" fmla="*/ 0 h 708"/>
                <a:gd name="T4" fmla="*/ 802 w 802"/>
                <a:gd name="T5" fmla="*/ 708 h 708"/>
                <a:gd name="T6" fmla="*/ 239 w 802"/>
                <a:gd name="T7" fmla="*/ 708 h 708"/>
                <a:gd name="T8" fmla="*/ 239 w 802"/>
                <a:gd name="T9" fmla="*/ 707 h 708"/>
                <a:gd name="T10" fmla="*/ 187 w 802"/>
                <a:gd name="T11" fmla="*/ 649 h 708"/>
                <a:gd name="T12" fmla="*/ 141 w 802"/>
                <a:gd name="T13" fmla="*/ 587 h 708"/>
                <a:gd name="T14" fmla="*/ 101 w 802"/>
                <a:gd name="T15" fmla="*/ 520 h 708"/>
                <a:gd name="T16" fmla="*/ 67 w 802"/>
                <a:gd name="T17" fmla="*/ 449 h 708"/>
                <a:gd name="T18" fmla="*/ 39 w 802"/>
                <a:gd name="T19" fmla="*/ 375 h 708"/>
                <a:gd name="T20" fmla="*/ 18 w 802"/>
                <a:gd name="T21" fmla="*/ 297 h 708"/>
                <a:gd name="T22" fmla="*/ 5 w 802"/>
                <a:gd name="T23" fmla="*/ 217 h 708"/>
                <a:gd name="T24" fmla="*/ 0 w 802"/>
                <a:gd name="T25" fmla="*/ 135 h 708"/>
                <a:gd name="T26" fmla="*/ 1 w 802"/>
                <a:gd name="T27" fmla="*/ 67 h 708"/>
                <a:gd name="T28" fmla="*/ 8 w 802"/>
                <a:gd name="T2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2" h="708">
                  <a:moveTo>
                    <a:pt x="8" y="0"/>
                  </a:moveTo>
                  <a:lnTo>
                    <a:pt x="802" y="0"/>
                  </a:lnTo>
                  <a:lnTo>
                    <a:pt x="802" y="708"/>
                  </a:lnTo>
                  <a:lnTo>
                    <a:pt x="239" y="708"/>
                  </a:lnTo>
                  <a:lnTo>
                    <a:pt x="239" y="707"/>
                  </a:lnTo>
                  <a:lnTo>
                    <a:pt x="187" y="649"/>
                  </a:lnTo>
                  <a:lnTo>
                    <a:pt x="141" y="587"/>
                  </a:lnTo>
                  <a:lnTo>
                    <a:pt x="101" y="520"/>
                  </a:lnTo>
                  <a:lnTo>
                    <a:pt x="67" y="449"/>
                  </a:lnTo>
                  <a:lnTo>
                    <a:pt x="39" y="375"/>
                  </a:lnTo>
                  <a:lnTo>
                    <a:pt x="18" y="297"/>
                  </a:lnTo>
                  <a:lnTo>
                    <a:pt x="5" y="217"/>
                  </a:lnTo>
                  <a:lnTo>
                    <a:pt x="0" y="135"/>
                  </a:lnTo>
                  <a:lnTo>
                    <a:pt x="1" y="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4"/>
            <p:cNvSpPr>
              <a:spLocks/>
            </p:cNvSpPr>
            <p:nvPr/>
          </p:nvSpPr>
          <p:spPr bwMode="auto">
            <a:xfrm>
              <a:off x="5243513" y="4137025"/>
              <a:ext cx="793750" cy="1025525"/>
            </a:xfrm>
            <a:custGeom>
              <a:avLst/>
              <a:gdLst>
                <a:gd name="T0" fmla="*/ 0 w 500"/>
                <a:gd name="T1" fmla="*/ 0 h 646"/>
                <a:gd name="T2" fmla="*/ 500 w 500"/>
                <a:gd name="T3" fmla="*/ 0 h 646"/>
                <a:gd name="T4" fmla="*/ 500 w 500"/>
                <a:gd name="T5" fmla="*/ 646 h 646"/>
                <a:gd name="T6" fmla="*/ 223 w 500"/>
                <a:gd name="T7" fmla="*/ 646 h 646"/>
                <a:gd name="T8" fmla="*/ 202 w 500"/>
                <a:gd name="T9" fmla="*/ 642 h 646"/>
                <a:gd name="T10" fmla="*/ 184 w 500"/>
                <a:gd name="T11" fmla="*/ 633 h 646"/>
                <a:gd name="T12" fmla="*/ 170 w 500"/>
                <a:gd name="T13" fmla="*/ 618 h 646"/>
                <a:gd name="T14" fmla="*/ 161 w 500"/>
                <a:gd name="T15" fmla="*/ 601 h 646"/>
                <a:gd name="T16" fmla="*/ 157 w 500"/>
                <a:gd name="T17" fmla="*/ 580 h 646"/>
                <a:gd name="T18" fmla="*/ 157 w 500"/>
                <a:gd name="T19" fmla="*/ 459 h 646"/>
                <a:gd name="T20" fmla="*/ 155 w 500"/>
                <a:gd name="T21" fmla="*/ 388 h 646"/>
                <a:gd name="T22" fmla="*/ 144 w 500"/>
                <a:gd name="T23" fmla="*/ 319 h 646"/>
                <a:gd name="T24" fmla="*/ 127 w 500"/>
                <a:gd name="T25" fmla="*/ 249 h 646"/>
                <a:gd name="T26" fmla="*/ 105 w 500"/>
                <a:gd name="T27" fmla="*/ 184 h 646"/>
                <a:gd name="T28" fmla="*/ 76 w 500"/>
                <a:gd name="T29" fmla="*/ 120 h 646"/>
                <a:gd name="T30" fmla="*/ 41 w 500"/>
                <a:gd name="T31" fmla="*/ 58 h 646"/>
                <a:gd name="T32" fmla="*/ 0 w 500"/>
                <a:gd name="T3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0" h="646">
                  <a:moveTo>
                    <a:pt x="0" y="0"/>
                  </a:moveTo>
                  <a:lnTo>
                    <a:pt x="500" y="0"/>
                  </a:lnTo>
                  <a:lnTo>
                    <a:pt x="500" y="646"/>
                  </a:lnTo>
                  <a:lnTo>
                    <a:pt x="223" y="646"/>
                  </a:lnTo>
                  <a:lnTo>
                    <a:pt x="202" y="642"/>
                  </a:lnTo>
                  <a:lnTo>
                    <a:pt x="184" y="633"/>
                  </a:lnTo>
                  <a:lnTo>
                    <a:pt x="170" y="618"/>
                  </a:lnTo>
                  <a:lnTo>
                    <a:pt x="161" y="601"/>
                  </a:lnTo>
                  <a:lnTo>
                    <a:pt x="157" y="580"/>
                  </a:lnTo>
                  <a:lnTo>
                    <a:pt x="157" y="459"/>
                  </a:lnTo>
                  <a:lnTo>
                    <a:pt x="155" y="388"/>
                  </a:lnTo>
                  <a:lnTo>
                    <a:pt x="144" y="319"/>
                  </a:lnTo>
                  <a:lnTo>
                    <a:pt x="127" y="249"/>
                  </a:lnTo>
                  <a:lnTo>
                    <a:pt x="105" y="184"/>
                  </a:lnTo>
                  <a:lnTo>
                    <a:pt x="76" y="120"/>
                  </a:lnTo>
                  <a:lnTo>
                    <a:pt x="41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5"/>
            <p:cNvSpPr>
              <a:spLocks/>
            </p:cNvSpPr>
            <p:nvPr/>
          </p:nvSpPr>
          <p:spPr bwMode="auto">
            <a:xfrm>
              <a:off x="6154738" y="1755775"/>
              <a:ext cx="1239838" cy="1028700"/>
            </a:xfrm>
            <a:custGeom>
              <a:avLst/>
              <a:gdLst>
                <a:gd name="T0" fmla="*/ 0 w 781"/>
                <a:gd name="T1" fmla="*/ 0 h 648"/>
                <a:gd name="T2" fmla="*/ 80 w 781"/>
                <a:gd name="T3" fmla="*/ 8 h 648"/>
                <a:gd name="T4" fmla="*/ 158 w 781"/>
                <a:gd name="T5" fmla="*/ 22 h 648"/>
                <a:gd name="T6" fmla="*/ 234 w 781"/>
                <a:gd name="T7" fmla="*/ 45 h 648"/>
                <a:gd name="T8" fmla="*/ 306 w 781"/>
                <a:gd name="T9" fmla="*/ 72 h 648"/>
                <a:gd name="T10" fmla="*/ 375 w 781"/>
                <a:gd name="T11" fmla="*/ 108 h 648"/>
                <a:gd name="T12" fmla="*/ 441 w 781"/>
                <a:gd name="T13" fmla="*/ 148 h 648"/>
                <a:gd name="T14" fmla="*/ 502 w 781"/>
                <a:gd name="T15" fmla="*/ 195 h 648"/>
                <a:gd name="T16" fmla="*/ 559 w 781"/>
                <a:gd name="T17" fmla="*/ 246 h 648"/>
                <a:gd name="T18" fmla="*/ 610 w 781"/>
                <a:gd name="T19" fmla="*/ 304 h 648"/>
                <a:gd name="T20" fmla="*/ 657 w 781"/>
                <a:gd name="T21" fmla="*/ 365 h 648"/>
                <a:gd name="T22" fmla="*/ 697 w 781"/>
                <a:gd name="T23" fmla="*/ 431 h 648"/>
                <a:gd name="T24" fmla="*/ 731 w 781"/>
                <a:gd name="T25" fmla="*/ 500 h 648"/>
                <a:gd name="T26" fmla="*/ 760 w 781"/>
                <a:gd name="T27" fmla="*/ 572 h 648"/>
                <a:gd name="T28" fmla="*/ 781 w 781"/>
                <a:gd name="T29" fmla="*/ 648 h 648"/>
                <a:gd name="T30" fmla="*/ 0 w 781"/>
                <a:gd name="T31" fmla="*/ 648 h 648"/>
                <a:gd name="T32" fmla="*/ 0 w 781"/>
                <a:gd name="T3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1" h="648">
                  <a:moveTo>
                    <a:pt x="0" y="0"/>
                  </a:moveTo>
                  <a:lnTo>
                    <a:pt x="80" y="8"/>
                  </a:lnTo>
                  <a:lnTo>
                    <a:pt x="158" y="22"/>
                  </a:lnTo>
                  <a:lnTo>
                    <a:pt x="234" y="45"/>
                  </a:lnTo>
                  <a:lnTo>
                    <a:pt x="306" y="72"/>
                  </a:lnTo>
                  <a:lnTo>
                    <a:pt x="375" y="108"/>
                  </a:lnTo>
                  <a:lnTo>
                    <a:pt x="441" y="148"/>
                  </a:lnTo>
                  <a:lnTo>
                    <a:pt x="502" y="195"/>
                  </a:lnTo>
                  <a:lnTo>
                    <a:pt x="559" y="246"/>
                  </a:lnTo>
                  <a:lnTo>
                    <a:pt x="610" y="304"/>
                  </a:lnTo>
                  <a:lnTo>
                    <a:pt x="657" y="365"/>
                  </a:lnTo>
                  <a:lnTo>
                    <a:pt x="697" y="431"/>
                  </a:lnTo>
                  <a:lnTo>
                    <a:pt x="731" y="500"/>
                  </a:lnTo>
                  <a:lnTo>
                    <a:pt x="760" y="572"/>
                  </a:lnTo>
                  <a:lnTo>
                    <a:pt x="781" y="648"/>
                  </a:lnTo>
                  <a:lnTo>
                    <a:pt x="0" y="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6"/>
            <p:cNvSpPr>
              <a:spLocks/>
            </p:cNvSpPr>
            <p:nvPr/>
          </p:nvSpPr>
          <p:spPr bwMode="auto">
            <a:xfrm>
              <a:off x="6154738" y="4137025"/>
              <a:ext cx="793750" cy="1025525"/>
            </a:xfrm>
            <a:custGeom>
              <a:avLst/>
              <a:gdLst>
                <a:gd name="T0" fmla="*/ 0 w 500"/>
                <a:gd name="T1" fmla="*/ 0 h 646"/>
                <a:gd name="T2" fmla="*/ 500 w 500"/>
                <a:gd name="T3" fmla="*/ 0 h 646"/>
                <a:gd name="T4" fmla="*/ 459 w 500"/>
                <a:gd name="T5" fmla="*/ 59 h 646"/>
                <a:gd name="T6" fmla="*/ 425 w 500"/>
                <a:gd name="T7" fmla="*/ 121 h 646"/>
                <a:gd name="T8" fmla="*/ 395 w 500"/>
                <a:gd name="T9" fmla="*/ 186 h 646"/>
                <a:gd name="T10" fmla="*/ 373 w 500"/>
                <a:gd name="T11" fmla="*/ 253 h 646"/>
                <a:gd name="T12" fmla="*/ 356 w 500"/>
                <a:gd name="T13" fmla="*/ 322 h 646"/>
                <a:gd name="T14" fmla="*/ 345 w 500"/>
                <a:gd name="T15" fmla="*/ 392 h 646"/>
                <a:gd name="T16" fmla="*/ 343 w 500"/>
                <a:gd name="T17" fmla="*/ 464 h 646"/>
                <a:gd name="T18" fmla="*/ 343 w 500"/>
                <a:gd name="T19" fmla="*/ 580 h 646"/>
                <a:gd name="T20" fmla="*/ 339 w 500"/>
                <a:gd name="T21" fmla="*/ 601 h 646"/>
                <a:gd name="T22" fmla="*/ 330 w 500"/>
                <a:gd name="T23" fmla="*/ 618 h 646"/>
                <a:gd name="T24" fmla="*/ 316 w 500"/>
                <a:gd name="T25" fmla="*/ 633 h 646"/>
                <a:gd name="T26" fmla="*/ 298 w 500"/>
                <a:gd name="T27" fmla="*/ 642 h 646"/>
                <a:gd name="T28" fmla="*/ 277 w 500"/>
                <a:gd name="T29" fmla="*/ 646 h 646"/>
                <a:gd name="T30" fmla="*/ 0 w 500"/>
                <a:gd name="T31" fmla="*/ 646 h 646"/>
                <a:gd name="T32" fmla="*/ 0 w 500"/>
                <a:gd name="T3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0" h="646">
                  <a:moveTo>
                    <a:pt x="0" y="0"/>
                  </a:moveTo>
                  <a:lnTo>
                    <a:pt x="500" y="0"/>
                  </a:lnTo>
                  <a:lnTo>
                    <a:pt x="459" y="59"/>
                  </a:lnTo>
                  <a:lnTo>
                    <a:pt x="425" y="121"/>
                  </a:lnTo>
                  <a:lnTo>
                    <a:pt x="395" y="186"/>
                  </a:lnTo>
                  <a:lnTo>
                    <a:pt x="373" y="253"/>
                  </a:lnTo>
                  <a:lnTo>
                    <a:pt x="356" y="322"/>
                  </a:lnTo>
                  <a:lnTo>
                    <a:pt x="345" y="392"/>
                  </a:lnTo>
                  <a:lnTo>
                    <a:pt x="343" y="464"/>
                  </a:lnTo>
                  <a:lnTo>
                    <a:pt x="343" y="580"/>
                  </a:lnTo>
                  <a:lnTo>
                    <a:pt x="339" y="601"/>
                  </a:lnTo>
                  <a:lnTo>
                    <a:pt x="330" y="618"/>
                  </a:lnTo>
                  <a:lnTo>
                    <a:pt x="316" y="633"/>
                  </a:lnTo>
                  <a:lnTo>
                    <a:pt x="298" y="642"/>
                  </a:lnTo>
                  <a:lnTo>
                    <a:pt x="277" y="646"/>
                  </a:lnTo>
                  <a:lnTo>
                    <a:pt x="0" y="6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/>
            <p:cNvSpPr>
              <a:spLocks/>
            </p:cNvSpPr>
            <p:nvPr/>
          </p:nvSpPr>
          <p:spPr bwMode="auto">
            <a:xfrm>
              <a:off x="6154738" y="2898775"/>
              <a:ext cx="1274763" cy="1123950"/>
            </a:xfrm>
            <a:custGeom>
              <a:avLst/>
              <a:gdLst>
                <a:gd name="T0" fmla="*/ 0 w 803"/>
                <a:gd name="T1" fmla="*/ 0 h 708"/>
                <a:gd name="T2" fmla="*/ 794 w 803"/>
                <a:gd name="T3" fmla="*/ 0 h 708"/>
                <a:gd name="T4" fmla="*/ 801 w 803"/>
                <a:gd name="T5" fmla="*/ 59 h 708"/>
                <a:gd name="T6" fmla="*/ 803 w 803"/>
                <a:gd name="T7" fmla="*/ 119 h 708"/>
                <a:gd name="T8" fmla="*/ 800 w 803"/>
                <a:gd name="T9" fmla="*/ 194 h 708"/>
                <a:gd name="T10" fmla="*/ 790 w 803"/>
                <a:gd name="T11" fmla="*/ 267 h 708"/>
                <a:gd name="T12" fmla="*/ 773 w 803"/>
                <a:gd name="T13" fmla="*/ 339 h 708"/>
                <a:gd name="T14" fmla="*/ 752 w 803"/>
                <a:gd name="T15" fmla="*/ 407 h 708"/>
                <a:gd name="T16" fmla="*/ 725 w 803"/>
                <a:gd name="T17" fmla="*/ 474 h 708"/>
                <a:gd name="T18" fmla="*/ 692 w 803"/>
                <a:gd name="T19" fmla="*/ 537 h 708"/>
                <a:gd name="T20" fmla="*/ 654 w 803"/>
                <a:gd name="T21" fmla="*/ 597 h 708"/>
                <a:gd name="T22" fmla="*/ 611 w 803"/>
                <a:gd name="T23" fmla="*/ 652 h 708"/>
                <a:gd name="T24" fmla="*/ 565 w 803"/>
                <a:gd name="T25" fmla="*/ 706 h 708"/>
                <a:gd name="T26" fmla="*/ 563 w 803"/>
                <a:gd name="T27" fmla="*/ 708 h 708"/>
                <a:gd name="T28" fmla="*/ 0 w 803"/>
                <a:gd name="T29" fmla="*/ 708 h 708"/>
                <a:gd name="T30" fmla="*/ 0 w 803"/>
                <a:gd name="T31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3" h="708">
                  <a:moveTo>
                    <a:pt x="0" y="0"/>
                  </a:moveTo>
                  <a:lnTo>
                    <a:pt x="794" y="0"/>
                  </a:lnTo>
                  <a:lnTo>
                    <a:pt x="801" y="59"/>
                  </a:lnTo>
                  <a:lnTo>
                    <a:pt x="803" y="119"/>
                  </a:lnTo>
                  <a:lnTo>
                    <a:pt x="800" y="194"/>
                  </a:lnTo>
                  <a:lnTo>
                    <a:pt x="790" y="267"/>
                  </a:lnTo>
                  <a:lnTo>
                    <a:pt x="773" y="339"/>
                  </a:lnTo>
                  <a:lnTo>
                    <a:pt x="752" y="407"/>
                  </a:lnTo>
                  <a:lnTo>
                    <a:pt x="725" y="474"/>
                  </a:lnTo>
                  <a:lnTo>
                    <a:pt x="692" y="537"/>
                  </a:lnTo>
                  <a:lnTo>
                    <a:pt x="654" y="597"/>
                  </a:lnTo>
                  <a:lnTo>
                    <a:pt x="611" y="652"/>
                  </a:lnTo>
                  <a:lnTo>
                    <a:pt x="565" y="706"/>
                  </a:lnTo>
                  <a:lnTo>
                    <a:pt x="563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8"/>
            <p:cNvSpPr>
              <a:spLocks/>
            </p:cNvSpPr>
            <p:nvPr/>
          </p:nvSpPr>
          <p:spPr bwMode="auto">
            <a:xfrm>
              <a:off x="5492750" y="5224463"/>
              <a:ext cx="1206500" cy="182563"/>
            </a:xfrm>
            <a:custGeom>
              <a:avLst/>
              <a:gdLst>
                <a:gd name="T0" fmla="*/ 57 w 760"/>
                <a:gd name="T1" fmla="*/ 0 h 115"/>
                <a:gd name="T2" fmla="*/ 703 w 760"/>
                <a:gd name="T3" fmla="*/ 0 h 115"/>
                <a:gd name="T4" fmla="*/ 722 w 760"/>
                <a:gd name="T5" fmla="*/ 3 h 115"/>
                <a:gd name="T6" fmla="*/ 737 w 760"/>
                <a:gd name="T7" fmla="*/ 12 h 115"/>
                <a:gd name="T8" fmla="*/ 749 w 760"/>
                <a:gd name="T9" fmla="*/ 24 h 115"/>
                <a:gd name="T10" fmla="*/ 757 w 760"/>
                <a:gd name="T11" fmla="*/ 39 h 115"/>
                <a:gd name="T12" fmla="*/ 760 w 760"/>
                <a:gd name="T13" fmla="*/ 58 h 115"/>
                <a:gd name="T14" fmla="*/ 757 w 760"/>
                <a:gd name="T15" fmla="*/ 76 h 115"/>
                <a:gd name="T16" fmla="*/ 749 w 760"/>
                <a:gd name="T17" fmla="*/ 92 h 115"/>
                <a:gd name="T18" fmla="*/ 737 w 760"/>
                <a:gd name="T19" fmla="*/ 103 h 115"/>
                <a:gd name="T20" fmla="*/ 722 w 760"/>
                <a:gd name="T21" fmla="*/ 111 h 115"/>
                <a:gd name="T22" fmla="*/ 703 w 760"/>
                <a:gd name="T23" fmla="*/ 115 h 115"/>
                <a:gd name="T24" fmla="*/ 57 w 760"/>
                <a:gd name="T25" fmla="*/ 115 h 115"/>
                <a:gd name="T26" fmla="*/ 38 w 760"/>
                <a:gd name="T27" fmla="*/ 111 h 115"/>
                <a:gd name="T28" fmla="*/ 23 w 760"/>
                <a:gd name="T29" fmla="*/ 103 h 115"/>
                <a:gd name="T30" fmla="*/ 11 w 760"/>
                <a:gd name="T31" fmla="*/ 92 h 115"/>
                <a:gd name="T32" fmla="*/ 3 w 760"/>
                <a:gd name="T33" fmla="*/ 76 h 115"/>
                <a:gd name="T34" fmla="*/ 0 w 760"/>
                <a:gd name="T35" fmla="*/ 58 h 115"/>
                <a:gd name="T36" fmla="*/ 3 w 760"/>
                <a:gd name="T37" fmla="*/ 39 h 115"/>
                <a:gd name="T38" fmla="*/ 11 w 760"/>
                <a:gd name="T39" fmla="*/ 24 h 115"/>
                <a:gd name="T40" fmla="*/ 23 w 760"/>
                <a:gd name="T41" fmla="*/ 12 h 115"/>
                <a:gd name="T42" fmla="*/ 38 w 760"/>
                <a:gd name="T43" fmla="*/ 3 h 115"/>
                <a:gd name="T44" fmla="*/ 57 w 760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0" h="115">
                  <a:moveTo>
                    <a:pt x="57" y="0"/>
                  </a:moveTo>
                  <a:lnTo>
                    <a:pt x="703" y="0"/>
                  </a:lnTo>
                  <a:lnTo>
                    <a:pt x="722" y="3"/>
                  </a:lnTo>
                  <a:lnTo>
                    <a:pt x="737" y="12"/>
                  </a:lnTo>
                  <a:lnTo>
                    <a:pt x="749" y="24"/>
                  </a:lnTo>
                  <a:lnTo>
                    <a:pt x="757" y="39"/>
                  </a:lnTo>
                  <a:lnTo>
                    <a:pt x="760" y="58"/>
                  </a:lnTo>
                  <a:lnTo>
                    <a:pt x="757" y="76"/>
                  </a:lnTo>
                  <a:lnTo>
                    <a:pt x="749" y="92"/>
                  </a:lnTo>
                  <a:lnTo>
                    <a:pt x="737" y="103"/>
                  </a:lnTo>
                  <a:lnTo>
                    <a:pt x="722" y="111"/>
                  </a:lnTo>
                  <a:lnTo>
                    <a:pt x="703" y="115"/>
                  </a:lnTo>
                  <a:lnTo>
                    <a:pt x="57" y="115"/>
                  </a:lnTo>
                  <a:lnTo>
                    <a:pt x="38" y="111"/>
                  </a:lnTo>
                  <a:lnTo>
                    <a:pt x="23" y="103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5492750" y="5470525"/>
              <a:ext cx="1206500" cy="179388"/>
            </a:xfrm>
            <a:custGeom>
              <a:avLst/>
              <a:gdLst>
                <a:gd name="T0" fmla="*/ 57 w 760"/>
                <a:gd name="T1" fmla="*/ 0 h 113"/>
                <a:gd name="T2" fmla="*/ 703 w 760"/>
                <a:gd name="T3" fmla="*/ 0 h 113"/>
                <a:gd name="T4" fmla="*/ 722 w 760"/>
                <a:gd name="T5" fmla="*/ 2 h 113"/>
                <a:gd name="T6" fmla="*/ 737 w 760"/>
                <a:gd name="T7" fmla="*/ 10 h 113"/>
                <a:gd name="T8" fmla="*/ 749 w 760"/>
                <a:gd name="T9" fmla="*/ 23 h 113"/>
                <a:gd name="T10" fmla="*/ 757 w 760"/>
                <a:gd name="T11" fmla="*/ 39 h 113"/>
                <a:gd name="T12" fmla="*/ 760 w 760"/>
                <a:gd name="T13" fmla="*/ 57 h 113"/>
                <a:gd name="T14" fmla="*/ 757 w 760"/>
                <a:gd name="T15" fmla="*/ 74 h 113"/>
                <a:gd name="T16" fmla="*/ 749 w 760"/>
                <a:gd name="T17" fmla="*/ 90 h 113"/>
                <a:gd name="T18" fmla="*/ 737 w 760"/>
                <a:gd name="T19" fmla="*/ 103 h 113"/>
                <a:gd name="T20" fmla="*/ 722 w 760"/>
                <a:gd name="T21" fmla="*/ 111 h 113"/>
                <a:gd name="T22" fmla="*/ 703 w 760"/>
                <a:gd name="T23" fmla="*/ 113 h 113"/>
                <a:gd name="T24" fmla="*/ 57 w 760"/>
                <a:gd name="T25" fmla="*/ 113 h 113"/>
                <a:gd name="T26" fmla="*/ 38 w 760"/>
                <a:gd name="T27" fmla="*/ 111 h 113"/>
                <a:gd name="T28" fmla="*/ 23 w 760"/>
                <a:gd name="T29" fmla="*/ 103 h 113"/>
                <a:gd name="T30" fmla="*/ 11 w 760"/>
                <a:gd name="T31" fmla="*/ 90 h 113"/>
                <a:gd name="T32" fmla="*/ 3 w 760"/>
                <a:gd name="T33" fmla="*/ 74 h 113"/>
                <a:gd name="T34" fmla="*/ 0 w 760"/>
                <a:gd name="T35" fmla="*/ 57 h 113"/>
                <a:gd name="T36" fmla="*/ 3 w 760"/>
                <a:gd name="T37" fmla="*/ 39 h 113"/>
                <a:gd name="T38" fmla="*/ 11 w 760"/>
                <a:gd name="T39" fmla="*/ 23 h 113"/>
                <a:gd name="T40" fmla="*/ 23 w 760"/>
                <a:gd name="T41" fmla="*/ 10 h 113"/>
                <a:gd name="T42" fmla="*/ 38 w 760"/>
                <a:gd name="T43" fmla="*/ 2 h 113"/>
                <a:gd name="T44" fmla="*/ 57 w 760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0" h="113">
                  <a:moveTo>
                    <a:pt x="57" y="0"/>
                  </a:moveTo>
                  <a:lnTo>
                    <a:pt x="703" y="0"/>
                  </a:lnTo>
                  <a:lnTo>
                    <a:pt x="722" y="2"/>
                  </a:lnTo>
                  <a:lnTo>
                    <a:pt x="737" y="10"/>
                  </a:lnTo>
                  <a:lnTo>
                    <a:pt x="749" y="23"/>
                  </a:lnTo>
                  <a:lnTo>
                    <a:pt x="757" y="39"/>
                  </a:lnTo>
                  <a:lnTo>
                    <a:pt x="760" y="57"/>
                  </a:lnTo>
                  <a:lnTo>
                    <a:pt x="757" y="74"/>
                  </a:lnTo>
                  <a:lnTo>
                    <a:pt x="749" y="90"/>
                  </a:lnTo>
                  <a:lnTo>
                    <a:pt x="737" y="103"/>
                  </a:lnTo>
                  <a:lnTo>
                    <a:pt x="722" y="111"/>
                  </a:lnTo>
                  <a:lnTo>
                    <a:pt x="703" y="113"/>
                  </a:lnTo>
                  <a:lnTo>
                    <a:pt x="57" y="113"/>
                  </a:lnTo>
                  <a:lnTo>
                    <a:pt x="38" y="111"/>
                  </a:lnTo>
                  <a:lnTo>
                    <a:pt x="23" y="103"/>
                  </a:lnTo>
                  <a:lnTo>
                    <a:pt x="11" y="90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3" y="10"/>
                  </a:lnTo>
                  <a:lnTo>
                    <a:pt x="38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0"/>
            <p:cNvSpPr>
              <a:spLocks/>
            </p:cNvSpPr>
            <p:nvPr/>
          </p:nvSpPr>
          <p:spPr bwMode="auto">
            <a:xfrm>
              <a:off x="5646738" y="5715000"/>
              <a:ext cx="879475" cy="180975"/>
            </a:xfrm>
            <a:custGeom>
              <a:avLst/>
              <a:gdLst>
                <a:gd name="T0" fmla="*/ 58 w 554"/>
                <a:gd name="T1" fmla="*/ 0 h 114"/>
                <a:gd name="T2" fmla="*/ 496 w 554"/>
                <a:gd name="T3" fmla="*/ 0 h 114"/>
                <a:gd name="T4" fmla="*/ 515 w 554"/>
                <a:gd name="T5" fmla="*/ 3 h 114"/>
                <a:gd name="T6" fmla="*/ 530 w 554"/>
                <a:gd name="T7" fmla="*/ 10 h 114"/>
                <a:gd name="T8" fmla="*/ 542 w 554"/>
                <a:gd name="T9" fmla="*/ 24 h 114"/>
                <a:gd name="T10" fmla="*/ 550 w 554"/>
                <a:gd name="T11" fmla="*/ 39 h 114"/>
                <a:gd name="T12" fmla="*/ 554 w 554"/>
                <a:gd name="T13" fmla="*/ 56 h 114"/>
                <a:gd name="T14" fmla="*/ 550 w 554"/>
                <a:gd name="T15" fmla="*/ 75 h 114"/>
                <a:gd name="T16" fmla="*/ 542 w 554"/>
                <a:gd name="T17" fmla="*/ 90 h 114"/>
                <a:gd name="T18" fmla="*/ 530 w 554"/>
                <a:gd name="T19" fmla="*/ 103 h 114"/>
                <a:gd name="T20" fmla="*/ 515 w 554"/>
                <a:gd name="T21" fmla="*/ 111 h 114"/>
                <a:gd name="T22" fmla="*/ 496 w 554"/>
                <a:gd name="T23" fmla="*/ 114 h 114"/>
                <a:gd name="T24" fmla="*/ 58 w 554"/>
                <a:gd name="T25" fmla="*/ 114 h 114"/>
                <a:gd name="T26" fmla="*/ 40 w 554"/>
                <a:gd name="T27" fmla="*/ 111 h 114"/>
                <a:gd name="T28" fmla="*/ 24 w 554"/>
                <a:gd name="T29" fmla="*/ 103 h 114"/>
                <a:gd name="T30" fmla="*/ 11 w 554"/>
                <a:gd name="T31" fmla="*/ 90 h 114"/>
                <a:gd name="T32" fmla="*/ 3 w 554"/>
                <a:gd name="T33" fmla="*/ 75 h 114"/>
                <a:gd name="T34" fmla="*/ 0 w 554"/>
                <a:gd name="T35" fmla="*/ 56 h 114"/>
                <a:gd name="T36" fmla="*/ 3 w 554"/>
                <a:gd name="T37" fmla="*/ 39 h 114"/>
                <a:gd name="T38" fmla="*/ 11 w 554"/>
                <a:gd name="T39" fmla="*/ 24 h 114"/>
                <a:gd name="T40" fmla="*/ 24 w 554"/>
                <a:gd name="T41" fmla="*/ 10 h 114"/>
                <a:gd name="T42" fmla="*/ 40 w 554"/>
                <a:gd name="T43" fmla="*/ 3 h 114"/>
                <a:gd name="T44" fmla="*/ 58 w 554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4" h="114">
                  <a:moveTo>
                    <a:pt x="58" y="0"/>
                  </a:moveTo>
                  <a:lnTo>
                    <a:pt x="496" y="0"/>
                  </a:lnTo>
                  <a:lnTo>
                    <a:pt x="515" y="3"/>
                  </a:lnTo>
                  <a:lnTo>
                    <a:pt x="530" y="10"/>
                  </a:lnTo>
                  <a:lnTo>
                    <a:pt x="542" y="24"/>
                  </a:lnTo>
                  <a:lnTo>
                    <a:pt x="550" y="39"/>
                  </a:lnTo>
                  <a:lnTo>
                    <a:pt x="554" y="56"/>
                  </a:lnTo>
                  <a:lnTo>
                    <a:pt x="550" y="75"/>
                  </a:lnTo>
                  <a:lnTo>
                    <a:pt x="542" y="90"/>
                  </a:lnTo>
                  <a:lnTo>
                    <a:pt x="530" y="103"/>
                  </a:lnTo>
                  <a:lnTo>
                    <a:pt x="515" y="111"/>
                  </a:lnTo>
                  <a:lnTo>
                    <a:pt x="496" y="114"/>
                  </a:lnTo>
                  <a:lnTo>
                    <a:pt x="58" y="114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3" y="75"/>
                  </a:lnTo>
                  <a:lnTo>
                    <a:pt x="0" y="56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01" y="2250728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743" y="3429000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71" y="3429000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26" y="2229946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60" y="4744671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71" y="4744671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030698" y="513811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30699" y="480434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187" y="513811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0188" y="480434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87516" y="3317591"/>
            <a:ext cx="4271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87516" y="2983828"/>
            <a:ext cx="42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3474" y="3301098"/>
            <a:ext cx="4271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474" y="2967335"/>
            <a:ext cx="42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3" name="TextBox 3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539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6095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4600" y="1627020"/>
            <a:ext cx="5867400" cy="794076"/>
            <a:chOff x="6324600" y="633031"/>
            <a:chExt cx="5867400" cy="794076"/>
          </a:xfrm>
        </p:grpSpPr>
        <p:sp>
          <p:nvSpPr>
            <p:cNvPr id="6" name="TextBox 5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about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324600" y="2588081"/>
            <a:ext cx="534657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075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620001" y="714271"/>
            <a:ext cx="2992580" cy="5429458"/>
            <a:chOff x="5670550" y="2265074"/>
            <a:chExt cx="1042988" cy="1892300"/>
          </a:xfrm>
        </p:grpSpPr>
        <p:sp>
          <p:nvSpPr>
            <p:cNvPr id="10" name="Freeform 290"/>
            <p:cNvSpPr>
              <a:spLocks/>
            </p:cNvSpPr>
            <p:nvPr/>
          </p:nvSpPr>
          <p:spPr bwMode="auto">
            <a:xfrm>
              <a:off x="5845175" y="2450812"/>
              <a:ext cx="501650" cy="879475"/>
            </a:xfrm>
            <a:custGeom>
              <a:avLst/>
              <a:gdLst>
                <a:gd name="T0" fmla="*/ 167 w 316"/>
                <a:gd name="T1" fmla="*/ 0 h 554"/>
                <a:gd name="T2" fmla="*/ 257 w 316"/>
                <a:gd name="T3" fmla="*/ 50 h 554"/>
                <a:gd name="T4" fmla="*/ 268 w 316"/>
                <a:gd name="T5" fmla="*/ 74 h 554"/>
                <a:gd name="T6" fmla="*/ 294 w 316"/>
                <a:gd name="T7" fmla="*/ 135 h 554"/>
                <a:gd name="T8" fmla="*/ 294 w 316"/>
                <a:gd name="T9" fmla="*/ 140 h 554"/>
                <a:gd name="T10" fmla="*/ 296 w 316"/>
                <a:gd name="T11" fmla="*/ 155 h 554"/>
                <a:gd name="T12" fmla="*/ 296 w 316"/>
                <a:gd name="T13" fmla="*/ 177 h 554"/>
                <a:gd name="T14" fmla="*/ 298 w 316"/>
                <a:gd name="T15" fmla="*/ 205 h 554"/>
                <a:gd name="T16" fmla="*/ 300 w 316"/>
                <a:gd name="T17" fmla="*/ 234 h 554"/>
                <a:gd name="T18" fmla="*/ 302 w 316"/>
                <a:gd name="T19" fmla="*/ 268 h 554"/>
                <a:gd name="T20" fmla="*/ 303 w 316"/>
                <a:gd name="T21" fmla="*/ 297 h 554"/>
                <a:gd name="T22" fmla="*/ 305 w 316"/>
                <a:gd name="T23" fmla="*/ 325 h 554"/>
                <a:gd name="T24" fmla="*/ 307 w 316"/>
                <a:gd name="T25" fmla="*/ 349 h 554"/>
                <a:gd name="T26" fmla="*/ 307 w 316"/>
                <a:gd name="T27" fmla="*/ 364 h 554"/>
                <a:gd name="T28" fmla="*/ 307 w 316"/>
                <a:gd name="T29" fmla="*/ 371 h 554"/>
                <a:gd name="T30" fmla="*/ 309 w 316"/>
                <a:gd name="T31" fmla="*/ 378 h 554"/>
                <a:gd name="T32" fmla="*/ 309 w 316"/>
                <a:gd name="T33" fmla="*/ 393 h 554"/>
                <a:gd name="T34" fmla="*/ 311 w 316"/>
                <a:gd name="T35" fmla="*/ 415 h 554"/>
                <a:gd name="T36" fmla="*/ 313 w 316"/>
                <a:gd name="T37" fmla="*/ 439 h 554"/>
                <a:gd name="T38" fmla="*/ 313 w 316"/>
                <a:gd name="T39" fmla="*/ 465 h 554"/>
                <a:gd name="T40" fmla="*/ 315 w 316"/>
                <a:gd name="T41" fmla="*/ 486 h 554"/>
                <a:gd name="T42" fmla="*/ 315 w 316"/>
                <a:gd name="T43" fmla="*/ 500 h 554"/>
                <a:gd name="T44" fmla="*/ 316 w 316"/>
                <a:gd name="T45" fmla="*/ 506 h 554"/>
                <a:gd name="T46" fmla="*/ 279 w 316"/>
                <a:gd name="T47" fmla="*/ 521 h 554"/>
                <a:gd name="T48" fmla="*/ 176 w 316"/>
                <a:gd name="T49" fmla="*/ 543 h 554"/>
                <a:gd name="T50" fmla="*/ 78 w 316"/>
                <a:gd name="T51" fmla="*/ 554 h 554"/>
                <a:gd name="T52" fmla="*/ 67 w 316"/>
                <a:gd name="T53" fmla="*/ 548 h 554"/>
                <a:gd name="T54" fmla="*/ 61 w 316"/>
                <a:gd name="T55" fmla="*/ 480 h 554"/>
                <a:gd name="T56" fmla="*/ 56 w 316"/>
                <a:gd name="T57" fmla="*/ 484 h 554"/>
                <a:gd name="T58" fmla="*/ 28 w 316"/>
                <a:gd name="T59" fmla="*/ 473 h 554"/>
                <a:gd name="T60" fmla="*/ 0 w 316"/>
                <a:gd name="T61" fmla="*/ 451 h 554"/>
                <a:gd name="T62" fmla="*/ 2 w 316"/>
                <a:gd name="T63" fmla="*/ 439 h 554"/>
                <a:gd name="T64" fmla="*/ 36 w 316"/>
                <a:gd name="T65" fmla="*/ 371 h 554"/>
                <a:gd name="T66" fmla="*/ 47 w 316"/>
                <a:gd name="T67" fmla="*/ 360 h 554"/>
                <a:gd name="T68" fmla="*/ 41 w 316"/>
                <a:gd name="T69" fmla="*/ 343 h 554"/>
                <a:gd name="T70" fmla="*/ 41 w 316"/>
                <a:gd name="T71" fmla="*/ 340 h 554"/>
                <a:gd name="T72" fmla="*/ 37 w 316"/>
                <a:gd name="T73" fmla="*/ 327 h 554"/>
                <a:gd name="T74" fmla="*/ 36 w 316"/>
                <a:gd name="T75" fmla="*/ 310 h 554"/>
                <a:gd name="T76" fmla="*/ 37 w 316"/>
                <a:gd name="T77" fmla="*/ 288 h 554"/>
                <a:gd name="T78" fmla="*/ 41 w 316"/>
                <a:gd name="T79" fmla="*/ 260 h 554"/>
                <a:gd name="T80" fmla="*/ 50 w 316"/>
                <a:gd name="T81" fmla="*/ 231 h 554"/>
                <a:gd name="T82" fmla="*/ 82 w 316"/>
                <a:gd name="T83" fmla="*/ 111 h 554"/>
                <a:gd name="T84" fmla="*/ 84 w 316"/>
                <a:gd name="T85" fmla="*/ 107 h 554"/>
                <a:gd name="T86" fmla="*/ 89 w 316"/>
                <a:gd name="T87" fmla="*/ 94 h 554"/>
                <a:gd name="T88" fmla="*/ 98 w 316"/>
                <a:gd name="T89" fmla="*/ 75 h 554"/>
                <a:gd name="T90" fmla="*/ 109 w 316"/>
                <a:gd name="T91" fmla="*/ 57 h 554"/>
                <a:gd name="T92" fmla="*/ 122 w 316"/>
                <a:gd name="T93" fmla="*/ 37 h 554"/>
                <a:gd name="T94" fmla="*/ 135 w 316"/>
                <a:gd name="T95" fmla="*/ 18 h 554"/>
                <a:gd name="T96" fmla="*/ 152 w 316"/>
                <a:gd name="T97" fmla="*/ 5 h 554"/>
                <a:gd name="T98" fmla="*/ 167 w 316"/>
                <a:gd name="T9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6" h="554">
                  <a:moveTo>
                    <a:pt x="167" y="0"/>
                  </a:moveTo>
                  <a:lnTo>
                    <a:pt x="257" y="50"/>
                  </a:lnTo>
                  <a:lnTo>
                    <a:pt x="268" y="74"/>
                  </a:lnTo>
                  <a:lnTo>
                    <a:pt x="294" y="135"/>
                  </a:lnTo>
                  <a:lnTo>
                    <a:pt x="294" y="140"/>
                  </a:lnTo>
                  <a:lnTo>
                    <a:pt x="296" y="155"/>
                  </a:lnTo>
                  <a:lnTo>
                    <a:pt x="296" y="177"/>
                  </a:lnTo>
                  <a:lnTo>
                    <a:pt x="298" y="205"/>
                  </a:lnTo>
                  <a:lnTo>
                    <a:pt x="300" y="234"/>
                  </a:lnTo>
                  <a:lnTo>
                    <a:pt x="302" y="268"/>
                  </a:lnTo>
                  <a:lnTo>
                    <a:pt x="303" y="297"/>
                  </a:lnTo>
                  <a:lnTo>
                    <a:pt x="305" y="325"/>
                  </a:lnTo>
                  <a:lnTo>
                    <a:pt x="307" y="349"/>
                  </a:lnTo>
                  <a:lnTo>
                    <a:pt x="307" y="364"/>
                  </a:lnTo>
                  <a:lnTo>
                    <a:pt x="307" y="371"/>
                  </a:lnTo>
                  <a:lnTo>
                    <a:pt x="309" y="378"/>
                  </a:lnTo>
                  <a:lnTo>
                    <a:pt x="309" y="393"/>
                  </a:lnTo>
                  <a:lnTo>
                    <a:pt x="311" y="415"/>
                  </a:lnTo>
                  <a:lnTo>
                    <a:pt x="313" y="439"/>
                  </a:lnTo>
                  <a:lnTo>
                    <a:pt x="313" y="465"/>
                  </a:lnTo>
                  <a:lnTo>
                    <a:pt x="315" y="486"/>
                  </a:lnTo>
                  <a:lnTo>
                    <a:pt x="315" y="500"/>
                  </a:lnTo>
                  <a:lnTo>
                    <a:pt x="316" y="506"/>
                  </a:lnTo>
                  <a:lnTo>
                    <a:pt x="279" y="521"/>
                  </a:lnTo>
                  <a:lnTo>
                    <a:pt x="176" y="543"/>
                  </a:lnTo>
                  <a:lnTo>
                    <a:pt x="78" y="554"/>
                  </a:lnTo>
                  <a:lnTo>
                    <a:pt x="67" y="548"/>
                  </a:lnTo>
                  <a:lnTo>
                    <a:pt x="61" y="480"/>
                  </a:lnTo>
                  <a:lnTo>
                    <a:pt x="56" y="484"/>
                  </a:lnTo>
                  <a:lnTo>
                    <a:pt x="28" y="473"/>
                  </a:lnTo>
                  <a:lnTo>
                    <a:pt x="0" y="451"/>
                  </a:lnTo>
                  <a:lnTo>
                    <a:pt x="2" y="439"/>
                  </a:lnTo>
                  <a:lnTo>
                    <a:pt x="36" y="371"/>
                  </a:lnTo>
                  <a:lnTo>
                    <a:pt x="47" y="360"/>
                  </a:lnTo>
                  <a:lnTo>
                    <a:pt x="41" y="343"/>
                  </a:lnTo>
                  <a:lnTo>
                    <a:pt x="41" y="340"/>
                  </a:lnTo>
                  <a:lnTo>
                    <a:pt x="37" y="327"/>
                  </a:lnTo>
                  <a:lnTo>
                    <a:pt x="36" y="310"/>
                  </a:lnTo>
                  <a:lnTo>
                    <a:pt x="37" y="288"/>
                  </a:lnTo>
                  <a:lnTo>
                    <a:pt x="41" y="260"/>
                  </a:lnTo>
                  <a:lnTo>
                    <a:pt x="50" y="231"/>
                  </a:lnTo>
                  <a:lnTo>
                    <a:pt x="82" y="111"/>
                  </a:lnTo>
                  <a:lnTo>
                    <a:pt x="84" y="107"/>
                  </a:lnTo>
                  <a:lnTo>
                    <a:pt x="89" y="94"/>
                  </a:lnTo>
                  <a:lnTo>
                    <a:pt x="98" y="75"/>
                  </a:lnTo>
                  <a:lnTo>
                    <a:pt x="109" y="57"/>
                  </a:lnTo>
                  <a:lnTo>
                    <a:pt x="122" y="37"/>
                  </a:lnTo>
                  <a:lnTo>
                    <a:pt x="135" y="18"/>
                  </a:lnTo>
                  <a:lnTo>
                    <a:pt x="152" y="5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2"/>
            <p:cNvSpPr>
              <a:spLocks/>
            </p:cNvSpPr>
            <p:nvPr/>
          </p:nvSpPr>
          <p:spPr bwMode="auto">
            <a:xfrm>
              <a:off x="5810250" y="2333337"/>
              <a:ext cx="269875" cy="239713"/>
            </a:xfrm>
            <a:custGeom>
              <a:avLst/>
              <a:gdLst>
                <a:gd name="T0" fmla="*/ 32 w 170"/>
                <a:gd name="T1" fmla="*/ 0 h 151"/>
                <a:gd name="T2" fmla="*/ 39 w 170"/>
                <a:gd name="T3" fmla="*/ 7 h 151"/>
                <a:gd name="T4" fmla="*/ 41 w 170"/>
                <a:gd name="T5" fmla="*/ 46 h 151"/>
                <a:gd name="T6" fmla="*/ 58 w 170"/>
                <a:gd name="T7" fmla="*/ 55 h 151"/>
                <a:gd name="T8" fmla="*/ 82 w 170"/>
                <a:gd name="T9" fmla="*/ 46 h 151"/>
                <a:gd name="T10" fmla="*/ 83 w 170"/>
                <a:gd name="T11" fmla="*/ 35 h 151"/>
                <a:gd name="T12" fmla="*/ 85 w 170"/>
                <a:gd name="T13" fmla="*/ 35 h 151"/>
                <a:gd name="T14" fmla="*/ 87 w 170"/>
                <a:gd name="T15" fmla="*/ 35 h 151"/>
                <a:gd name="T16" fmla="*/ 91 w 170"/>
                <a:gd name="T17" fmla="*/ 35 h 151"/>
                <a:gd name="T18" fmla="*/ 96 w 170"/>
                <a:gd name="T19" fmla="*/ 35 h 151"/>
                <a:gd name="T20" fmla="*/ 102 w 170"/>
                <a:gd name="T21" fmla="*/ 37 h 151"/>
                <a:gd name="T22" fmla="*/ 107 w 170"/>
                <a:gd name="T23" fmla="*/ 39 h 151"/>
                <a:gd name="T24" fmla="*/ 111 w 170"/>
                <a:gd name="T25" fmla="*/ 44 h 151"/>
                <a:gd name="T26" fmla="*/ 128 w 170"/>
                <a:gd name="T27" fmla="*/ 55 h 151"/>
                <a:gd name="T28" fmla="*/ 141 w 170"/>
                <a:gd name="T29" fmla="*/ 52 h 151"/>
                <a:gd name="T30" fmla="*/ 161 w 170"/>
                <a:gd name="T31" fmla="*/ 44 h 151"/>
                <a:gd name="T32" fmla="*/ 163 w 170"/>
                <a:gd name="T33" fmla="*/ 48 h 151"/>
                <a:gd name="T34" fmla="*/ 163 w 170"/>
                <a:gd name="T35" fmla="*/ 50 h 151"/>
                <a:gd name="T36" fmla="*/ 170 w 170"/>
                <a:gd name="T37" fmla="*/ 61 h 151"/>
                <a:gd name="T38" fmla="*/ 167 w 170"/>
                <a:gd name="T39" fmla="*/ 64 h 151"/>
                <a:gd name="T40" fmla="*/ 157 w 170"/>
                <a:gd name="T41" fmla="*/ 72 h 151"/>
                <a:gd name="T42" fmla="*/ 144 w 170"/>
                <a:gd name="T43" fmla="*/ 83 h 151"/>
                <a:gd name="T44" fmla="*/ 130 w 170"/>
                <a:gd name="T45" fmla="*/ 100 h 151"/>
                <a:gd name="T46" fmla="*/ 115 w 170"/>
                <a:gd name="T47" fmla="*/ 116 h 151"/>
                <a:gd name="T48" fmla="*/ 100 w 170"/>
                <a:gd name="T49" fmla="*/ 133 h 151"/>
                <a:gd name="T50" fmla="*/ 89 w 170"/>
                <a:gd name="T51" fmla="*/ 151 h 151"/>
                <a:gd name="T52" fmla="*/ 78 w 170"/>
                <a:gd name="T53" fmla="*/ 151 h 151"/>
                <a:gd name="T54" fmla="*/ 63 w 170"/>
                <a:gd name="T55" fmla="*/ 144 h 151"/>
                <a:gd name="T56" fmla="*/ 47 w 170"/>
                <a:gd name="T57" fmla="*/ 122 h 151"/>
                <a:gd name="T58" fmla="*/ 37 w 170"/>
                <a:gd name="T59" fmla="*/ 113 h 151"/>
                <a:gd name="T60" fmla="*/ 26 w 170"/>
                <a:gd name="T61" fmla="*/ 111 h 151"/>
                <a:gd name="T62" fmla="*/ 22 w 170"/>
                <a:gd name="T63" fmla="*/ 79 h 151"/>
                <a:gd name="T64" fmla="*/ 15 w 170"/>
                <a:gd name="T65" fmla="*/ 68 h 151"/>
                <a:gd name="T66" fmla="*/ 2 w 170"/>
                <a:gd name="T67" fmla="*/ 28 h 151"/>
                <a:gd name="T68" fmla="*/ 0 w 170"/>
                <a:gd name="T69" fmla="*/ 28 h 151"/>
                <a:gd name="T70" fmla="*/ 11 w 170"/>
                <a:gd name="T71" fmla="*/ 13 h 151"/>
                <a:gd name="T72" fmla="*/ 32 w 170"/>
                <a:gd name="T7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151">
                  <a:moveTo>
                    <a:pt x="32" y="0"/>
                  </a:moveTo>
                  <a:lnTo>
                    <a:pt x="39" y="7"/>
                  </a:lnTo>
                  <a:lnTo>
                    <a:pt x="41" y="46"/>
                  </a:lnTo>
                  <a:lnTo>
                    <a:pt x="58" y="55"/>
                  </a:lnTo>
                  <a:lnTo>
                    <a:pt x="82" y="46"/>
                  </a:lnTo>
                  <a:lnTo>
                    <a:pt x="83" y="35"/>
                  </a:lnTo>
                  <a:lnTo>
                    <a:pt x="85" y="35"/>
                  </a:lnTo>
                  <a:lnTo>
                    <a:pt x="87" y="35"/>
                  </a:lnTo>
                  <a:lnTo>
                    <a:pt x="91" y="35"/>
                  </a:lnTo>
                  <a:lnTo>
                    <a:pt x="96" y="35"/>
                  </a:lnTo>
                  <a:lnTo>
                    <a:pt x="102" y="37"/>
                  </a:lnTo>
                  <a:lnTo>
                    <a:pt x="107" y="39"/>
                  </a:lnTo>
                  <a:lnTo>
                    <a:pt x="111" y="44"/>
                  </a:lnTo>
                  <a:lnTo>
                    <a:pt x="128" y="55"/>
                  </a:lnTo>
                  <a:lnTo>
                    <a:pt x="141" y="52"/>
                  </a:lnTo>
                  <a:lnTo>
                    <a:pt x="161" y="44"/>
                  </a:lnTo>
                  <a:lnTo>
                    <a:pt x="163" y="48"/>
                  </a:lnTo>
                  <a:lnTo>
                    <a:pt x="163" y="50"/>
                  </a:lnTo>
                  <a:lnTo>
                    <a:pt x="170" y="61"/>
                  </a:lnTo>
                  <a:lnTo>
                    <a:pt x="167" y="64"/>
                  </a:lnTo>
                  <a:lnTo>
                    <a:pt x="157" y="72"/>
                  </a:lnTo>
                  <a:lnTo>
                    <a:pt x="144" y="83"/>
                  </a:lnTo>
                  <a:lnTo>
                    <a:pt x="130" y="100"/>
                  </a:lnTo>
                  <a:lnTo>
                    <a:pt x="115" y="116"/>
                  </a:lnTo>
                  <a:lnTo>
                    <a:pt x="100" y="133"/>
                  </a:lnTo>
                  <a:lnTo>
                    <a:pt x="89" y="151"/>
                  </a:lnTo>
                  <a:lnTo>
                    <a:pt x="78" y="151"/>
                  </a:lnTo>
                  <a:lnTo>
                    <a:pt x="63" y="144"/>
                  </a:lnTo>
                  <a:lnTo>
                    <a:pt x="47" y="122"/>
                  </a:lnTo>
                  <a:lnTo>
                    <a:pt x="37" y="113"/>
                  </a:lnTo>
                  <a:lnTo>
                    <a:pt x="26" y="111"/>
                  </a:lnTo>
                  <a:lnTo>
                    <a:pt x="22" y="79"/>
                  </a:lnTo>
                  <a:lnTo>
                    <a:pt x="15" y="68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11" y="1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FFCC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93"/>
            <p:cNvSpPr>
              <a:spLocks/>
            </p:cNvSpPr>
            <p:nvPr/>
          </p:nvSpPr>
          <p:spPr bwMode="auto">
            <a:xfrm>
              <a:off x="5805488" y="2265074"/>
              <a:ext cx="260350" cy="155575"/>
            </a:xfrm>
            <a:custGeom>
              <a:avLst/>
              <a:gdLst>
                <a:gd name="T0" fmla="*/ 92 w 164"/>
                <a:gd name="T1" fmla="*/ 0 h 98"/>
                <a:gd name="T2" fmla="*/ 101 w 164"/>
                <a:gd name="T3" fmla="*/ 0 h 98"/>
                <a:gd name="T4" fmla="*/ 105 w 164"/>
                <a:gd name="T5" fmla="*/ 2 h 98"/>
                <a:gd name="T6" fmla="*/ 123 w 164"/>
                <a:gd name="T7" fmla="*/ 11 h 98"/>
                <a:gd name="T8" fmla="*/ 136 w 164"/>
                <a:gd name="T9" fmla="*/ 24 h 98"/>
                <a:gd name="T10" fmla="*/ 147 w 164"/>
                <a:gd name="T11" fmla="*/ 43 h 98"/>
                <a:gd name="T12" fmla="*/ 157 w 164"/>
                <a:gd name="T13" fmla="*/ 61 h 98"/>
                <a:gd name="T14" fmla="*/ 162 w 164"/>
                <a:gd name="T15" fmla="*/ 76 h 98"/>
                <a:gd name="T16" fmla="*/ 164 w 164"/>
                <a:gd name="T17" fmla="*/ 87 h 98"/>
                <a:gd name="T18" fmla="*/ 144 w 164"/>
                <a:gd name="T19" fmla="*/ 95 h 98"/>
                <a:gd name="T20" fmla="*/ 131 w 164"/>
                <a:gd name="T21" fmla="*/ 98 h 98"/>
                <a:gd name="T22" fmla="*/ 114 w 164"/>
                <a:gd name="T23" fmla="*/ 87 h 98"/>
                <a:gd name="T24" fmla="*/ 110 w 164"/>
                <a:gd name="T25" fmla="*/ 82 h 98"/>
                <a:gd name="T26" fmla="*/ 105 w 164"/>
                <a:gd name="T27" fmla="*/ 80 h 98"/>
                <a:gd name="T28" fmla="*/ 99 w 164"/>
                <a:gd name="T29" fmla="*/ 78 h 98"/>
                <a:gd name="T30" fmla="*/ 94 w 164"/>
                <a:gd name="T31" fmla="*/ 78 h 98"/>
                <a:gd name="T32" fmla="*/ 90 w 164"/>
                <a:gd name="T33" fmla="*/ 78 h 98"/>
                <a:gd name="T34" fmla="*/ 88 w 164"/>
                <a:gd name="T35" fmla="*/ 78 h 98"/>
                <a:gd name="T36" fmla="*/ 86 w 164"/>
                <a:gd name="T37" fmla="*/ 78 h 98"/>
                <a:gd name="T38" fmla="*/ 85 w 164"/>
                <a:gd name="T39" fmla="*/ 89 h 98"/>
                <a:gd name="T40" fmla="*/ 61 w 164"/>
                <a:gd name="T41" fmla="*/ 98 h 98"/>
                <a:gd name="T42" fmla="*/ 44 w 164"/>
                <a:gd name="T43" fmla="*/ 89 h 98"/>
                <a:gd name="T44" fmla="*/ 42 w 164"/>
                <a:gd name="T45" fmla="*/ 50 h 98"/>
                <a:gd name="T46" fmla="*/ 35 w 164"/>
                <a:gd name="T47" fmla="*/ 43 h 98"/>
                <a:gd name="T48" fmla="*/ 14 w 164"/>
                <a:gd name="T49" fmla="*/ 56 h 98"/>
                <a:gd name="T50" fmla="*/ 3 w 164"/>
                <a:gd name="T51" fmla="*/ 71 h 98"/>
                <a:gd name="T52" fmla="*/ 0 w 164"/>
                <a:gd name="T53" fmla="*/ 69 h 98"/>
                <a:gd name="T54" fmla="*/ 13 w 164"/>
                <a:gd name="T55" fmla="*/ 41 h 98"/>
                <a:gd name="T56" fmla="*/ 29 w 164"/>
                <a:gd name="T57" fmla="*/ 22 h 98"/>
                <a:gd name="T58" fmla="*/ 46 w 164"/>
                <a:gd name="T59" fmla="*/ 11 h 98"/>
                <a:gd name="T60" fmla="*/ 64 w 164"/>
                <a:gd name="T61" fmla="*/ 4 h 98"/>
                <a:gd name="T62" fmla="*/ 79 w 164"/>
                <a:gd name="T63" fmla="*/ 0 h 98"/>
                <a:gd name="T64" fmla="*/ 92 w 164"/>
                <a:gd name="T6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4" h="98">
                  <a:moveTo>
                    <a:pt x="92" y="0"/>
                  </a:moveTo>
                  <a:lnTo>
                    <a:pt x="101" y="0"/>
                  </a:lnTo>
                  <a:lnTo>
                    <a:pt x="105" y="2"/>
                  </a:lnTo>
                  <a:lnTo>
                    <a:pt x="123" y="11"/>
                  </a:lnTo>
                  <a:lnTo>
                    <a:pt x="136" y="24"/>
                  </a:lnTo>
                  <a:lnTo>
                    <a:pt x="147" y="43"/>
                  </a:lnTo>
                  <a:lnTo>
                    <a:pt x="157" y="61"/>
                  </a:lnTo>
                  <a:lnTo>
                    <a:pt x="162" y="76"/>
                  </a:lnTo>
                  <a:lnTo>
                    <a:pt x="164" y="87"/>
                  </a:lnTo>
                  <a:lnTo>
                    <a:pt x="144" y="95"/>
                  </a:lnTo>
                  <a:lnTo>
                    <a:pt x="131" y="98"/>
                  </a:lnTo>
                  <a:lnTo>
                    <a:pt x="114" y="87"/>
                  </a:lnTo>
                  <a:lnTo>
                    <a:pt x="110" y="82"/>
                  </a:lnTo>
                  <a:lnTo>
                    <a:pt x="105" y="80"/>
                  </a:lnTo>
                  <a:lnTo>
                    <a:pt x="99" y="78"/>
                  </a:lnTo>
                  <a:lnTo>
                    <a:pt x="94" y="78"/>
                  </a:lnTo>
                  <a:lnTo>
                    <a:pt x="90" y="78"/>
                  </a:lnTo>
                  <a:lnTo>
                    <a:pt x="88" y="78"/>
                  </a:lnTo>
                  <a:lnTo>
                    <a:pt x="86" y="78"/>
                  </a:lnTo>
                  <a:lnTo>
                    <a:pt x="85" y="89"/>
                  </a:lnTo>
                  <a:lnTo>
                    <a:pt x="61" y="98"/>
                  </a:lnTo>
                  <a:lnTo>
                    <a:pt x="44" y="89"/>
                  </a:lnTo>
                  <a:lnTo>
                    <a:pt x="42" y="50"/>
                  </a:lnTo>
                  <a:lnTo>
                    <a:pt x="35" y="43"/>
                  </a:lnTo>
                  <a:lnTo>
                    <a:pt x="14" y="56"/>
                  </a:lnTo>
                  <a:lnTo>
                    <a:pt x="3" y="71"/>
                  </a:lnTo>
                  <a:lnTo>
                    <a:pt x="0" y="69"/>
                  </a:lnTo>
                  <a:lnTo>
                    <a:pt x="13" y="41"/>
                  </a:lnTo>
                  <a:lnTo>
                    <a:pt x="29" y="22"/>
                  </a:lnTo>
                  <a:lnTo>
                    <a:pt x="46" y="11"/>
                  </a:lnTo>
                  <a:lnTo>
                    <a:pt x="64" y="4"/>
                  </a:lnTo>
                  <a:lnTo>
                    <a:pt x="79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94"/>
            <p:cNvSpPr>
              <a:spLocks/>
            </p:cNvSpPr>
            <p:nvPr/>
          </p:nvSpPr>
          <p:spPr bwMode="auto">
            <a:xfrm>
              <a:off x="5775325" y="3166774"/>
              <a:ext cx="138113" cy="157163"/>
            </a:xfrm>
            <a:custGeom>
              <a:avLst/>
              <a:gdLst>
                <a:gd name="T0" fmla="*/ 44 w 87"/>
                <a:gd name="T1" fmla="*/ 0 h 99"/>
                <a:gd name="T2" fmla="*/ 72 w 87"/>
                <a:gd name="T3" fmla="*/ 22 h 99"/>
                <a:gd name="T4" fmla="*/ 87 w 87"/>
                <a:gd name="T5" fmla="*/ 27 h 99"/>
                <a:gd name="T6" fmla="*/ 83 w 87"/>
                <a:gd name="T7" fmla="*/ 44 h 99"/>
                <a:gd name="T8" fmla="*/ 56 w 87"/>
                <a:gd name="T9" fmla="*/ 72 h 99"/>
                <a:gd name="T10" fmla="*/ 54 w 87"/>
                <a:gd name="T11" fmla="*/ 92 h 99"/>
                <a:gd name="T12" fmla="*/ 48 w 87"/>
                <a:gd name="T13" fmla="*/ 92 h 99"/>
                <a:gd name="T14" fmla="*/ 43 w 87"/>
                <a:gd name="T15" fmla="*/ 99 h 99"/>
                <a:gd name="T16" fmla="*/ 24 w 87"/>
                <a:gd name="T17" fmla="*/ 97 h 99"/>
                <a:gd name="T18" fmla="*/ 15 w 87"/>
                <a:gd name="T19" fmla="*/ 97 h 99"/>
                <a:gd name="T20" fmla="*/ 9 w 87"/>
                <a:gd name="T21" fmla="*/ 86 h 99"/>
                <a:gd name="T22" fmla="*/ 0 w 87"/>
                <a:gd name="T23" fmla="*/ 66 h 99"/>
                <a:gd name="T24" fmla="*/ 13 w 87"/>
                <a:gd name="T25" fmla="*/ 40 h 99"/>
                <a:gd name="T26" fmla="*/ 41 w 87"/>
                <a:gd name="T27" fmla="*/ 12 h 99"/>
                <a:gd name="T28" fmla="*/ 44 w 87"/>
                <a:gd name="T2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99">
                  <a:moveTo>
                    <a:pt x="44" y="0"/>
                  </a:moveTo>
                  <a:lnTo>
                    <a:pt x="72" y="22"/>
                  </a:lnTo>
                  <a:lnTo>
                    <a:pt x="87" y="27"/>
                  </a:lnTo>
                  <a:lnTo>
                    <a:pt x="83" y="44"/>
                  </a:lnTo>
                  <a:lnTo>
                    <a:pt x="56" y="72"/>
                  </a:lnTo>
                  <a:lnTo>
                    <a:pt x="54" y="92"/>
                  </a:lnTo>
                  <a:lnTo>
                    <a:pt x="48" y="92"/>
                  </a:lnTo>
                  <a:lnTo>
                    <a:pt x="43" y="99"/>
                  </a:lnTo>
                  <a:lnTo>
                    <a:pt x="24" y="97"/>
                  </a:lnTo>
                  <a:lnTo>
                    <a:pt x="15" y="97"/>
                  </a:lnTo>
                  <a:lnTo>
                    <a:pt x="9" y="86"/>
                  </a:lnTo>
                  <a:lnTo>
                    <a:pt x="0" y="66"/>
                  </a:lnTo>
                  <a:lnTo>
                    <a:pt x="13" y="40"/>
                  </a:lnTo>
                  <a:lnTo>
                    <a:pt x="41" y="1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FFCC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95"/>
            <p:cNvSpPr>
              <a:spLocks/>
            </p:cNvSpPr>
            <p:nvPr/>
          </p:nvSpPr>
          <p:spPr bwMode="auto">
            <a:xfrm>
              <a:off x="5768975" y="3268374"/>
              <a:ext cx="892175" cy="768350"/>
            </a:xfrm>
            <a:custGeom>
              <a:avLst/>
              <a:gdLst>
                <a:gd name="T0" fmla="*/ 344 w 562"/>
                <a:gd name="T1" fmla="*/ 0 h 484"/>
                <a:gd name="T2" fmla="*/ 344 w 562"/>
                <a:gd name="T3" fmla="*/ 39 h 484"/>
                <a:gd name="T4" fmla="*/ 359 w 562"/>
                <a:gd name="T5" fmla="*/ 130 h 484"/>
                <a:gd name="T6" fmla="*/ 372 w 562"/>
                <a:gd name="T7" fmla="*/ 148 h 484"/>
                <a:gd name="T8" fmla="*/ 387 w 562"/>
                <a:gd name="T9" fmla="*/ 157 h 484"/>
                <a:gd name="T10" fmla="*/ 412 w 562"/>
                <a:gd name="T11" fmla="*/ 191 h 484"/>
                <a:gd name="T12" fmla="*/ 449 w 562"/>
                <a:gd name="T13" fmla="*/ 235 h 484"/>
                <a:gd name="T14" fmla="*/ 527 w 562"/>
                <a:gd name="T15" fmla="*/ 362 h 484"/>
                <a:gd name="T16" fmla="*/ 562 w 562"/>
                <a:gd name="T17" fmla="*/ 422 h 484"/>
                <a:gd name="T18" fmla="*/ 560 w 562"/>
                <a:gd name="T19" fmla="*/ 431 h 484"/>
                <a:gd name="T20" fmla="*/ 520 w 562"/>
                <a:gd name="T21" fmla="*/ 471 h 484"/>
                <a:gd name="T22" fmla="*/ 462 w 562"/>
                <a:gd name="T23" fmla="*/ 484 h 484"/>
                <a:gd name="T24" fmla="*/ 453 w 562"/>
                <a:gd name="T25" fmla="*/ 477 h 484"/>
                <a:gd name="T26" fmla="*/ 449 w 562"/>
                <a:gd name="T27" fmla="*/ 442 h 484"/>
                <a:gd name="T28" fmla="*/ 418 w 562"/>
                <a:gd name="T29" fmla="*/ 390 h 484"/>
                <a:gd name="T30" fmla="*/ 335 w 562"/>
                <a:gd name="T31" fmla="*/ 287 h 484"/>
                <a:gd name="T32" fmla="*/ 237 w 562"/>
                <a:gd name="T33" fmla="*/ 141 h 484"/>
                <a:gd name="T34" fmla="*/ 174 w 562"/>
                <a:gd name="T35" fmla="*/ 261 h 484"/>
                <a:gd name="T36" fmla="*/ 165 w 562"/>
                <a:gd name="T37" fmla="*/ 272 h 484"/>
                <a:gd name="T38" fmla="*/ 163 w 562"/>
                <a:gd name="T39" fmla="*/ 281 h 484"/>
                <a:gd name="T40" fmla="*/ 154 w 562"/>
                <a:gd name="T41" fmla="*/ 303 h 484"/>
                <a:gd name="T42" fmla="*/ 152 w 562"/>
                <a:gd name="T43" fmla="*/ 329 h 484"/>
                <a:gd name="T44" fmla="*/ 139 w 562"/>
                <a:gd name="T45" fmla="*/ 351 h 484"/>
                <a:gd name="T46" fmla="*/ 132 w 562"/>
                <a:gd name="T47" fmla="*/ 379 h 484"/>
                <a:gd name="T48" fmla="*/ 121 w 562"/>
                <a:gd name="T49" fmla="*/ 399 h 484"/>
                <a:gd name="T50" fmla="*/ 121 w 562"/>
                <a:gd name="T51" fmla="*/ 447 h 484"/>
                <a:gd name="T52" fmla="*/ 41 w 562"/>
                <a:gd name="T53" fmla="*/ 449 h 484"/>
                <a:gd name="T54" fmla="*/ 37 w 562"/>
                <a:gd name="T55" fmla="*/ 447 h 484"/>
                <a:gd name="T56" fmla="*/ 28 w 562"/>
                <a:gd name="T57" fmla="*/ 444 h 484"/>
                <a:gd name="T58" fmla="*/ 19 w 562"/>
                <a:gd name="T59" fmla="*/ 438 h 484"/>
                <a:gd name="T60" fmla="*/ 8 w 562"/>
                <a:gd name="T61" fmla="*/ 434 h 484"/>
                <a:gd name="T62" fmla="*/ 2 w 562"/>
                <a:gd name="T63" fmla="*/ 431 h 484"/>
                <a:gd name="T64" fmla="*/ 0 w 562"/>
                <a:gd name="T65" fmla="*/ 431 h 484"/>
                <a:gd name="T66" fmla="*/ 0 w 562"/>
                <a:gd name="T67" fmla="*/ 427 h 484"/>
                <a:gd name="T68" fmla="*/ 0 w 562"/>
                <a:gd name="T69" fmla="*/ 423 h 484"/>
                <a:gd name="T70" fmla="*/ 2 w 562"/>
                <a:gd name="T71" fmla="*/ 420 h 484"/>
                <a:gd name="T72" fmla="*/ 2 w 562"/>
                <a:gd name="T73" fmla="*/ 418 h 484"/>
                <a:gd name="T74" fmla="*/ 4 w 562"/>
                <a:gd name="T75" fmla="*/ 416 h 484"/>
                <a:gd name="T76" fmla="*/ 4 w 562"/>
                <a:gd name="T77" fmla="*/ 414 h 484"/>
                <a:gd name="T78" fmla="*/ 58 w 562"/>
                <a:gd name="T79" fmla="*/ 337 h 484"/>
                <a:gd name="T80" fmla="*/ 67 w 562"/>
                <a:gd name="T81" fmla="*/ 211 h 484"/>
                <a:gd name="T82" fmla="*/ 74 w 562"/>
                <a:gd name="T83" fmla="*/ 189 h 484"/>
                <a:gd name="T84" fmla="*/ 100 w 562"/>
                <a:gd name="T85" fmla="*/ 93 h 484"/>
                <a:gd name="T86" fmla="*/ 108 w 562"/>
                <a:gd name="T87" fmla="*/ 72 h 484"/>
                <a:gd name="T88" fmla="*/ 121 w 562"/>
                <a:gd name="T89" fmla="*/ 37 h 484"/>
                <a:gd name="T90" fmla="*/ 126 w 562"/>
                <a:gd name="T91" fmla="*/ 39 h 484"/>
                <a:gd name="T92" fmla="*/ 224 w 562"/>
                <a:gd name="T93" fmla="*/ 28 h 484"/>
                <a:gd name="T94" fmla="*/ 327 w 562"/>
                <a:gd name="T95" fmla="*/ 6 h 484"/>
                <a:gd name="T96" fmla="*/ 344 w 562"/>
                <a:gd name="T9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62" h="484">
                  <a:moveTo>
                    <a:pt x="344" y="0"/>
                  </a:moveTo>
                  <a:lnTo>
                    <a:pt x="344" y="39"/>
                  </a:lnTo>
                  <a:lnTo>
                    <a:pt x="359" y="130"/>
                  </a:lnTo>
                  <a:lnTo>
                    <a:pt x="372" y="148"/>
                  </a:lnTo>
                  <a:lnTo>
                    <a:pt x="387" y="157"/>
                  </a:lnTo>
                  <a:lnTo>
                    <a:pt x="412" y="191"/>
                  </a:lnTo>
                  <a:lnTo>
                    <a:pt x="449" y="235"/>
                  </a:lnTo>
                  <a:lnTo>
                    <a:pt x="527" y="362"/>
                  </a:lnTo>
                  <a:lnTo>
                    <a:pt x="562" y="422"/>
                  </a:lnTo>
                  <a:lnTo>
                    <a:pt x="560" y="431"/>
                  </a:lnTo>
                  <a:lnTo>
                    <a:pt x="520" y="471"/>
                  </a:lnTo>
                  <a:lnTo>
                    <a:pt x="462" y="484"/>
                  </a:lnTo>
                  <a:lnTo>
                    <a:pt x="453" y="477"/>
                  </a:lnTo>
                  <a:lnTo>
                    <a:pt x="449" y="442"/>
                  </a:lnTo>
                  <a:lnTo>
                    <a:pt x="418" y="390"/>
                  </a:lnTo>
                  <a:lnTo>
                    <a:pt x="335" y="287"/>
                  </a:lnTo>
                  <a:lnTo>
                    <a:pt x="237" y="141"/>
                  </a:lnTo>
                  <a:lnTo>
                    <a:pt x="174" y="261"/>
                  </a:lnTo>
                  <a:lnTo>
                    <a:pt x="165" y="272"/>
                  </a:lnTo>
                  <a:lnTo>
                    <a:pt x="163" y="281"/>
                  </a:lnTo>
                  <a:lnTo>
                    <a:pt x="154" y="303"/>
                  </a:lnTo>
                  <a:lnTo>
                    <a:pt x="152" y="329"/>
                  </a:lnTo>
                  <a:lnTo>
                    <a:pt x="139" y="351"/>
                  </a:lnTo>
                  <a:lnTo>
                    <a:pt x="132" y="379"/>
                  </a:lnTo>
                  <a:lnTo>
                    <a:pt x="121" y="399"/>
                  </a:lnTo>
                  <a:lnTo>
                    <a:pt x="121" y="447"/>
                  </a:lnTo>
                  <a:lnTo>
                    <a:pt x="41" y="449"/>
                  </a:lnTo>
                  <a:lnTo>
                    <a:pt x="37" y="447"/>
                  </a:lnTo>
                  <a:lnTo>
                    <a:pt x="28" y="444"/>
                  </a:lnTo>
                  <a:lnTo>
                    <a:pt x="19" y="438"/>
                  </a:lnTo>
                  <a:lnTo>
                    <a:pt x="8" y="434"/>
                  </a:lnTo>
                  <a:lnTo>
                    <a:pt x="2" y="431"/>
                  </a:lnTo>
                  <a:lnTo>
                    <a:pt x="0" y="431"/>
                  </a:lnTo>
                  <a:lnTo>
                    <a:pt x="0" y="427"/>
                  </a:lnTo>
                  <a:lnTo>
                    <a:pt x="0" y="423"/>
                  </a:lnTo>
                  <a:lnTo>
                    <a:pt x="2" y="420"/>
                  </a:lnTo>
                  <a:lnTo>
                    <a:pt x="2" y="418"/>
                  </a:lnTo>
                  <a:lnTo>
                    <a:pt x="4" y="416"/>
                  </a:lnTo>
                  <a:lnTo>
                    <a:pt x="4" y="414"/>
                  </a:lnTo>
                  <a:lnTo>
                    <a:pt x="58" y="337"/>
                  </a:lnTo>
                  <a:lnTo>
                    <a:pt x="67" y="211"/>
                  </a:lnTo>
                  <a:lnTo>
                    <a:pt x="74" y="189"/>
                  </a:lnTo>
                  <a:lnTo>
                    <a:pt x="100" y="93"/>
                  </a:lnTo>
                  <a:lnTo>
                    <a:pt x="108" y="72"/>
                  </a:lnTo>
                  <a:lnTo>
                    <a:pt x="121" y="37"/>
                  </a:lnTo>
                  <a:lnTo>
                    <a:pt x="126" y="39"/>
                  </a:lnTo>
                  <a:lnTo>
                    <a:pt x="224" y="28"/>
                  </a:lnTo>
                  <a:lnTo>
                    <a:pt x="327" y="6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96"/>
            <p:cNvSpPr>
              <a:spLocks/>
            </p:cNvSpPr>
            <p:nvPr/>
          </p:nvSpPr>
          <p:spPr bwMode="auto">
            <a:xfrm>
              <a:off x="5670550" y="3960524"/>
              <a:ext cx="292100" cy="112713"/>
            </a:xfrm>
            <a:custGeom>
              <a:avLst/>
              <a:gdLst>
                <a:gd name="T0" fmla="*/ 75 w 184"/>
                <a:gd name="T1" fmla="*/ 0 h 71"/>
                <a:gd name="T2" fmla="*/ 81 w 184"/>
                <a:gd name="T3" fmla="*/ 2 h 71"/>
                <a:gd name="T4" fmla="*/ 86 w 184"/>
                <a:gd name="T5" fmla="*/ 6 h 71"/>
                <a:gd name="T6" fmla="*/ 92 w 184"/>
                <a:gd name="T7" fmla="*/ 8 h 71"/>
                <a:gd name="T8" fmla="*/ 96 w 184"/>
                <a:gd name="T9" fmla="*/ 10 h 71"/>
                <a:gd name="T10" fmla="*/ 99 w 184"/>
                <a:gd name="T11" fmla="*/ 11 h 71"/>
                <a:gd name="T12" fmla="*/ 103 w 184"/>
                <a:gd name="T13" fmla="*/ 13 h 71"/>
                <a:gd name="T14" fmla="*/ 103 w 184"/>
                <a:gd name="T15" fmla="*/ 13 h 71"/>
                <a:gd name="T16" fmla="*/ 177 w 184"/>
                <a:gd name="T17" fmla="*/ 11 h 71"/>
                <a:gd name="T18" fmla="*/ 181 w 184"/>
                <a:gd name="T19" fmla="*/ 21 h 71"/>
                <a:gd name="T20" fmla="*/ 183 w 184"/>
                <a:gd name="T21" fmla="*/ 39 h 71"/>
                <a:gd name="T22" fmla="*/ 184 w 184"/>
                <a:gd name="T23" fmla="*/ 71 h 71"/>
                <a:gd name="T24" fmla="*/ 133 w 184"/>
                <a:gd name="T25" fmla="*/ 67 h 71"/>
                <a:gd name="T26" fmla="*/ 110 w 184"/>
                <a:gd name="T27" fmla="*/ 61 h 71"/>
                <a:gd name="T28" fmla="*/ 27 w 184"/>
                <a:gd name="T29" fmla="*/ 46 h 71"/>
                <a:gd name="T30" fmla="*/ 9 w 184"/>
                <a:gd name="T31" fmla="*/ 41 h 71"/>
                <a:gd name="T32" fmla="*/ 0 w 184"/>
                <a:gd name="T33" fmla="*/ 35 h 71"/>
                <a:gd name="T34" fmla="*/ 0 w 184"/>
                <a:gd name="T35" fmla="*/ 30 h 71"/>
                <a:gd name="T36" fmla="*/ 2 w 184"/>
                <a:gd name="T37" fmla="*/ 24 h 71"/>
                <a:gd name="T38" fmla="*/ 7 w 184"/>
                <a:gd name="T39" fmla="*/ 19 h 71"/>
                <a:gd name="T40" fmla="*/ 13 w 184"/>
                <a:gd name="T41" fmla="*/ 17 h 71"/>
                <a:gd name="T42" fmla="*/ 14 w 184"/>
                <a:gd name="T43" fmla="*/ 15 h 71"/>
                <a:gd name="T44" fmla="*/ 51 w 184"/>
                <a:gd name="T45" fmla="*/ 17 h 71"/>
                <a:gd name="T46" fmla="*/ 61 w 184"/>
                <a:gd name="T47" fmla="*/ 8 h 71"/>
                <a:gd name="T48" fmla="*/ 75 w 184"/>
                <a:gd name="T4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4" h="71">
                  <a:moveTo>
                    <a:pt x="75" y="0"/>
                  </a:moveTo>
                  <a:lnTo>
                    <a:pt x="81" y="2"/>
                  </a:lnTo>
                  <a:lnTo>
                    <a:pt x="86" y="6"/>
                  </a:lnTo>
                  <a:lnTo>
                    <a:pt x="92" y="8"/>
                  </a:lnTo>
                  <a:lnTo>
                    <a:pt x="96" y="10"/>
                  </a:lnTo>
                  <a:lnTo>
                    <a:pt x="99" y="11"/>
                  </a:lnTo>
                  <a:lnTo>
                    <a:pt x="103" y="13"/>
                  </a:lnTo>
                  <a:lnTo>
                    <a:pt x="103" y="13"/>
                  </a:lnTo>
                  <a:lnTo>
                    <a:pt x="177" y="11"/>
                  </a:lnTo>
                  <a:lnTo>
                    <a:pt x="181" y="21"/>
                  </a:lnTo>
                  <a:lnTo>
                    <a:pt x="183" y="39"/>
                  </a:lnTo>
                  <a:lnTo>
                    <a:pt x="184" y="71"/>
                  </a:lnTo>
                  <a:lnTo>
                    <a:pt x="133" y="67"/>
                  </a:lnTo>
                  <a:lnTo>
                    <a:pt x="110" y="61"/>
                  </a:lnTo>
                  <a:lnTo>
                    <a:pt x="27" y="46"/>
                  </a:lnTo>
                  <a:lnTo>
                    <a:pt x="9" y="41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7" y="19"/>
                  </a:lnTo>
                  <a:lnTo>
                    <a:pt x="13" y="17"/>
                  </a:lnTo>
                  <a:lnTo>
                    <a:pt x="14" y="15"/>
                  </a:lnTo>
                  <a:lnTo>
                    <a:pt x="51" y="17"/>
                  </a:lnTo>
                  <a:lnTo>
                    <a:pt x="61" y="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97"/>
            <p:cNvSpPr>
              <a:spLocks/>
            </p:cNvSpPr>
            <p:nvPr/>
          </p:nvSpPr>
          <p:spPr bwMode="auto">
            <a:xfrm>
              <a:off x="6423025" y="3938299"/>
              <a:ext cx="290513" cy="219075"/>
            </a:xfrm>
            <a:custGeom>
              <a:avLst/>
              <a:gdLst>
                <a:gd name="T0" fmla="*/ 150 w 183"/>
                <a:gd name="T1" fmla="*/ 0 h 138"/>
                <a:gd name="T2" fmla="*/ 157 w 183"/>
                <a:gd name="T3" fmla="*/ 3 h 138"/>
                <a:gd name="T4" fmla="*/ 165 w 183"/>
                <a:gd name="T5" fmla="*/ 12 h 138"/>
                <a:gd name="T6" fmla="*/ 170 w 183"/>
                <a:gd name="T7" fmla="*/ 27 h 138"/>
                <a:gd name="T8" fmla="*/ 178 w 183"/>
                <a:gd name="T9" fmla="*/ 40 h 138"/>
                <a:gd name="T10" fmla="*/ 181 w 183"/>
                <a:gd name="T11" fmla="*/ 49 h 138"/>
                <a:gd name="T12" fmla="*/ 183 w 183"/>
                <a:gd name="T13" fmla="*/ 55 h 138"/>
                <a:gd name="T14" fmla="*/ 143 w 183"/>
                <a:gd name="T15" fmla="*/ 90 h 138"/>
                <a:gd name="T16" fmla="*/ 133 w 183"/>
                <a:gd name="T17" fmla="*/ 85 h 138"/>
                <a:gd name="T18" fmla="*/ 108 w 183"/>
                <a:gd name="T19" fmla="*/ 123 h 138"/>
                <a:gd name="T20" fmla="*/ 98 w 183"/>
                <a:gd name="T21" fmla="*/ 131 h 138"/>
                <a:gd name="T22" fmla="*/ 84 w 183"/>
                <a:gd name="T23" fmla="*/ 136 h 138"/>
                <a:gd name="T24" fmla="*/ 67 w 183"/>
                <a:gd name="T25" fmla="*/ 138 h 138"/>
                <a:gd name="T26" fmla="*/ 48 w 183"/>
                <a:gd name="T27" fmla="*/ 138 h 138"/>
                <a:gd name="T28" fmla="*/ 30 w 183"/>
                <a:gd name="T29" fmla="*/ 136 h 138"/>
                <a:gd name="T30" fmla="*/ 15 w 183"/>
                <a:gd name="T31" fmla="*/ 133 h 138"/>
                <a:gd name="T32" fmla="*/ 4 w 183"/>
                <a:gd name="T33" fmla="*/ 131 h 138"/>
                <a:gd name="T34" fmla="*/ 0 w 183"/>
                <a:gd name="T35" fmla="*/ 131 h 138"/>
                <a:gd name="T36" fmla="*/ 0 w 183"/>
                <a:gd name="T37" fmla="*/ 116 h 138"/>
                <a:gd name="T38" fmla="*/ 6 w 183"/>
                <a:gd name="T39" fmla="*/ 107 h 138"/>
                <a:gd name="T40" fmla="*/ 13 w 183"/>
                <a:gd name="T41" fmla="*/ 101 h 138"/>
                <a:gd name="T42" fmla="*/ 24 w 183"/>
                <a:gd name="T43" fmla="*/ 99 h 138"/>
                <a:gd name="T44" fmla="*/ 34 w 183"/>
                <a:gd name="T45" fmla="*/ 97 h 138"/>
                <a:gd name="T46" fmla="*/ 41 w 183"/>
                <a:gd name="T47" fmla="*/ 97 h 138"/>
                <a:gd name="T48" fmla="*/ 45 w 183"/>
                <a:gd name="T49" fmla="*/ 97 h 138"/>
                <a:gd name="T50" fmla="*/ 52 w 183"/>
                <a:gd name="T51" fmla="*/ 62 h 138"/>
                <a:gd name="T52" fmla="*/ 108 w 183"/>
                <a:gd name="T53" fmla="*/ 49 h 138"/>
                <a:gd name="T54" fmla="*/ 148 w 183"/>
                <a:gd name="T55" fmla="*/ 9 h 138"/>
                <a:gd name="T56" fmla="*/ 150 w 183"/>
                <a:gd name="T5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" h="138">
                  <a:moveTo>
                    <a:pt x="150" y="0"/>
                  </a:moveTo>
                  <a:lnTo>
                    <a:pt x="157" y="3"/>
                  </a:lnTo>
                  <a:lnTo>
                    <a:pt x="165" y="12"/>
                  </a:lnTo>
                  <a:lnTo>
                    <a:pt x="170" y="27"/>
                  </a:lnTo>
                  <a:lnTo>
                    <a:pt x="178" y="40"/>
                  </a:lnTo>
                  <a:lnTo>
                    <a:pt x="181" y="49"/>
                  </a:lnTo>
                  <a:lnTo>
                    <a:pt x="183" y="55"/>
                  </a:lnTo>
                  <a:lnTo>
                    <a:pt x="143" y="90"/>
                  </a:lnTo>
                  <a:lnTo>
                    <a:pt x="133" y="85"/>
                  </a:lnTo>
                  <a:lnTo>
                    <a:pt x="108" y="123"/>
                  </a:lnTo>
                  <a:lnTo>
                    <a:pt x="98" y="131"/>
                  </a:lnTo>
                  <a:lnTo>
                    <a:pt x="84" y="136"/>
                  </a:lnTo>
                  <a:lnTo>
                    <a:pt x="67" y="138"/>
                  </a:lnTo>
                  <a:lnTo>
                    <a:pt x="48" y="138"/>
                  </a:lnTo>
                  <a:lnTo>
                    <a:pt x="30" y="136"/>
                  </a:lnTo>
                  <a:lnTo>
                    <a:pt x="15" y="133"/>
                  </a:lnTo>
                  <a:lnTo>
                    <a:pt x="4" y="131"/>
                  </a:lnTo>
                  <a:lnTo>
                    <a:pt x="0" y="131"/>
                  </a:lnTo>
                  <a:lnTo>
                    <a:pt x="0" y="116"/>
                  </a:lnTo>
                  <a:lnTo>
                    <a:pt x="6" y="107"/>
                  </a:lnTo>
                  <a:lnTo>
                    <a:pt x="13" y="101"/>
                  </a:lnTo>
                  <a:lnTo>
                    <a:pt x="24" y="99"/>
                  </a:lnTo>
                  <a:lnTo>
                    <a:pt x="34" y="97"/>
                  </a:lnTo>
                  <a:lnTo>
                    <a:pt x="41" y="97"/>
                  </a:lnTo>
                  <a:lnTo>
                    <a:pt x="45" y="97"/>
                  </a:lnTo>
                  <a:lnTo>
                    <a:pt x="52" y="62"/>
                  </a:lnTo>
                  <a:lnTo>
                    <a:pt x="108" y="49"/>
                  </a:lnTo>
                  <a:lnTo>
                    <a:pt x="148" y="9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99"/>
            <p:cNvSpPr>
              <a:spLocks/>
            </p:cNvSpPr>
            <p:nvPr/>
          </p:nvSpPr>
          <p:spPr bwMode="auto">
            <a:xfrm>
              <a:off x="6270625" y="2569874"/>
              <a:ext cx="341313" cy="760413"/>
            </a:xfrm>
            <a:custGeom>
              <a:avLst/>
              <a:gdLst>
                <a:gd name="T0" fmla="*/ 0 w 215"/>
                <a:gd name="T1" fmla="*/ 0 h 479"/>
                <a:gd name="T2" fmla="*/ 122 w 215"/>
                <a:gd name="T3" fmla="*/ 198 h 479"/>
                <a:gd name="T4" fmla="*/ 128 w 215"/>
                <a:gd name="T5" fmla="*/ 213 h 479"/>
                <a:gd name="T6" fmla="*/ 132 w 215"/>
                <a:gd name="T7" fmla="*/ 215 h 479"/>
                <a:gd name="T8" fmla="*/ 139 w 215"/>
                <a:gd name="T9" fmla="*/ 222 h 479"/>
                <a:gd name="T10" fmla="*/ 152 w 215"/>
                <a:gd name="T11" fmla="*/ 235 h 479"/>
                <a:gd name="T12" fmla="*/ 165 w 215"/>
                <a:gd name="T13" fmla="*/ 248 h 479"/>
                <a:gd name="T14" fmla="*/ 178 w 215"/>
                <a:gd name="T15" fmla="*/ 265 h 479"/>
                <a:gd name="T16" fmla="*/ 189 w 215"/>
                <a:gd name="T17" fmla="*/ 281 h 479"/>
                <a:gd name="T18" fmla="*/ 196 w 215"/>
                <a:gd name="T19" fmla="*/ 300 h 479"/>
                <a:gd name="T20" fmla="*/ 198 w 215"/>
                <a:gd name="T21" fmla="*/ 315 h 479"/>
                <a:gd name="T22" fmla="*/ 215 w 215"/>
                <a:gd name="T23" fmla="*/ 344 h 479"/>
                <a:gd name="T24" fmla="*/ 209 w 215"/>
                <a:gd name="T25" fmla="*/ 359 h 479"/>
                <a:gd name="T26" fmla="*/ 132 w 215"/>
                <a:gd name="T27" fmla="*/ 431 h 479"/>
                <a:gd name="T28" fmla="*/ 28 w 215"/>
                <a:gd name="T29" fmla="*/ 479 h 479"/>
                <a:gd name="T30" fmla="*/ 24 w 215"/>
                <a:gd name="T31" fmla="*/ 440 h 479"/>
                <a:gd name="T32" fmla="*/ 48 w 215"/>
                <a:gd name="T33" fmla="*/ 431 h 479"/>
                <a:gd name="T34" fmla="*/ 47 w 215"/>
                <a:gd name="T35" fmla="*/ 425 h 479"/>
                <a:gd name="T36" fmla="*/ 47 w 215"/>
                <a:gd name="T37" fmla="*/ 411 h 479"/>
                <a:gd name="T38" fmla="*/ 45 w 215"/>
                <a:gd name="T39" fmla="*/ 390 h 479"/>
                <a:gd name="T40" fmla="*/ 45 w 215"/>
                <a:gd name="T41" fmla="*/ 364 h 479"/>
                <a:gd name="T42" fmla="*/ 43 w 215"/>
                <a:gd name="T43" fmla="*/ 340 h 479"/>
                <a:gd name="T44" fmla="*/ 41 w 215"/>
                <a:gd name="T45" fmla="*/ 318 h 479"/>
                <a:gd name="T46" fmla="*/ 41 w 215"/>
                <a:gd name="T47" fmla="*/ 303 h 479"/>
                <a:gd name="T48" fmla="*/ 39 w 215"/>
                <a:gd name="T49" fmla="*/ 296 h 479"/>
                <a:gd name="T50" fmla="*/ 39 w 215"/>
                <a:gd name="T51" fmla="*/ 289 h 479"/>
                <a:gd name="T52" fmla="*/ 39 w 215"/>
                <a:gd name="T53" fmla="*/ 270 h 479"/>
                <a:gd name="T54" fmla="*/ 37 w 215"/>
                <a:gd name="T55" fmla="*/ 246 h 479"/>
                <a:gd name="T56" fmla="*/ 35 w 215"/>
                <a:gd name="T57" fmla="*/ 215 h 479"/>
                <a:gd name="T58" fmla="*/ 47 w 215"/>
                <a:gd name="T59" fmla="*/ 213 h 479"/>
                <a:gd name="T60" fmla="*/ 87 w 215"/>
                <a:gd name="T61" fmla="*/ 207 h 479"/>
                <a:gd name="T62" fmla="*/ 98 w 215"/>
                <a:gd name="T63" fmla="*/ 204 h 479"/>
                <a:gd name="T64" fmla="*/ 63 w 215"/>
                <a:gd name="T65" fmla="*/ 139 h 479"/>
                <a:gd name="T66" fmla="*/ 28 w 215"/>
                <a:gd name="T67" fmla="*/ 87 h 479"/>
                <a:gd name="T68" fmla="*/ 28 w 215"/>
                <a:gd name="T69" fmla="*/ 78 h 479"/>
                <a:gd name="T70" fmla="*/ 26 w 215"/>
                <a:gd name="T71" fmla="*/ 69 h 479"/>
                <a:gd name="T72" fmla="*/ 26 w 215"/>
                <a:gd name="T73" fmla="*/ 63 h 479"/>
                <a:gd name="T74" fmla="*/ 26 w 215"/>
                <a:gd name="T75" fmla="*/ 60 h 479"/>
                <a:gd name="T76" fmla="*/ 26 w 215"/>
                <a:gd name="T77" fmla="*/ 60 h 479"/>
                <a:gd name="T78" fmla="*/ 0 w 215"/>
                <a:gd name="T7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5" h="479">
                  <a:moveTo>
                    <a:pt x="0" y="0"/>
                  </a:moveTo>
                  <a:lnTo>
                    <a:pt x="122" y="198"/>
                  </a:lnTo>
                  <a:lnTo>
                    <a:pt x="128" y="213"/>
                  </a:lnTo>
                  <a:lnTo>
                    <a:pt x="132" y="215"/>
                  </a:lnTo>
                  <a:lnTo>
                    <a:pt x="139" y="222"/>
                  </a:lnTo>
                  <a:lnTo>
                    <a:pt x="152" y="235"/>
                  </a:lnTo>
                  <a:lnTo>
                    <a:pt x="165" y="248"/>
                  </a:lnTo>
                  <a:lnTo>
                    <a:pt x="178" y="265"/>
                  </a:lnTo>
                  <a:lnTo>
                    <a:pt x="189" y="281"/>
                  </a:lnTo>
                  <a:lnTo>
                    <a:pt x="196" y="300"/>
                  </a:lnTo>
                  <a:lnTo>
                    <a:pt x="198" y="315"/>
                  </a:lnTo>
                  <a:lnTo>
                    <a:pt x="215" y="344"/>
                  </a:lnTo>
                  <a:lnTo>
                    <a:pt x="209" y="359"/>
                  </a:lnTo>
                  <a:lnTo>
                    <a:pt x="132" y="431"/>
                  </a:lnTo>
                  <a:lnTo>
                    <a:pt x="28" y="479"/>
                  </a:lnTo>
                  <a:lnTo>
                    <a:pt x="24" y="440"/>
                  </a:lnTo>
                  <a:lnTo>
                    <a:pt x="48" y="431"/>
                  </a:lnTo>
                  <a:lnTo>
                    <a:pt x="47" y="425"/>
                  </a:lnTo>
                  <a:lnTo>
                    <a:pt x="47" y="411"/>
                  </a:lnTo>
                  <a:lnTo>
                    <a:pt x="45" y="390"/>
                  </a:lnTo>
                  <a:lnTo>
                    <a:pt x="45" y="364"/>
                  </a:lnTo>
                  <a:lnTo>
                    <a:pt x="43" y="340"/>
                  </a:lnTo>
                  <a:lnTo>
                    <a:pt x="41" y="318"/>
                  </a:lnTo>
                  <a:lnTo>
                    <a:pt x="41" y="303"/>
                  </a:lnTo>
                  <a:lnTo>
                    <a:pt x="39" y="296"/>
                  </a:lnTo>
                  <a:lnTo>
                    <a:pt x="39" y="289"/>
                  </a:lnTo>
                  <a:lnTo>
                    <a:pt x="39" y="270"/>
                  </a:lnTo>
                  <a:lnTo>
                    <a:pt x="37" y="246"/>
                  </a:lnTo>
                  <a:lnTo>
                    <a:pt x="35" y="215"/>
                  </a:lnTo>
                  <a:lnTo>
                    <a:pt x="47" y="213"/>
                  </a:lnTo>
                  <a:lnTo>
                    <a:pt x="87" y="207"/>
                  </a:lnTo>
                  <a:lnTo>
                    <a:pt x="98" y="204"/>
                  </a:lnTo>
                  <a:lnTo>
                    <a:pt x="63" y="139"/>
                  </a:lnTo>
                  <a:lnTo>
                    <a:pt x="28" y="87"/>
                  </a:lnTo>
                  <a:lnTo>
                    <a:pt x="28" y="78"/>
                  </a:lnTo>
                  <a:lnTo>
                    <a:pt x="26" y="69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6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26"/>
            </a:solidFill>
            <a:ln w="0">
              <a:solidFill>
                <a:srgbClr val="4040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87922" y="1006702"/>
            <a:ext cx="5288244" cy="738664"/>
            <a:chOff x="592428" y="600007"/>
            <a:chExt cx="3940935" cy="738664"/>
          </a:xfrm>
        </p:grpSpPr>
        <p:sp>
          <p:nvSpPr>
            <p:cNvPr id="37" name="TextBox 36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2213248" y="235051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3249" y="201675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87922" y="201675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93" y="2230114"/>
            <a:ext cx="304800" cy="30480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2213248" y="333857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13249" y="300481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287922" y="300481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13248" y="432715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13249" y="399338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87922" y="399338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13248" y="531274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13249" y="497898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287922" y="497898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93" y="3218171"/>
            <a:ext cx="304800" cy="3048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82" y="4206747"/>
            <a:ext cx="304800" cy="3048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82" y="520981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02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 animBg="1"/>
      <p:bldP spid="48" grpId="0" animBg="1"/>
      <p:bldP spid="5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9074" y="489743"/>
            <a:ext cx="5876926" cy="5878513"/>
            <a:chOff x="3157537" y="376527"/>
            <a:chExt cx="5876926" cy="5878513"/>
          </a:xfrm>
        </p:grpSpPr>
        <p:grpSp>
          <p:nvGrpSpPr>
            <p:cNvPr id="27" name="Group 26"/>
            <p:cNvGrpSpPr/>
            <p:nvPr/>
          </p:nvGrpSpPr>
          <p:grpSpPr>
            <a:xfrm>
              <a:off x="3157537" y="376527"/>
              <a:ext cx="5876926" cy="5878513"/>
              <a:chOff x="3211513" y="334963"/>
              <a:chExt cx="5876926" cy="5878513"/>
            </a:xfrm>
          </p:grpSpPr>
          <p:sp>
            <p:nvSpPr>
              <p:cNvPr id="18" name="Freeform 157"/>
              <p:cNvSpPr>
                <a:spLocks/>
              </p:cNvSpPr>
              <p:nvPr/>
            </p:nvSpPr>
            <p:spPr bwMode="auto">
              <a:xfrm>
                <a:off x="5819776" y="3275013"/>
                <a:ext cx="1374775" cy="2938463"/>
              </a:xfrm>
              <a:custGeom>
                <a:avLst/>
                <a:gdLst>
                  <a:gd name="T0" fmla="*/ 208 w 866"/>
                  <a:gd name="T1" fmla="*/ 0 h 1851"/>
                  <a:gd name="T2" fmla="*/ 267 w 866"/>
                  <a:gd name="T3" fmla="*/ 5 h 1851"/>
                  <a:gd name="T4" fmla="*/ 325 w 866"/>
                  <a:gd name="T5" fmla="*/ 24 h 1851"/>
                  <a:gd name="T6" fmla="*/ 382 w 866"/>
                  <a:gd name="T7" fmla="*/ 54 h 1851"/>
                  <a:gd name="T8" fmla="*/ 438 w 866"/>
                  <a:gd name="T9" fmla="*/ 95 h 1851"/>
                  <a:gd name="T10" fmla="*/ 490 w 866"/>
                  <a:gd name="T11" fmla="*/ 144 h 1851"/>
                  <a:gd name="T12" fmla="*/ 539 w 866"/>
                  <a:gd name="T13" fmla="*/ 202 h 1851"/>
                  <a:gd name="T14" fmla="*/ 587 w 866"/>
                  <a:gd name="T15" fmla="*/ 267 h 1851"/>
                  <a:gd name="T16" fmla="*/ 632 w 866"/>
                  <a:gd name="T17" fmla="*/ 336 h 1851"/>
                  <a:gd name="T18" fmla="*/ 673 w 866"/>
                  <a:gd name="T19" fmla="*/ 411 h 1851"/>
                  <a:gd name="T20" fmla="*/ 711 w 866"/>
                  <a:gd name="T21" fmla="*/ 490 h 1851"/>
                  <a:gd name="T22" fmla="*/ 744 w 866"/>
                  <a:gd name="T23" fmla="*/ 572 h 1851"/>
                  <a:gd name="T24" fmla="*/ 776 w 866"/>
                  <a:gd name="T25" fmla="*/ 654 h 1851"/>
                  <a:gd name="T26" fmla="*/ 802 w 866"/>
                  <a:gd name="T27" fmla="*/ 738 h 1851"/>
                  <a:gd name="T28" fmla="*/ 825 w 866"/>
                  <a:gd name="T29" fmla="*/ 821 h 1851"/>
                  <a:gd name="T30" fmla="*/ 841 w 866"/>
                  <a:gd name="T31" fmla="*/ 903 h 1851"/>
                  <a:gd name="T32" fmla="*/ 855 w 866"/>
                  <a:gd name="T33" fmla="*/ 982 h 1851"/>
                  <a:gd name="T34" fmla="*/ 864 w 866"/>
                  <a:gd name="T35" fmla="*/ 1055 h 1851"/>
                  <a:gd name="T36" fmla="*/ 866 w 866"/>
                  <a:gd name="T37" fmla="*/ 1126 h 1851"/>
                  <a:gd name="T38" fmla="*/ 860 w 866"/>
                  <a:gd name="T39" fmla="*/ 1215 h 1851"/>
                  <a:gd name="T40" fmla="*/ 845 w 866"/>
                  <a:gd name="T41" fmla="*/ 1303 h 1851"/>
                  <a:gd name="T42" fmla="*/ 821 w 866"/>
                  <a:gd name="T43" fmla="*/ 1387 h 1851"/>
                  <a:gd name="T44" fmla="*/ 789 w 866"/>
                  <a:gd name="T45" fmla="*/ 1466 h 1851"/>
                  <a:gd name="T46" fmla="*/ 748 w 866"/>
                  <a:gd name="T47" fmla="*/ 1539 h 1851"/>
                  <a:gd name="T48" fmla="*/ 699 w 866"/>
                  <a:gd name="T49" fmla="*/ 1606 h 1851"/>
                  <a:gd name="T50" fmla="*/ 645 w 866"/>
                  <a:gd name="T51" fmla="*/ 1668 h 1851"/>
                  <a:gd name="T52" fmla="*/ 583 w 866"/>
                  <a:gd name="T53" fmla="*/ 1720 h 1851"/>
                  <a:gd name="T54" fmla="*/ 516 w 866"/>
                  <a:gd name="T55" fmla="*/ 1765 h 1851"/>
                  <a:gd name="T56" fmla="*/ 445 w 866"/>
                  <a:gd name="T57" fmla="*/ 1803 h 1851"/>
                  <a:gd name="T58" fmla="*/ 368 w 866"/>
                  <a:gd name="T59" fmla="*/ 1829 h 1851"/>
                  <a:gd name="T60" fmla="*/ 290 w 866"/>
                  <a:gd name="T61" fmla="*/ 1846 h 1851"/>
                  <a:gd name="T62" fmla="*/ 208 w 866"/>
                  <a:gd name="T63" fmla="*/ 1851 h 1851"/>
                  <a:gd name="T64" fmla="*/ 208 w 866"/>
                  <a:gd name="T65" fmla="*/ 832 h 1851"/>
                  <a:gd name="T66" fmla="*/ 191 w 866"/>
                  <a:gd name="T67" fmla="*/ 806 h 1851"/>
                  <a:gd name="T68" fmla="*/ 172 w 866"/>
                  <a:gd name="T69" fmla="*/ 776 h 1851"/>
                  <a:gd name="T70" fmla="*/ 153 w 866"/>
                  <a:gd name="T71" fmla="*/ 744 h 1851"/>
                  <a:gd name="T72" fmla="*/ 131 w 866"/>
                  <a:gd name="T73" fmla="*/ 709 h 1851"/>
                  <a:gd name="T74" fmla="*/ 110 w 866"/>
                  <a:gd name="T75" fmla="*/ 675 h 1851"/>
                  <a:gd name="T76" fmla="*/ 90 w 866"/>
                  <a:gd name="T77" fmla="*/ 641 h 1851"/>
                  <a:gd name="T78" fmla="*/ 69 w 866"/>
                  <a:gd name="T79" fmla="*/ 608 h 1851"/>
                  <a:gd name="T80" fmla="*/ 51 w 866"/>
                  <a:gd name="T81" fmla="*/ 576 h 1851"/>
                  <a:gd name="T82" fmla="*/ 36 w 866"/>
                  <a:gd name="T83" fmla="*/ 548 h 1851"/>
                  <a:gd name="T84" fmla="*/ 21 w 866"/>
                  <a:gd name="T85" fmla="*/ 525 h 1851"/>
                  <a:gd name="T86" fmla="*/ 9 w 866"/>
                  <a:gd name="T87" fmla="*/ 507 h 1851"/>
                  <a:gd name="T88" fmla="*/ 4 w 866"/>
                  <a:gd name="T89" fmla="*/ 493 h 1851"/>
                  <a:gd name="T90" fmla="*/ 0 w 866"/>
                  <a:gd name="T91" fmla="*/ 486 h 1851"/>
                  <a:gd name="T92" fmla="*/ 6 w 866"/>
                  <a:gd name="T93" fmla="*/ 482 h 1851"/>
                  <a:gd name="T94" fmla="*/ 23 w 866"/>
                  <a:gd name="T95" fmla="*/ 475 h 1851"/>
                  <a:gd name="T96" fmla="*/ 45 w 866"/>
                  <a:gd name="T97" fmla="*/ 467 h 1851"/>
                  <a:gd name="T98" fmla="*/ 73 w 866"/>
                  <a:gd name="T99" fmla="*/ 458 h 1851"/>
                  <a:gd name="T100" fmla="*/ 107 w 866"/>
                  <a:gd name="T101" fmla="*/ 447 h 1851"/>
                  <a:gd name="T102" fmla="*/ 140 w 866"/>
                  <a:gd name="T103" fmla="*/ 435 h 1851"/>
                  <a:gd name="T104" fmla="*/ 174 w 866"/>
                  <a:gd name="T105" fmla="*/ 426 h 1851"/>
                  <a:gd name="T106" fmla="*/ 208 w 866"/>
                  <a:gd name="T107" fmla="*/ 415 h 1851"/>
                  <a:gd name="T108" fmla="*/ 208 w 866"/>
                  <a:gd name="T10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66" h="1851">
                    <a:moveTo>
                      <a:pt x="208" y="0"/>
                    </a:moveTo>
                    <a:lnTo>
                      <a:pt x="267" y="5"/>
                    </a:lnTo>
                    <a:lnTo>
                      <a:pt x="325" y="24"/>
                    </a:lnTo>
                    <a:lnTo>
                      <a:pt x="382" y="54"/>
                    </a:lnTo>
                    <a:lnTo>
                      <a:pt x="438" y="95"/>
                    </a:lnTo>
                    <a:lnTo>
                      <a:pt x="490" y="144"/>
                    </a:lnTo>
                    <a:lnTo>
                      <a:pt x="539" y="202"/>
                    </a:lnTo>
                    <a:lnTo>
                      <a:pt x="587" y="267"/>
                    </a:lnTo>
                    <a:lnTo>
                      <a:pt x="632" y="336"/>
                    </a:lnTo>
                    <a:lnTo>
                      <a:pt x="673" y="411"/>
                    </a:lnTo>
                    <a:lnTo>
                      <a:pt x="711" y="490"/>
                    </a:lnTo>
                    <a:lnTo>
                      <a:pt x="744" y="572"/>
                    </a:lnTo>
                    <a:lnTo>
                      <a:pt x="776" y="654"/>
                    </a:lnTo>
                    <a:lnTo>
                      <a:pt x="802" y="738"/>
                    </a:lnTo>
                    <a:lnTo>
                      <a:pt x="825" y="821"/>
                    </a:lnTo>
                    <a:lnTo>
                      <a:pt x="841" y="903"/>
                    </a:lnTo>
                    <a:lnTo>
                      <a:pt x="855" y="982"/>
                    </a:lnTo>
                    <a:lnTo>
                      <a:pt x="864" y="1055"/>
                    </a:lnTo>
                    <a:lnTo>
                      <a:pt x="866" y="1126"/>
                    </a:lnTo>
                    <a:lnTo>
                      <a:pt x="860" y="1215"/>
                    </a:lnTo>
                    <a:lnTo>
                      <a:pt x="845" y="1303"/>
                    </a:lnTo>
                    <a:lnTo>
                      <a:pt x="821" y="1387"/>
                    </a:lnTo>
                    <a:lnTo>
                      <a:pt x="789" y="1466"/>
                    </a:lnTo>
                    <a:lnTo>
                      <a:pt x="748" y="1539"/>
                    </a:lnTo>
                    <a:lnTo>
                      <a:pt x="699" y="1606"/>
                    </a:lnTo>
                    <a:lnTo>
                      <a:pt x="645" y="1668"/>
                    </a:lnTo>
                    <a:lnTo>
                      <a:pt x="583" y="1720"/>
                    </a:lnTo>
                    <a:lnTo>
                      <a:pt x="516" y="1765"/>
                    </a:lnTo>
                    <a:lnTo>
                      <a:pt x="445" y="1803"/>
                    </a:lnTo>
                    <a:lnTo>
                      <a:pt x="368" y="1829"/>
                    </a:lnTo>
                    <a:lnTo>
                      <a:pt x="290" y="1846"/>
                    </a:lnTo>
                    <a:lnTo>
                      <a:pt x="208" y="1851"/>
                    </a:lnTo>
                    <a:lnTo>
                      <a:pt x="208" y="832"/>
                    </a:lnTo>
                    <a:lnTo>
                      <a:pt x="191" y="806"/>
                    </a:lnTo>
                    <a:lnTo>
                      <a:pt x="172" y="776"/>
                    </a:lnTo>
                    <a:lnTo>
                      <a:pt x="153" y="744"/>
                    </a:lnTo>
                    <a:lnTo>
                      <a:pt x="131" y="709"/>
                    </a:lnTo>
                    <a:lnTo>
                      <a:pt x="110" y="675"/>
                    </a:lnTo>
                    <a:lnTo>
                      <a:pt x="90" y="641"/>
                    </a:lnTo>
                    <a:lnTo>
                      <a:pt x="69" y="608"/>
                    </a:lnTo>
                    <a:lnTo>
                      <a:pt x="51" y="576"/>
                    </a:lnTo>
                    <a:lnTo>
                      <a:pt x="36" y="548"/>
                    </a:lnTo>
                    <a:lnTo>
                      <a:pt x="21" y="525"/>
                    </a:lnTo>
                    <a:lnTo>
                      <a:pt x="9" y="507"/>
                    </a:lnTo>
                    <a:lnTo>
                      <a:pt x="4" y="493"/>
                    </a:lnTo>
                    <a:lnTo>
                      <a:pt x="0" y="486"/>
                    </a:lnTo>
                    <a:lnTo>
                      <a:pt x="6" y="482"/>
                    </a:lnTo>
                    <a:lnTo>
                      <a:pt x="23" y="475"/>
                    </a:lnTo>
                    <a:lnTo>
                      <a:pt x="45" y="467"/>
                    </a:lnTo>
                    <a:lnTo>
                      <a:pt x="73" y="458"/>
                    </a:lnTo>
                    <a:lnTo>
                      <a:pt x="107" y="447"/>
                    </a:lnTo>
                    <a:lnTo>
                      <a:pt x="140" y="435"/>
                    </a:lnTo>
                    <a:lnTo>
                      <a:pt x="174" y="426"/>
                    </a:lnTo>
                    <a:lnTo>
                      <a:pt x="208" y="415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solidFill>
                  <a:schemeClr val="accent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58"/>
              <p:cNvSpPr>
                <a:spLocks/>
              </p:cNvSpPr>
              <p:nvPr/>
            </p:nvSpPr>
            <p:spPr bwMode="auto">
              <a:xfrm>
                <a:off x="5994401" y="3121025"/>
                <a:ext cx="2517775" cy="2514600"/>
              </a:xfrm>
              <a:custGeom>
                <a:avLst/>
                <a:gdLst>
                  <a:gd name="T0" fmla="*/ 475 w 1586"/>
                  <a:gd name="T1" fmla="*/ 5 h 1584"/>
                  <a:gd name="T2" fmla="*/ 612 w 1586"/>
                  <a:gd name="T3" fmla="*/ 29 h 1584"/>
                  <a:gd name="T4" fmla="*/ 754 w 1586"/>
                  <a:gd name="T5" fmla="*/ 71 h 1584"/>
                  <a:gd name="T6" fmla="*/ 894 w 1586"/>
                  <a:gd name="T7" fmla="*/ 125 h 1584"/>
                  <a:gd name="T8" fmla="*/ 1029 w 1586"/>
                  <a:gd name="T9" fmla="*/ 192 h 1584"/>
                  <a:gd name="T10" fmla="*/ 1156 w 1586"/>
                  <a:gd name="T11" fmla="*/ 267 h 1584"/>
                  <a:gd name="T12" fmla="*/ 1266 w 1586"/>
                  <a:gd name="T13" fmla="*/ 345 h 1584"/>
                  <a:gd name="T14" fmla="*/ 1358 w 1586"/>
                  <a:gd name="T15" fmla="*/ 426 h 1584"/>
                  <a:gd name="T16" fmla="*/ 1464 w 1586"/>
                  <a:gd name="T17" fmla="*/ 557 h 1584"/>
                  <a:gd name="T18" fmla="*/ 1537 w 1586"/>
                  <a:gd name="T19" fmla="*/ 699 h 1584"/>
                  <a:gd name="T20" fmla="*/ 1577 w 1586"/>
                  <a:gd name="T21" fmla="*/ 850 h 1584"/>
                  <a:gd name="T22" fmla="*/ 1584 w 1586"/>
                  <a:gd name="T23" fmla="*/ 1002 h 1584"/>
                  <a:gd name="T24" fmla="*/ 1558 w 1586"/>
                  <a:gd name="T25" fmla="*/ 1148 h 1584"/>
                  <a:gd name="T26" fmla="*/ 1500 w 1586"/>
                  <a:gd name="T27" fmla="*/ 1284 h 1584"/>
                  <a:gd name="T28" fmla="*/ 1406 w 1586"/>
                  <a:gd name="T29" fmla="*/ 1406 h 1584"/>
                  <a:gd name="T30" fmla="*/ 1285 w 1586"/>
                  <a:gd name="T31" fmla="*/ 1499 h 1584"/>
                  <a:gd name="T32" fmla="*/ 1148 w 1586"/>
                  <a:gd name="T33" fmla="*/ 1557 h 1584"/>
                  <a:gd name="T34" fmla="*/ 1003 w 1586"/>
                  <a:gd name="T35" fmla="*/ 1584 h 1584"/>
                  <a:gd name="T36" fmla="*/ 851 w 1586"/>
                  <a:gd name="T37" fmla="*/ 1576 h 1584"/>
                  <a:gd name="T38" fmla="*/ 700 w 1586"/>
                  <a:gd name="T39" fmla="*/ 1537 h 1584"/>
                  <a:gd name="T40" fmla="*/ 558 w 1586"/>
                  <a:gd name="T41" fmla="*/ 1464 h 1584"/>
                  <a:gd name="T42" fmla="*/ 427 w 1586"/>
                  <a:gd name="T43" fmla="*/ 1357 h 1584"/>
                  <a:gd name="T44" fmla="*/ 346 w 1586"/>
                  <a:gd name="T45" fmla="*/ 1266 h 1584"/>
                  <a:gd name="T46" fmla="*/ 268 w 1586"/>
                  <a:gd name="T47" fmla="*/ 1155 h 1584"/>
                  <a:gd name="T48" fmla="*/ 193 w 1586"/>
                  <a:gd name="T49" fmla="*/ 1028 h 1584"/>
                  <a:gd name="T50" fmla="*/ 126 w 1586"/>
                  <a:gd name="T51" fmla="*/ 893 h 1584"/>
                  <a:gd name="T52" fmla="*/ 71 w 1586"/>
                  <a:gd name="T53" fmla="*/ 753 h 1584"/>
                  <a:gd name="T54" fmla="*/ 30 w 1586"/>
                  <a:gd name="T55" fmla="*/ 611 h 1584"/>
                  <a:gd name="T56" fmla="*/ 6 w 1586"/>
                  <a:gd name="T57" fmla="*/ 475 h 1584"/>
                  <a:gd name="T58" fmla="*/ 0 w 1586"/>
                  <a:gd name="T59" fmla="*/ 347 h 1584"/>
                  <a:gd name="T60" fmla="*/ 19 w 1586"/>
                  <a:gd name="T61" fmla="*/ 231 h 1584"/>
                  <a:gd name="T62" fmla="*/ 62 w 1586"/>
                  <a:gd name="T63" fmla="*/ 136 h 1584"/>
                  <a:gd name="T64" fmla="*/ 137 w 1586"/>
                  <a:gd name="T65" fmla="*/ 63 h 1584"/>
                  <a:gd name="T66" fmla="*/ 232 w 1586"/>
                  <a:gd name="T67" fmla="*/ 18 h 1584"/>
                  <a:gd name="T68" fmla="*/ 348 w 1586"/>
                  <a:gd name="T69" fmla="*/ 0 h 1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6" h="1584">
                    <a:moveTo>
                      <a:pt x="410" y="0"/>
                    </a:moveTo>
                    <a:lnTo>
                      <a:pt x="475" y="5"/>
                    </a:lnTo>
                    <a:lnTo>
                      <a:pt x="543" y="14"/>
                    </a:lnTo>
                    <a:lnTo>
                      <a:pt x="612" y="29"/>
                    </a:lnTo>
                    <a:lnTo>
                      <a:pt x="683" y="48"/>
                    </a:lnTo>
                    <a:lnTo>
                      <a:pt x="754" y="71"/>
                    </a:lnTo>
                    <a:lnTo>
                      <a:pt x="825" y="97"/>
                    </a:lnTo>
                    <a:lnTo>
                      <a:pt x="894" y="125"/>
                    </a:lnTo>
                    <a:lnTo>
                      <a:pt x="963" y="157"/>
                    </a:lnTo>
                    <a:lnTo>
                      <a:pt x="1029" y="192"/>
                    </a:lnTo>
                    <a:lnTo>
                      <a:pt x="1094" y="228"/>
                    </a:lnTo>
                    <a:lnTo>
                      <a:pt x="1156" y="267"/>
                    </a:lnTo>
                    <a:lnTo>
                      <a:pt x="1214" y="304"/>
                    </a:lnTo>
                    <a:lnTo>
                      <a:pt x="1266" y="345"/>
                    </a:lnTo>
                    <a:lnTo>
                      <a:pt x="1315" y="385"/>
                    </a:lnTo>
                    <a:lnTo>
                      <a:pt x="1358" y="426"/>
                    </a:lnTo>
                    <a:lnTo>
                      <a:pt x="1416" y="489"/>
                    </a:lnTo>
                    <a:lnTo>
                      <a:pt x="1464" y="557"/>
                    </a:lnTo>
                    <a:lnTo>
                      <a:pt x="1504" y="626"/>
                    </a:lnTo>
                    <a:lnTo>
                      <a:pt x="1537" y="699"/>
                    </a:lnTo>
                    <a:lnTo>
                      <a:pt x="1562" y="774"/>
                    </a:lnTo>
                    <a:lnTo>
                      <a:pt x="1577" y="850"/>
                    </a:lnTo>
                    <a:lnTo>
                      <a:pt x="1586" y="925"/>
                    </a:lnTo>
                    <a:lnTo>
                      <a:pt x="1584" y="1002"/>
                    </a:lnTo>
                    <a:lnTo>
                      <a:pt x="1577" y="1075"/>
                    </a:lnTo>
                    <a:lnTo>
                      <a:pt x="1558" y="1148"/>
                    </a:lnTo>
                    <a:lnTo>
                      <a:pt x="1534" y="1219"/>
                    </a:lnTo>
                    <a:lnTo>
                      <a:pt x="1500" y="1284"/>
                    </a:lnTo>
                    <a:lnTo>
                      <a:pt x="1457" y="1348"/>
                    </a:lnTo>
                    <a:lnTo>
                      <a:pt x="1406" y="1406"/>
                    </a:lnTo>
                    <a:lnTo>
                      <a:pt x="1348" y="1456"/>
                    </a:lnTo>
                    <a:lnTo>
                      <a:pt x="1285" y="1499"/>
                    </a:lnTo>
                    <a:lnTo>
                      <a:pt x="1219" y="1533"/>
                    </a:lnTo>
                    <a:lnTo>
                      <a:pt x="1148" y="1557"/>
                    </a:lnTo>
                    <a:lnTo>
                      <a:pt x="1076" y="1576"/>
                    </a:lnTo>
                    <a:lnTo>
                      <a:pt x="1003" y="1584"/>
                    </a:lnTo>
                    <a:lnTo>
                      <a:pt x="926" y="1584"/>
                    </a:lnTo>
                    <a:lnTo>
                      <a:pt x="851" y="1576"/>
                    </a:lnTo>
                    <a:lnTo>
                      <a:pt x="774" y="1561"/>
                    </a:lnTo>
                    <a:lnTo>
                      <a:pt x="700" y="1537"/>
                    </a:lnTo>
                    <a:lnTo>
                      <a:pt x="627" y="1503"/>
                    </a:lnTo>
                    <a:lnTo>
                      <a:pt x="558" y="1464"/>
                    </a:lnTo>
                    <a:lnTo>
                      <a:pt x="490" y="1415"/>
                    </a:lnTo>
                    <a:lnTo>
                      <a:pt x="427" y="1357"/>
                    </a:lnTo>
                    <a:lnTo>
                      <a:pt x="387" y="1314"/>
                    </a:lnTo>
                    <a:lnTo>
                      <a:pt x="346" y="1266"/>
                    </a:lnTo>
                    <a:lnTo>
                      <a:pt x="307" y="1213"/>
                    </a:lnTo>
                    <a:lnTo>
                      <a:pt x="268" y="1155"/>
                    </a:lnTo>
                    <a:lnTo>
                      <a:pt x="229" y="1094"/>
                    </a:lnTo>
                    <a:lnTo>
                      <a:pt x="193" y="1028"/>
                    </a:lnTo>
                    <a:lnTo>
                      <a:pt x="159" y="963"/>
                    </a:lnTo>
                    <a:lnTo>
                      <a:pt x="126" y="893"/>
                    </a:lnTo>
                    <a:lnTo>
                      <a:pt x="98" y="824"/>
                    </a:lnTo>
                    <a:lnTo>
                      <a:pt x="71" y="753"/>
                    </a:lnTo>
                    <a:lnTo>
                      <a:pt x="49" y="682"/>
                    </a:lnTo>
                    <a:lnTo>
                      <a:pt x="30" y="611"/>
                    </a:lnTo>
                    <a:lnTo>
                      <a:pt x="15" y="542"/>
                    </a:lnTo>
                    <a:lnTo>
                      <a:pt x="6" y="475"/>
                    </a:lnTo>
                    <a:lnTo>
                      <a:pt x="0" y="409"/>
                    </a:lnTo>
                    <a:lnTo>
                      <a:pt x="0" y="347"/>
                    </a:lnTo>
                    <a:lnTo>
                      <a:pt x="8" y="288"/>
                    </a:lnTo>
                    <a:lnTo>
                      <a:pt x="19" y="231"/>
                    </a:lnTo>
                    <a:lnTo>
                      <a:pt x="38" y="181"/>
                    </a:lnTo>
                    <a:lnTo>
                      <a:pt x="62" y="136"/>
                    </a:lnTo>
                    <a:lnTo>
                      <a:pt x="98" y="97"/>
                    </a:lnTo>
                    <a:lnTo>
                      <a:pt x="137" y="63"/>
                    </a:lnTo>
                    <a:lnTo>
                      <a:pt x="182" y="37"/>
                    </a:lnTo>
                    <a:lnTo>
                      <a:pt x="232" y="18"/>
                    </a:lnTo>
                    <a:lnTo>
                      <a:pt x="288" y="5"/>
                    </a:lnTo>
                    <a:lnTo>
                      <a:pt x="348" y="0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59"/>
              <p:cNvSpPr>
                <a:spLocks/>
              </p:cNvSpPr>
              <p:nvPr/>
            </p:nvSpPr>
            <p:spPr bwMode="auto">
              <a:xfrm>
                <a:off x="6149976" y="2227263"/>
                <a:ext cx="2938463" cy="2092325"/>
              </a:xfrm>
              <a:custGeom>
                <a:avLst/>
                <a:gdLst>
                  <a:gd name="T0" fmla="*/ 1125 w 1851"/>
                  <a:gd name="T1" fmla="*/ 0 h 1318"/>
                  <a:gd name="T2" fmla="*/ 1215 w 1851"/>
                  <a:gd name="T3" fmla="*/ 5 h 1318"/>
                  <a:gd name="T4" fmla="*/ 1303 w 1851"/>
                  <a:gd name="T5" fmla="*/ 20 h 1318"/>
                  <a:gd name="T6" fmla="*/ 1387 w 1851"/>
                  <a:gd name="T7" fmla="*/ 44 h 1318"/>
                  <a:gd name="T8" fmla="*/ 1465 w 1851"/>
                  <a:gd name="T9" fmla="*/ 78 h 1318"/>
                  <a:gd name="T10" fmla="*/ 1538 w 1851"/>
                  <a:gd name="T11" fmla="*/ 117 h 1318"/>
                  <a:gd name="T12" fmla="*/ 1606 w 1851"/>
                  <a:gd name="T13" fmla="*/ 166 h 1318"/>
                  <a:gd name="T14" fmla="*/ 1667 w 1851"/>
                  <a:gd name="T15" fmla="*/ 222 h 1318"/>
                  <a:gd name="T16" fmla="*/ 1720 w 1851"/>
                  <a:gd name="T17" fmla="*/ 282 h 1318"/>
                  <a:gd name="T18" fmla="*/ 1765 w 1851"/>
                  <a:gd name="T19" fmla="*/ 349 h 1318"/>
                  <a:gd name="T20" fmla="*/ 1802 w 1851"/>
                  <a:gd name="T21" fmla="*/ 420 h 1318"/>
                  <a:gd name="T22" fmla="*/ 1828 w 1851"/>
                  <a:gd name="T23" fmla="*/ 497 h 1318"/>
                  <a:gd name="T24" fmla="*/ 1845 w 1851"/>
                  <a:gd name="T25" fmla="*/ 576 h 1318"/>
                  <a:gd name="T26" fmla="*/ 1851 w 1851"/>
                  <a:gd name="T27" fmla="*/ 660 h 1318"/>
                  <a:gd name="T28" fmla="*/ 1845 w 1851"/>
                  <a:gd name="T29" fmla="*/ 742 h 1318"/>
                  <a:gd name="T30" fmla="*/ 1828 w 1851"/>
                  <a:gd name="T31" fmla="*/ 821 h 1318"/>
                  <a:gd name="T32" fmla="*/ 1802 w 1851"/>
                  <a:gd name="T33" fmla="*/ 897 h 1318"/>
                  <a:gd name="T34" fmla="*/ 1765 w 1851"/>
                  <a:gd name="T35" fmla="*/ 968 h 1318"/>
                  <a:gd name="T36" fmla="*/ 1720 w 1851"/>
                  <a:gd name="T37" fmla="*/ 1036 h 1318"/>
                  <a:gd name="T38" fmla="*/ 1667 w 1851"/>
                  <a:gd name="T39" fmla="*/ 1097 h 1318"/>
                  <a:gd name="T40" fmla="*/ 1606 w 1851"/>
                  <a:gd name="T41" fmla="*/ 1152 h 1318"/>
                  <a:gd name="T42" fmla="*/ 1538 w 1851"/>
                  <a:gd name="T43" fmla="*/ 1200 h 1318"/>
                  <a:gd name="T44" fmla="*/ 1465 w 1851"/>
                  <a:gd name="T45" fmla="*/ 1241 h 1318"/>
                  <a:gd name="T46" fmla="*/ 1387 w 1851"/>
                  <a:gd name="T47" fmla="*/ 1273 h 1318"/>
                  <a:gd name="T48" fmla="*/ 1303 w 1851"/>
                  <a:gd name="T49" fmla="*/ 1297 h 1318"/>
                  <a:gd name="T50" fmla="*/ 1215 w 1851"/>
                  <a:gd name="T51" fmla="*/ 1312 h 1318"/>
                  <a:gd name="T52" fmla="*/ 1125 w 1851"/>
                  <a:gd name="T53" fmla="*/ 1318 h 1318"/>
                  <a:gd name="T54" fmla="*/ 1054 w 1851"/>
                  <a:gd name="T55" fmla="*/ 1314 h 1318"/>
                  <a:gd name="T56" fmla="*/ 981 w 1851"/>
                  <a:gd name="T57" fmla="*/ 1307 h 1318"/>
                  <a:gd name="T58" fmla="*/ 903 w 1851"/>
                  <a:gd name="T59" fmla="*/ 1294 h 1318"/>
                  <a:gd name="T60" fmla="*/ 820 w 1851"/>
                  <a:gd name="T61" fmla="*/ 1277 h 1318"/>
                  <a:gd name="T62" fmla="*/ 738 w 1851"/>
                  <a:gd name="T63" fmla="*/ 1254 h 1318"/>
                  <a:gd name="T64" fmla="*/ 654 w 1851"/>
                  <a:gd name="T65" fmla="*/ 1228 h 1318"/>
                  <a:gd name="T66" fmla="*/ 572 w 1851"/>
                  <a:gd name="T67" fmla="*/ 1196 h 1318"/>
                  <a:gd name="T68" fmla="*/ 490 w 1851"/>
                  <a:gd name="T69" fmla="*/ 1163 h 1318"/>
                  <a:gd name="T70" fmla="*/ 411 w 1851"/>
                  <a:gd name="T71" fmla="*/ 1125 h 1318"/>
                  <a:gd name="T72" fmla="*/ 336 w 1851"/>
                  <a:gd name="T73" fmla="*/ 1084 h 1318"/>
                  <a:gd name="T74" fmla="*/ 267 w 1851"/>
                  <a:gd name="T75" fmla="*/ 1039 h 1318"/>
                  <a:gd name="T76" fmla="*/ 202 w 1851"/>
                  <a:gd name="T77" fmla="*/ 991 h 1318"/>
                  <a:gd name="T78" fmla="*/ 144 w 1851"/>
                  <a:gd name="T79" fmla="*/ 942 h 1318"/>
                  <a:gd name="T80" fmla="*/ 95 w 1851"/>
                  <a:gd name="T81" fmla="*/ 890 h 1318"/>
                  <a:gd name="T82" fmla="*/ 54 w 1851"/>
                  <a:gd name="T83" fmla="*/ 834 h 1318"/>
                  <a:gd name="T84" fmla="*/ 24 w 1851"/>
                  <a:gd name="T85" fmla="*/ 778 h 1318"/>
                  <a:gd name="T86" fmla="*/ 5 w 1851"/>
                  <a:gd name="T87" fmla="*/ 720 h 1318"/>
                  <a:gd name="T88" fmla="*/ 0 w 1851"/>
                  <a:gd name="T89" fmla="*/ 660 h 1318"/>
                  <a:gd name="T90" fmla="*/ 5 w 1851"/>
                  <a:gd name="T91" fmla="*/ 600 h 1318"/>
                  <a:gd name="T92" fmla="*/ 24 w 1851"/>
                  <a:gd name="T93" fmla="*/ 540 h 1318"/>
                  <a:gd name="T94" fmla="*/ 54 w 1851"/>
                  <a:gd name="T95" fmla="*/ 484 h 1318"/>
                  <a:gd name="T96" fmla="*/ 95 w 1851"/>
                  <a:gd name="T97" fmla="*/ 430 h 1318"/>
                  <a:gd name="T98" fmla="*/ 144 w 1851"/>
                  <a:gd name="T99" fmla="*/ 377 h 1318"/>
                  <a:gd name="T100" fmla="*/ 202 w 1851"/>
                  <a:gd name="T101" fmla="*/ 327 h 1318"/>
                  <a:gd name="T102" fmla="*/ 267 w 1851"/>
                  <a:gd name="T103" fmla="*/ 278 h 1318"/>
                  <a:gd name="T104" fmla="*/ 336 w 1851"/>
                  <a:gd name="T105" fmla="*/ 235 h 1318"/>
                  <a:gd name="T106" fmla="*/ 411 w 1851"/>
                  <a:gd name="T107" fmla="*/ 192 h 1318"/>
                  <a:gd name="T108" fmla="*/ 490 w 1851"/>
                  <a:gd name="T109" fmla="*/ 155 h 1318"/>
                  <a:gd name="T110" fmla="*/ 572 w 1851"/>
                  <a:gd name="T111" fmla="*/ 121 h 1318"/>
                  <a:gd name="T112" fmla="*/ 654 w 1851"/>
                  <a:gd name="T113" fmla="*/ 89 h 1318"/>
                  <a:gd name="T114" fmla="*/ 738 w 1851"/>
                  <a:gd name="T115" fmla="*/ 63 h 1318"/>
                  <a:gd name="T116" fmla="*/ 820 w 1851"/>
                  <a:gd name="T117" fmla="*/ 41 h 1318"/>
                  <a:gd name="T118" fmla="*/ 903 w 1851"/>
                  <a:gd name="T119" fmla="*/ 24 h 1318"/>
                  <a:gd name="T120" fmla="*/ 981 w 1851"/>
                  <a:gd name="T121" fmla="*/ 11 h 1318"/>
                  <a:gd name="T122" fmla="*/ 1054 w 1851"/>
                  <a:gd name="T123" fmla="*/ 3 h 1318"/>
                  <a:gd name="T124" fmla="*/ 1125 w 1851"/>
                  <a:gd name="T125" fmla="*/ 0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51" h="1318">
                    <a:moveTo>
                      <a:pt x="1125" y="0"/>
                    </a:moveTo>
                    <a:lnTo>
                      <a:pt x="1215" y="5"/>
                    </a:lnTo>
                    <a:lnTo>
                      <a:pt x="1303" y="20"/>
                    </a:lnTo>
                    <a:lnTo>
                      <a:pt x="1387" y="44"/>
                    </a:lnTo>
                    <a:lnTo>
                      <a:pt x="1465" y="78"/>
                    </a:lnTo>
                    <a:lnTo>
                      <a:pt x="1538" y="117"/>
                    </a:lnTo>
                    <a:lnTo>
                      <a:pt x="1606" y="166"/>
                    </a:lnTo>
                    <a:lnTo>
                      <a:pt x="1667" y="222"/>
                    </a:lnTo>
                    <a:lnTo>
                      <a:pt x="1720" y="282"/>
                    </a:lnTo>
                    <a:lnTo>
                      <a:pt x="1765" y="349"/>
                    </a:lnTo>
                    <a:lnTo>
                      <a:pt x="1802" y="420"/>
                    </a:lnTo>
                    <a:lnTo>
                      <a:pt x="1828" y="497"/>
                    </a:lnTo>
                    <a:lnTo>
                      <a:pt x="1845" y="576"/>
                    </a:lnTo>
                    <a:lnTo>
                      <a:pt x="1851" y="660"/>
                    </a:lnTo>
                    <a:lnTo>
                      <a:pt x="1845" y="742"/>
                    </a:lnTo>
                    <a:lnTo>
                      <a:pt x="1828" y="821"/>
                    </a:lnTo>
                    <a:lnTo>
                      <a:pt x="1802" y="897"/>
                    </a:lnTo>
                    <a:lnTo>
                      <a:pt x="1765" y="968"/>
                    </a:lnTo>
                    <a:lnTo>
                      <a:pt x="1720" y="1036"/>
                    </a:lnTo>
                    <a:lnTo>
                      <a:pt x="1667" y="1097"/>
                    </a:lnTo>
                    <a:lnTo>
                      <a:pt x="1606" y="1152"/>
                    </a:lnTo>
                    <a:lnTo>
                      <a:pt x="1538" y="1200"/>
                    </a:lnTo>
                    <a:lnTo>
                      <a:pt x="1465" y="1241"/>
                    </a:lnTo>
                    <a:lnTo>
                      <a:pt x="1387" y="1273"/>
                    </a:lnTo>
                    <a:lnTo>
                      <a:pt x="1303" y="1297"/>
                    </a:lnTo>
                    <a:lnTo>
                      <a:pt x="1215" y="1312"/>
                    </a:lnTo>
                    <a:lnTo>
                      <a:pt x="1125" y="1318"/>
                    </a:lnTo>
                    <a:lnTo>
                      <a:pt x="1054" y="1314"/>
                    </a:lnTo>
                    <a:lnTo>
                      <a:pt x="981" y="1307"/>
                    </a:lnTo>
                    <a:lnTo>
                      <a:pt x="903" y="1294"/>
                    </a:lnTo>
                    <a:lnTo>
                      <a:pt x="820" y="1277"/>
                    </a:lnTo>
                    <a:lnTo>
                      <a:pt x="738" y="1254"/>
                    </a:lnTo>
                    <a:lnTo>
                      <a:pt x="654" y="1228"/>
                    </a:lnTo>
                    <a:lnTo>
                      <a:pt x="572" y="1196"/>
                    </a:lnTo>
                    <a:lnTo>
                      <a:pt x="490" y="1163"/>
                    </a:lnTo>
                    <a:lnTo>
                      <a:pt x="411" y="1125"/>
                    </a:lnTo>
                    <a:lnTo>
                      <a:pt x="336" y="1084"/>
                    </a:lnTo>
                    <a:lnTo>
                      <a:pt x="267" y="1039"/>
                    </a:lnTo>
                    <a:lnTo>
                      <a:pt x="202" y="991"/>
                    </a:lnTo>
                    <a:lnTo>
                      <a:pt x="144" y="942"/>
                    </a:lnTo>
                    <a:lnTo>
                      <a:pt x="95" y="890"/>
                    </a:lnTo>
                    <a:lnTo>
                      <a:pt x="54" y="834"/>
                    </a:lnTo>
                    <a:lnTo>
                      <a:pt x="24" y="778"/>
                    </a:lnTo>
                    <a:lnTo>
                      <a:pt x="5" y="720"/>
                    </a:lnTo>
                    <a:lnTo>
                      <a:pt x="0" y="660"/>
                    </a:lnTo>
                    <a:lnTo>
                      <a:pt x="5" y="600"/>
                    </a:lnTo>
                    <a:lnTo>
                      <a:pt x="24" y="540"/>
                    </a:lnTo>
                    <a:lnTo>
                      <a:pt x="54" y="484"/>
                    </a:lnTo>
                    <a:lnTo>
                      <a:pt x="95" y="430"/>
                    </a:lnTo>
                    <a:lnTo>
                      <a:pt x="144" y="377"/>
                    </a:lnTo>
                    <a:lnTo>
                      <a:pt x="202" y="327"/>
                    </a:lnTo>
                    <a:lnTo>
                      <a:pt x="267" y="278"/>
                    </a:lnTo>
                    <a:lnTo>
                      <a:pt x="336" y="235"/>
                    </a:lnTo>
                    <a:lnTo>
                      <a:pt x="411" y="192"/>
                    </a:lnTo>
                    <a:lnTo>
                      <a:pt x="490" y="155"/>
                    </a:lnTo>
                    <a:lnTo>
                      <a:pt x="572" y="121"/>
                    </a:lnTo>
                    <a:lnTo>
                      <a:pt x="654" y="89"/>
                    </a:lnTo>
                    <a:lnTo>
                      <a:pt x="738" y="63"/>
                    </a:lnTo>
                    <a:lnTo>
                      <a:pt x="820" y="41"/>
                    </a:lnTo>
                    <a:lnTo>
                      <a:pt x="903" y="24"/>
                    </a:lnTo>
                    <a:lnTo>
                      <a:pt x="981" y="11"/>
                    </a:lnTo>
                    <a:lnTo>
                      <a:pt x="1054" y="3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60"/>
              <p:cNvSpPr>
                <a:spLocks/>
              </p:cNvSpPr>
              <p:nvPr/>
            </p:nvSpPr>
            <p:spPr bwMode="auto">
              <a:xfrm>
                <a:off x="5994401" y="911225"/>
                <a:ext cx="2517775" cy="2514600"/>
              </a:xfrm>
              <a:custGeom>
                <a:avLst/>
                <a:gdLst>
                  <a:gd name="T0" fmla="*/ 1003 w 1586"/>
                  <a:gd name="T1" fmla="*/ 0 h 1584"/>
                  <a:gd name="T2" fmla="*/ 1148 w 1586"/>
                  <a:gd name="T3" fmla="*/ 26 h 1584"/>
                  <a:gd name="T4" fmla="*/ 1285 w 1586"/>
                  <a:gd name="T5" fmla="*/ 86 h 1584"/>
                  <a:gd name="T6" fmla="*/ 1406 w 1586"/>
                  <a:gd name="T7" fmla="*/ 180 h 1584"/>
                  <a:gd name="T8" fmla="*/ 1500 w 1586"/>
                  <a:gd name="T9" fmla="*/ 299 h 1584"/>
                  <a:gd name="T10" fmla="*/ 1558 w 1586"/>
                  <a:gd name="T11" fmla="*/ 436 h 1584"/>
                  <a:gd name="T12" fmla="*/ 1584 w 1586"/>
                  <a:gd name="T13" fmla="*/ 584 h 1584"/>
                  <a:gd name="T14" fmla="*/ 1577 w 1586"/>
                  <a:gd name="T15" fmla="*/ 735 h 1584"/>
                  <a:gd name="T16" fmla="*/ 1537 w 1586"/>
                  <a:gd name="T17" fmla="*/ 885 h 1584"/>
                  <a:gd name="T18" fmla="*/ 1464 w 1586"/>
                  <a:gd name="T19" fmla="*/ 1027 h 1584"/>
                  <a:gd name="T20" fmla="*/ 1358 w 1586"/>
                  <a:gd name="T21" fmla="*/ 1158 h 1584"/>
                  <a:gd name="T22" fmla="*/ 1266 w 1586"/>
                  <a:gd name="T23" fmla="*/ 1238 h 1584"/>
                  <a:gd name="T24" fmla="*/ 1156 w 1586"/>
                  <a:gd name="T25" fmla="*/ 1319 h 1584"/>
                  <a:gd name="T26" fmla="*/ 1029 w 1586"/>
                  <a:gd name="T27" fmla="*/ 1392 h 1584"/>
                  <a:gd name="T28" fmla="*/ 894 w 1586"/>
                  <a:gd name="T29" fmla="*/ 1459 h 1584"/>
                  <a:gd name="T30" fmla="*/ 754 w 1586"/>
                  <a:gd name="T31" fmla="*/ 1513 h 1584"/>
                  <a:gd name="T32" fmla="*/ 612 w 1586"/>
                  <a:gd name="T33" fmla="*/ 1556 h 1584"/>
                  <a:gd name="T34" fmla="*/ 475 w 1586"/>
                  <a:gd name="T35" fmla="*/ 1580 h 1584"/>
                  <a:gd name="T36" fmla="*/ 348 w 1586"/>
                  <a:gd name="T37" fmla="*/ 1584 h 1584"/>
                  <a:gd name="T38" fmla="*/ 232 w 1586"/>
                  <a:gd name="T39" fmla="*/ 1565 h 1584"/>
                  <a:gd name="T40" fmla="*/ 137 w 1586"/>
                  <a:gd name="T41" fmla="*/ 1521 h 1584"/>
                  <a:gd name="T42" fmla="*/ 62 w 1586"/>
                  <a:gd name="T43" fmla="*/ 1448 h 1584"/>
                  <a:gd name="T44" fmla="*/ 19 w 1586"/>
                  <a:gd name="T45" fmla="*/ 1352 h 1584"/>
                  <a:gd name="T46" fmla="*/ 0 w 1586"/>
                  <a:gd name="T47" fmla="*/ 1238 h 1584"/>
                  <a:gd name="T48" fmla="*/ 6 w 1586"/>
                  <a:gd name="T49" fmla="*/ 1109 h 1584"/>
                  <a:gd name="T50" fmla="*/ 30 w 1586"/>
                  <a:gd name="T51" fmla="*/ 973 h 1584"/>
                  <a:gd name="T52" fmla="*/ 71 w 1586"/>
                  <a:gd name="T53" fmla="*/ 830 h 1584"/>
                  <a:gd name="T54" fmla="*/ 126 w 1586"/>
                  <a:gd name="T55" fmla="*/ 690 h 1584"/>
                  <a:gd name="T56" fmla="*/ 193 w 1586"/>
                  <a:gd name="T57" fmla="*/ 556 h 1584"/>
                  <a:gd name="T58" fmla="*/ 268 w 1586"/>
                  <a:gd name="T59" fmla="*/ 428 h 1584"/>
                  <a:gd name="T60" fmla="*/ 346 w 1586"/>
                  <a:gd name="T61" fmla="*/ 318 h 1584"/>
                  <a:gd name="T62" fmla="*/ 427 w 1586"/>
                  <a:gd name="T63" fmla="*/ 226 h 1584"/>
                  <a:gd name="T64" fmla="*/ 558 w 1586"/>
                  <a:gd name="T65" fmla="*/ 120 h 1584"/>
                  <a:gd name="T66" fmla="*/ 700 w 1586"/>
                  <a:gd name="T67" fmla="*/ 47 h 1584"/>
                  <a:gd name="T68" fmla="*/ 851 w 1586"/>
                  <a:gd name="T69" fmla="*/ 8 h 1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6" h="1584">
                    <a:moveTo>
                      <a:pt x="926" y="0"/>
                    </a:moveTo>
                    <a:lnTo>
                      <a:pt x="1003" y="0"/>
                    </a:lnTo>
                    <a:lnTo>
                      <a:pt x="1076" y="9"/>
                    </a:lnTo>
                    <a:lnTo>
                      <a:pt x="1148" y="26"/>
                    </a:lnTo>
                    <a:lnTo>
                      <a:pt x="1219" y="51"/>
                    </a:lnTo>
                    <a:lnTo>
                      <a:pt x="1285" y="86"/>
                    </a:lnTo>
                    <a:lnTo>
                      <a:pt x="1348" y="127"/>
                    </a:lnTo>
                    <a:lnTo>
                      <a:pt x="1406" y="180"/>
                    </a:lnTo>
                    <a:lnTo>
                      <a:pt x="1457" y="236"/>
                    </a:lnTo>
                    <a:lnTo>
                      <a:pt x="1500" y="299"/>
                    </a:lnTo>
                    <a:lnTo>
                      <a:pt x="1534" y="367"/>
                    </a:lnTo>
                    <a:lnTo>
                      <a:pt x="1558" y="436"/>
                    </a:lnTo>
                    <a:lnTo>
                      <a:pt x="1577" y="509"/>
                    </a:lnTo>
                    <a:lnTo>
                      <a:pt x="1584" y="584"/>
                    </a:lnTo>
                    <a:lnTo>
                      <a:pt x="1586" y="658"/>
                    </a:lnTo>
                    <a:lnTo>
                      <a:pt x="1577" y="735"/>
                    </a:lnTo>
                    <a:lnTo>
                      <a:pt x="1562" y="810"/>
                    </a:lnTo>
                    <a:lnTo>
                      <a:pt x="1537" y="885"/>
                    </a:lnTo>
                    <a:lnTo>
                      <a:pt x="1504" y="958"/>
                    </a:lnTo>
                    <a:lnTo>
                      <a:pt x="1464" y="1027"/>
                    </a:lnTo>
                    <a:lnTo>
                      <a:pt x="1416" y="1094"/>
                    </a:lnTo>
                    <a:lnTo>
                      <a:pt x="1358" y="1158"/>
                    </a:lnTo>
                    <a:lnTo>
                      <a:pt x="1315" y="1199"/>
                    </a:lnTo>
                    <a:lnTo>
                      <a:pt x="1266" y="1238"/>
                    </a:lnTo>
                    <a:lnTo>
                      <a:pt x="1214" y="1279"/>
                    </a:lnTo>
                    <a:lnTo>
                      <a:pt x="1156" y="1319"/>
                    </a:lnTo>
                    <a:lnTo>
                      <a:pt x="1094" y="1356"/>
                    </a:lnTo>
                    <a:lnTo>
                      <a:pt x="1029" y="1392"/>
                    </a:lnTo>
                    <a:lnTo>
                      <a:pt x="963" y="1427"/>
                    </a:lnTo>
                    <a:lnTo>
                      <a:pt x="894" y="1459"/>
                    </a:lnTo>
                    <a:lnTo>
                      <a:pt x="825" y="1487"/>
                    </a:lnTo>
                    <a:lnTo>
                      <a:pt x="754" y="1513"/>
                    </a:lnTo>
                    <a:lnTo>
                      <a:pt x="683" y="1537"/>
                    </a:lnTo>
                    <a:lnTo>
                      <a:pt x="612" y="1556"/>
                    </a:lnTo>
                    <a:lnTo>
                      <a:pt x="543" y="1569"/>
                    </a:lnTo>
                    <a:lnTo>
                      <a:pt x="475" y="1580"/>
                    </a:lnTo>
                    <a:lnTo>
                      <a:pt x="410" y="1584"/>
                    </a:lnTo>
                    <a:lnTo>
                      <a:pt x="348" y="1584"/>
                    </a:lnTo>
                    <a:lnTo>
                      <a:pt x="288" y="1579"/>
                    </a:lnTo>
                    <a:lnTo>
                      <a:pt x="232" y="1565"/>
                    </a:lnTo>
                    <a:lnTo>
                      <a:pt x="182" y="1547"/>
                    </a:lnTo>
                    <a:lnTo>
                      <a:pt x="137" y="1521"/>
                    </a:lnTo>
                    <a:lnTo>
                      <a:pt x="98" y="1489"/>
                    </a:lnTo>
                    <a:lnTo>
                      <a:pt x="62" y="1448"/>
                    </a:lnTo>
                    <a:lnTo>
                      <a:pt x="38" y="1403"/>
                    </a:lnTo>
                    <a:lnTo>
                      <a:pt x="19" y="1352"/>
                    </a:lnTo>
                    <a:lnTo>
                      <a:pt x="8" y="1296"/>
                    </a:lnTo>
                    <a:lnTo>
                      <a:pt x="0" y="1238"/>
                    </a:lnTo>
                    <a:lnTo>
                      <a:pt x="0" y="1175"/>
                    </a:lnTo>
                    <a:lnTo>
                      <a:pt x="6" y="1109"/>
                    </a:lnTo>
                    <a:lnTo>
                      <a:pt x="15" y="1042"/>
                    </a:lnTo>
                    <a:lnTo>
                      <a:pt x="30" y="973"/>
                    </a:lnTo>
                    <a:lnTo>
                      <a:pt x="49" y="902"/>
                    </a:lnTo>
                    <a:lnTo>
                      <a:pt x="71" y="830"/>
                    </a:lnTo>
                    <a:lnTo>
                      <a:pt x="98" y="761"/>
                    </a:lnTo>
                    <a:lnTo>
                      <a:pt x="126" y="690"/>
                    </a:lnTo>
                    <a:lnTo>
                      <a:pt x="159" y="621"/>
                    </a:lnTo>
                    <a:lnTo>
                      <a:pt x="193" y="556"/>
                    </a:lnTo>
                    <a:lnTo>
                      <a:pt x="229" y="490"/>
                    </a:lnTo>
                    <a:lnTo>
                      <a:pt x="268" y="428"/>
                    </a:lnTo>
                    <a:lnTo>
                      <a:pt x="307" y="372"/>
                    </a:lnTo>
                    <a:lnTo>
                      <a:pt x="346" y="318"/>
                    </a:lnTo>
                    <a:lnTo>
                      <a:pt x="387" y="269"/>
                    </a:lnTo>
                    <a:lnTo>
                      <a:pt x="427" y="226"/>
                    </a:lnTo>
                    <a:lnTo>
                      <a:pt x="490" y="168"/>
                    </a:lnTo>
                    <a:lnTo>
                      <a:pt x="558" y="120"/>
                    </a:lnTo>
                    <a:lnTo>
                      <a:pt x="627" y="81"/>
                    </a:lnTo>
                    <a:lnTo>
                      <a:pt x="700" y="47"/>
                    </a:lnTo>
                    <a:lnTo>
                      <a:pt x="774" y="23"/>
                    </a:lnTo>
                    <a:lnTo>
                      <a:pt x="851" y="8"/>
                    </a:lnTo>
                    <a:lnTo>
                      <a:pt x="9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solidFill>
                  <a:schemeClr val="accent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61"/>
              <p:cNvSpPr>
                <a:spLocks/>
              </p:cNvSpPr>
              <p:nvPr/>
            </p:nvSpPr>
            <p:spPr bwMode="auto">
              <a:xfrm>
                <a:off x="5102226" y="334963"/>
                <a:ext cx="2092325" cy="2940050"/>
              </a:xfrm>
              <a:custGeom>
                <a:avLst/>
                <a:gdLst>
                  <a:gd name="T0" fmla="*/ 660 w 1318"/>
                  <a:gd name="T1" fmla="*/ 0 h 1852"/>
                  <a:gd name="T2" fmla="*/ 742 w 1318"/>
                  <a:gd name="T3" fmla="*/ 6 h 1852"/>
                  <a:gd name="T4" fmla="*/ 820 w 1318"/>
                  <a:gd name="T5" fmla="*/ 21 h 1852"/>
                  <a:gd name="T6" fmla="*/ 897 w 1318"/>
                  <a:gd name="T7" fmla="*/ 49 h 1852"/>
                  <a:gd name="T8" fmla="*/ 968 w 1318"/>
                  <a:gd name="T9" fmla="*/ 84 h 1852"/>
                  <a:gd name="T10" fmla="*/ 1035 w 1318"/>
                  <a:gd name="T11" fmla="*/ 129 h 1852"/>
                  <a:gd name="T12" fmla="*/ 1097 w 1318"/>
                  <a:gd name="T13" fmla="*/ 182 h 1852"/>
                  <a:gd name="T14" fmla="*/ 1151 w 1318"/>
                  <a:gd name="T15" fmla="*/ 243 h 1852"/>
                  <a:gd name="T16" fmla="*/ 1200 w 1318"/>
                  <a:gd name="T17" fmla="*/ 311 h 1852"/>
                  <a:gd name="T18" fmla="*/ 1241 w 1318"/>
                  <a:gd name="T19" fmla="*/ 384 h 1852"/>
                  <a:gd name="T20" fmla="*/ 1273 w 1318"/>
                  <a:gd name="T21" fmla="*/ 462 h 1852"/>
                  <a:gd name="T22" fmla="*/ 1297 w 1318"/>
                  <a:gd name="T23" fmla="*/ 546 h 1852"/>
                  <a:gd name="T24" fmla="*/ 1312 w 1318"/>
                  <a:gd name="T25" fmla="*/ 634 h 1852"/>
                  <a:gd name="T26" fmla="*/ 1318 w 1318"/>
                  <a:gd name="T27" fmla="*/ 726 h 1852"/>
                  <a:gd name="T28" fmla="*/ 1316 w 1318"/>
                  <a:gd name="T29" fmla="*/ 795 h 1852"/>
                  <a:gd name="T30" fmla="*/ 1307 w 1318"/>
                  <a:gd name="T31" fmla="*/ 870 h 1852"/>
                  <a:gd name="T32" fmla="*/ 1293 w 1318"/>
                  <a:gd name="T33" fmla="*/ 948 h 1852"/>
                  <a:gd name="T34" fmla="*/ 1277 w 1318"/>
                  <a:gd name="T35" fmla="*/ 1029 h 1852"/>
                  <a:gd name="T36" fmla="*/ 1254 w 1318"/>
                  <a:gd name="T37" fmla="*/ 1111 h 1852"/>
                  <a:gd name="T38" fmla="*/ 1228 w 1318"/>
                  <a:gd name="T39" fmla="*/ 1195 h 1852"/>
                  <a:gd name="T40" fmla="*/ 1196 w 1318"/>
                  <a:gd name="T41" fmla="*/ 1278 h 1852"/>
                  <a:gd name="T42" fmla="*/ 1163 w 1318"/>
                  <a:gd name="T43" fmla="*/ 1360 h 1852"/>
                  <a:gd name="T44" fmla="*/ 1125 w 1318"/>
                  <a:gd name="T45" fmla="*/ 1438 h 1852"/>
                  <a:gd name="T46" fmla="*/ 1084 w 1318"/>
                  <a:gd name="T47" fmla="*/ 1513 h 1852"/>
                  <a:gd name="T48" fmla="*/ 1039 w 1318"/>
                  <a:gd name="T49" fmla="*/ 1584 h 1852"/>
                  <a:gd name="T50" fmla="*/ 991 w 1318"/>
                  <a:gd name="T51" fmla="*/ 1648 h 1852"/>
                  <a:gd name="T52" fmla="*/ 942 w 1318"/>
                  <a:gd name="T53" fmla="*/ 1706 h 1852"/>
                  <a:gd name="T54" fmla="*/ 890 w 1318"/>
                  <a:gd name="T55" fmla="*/ 1755 h 1852"/>
                  <a:gd name="T56" fmla="*/ 834 w 1318"/>
                  <a:gd name="T57" fmla="*/ 1796 h 1852"/>
                  <a:gd name="T58" fmla="*/ 777 w 1318"/>
                  <a:gd name="T59" fmla="*/ 1826 h 1852"/>
                  <a:gd name="T60" fmla="*/ 719 w 1318"/>
                  <a:gd name="T61" fmla="*/ 1844 h 1852"/>
                  <a:gd name="T62" fmla="*/ 660 w 1318"/>
                  <a:gd name="T63" fmla="*/ 1852 h 1852"/>
                  <a:gd name="T64" fmla="*/ 600 w 1318"/>
                  <a:gd name="T65" fmla="*/ 1844 h 1852"/>
                  <a:gd name="T66" fmla="*/ 540 w 1318"/>
                  <a:gd name="T67" fmla="*/ 1826 h 1852"/>
                  <a:gd name="T68" fmla="*/ 484 w 1318"/>
                  <a:gd name="T69" fmla="*/ 1796 h 1852"/>
                  <a:gd name="T70" fmla="*/ 430 w 1318"/>
                  <a:gd name="T71" fmla="*/ 1755 h 1852"/>
                  <a:gd name="T72" fmla="*/ 377 w 1318"/>
                  <a:gd name="T73" fmla="*/ 1706 h 1852"/>
                  <a:gd name="T74" fmla="*/ 327 w 1318"/>
                  <a:gd name="T75" fmla="*/ 1648 h 1852"/>
                  <a:gd name="T76" fmla="*/ 278 w 1318"/>
                  <a:gd name="T77" fmla="*/ 1584 h 1852"/>
                  <a:gd name="T78" fmla="*/ 235 w 1318"/>
                  <a:gd name="T79" fmla="*/ 1513 h 1852"/>
                  <a:gd name="T80" fmla="*/ 194 w 1318"/>
                  <a:gd name="T81" fmla="*/ 1438 h 1852"/>
                  <a:gd name="T82" fmla="*/ 155 w 1318"/>
                  <a:gd name="T83" fmla="*/ 1360 h 1852"/>
                  <a:gd name="T84" fmla="*/ 121 w 1318"/>
                  <a:gd name="T85" fmla="*/ 1278 h 1852"/>
                  <a:gd name="T86" fmla="*/ 89 w 1318"/>
                  <a:gd name="T87" fmla="*/ 1195 h 1852"/>
                  <a:gd name="T88" fmla="*/ 63 w 1318"/>
                  <a:gd name="T89" fmla="*/ 1111 h 1852"/>
                  <a:gd name="T90" fmla="*/ 41 w 1318"/>
                  <a:gd name="T91" fmla="*/ 1029 h 1852"/>
                  <a:gd name="T92" fmla="*/ 24 w 1318"/>
                  <a:gd name="T93" fmla="*/ 948 h 1852"/>
                  <a:gd name="T94" fmla="*/ 11 w 1318"/>
                  <a:gd name="T95" fmla="*/ 870 h 1852"/>
                  <a:gd name="T96" fmla="*/ 3 w 1318"/>
                  <a:gd name="T97" fmla="*/ 795 h 1852"/>
                  <a:gd name="T98" fmla="*/ 0 w 1318"/>
                  <a:gd name="T99" fmla="*/ 726 h 1852"/>
                  <a:gd name="T100" fmla="*/ 5 w 1318"/>
                  <a:gd name="T101" fmla="*/ 634 h 1852"/>
                  <a:gd name="T102" fmla="*/ 20 w 1318"/>
                  <a:gd name="T103" fmla="*/ 546 h 1852"/>
                  <a:gd name="T104" fmla="*/ 45 w 1318"/>
                  <a:gd name="T105" fmla="*/ 462 h 1852"/>
                  <a:gd name="T106" fmla="*/ 78 w 1318"/>
                  <a:gd name="T107" fmla="*/ 384 h 1852"/>
                  <a:gd name="T108" fmla="*/ 117 w 1318"/>
                  <a:gd name="T109" fmla="*/ 311 h 1852"/>
                  <a:gd name="T110" fmla="*/ 166 w 1318"/>
                  <a:gd name="T111" fmla="*/ 243 h 1852"/>
                  <a:gd name="T112" fmla="*/ 222 w 1318"/>
                  <a:gd name="T113" fmla="*/ 182 h 1852"/>
                  <a:gd name="T114" fmla="*/ 282 w 1318"/>
                  <a:gd name="T115" fmla="*/ 129 h 1852"/>
                  <a:gd name="T116" fmla="*/ 349 w 1318"/>
                  <a:gd name="T117" fmla="*/ 84 h 1852"/>
                  <a:gd name="T118" fmla="*/ 420 w 1318"/>
                  <a:gd name="T119" fmla="*/ 49 h 1852"/>
                  <a:gd name="T120" fmla="*/ 497 w 1318"/>
                  <a:gd name="T121" fmla="*/ 21 h 1852"/>
                  <a:gd name="T122" fmla="*/ 576 w 1318"/>
                  <a:gd name="T123" fmla="*/ 6 h 1852"/>
                  <a:gd name="T124" fmla="*/ 660 w 1318"/>
                  <a:gd name="T125" fmla="*/ 0 h 1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8" h="1852">
                    <a:moveTo>
                      <a:pt x="660" y="0"/>
                    </a:moveTo>
                    <a:lnTo>
                      <a:pt x="742" y="6"/>
                    </a:lnTo>
                    <a:lnTo>
                      <a:pt x="820" y="21"/>
                    </a:lnTo>
                    <a:lnTo>
                      <a:pt x="897" y="49"/>
                    </a:lnTo>
                    <a:lnTo>
                      <a:pt x="968" y="84"/>
                    </a:lnTo>
                    <a:lnTo>
                      <a:pt x="1035" y="129"/>
                    </a:lnTo>
                    <a:lnTo>
                      <a:pt x="1097" y="182"/>
                    </a:lnTo>
                    <a:lnTo>
                      <a:pt x="1151" y="243"/>
                    </a:lnTo>
                    <a:lnTo>
                      <a:pt x="1200" y="311"/>
                    </a:lnTo>
                    <a:lnTo>
                      <a:pt x="1241" y="384"/>
                    </a:lnTo>
                    <a:lnTo>
                      <a:pt x="1273" y="462"/>
                    </a:lnTo>
                    <a:lnTo>
                      <a:pt x="1297" y="546"/>
                    </a:lnTo>
                    <a:lnTo>
                      <a:pt x="1312" y="634"/>
                    </a:lnTo>
                    <a:lnTo>
                      <a:pt x="1318" y="726"/>
                    </a:lnTo>
                    <a:lnTo>
                      <a:pt x="1316" y="795"/>
                    </a:lnTo>
                    <a:lnTo>
                      <a:pt x="1307" y="870"/>
                    </a:lnTo>
                    <a:lnTo>
                      <a:pt x="1293" y="948"/>
                    </a:lnTo>
                    <a:lnTo>
                      <a:pt x="1277" y="1029"/>
                    </a:lnTo>
                    <a:lnTo>
                      <a:pt x="1254" y="1111"/>
                    </a:lnTo>
                    <a:lnTo>
                      <a:pt x="1228" y="1195"/>
                    </a:lnTo>
                    <a:lnTo>
                      <a:pt x="1196" y="1278"/>
                    </a:lnTo>
                    <a:lnTo>
                      <a:pt x="1163" y="1360"/>
                    </a:lnTo>
                    <a:lnTo>
                      <a:pt x="1125" y="1438"/>
                    </a:lnTo>
                    <a:lnTo>
                      <a:pt x="1084" y="1513"/>
                    </a:lnTo>
                    <a:lnTo>
                      <a:pt x="1039" y="1584"/>
                    </a:lnTo>
                    <a:lnTo>
                      <a:pt x="991" y="1648"/>
                    </a:lnTo>
                    <a:lnTo>
                      <a:pt x="942" y="1706"/>
                    </a:lnTo>
                    <a:lnTo>
                      <a:pt x="890" y="1755"/>
                    </a:lnTo>
                    <a:lnTo>
                      <a:pt x="834" y="1796"/>
                    </a:lnTo>
                    <a:lnTo>
                      <a:pt x="777" y="1826"/>
                    </a:lnTo>
                    <a:lnTo>
                      <a:pt x="719" y="1844"/>
                    </a:lnTo>
                    <a:lnTo>
                      <a:pt x="660" y="1852"/>
                    </a:lnTo>
                    <a:lnTo>
                      <a:pt x="600" y="1844"/>
                    </a:lnTo>
                    <a:lnTo>
                      <a:pt x="540" y="1826"/>
                    </a:lnTo>
                    <a:lnTo>
                      <a:pt x="484" y="1796"/>
                    </a:lnTo>
                    <a:lnTo>
                      <a:pt x="430" y="1755"/>
                    </a:lnTo>
                    <a:lnTo>
                      <a:pt x="377" y="1706"/>
                    </a:lnTo>
                    <a:lnTo>
                      <a:pt x="327" y="1648"/>
                    </a:lnTo>
                    <a:lnTo>
                      <a:pt x="278" y="1584"/>
                    </a:lnTo>
                    <a:lnTo>
                      <a:pt x="235" y="1513"/>
                    </a:lnTo>
                    <a:lnTo>
                      <a:pt x="194" y="1438"/>
                    </a:lnTo>
                    <a:lnTo>
                      <a:pt x="155" y="1360"/>
                    </a:lnTo>
                    <a:lnTo>
                      <a:pt x="121" y="1278"/>
                    </a:lnTo>
                    <a:lnTo>
                      <a:pt x="89" y="1195"/>
                    </a:lnTo>
                    <a:lnTo>
                      <a:pt x="63" y="1111"/>
                    </a:lnTo>
                    <a:lnTo>
                      <a:pt x="41" y="1029"/>
                    </a:lnTo>
                    <a:lnTo>
                      <a:pt x="24" y="948"/>
                    </a:lnTo>
                    <a:lnTo>
                      <a:pt x="11" y="870"/>
                    </a:lnTo>
                    <a:lnTo>
                      <a:pt x="3" y="795"/>
                    </a:lnTo>
                    <a:lnTo>
                      <a:pt x="0" y="726"/>
                    </a:lnTo>
                    <a:lnTo>
                      <a:pt x="5" y="634"/>
                    </a:lnTo>
                    <a:lnTo>
                      <a:pt x="20" y="546"/>
                    </a:lnTo>
                    <a:lnTo>
                      <a:pt x="45" y="462"/>
                    </a:lnTo>
                    <a:lnTo>
                      <a:pt x="78" y="384"/>
                    </a:lnTo>
                    <a:lnTo>
                      <a:pt x="117" y="311"/>
                    </a:lnTo>
                    <a:lnTo>
                      <a:pt x="166" y="243"/>
                    </a:lnTo>
                    <a:lnTo>
                      <a:pt x="222" y="182"/>
                    </a:lnTo>
                    <a:lnTo>
                      <a:pt x="282" y="129"/>
                    </a:lnTo>
                    <a:lnTo>
                      <a:pt x="349" y="84"/>
                    </a:lnTo>
                    <a:lnTo>
                      <a:pt x="420" y="49"/>
                    </a:lnTo>
                    <a:lnTo>
                      <a:pt x="497" y="21"/>
                    </a:lnTo>
                    <a:lnTo>
                      <a:pt x="576" y="6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62"/>
              <p:cNvSpPr>
                <a:spLocks/>
              </p:cNvSpPr>
              <p:nvPr/>
            </p:nvSpPr>
            <p:spPr bwMode="auto">
              <a:xfrm>
                <a:off x="3786188" y="911225"/>
                <a:ext cx="2514600" cy="2514600"/>
              </a:xfrm>
              <a:custGeom>
                <a:avLst/>
                <a:gdLst>
                  <a:gd name="T0" fmla="*/ 735 w 1584"/>
                  <a:gd name="T1" fmla="*/ 8 h 1584"/>
                  <a:gd name="T2" fmla="*/ 885 w 1584"/>
                  <a:gd name="T3" fmla="*/ 47 h 1584"/>
                  <a:gd name="T4" fmla="*/ 1029 w 1584"/>
                  <a:gd name="T5" fmla="*/ 120 h 1584"/>
                  <a:gd name="T6" fmla="*/ 1158 w 1584"/>
                  <a:gd name="T7" fmla="*/ 226 h 1584"/>
                  <a:gd name="T8" fmla="*/ 1238 w 1584"/>
                  <a:gd name="T9" fmla="*/ 318 h 1584"/>
                  <a:gd name="T10" fmla="*/ 1319 w 1584"/>
                  <a:gd name="T11" fmla="*/ 428 h 1584"/>
                  <a:gd name="T12" fmla="*/ 1391 w 1584"/>
                  <a:gd name="T13" fmla="*/ 556 h 1584"/>
                  <a:gd name="T14" fmla="*/ 1459 w 1584"/>
                  <a:gd name="T15" fmla="*/ 690 h 1584"/>
                  <a:gd name="T16" fmla="*/ 1513 w 1584"/>
                  <a:gd name="T17" fmla="*/ 830 h 1584"/>
                  <a:gd name="T18" fmla="*/ 1556 w 1584"/>
                  <a:gd name="T19" fmla="*/ 973 h 1584"/>
                  <a:gd name="T20" fmla="*/ 1580 w 1584"/>
                  <a:gd name="T21" fmla="*/ 1109 h 1584"/>
                  <a:gd name="T22" fmla="*/ 1584 w 1584"/>
                  <a:gd name="T23" fmla="*/ 1238 h 1584"/>
                  <a:gd name="T24" fmla="*/ 1565 w 1584"/>
                  <a:gd name="T25" fmla="*/ 1352 h 1584"/>
                  <a:gd name="T26" fmla="*/ 1520 w 1584"/>
                  <a:gd name="T27" fmla="*/ 1448 h 1584"/>
                  <a:gd name="T28" fmla="*/ 1448 w 1584"/>
                  <a:gd name="T29" fmla="*/ 1521 h 1584"/>
                  <a:gd name="T30" fmla="*/ 1352 w 1584"/>
                  <a:gd name="T31" fmla="*/ 1565 h 1584"/>
                  <a:gd name="T32" fmla="*/ 1238 w 1584"/>
                  <a:gd name="T33" fmla="*/ 1584 h 1584"/>
                  <a:gd name="T34" fmla="*/ 1109 w 1584"/>
                  <a:gd name="T35" fmla="*/ 1580 h 1584"/>
                  <a:gd name="T36" fmla="*/ 973 w 1584"/>
                  <a:gd name="T37" fmla="*/ 1556 h 1584"/>
                  <a:gd name="T38" fmla="*/ 831 w 1584"/>
                  <a:gd name="T39" fmla="*/ 1513 h 1584"/>
                  <a:gd name="T40" fmla="*/ 690 w 1584"/>
                  <a:gd name="T41" fmla="*/ 1459 h 1584"/>
                  <a:gd name="T42" fmla="*/ 556 w 1584"/>
                  <a:gd name="T43" fmla="*/ 1392 h 1584"/>
                  <a:gd name="T44" fmla="*/ 430 w 1584"/>
                  <a:gd name="T45" fmla="*/ 1319 h 1584"/>
                  <a:gd name="T46" fmla="*/ 318 w 1584"/>
                  <a:gd name="T47" fmla="*/ 1238 h 1584"/>
                  <a:gd name="T48" fmla="*/ 227 w 1584"/>
                  <a:gd name="T49" fmla="*/ 1158 h 1584"/>
                  <a:gd name="T50" fmla="*/ 120 w 1584"/>
                  <a:gd name="T51" fmla="*/ 1027 h 1584"/>
                  <a:gd name="T52" fmla="*/ 47 w 1584"/>
                  <a:gd name="T53" fmla="*/ 885 h 1584"/>
                  <a:gd name="T54" fmla="*/ 8 w 1584"/>
                  <a:gd name="T55" fmla="*/ 735 h 1584"/>
                  <a:gd name="T56" fmla="*/ 0 w 1584"/>
                  <a:gd name="T57" fmla="*/ 584 h 1584"/>
                  <a:gd name="T58" fmla="*/ 27 w 1584"/>
                  <a:gd name="T59" fmla="*/ 436 h 1584"/>
                  <a:gd name="T60" fmla="*/ 86 w 1584"/>
                  <a:gd name="T61" fmla="*/ 299 h 1584"/>
                  <a:gd name="T62" fmla="*/ 180 w 1584"/>
                  <a:gd name="T63" fmla="*/ 180 h 1584"/>
                  <a:gd name="T64" fmla="*/ 300 w 1584"/>
                  <a:gd name="T65" fmla="*/ 86 h 1584"/>
                  <a:gd name="T66" fmla="*/ 436 w 1584"/>
                  <a:gd name="T67" fmla="*/ 26 h 1584"/>
                  <a:gd name="T68" fmla="*/ 584 w 1584"/>
                  <a:gd name="T69" fmla="*/ 0 h 1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4" h="1584">
                    <a:moveTo>
                      <a:pt x="659" y="0"/>
                    </a:moveTo>
                    <a:lnTo>
                      <a:pt x="735" y="8"/>
                    </a:lnTo>
                    <a:lnTo>
                      <a:pt x="810" y="23"/>
                    </a:lnTo>
                    <a:lnTo>
                      <a:pt x="885" y="47"/>
                    </a:lnTo>
                    <a:lnTo>
                      <a:pt x="958" y="81"/>
                    </a:lnTo>
                    <a:lnTo>
                      <a:pt x="1029" y="120"/>
                    </a:lnTo>
                    <a:lnTo>
                      <a:pt x="1094" y="168"/>
                    </a:lnTo>
                    <a:lnTo>
                      <a:pt x="1158" y="226"/>
                    </a:lnTo>
                    <a:lnTo>
                      <a:pt x="1199" y="269"/>
                    </a:lnTo>
                    <a:lnTo>
                      <a:pt x="1238" y="318"/>
                    </a:lnTo>
                    <a:lnTo>
                      <a:pt x="1279" y="372"/>
                    </a:lnTo>
                    <a:lnTo>
                      <a:pt x="1319" y="428"/>
                    </a:lnTo>
                    <a:lnTo>
                      <a:pt x="1356" y="490"/>
                    </a:lnTo>
                    <a:lnTo>
                      <a:pt x="1391" y="556"/>
                    </a:lnTo>
                    <a:lnTo>
                      <a:pt x="1427" y="621"/>
                    </a:lnTo>
                    <a:lnTo>
                      <a:pt x="1459" y="690"/>
                    </a:lnTo>
                    <a:lnTo>
                      <a:pt x="1487" y="761"/>
                    </a:lnTo>
                    <a:lnTo>
                      <a:pt x="1513" y="830"/>
                    </a:lnTo>
                    <a:lnTo>
                      <a:pt x="1537" y="902"/>
                    </a:lnTo>
                    <a:lnTo>
                      <a:pt x="1556" y="973"/>
                    </a:lnTo>
                    <a:lnTo>
                      <a:pt x="1569" y="1042"/>
                    </a:lnTo>
                    <a:lnTo>
                      <a:pt x="1580" y="1109"/>
                    </a:lnTo>
                    <a:lnTo>
                      <a:pt x="1584" y="1175"/>
                    </a:lnTo>
                    <a:lnTo>
                      <a:pt x="1584" y="1238"/>
                    </a:lnTo>
                    <a:lnTo>
                      <a:pt x="1578" y="1296"/>
                    </a:lnTo>
                    <a:lnTo>
                      <a:pt x="1565" y="1352"/>
                    </a:lnTo>
                    <a:lnTo>
                      <a:pt x="1547" y="1403"/>
                    </a:lnTo>
                    <a:lnTo>
                      <a:pt x="1520" y="1448"/>
                    </a:lnTo>
                    <a:lnTo>
                      <a:pt x="1489" y="1489"/>
                    </a:lnTo>
                    <a:lnTo>
                      <a:pt x="1448" y="1521"/>
                    </a:lnTo>
                    <a:lnTo>
                      <a:pt x="1403" y="1547"/>
                    </a:lnTo>
                    <a:lnTo>
                      <a:pt x="1352" y="1565"/>
                    </a:lnTo>
                    <a:lnTo>
                      <a:pt x="1296" y="1579"/>
                    </a:lnTo>
                    <a:lnTo>
                      <a:pt x="1238" y="1584"/>
                    </a:lnTo>
                    <a:lnTo>
                      <a:pt x="1175" y="1584"/>
                    </a:lnTo>
                    <a:lnTo>
                      <a:pt x="1109" y="1580"/>
                    </a:lnTo>
                    <a:lnTo>
                      <a:pt x="1042" y="1569"/>
                    </a:lnTo>
                    <a:lnTo>
                      <a:pt x="973" y="1556"/>
                    </a:lnTo>
                    <a:lnTo>
                      <a:pt x="902" y="1537"/>
                    </a:lnTo>
                    <a:lnTo>
                      <a:pt x="831" y="1513"/>
                    </a:lnTo>
                    <a:lnTo>
                      <a:pt x="761" y="1487"/>
                    </a:lnTo>
                    <a:lnTo>
                      <a:pt x="690" y="1459"/>
                    </a:lnTo>
                    <a:lnTo>
                      <a:pt x="623" y="1427"/>
                    </a:lnTo>
                    <a:lnTo>
                      <a:pt x="556" y="1392"/>
                    </a:lnTo>
                    <a:lnTo>
                      <a:pt x="490" y="1356"/>
                    </a:lnTo>
                    <a:lnTo>
                      <a:pt x="430" y="1319"/>
                    </a:lnTo>
                    <a:lnTo>
                      <a:pt x="372" y="1279"/>
                    </a:lnTo>
                    <a:lnTo>
                      <a:pt x="318" y="1238"/>
                    </a:lnTo>
                    <a:lnTo>
                      <a:pt x="270" y="1199"/>
                    </a:lnTo>
                    <a:lnTo>
                      <a:pt x="227" y="1158"/>
                    </a:lnTo>
                    <a:lnTo>
                      <a:pt x="169" y="1094"/>
                    </a:lnTo>
                    <a:lnTo>
                      <a:pt x="120" y="1027"/>
                    </a:lnTo>
                    <a:lnTo>
                      <a:pt x="81" y="958"/>
                    </a:lnTo>
                    <a:lnTo>
                      <a:pt x="47" y="885"/>
                    </a:lnTo>
                    <a:lnTo>
                      <a:pt x="23" y="810"/>
                    </a:lnTo>
                    <a:lnTo>
                      <a:pt x="8" y="735"/>
                    </a:lnTo>
                    <a:lnTo>
                      <a:pt x="0" y="658"/>
                    </a:lnTo>
                    <a:lnTo>
                      <a:pt x="0" y="584"/>
                    </a:lnTo>
                    <a:lnTo>
                      <a:pt x="10" y="509"/>
                    </a:lnTo>
                    <a:lnTo>
                      <a:pt x="27" y="436"/>
                    </a:lnTo>
                    <a:lnTo>
                      <a:pt x="53" y="367"/>
                    </a:lnTo>
                    <a:lnTo>
                      <a:pt x="86" y="299"/>
                    </a:lnTo>
                    <a:lnTo>
                      <a:pt x="128" y="236"/>
                    </a:lnTo>
                    <a:lnTo>
                      <a:pt x="180" y="180"/>
                    </a:lnTo>
                    <a:lnTo>
                      <a:pt x="236" y="127"/>
                    </a:lnTo>
                    <a:lnTo>
                      <a:pt x="300" y="86"/>
                    </a:lnTo>
                    <a:lnTo>
                      <a:pt x="367" y="51"/>
                    </a:lnTo>
                    <a:lnTo>
                      <a:pt x="436" y="26"/>
                    </a:lnTo>
                    <a:lnTo>
                      <a:pt x="509" y="9"/>
                    </a:lnTo>
                    <a:lnTo>
                      <a:pt x="584" y="0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63"/>
              <p:cNvSpPr>
                <a:spLocks/>
              </p:cNvSpPr>
              <p:nvPr/>
            </p:nvSpPr>
            <p:spPr bwMode="auto">
              <a:xfrm>
                <a:off x="3211513" y="2227263"/>
                <a:ext cx="2938463" cy="2092325"/>
              </a:xfrm>
              <a:custGeom>
                <a:avLst/>
                <a:gdLst>
                  <a:gd name="T0" fmla="*/ 725 w 1851"/>
                  <a:gd name="T1" fmla="*/ 0 h 1318"/>
                  <a:gd name="T2" fmla="*/ 794 w 1851"/>
                  <a:gd name="T3" fmla="*/ 3 h 1318"/>
                  <a:gd name="T4" fmla="*/ 869 w 1851"/>
                  <a:gd name="T5" fmla="*/ 11 h 1318"/>
                  <a:gd name="T6" fmla="*/ 948 w 1851"/>
                  <a:gd name="T7" fmla="*/ 24 h 1318"/>
                  <a:gd name="T8" fmla="*/ 1028 w 1851"/>
                  <a:gd name="T9" fmla="*/ 41 h 1318"/>
                  <a:gd name="T10" fmla="*/ 1110 w 1851"/>
                  <a:gd name="T11" fmla="*/ 63 h 1318"/>
                  <a:gd name="T12" fmla="*/ 1194 w 1851"/>
                  <a:gd name="T13" fmla="*/ 89 h 1318"/>
                  <a:gd name="T14" fmla="*/ 1277 w 1851"/>
                  <a:gd name="T15" fmla="*/ 121 h 1318"/>
                  <a:gd name="T16" fmla="*/ 1359 w 1851"/>
                  <a:gd name="T17" fmla="*/ 155 h 1318"/>
                  <a:gd name="T18" fmla="*/ 1437 w 1851"/>
                  <a:gd name="T19" fmla="*/ 192 h 1318"/>
                  <a:gd name="T20" fmla="*/ 1512 w 1851"/>
                  <a:gd name="T21" fmla="*/ 235 h 1318"/>
                  <a:gd name="T22" fmla="*/ 1583 w 1851"/>
                  <a:gd name="T23" fmla="*/ 278 h 1318"/>
                  <a:gd name="T24" fmla="*/ 1647 w 1851"/>
                  <a:gd name="T25" fmla="*/ 327 h 1318"/>
                  <a:gd name="T26" fmla="*/ 1705 w 1851"/>
                  <a:gd name="T27" fmla="*/ 377 h 1318"/>
                  <a:gd name="T28" fmla="*/ 1753 w 1851"/>
                  <a:gd name="T29" fmla="*/ 430 h 1318"/>
                  <a:gd name="T30" fmla="*/ 1795 w 1851"/>
                  <a:gd name="T31" fmla="*/ 484 h 1318"/>
                  <a:gd name="T32" fmla="*/ 1824 w 1851"/>
                  <a:gd name="T33" fmla="*/ 540 h 1318"/>
                  <a:gd name="T34" fmla="*/ 1843 w 1851"/>
                  <a:gd name="T35" fmla="*/ 600 h 1318"/>
                  <a:gd name="T36" fmla="*/ 1851 w 1851"/>
                  <a:gd name="T37" fmla="*/ 660 h 1318"/>
                  <a:gd name="T38" fmla="*/ 1843 w 1851"/>
                  <a:gd name="T39" fmla="*/ 720 h 1318"/>
                  <a:gd name="T40" fmla="*/ 1824 w 1851"/>
                  <a:gd name="T41" fmla="*/ 778 h 1318"/>
                  <a:gd name="T42" fmla="*/ 1795 w 1851"/>
                  <a:gd name="T43" fmla="*/ 834 h 1318"/>
                  <a:gd name="T44" fmla="*/ 1753 w 1851"/>
                  <a:gd name="T45" fmla="*/ 890 h 1318"/>
                  <a:gd name="T46" fmla="*/ 1705 w 1851"/>
                  <a:gd name="T47" fmla="*/ 942 h 1318"/>
                  <a:gd name="T48" fmla="*/ 1647 w 1851"/>
                  <a:gd name="T49" fmla="*/ 991 h 1318"/>
                  <a:gd name="T50" fmla="*/ 1583 w 1851"/>
                  <a:gd name="T51" fmla="*/ 1039 h 1318"/>
                  <a:gd name="T52" fmla="*/ 1512 w 1851"/>
                  <a:gd name="T53" fmla="*/ 1084 h 1318"/>
                  <a:gd name="T54" fmla="*/ 1437 w 1851"/>
                  <a:gd name="T55" fmla="*/ 1125 h 1318"/>
                  <a:gd name="T56" fmla="*/ 1359 w 1851"/>
                  <a:gd name="T57" fmla="*/ 1163 h 1318"/>
                  <a:gd name="T58" fmla="*/ 1277 w 1851"/>
                  <a:gd name="T59" fmla="*/ 1196 h 1318"/>
                  <a:gd name="T60" fmla="*/ 1194 w 1851"/>
                  <a:gd name="T61" fmla="*/ 1228 h 1318"/>
                  <a:gd name="T62" fmla="*/ 1110 w 1851"/>
                  <a:gd name="T63" fmla="*/ 1254 h 1318"/>
                  <a:gd name="T64" fmla="*/ 1028 w 1851"/>
                  <a:gd name="T65" fmla="*/ 1277 h 1318"/>
                  <a:gd name="T66" fmla="*/ 948 w 1851"/>
                  <a:gd name="T67" fmla="*/ 1294 h 1318"/>
                  <a:gd name="T68" fmla="*/ 869 w 1851"/>
                  <a:gd name="T69" fmla="*/ 1307 h 1318"/>
                  <a:gd name="T70" fmla="*/ 794 w 1851"/>
                  <a:gd name="T71" fmla="*/ 1314 h 1318"/>
                  <a:gd name="T72" fmla="*/ 725 w 1851"/>
                  <a:gd name="T73" fmla="*/ 1318 h 1318"/>
                  <a:gd name="T74" fmla="*/ 633 w 1851"/>
                  <a:gd name="T75" fmla="*/ 1312 h 1318"/>
                  <a:gd name="T76" fmla="*/ 546 w 1851"/>
                  <a:gd name="T77" fmla="*/ 1297 h 1318"/>
                  <a:gd name="T78" fmla="*/ 461 w 1851"/>
                  <a:gd name="T79" fmla="*/ 1273 h 1318"/>
                  <a:gd name="T80" fmla="*/ 383 w 1851"/>
                  <a:gd name="T81" fmla="*/ 1241 h 1318"/>
                  <a:gd name="T82" fmla="*/ 310 w 1851"/>
                  <a:gd name="T83" fmla="*/ 1200 h 1318"/>
                  <a:gd name="T84" fmla="*/ 243 w 1851"/>
                  <a:gd name="T85" fmla="*/ 1152 h 1318"/>
                  <a:gd name="T86" fmla="*/ 181 w 1851"/>
                  <a:gd name="T87" fmla="*/ 1097 h 1318"/>
                  <a:gd name="T88" fmla="*/ 129 w 1851"/>
                  <a:gd name="T89" fmla="*/ 1036 h 1318"/>
                  <a:gd name="T90" fmla="*/ 84 w 1851"/>
                  <a:gd name="T91" fmla="*/ 968 h 1318"/>
                  <a:gd name="T92" fmla="*/ 48 w 1851"/>
                  <a:gd name="T93" fmla="*/ 897 h 1318"/>
                  <a:gd name="T94" fmla="*/ 20 w 1851"/>
                  <a:gd name="T95" fmla="*/ 821 h 1318"/>
                  <a:gd name="T96" fmla="*/ 5 w 1851"/>
                  <a:gd name="T97" fmla="*/ 742 h 1318"/>
                  <a:gd name="T98" fmla="*/ 0 w 1851"/>
                  <a:gd name="T99" fmla="*/ 660 h 1318"/>
                  <a:gd name="T100" fmla="*/ 5 w 1851"/>
                  <a:gd name="T101" fmla="*/ 576 h 1318"/>
                  <a:gd name="T102" fmla="*/ 20 w 1851"/>
                  <a:gd name="T103" fmla="*/ 497 h 1318"/>
                  <a:gd name="T104" fmla="*/ 48 w 1851"/>
                  <a:gd name="T105" fmla="*/ 420 h 1318"/>
                  <a:gd name="T106" fmla="*/ 84 w 1851"/>
                  <a:gd name="T107" fmla="*/ 349 h 1318"/>
                  <a:gd name="T108" fmla="*/ 129 w 1851"/>
                  <a:gd name="T109" fmla="*/ 282 h 1318"/>
                  <a:gd name="T110" fmla="*/ 181 w 1851"/>
                  <a:gd name="T111" fmla="*/ 222 h 1318"/>
                  <a:gd name="T112" fmla="*/ 243 w 1851"/>
                  <a:gd name="T113" fmla="*/ 166 h 1318"/>
                  <a:gd name="T114" fmla="*/ 310 w 1851"/>
                  <a:gd name="T115" fmla="*/ 117 h 1318"/>
                  <a:gd name="T116" fmla="*/ 383 w 1851"/>
                  <a:gd name="T117" fmla="*/ 78 h 1318"/>
                  <a:gd name="T118" fmla="*/ 461 w 1851"/>
                  <a:gd name="T119" fmla="*/ 44 h 1318"/>
                  <a:gd name="T120" fmla="*/ 546 w 1851"/>
                  <a:gd name="T121" fmla="*/ 20 h 1318"/>
                  <a:gd name="T122" fmla="*/ 633 w 1851"/>
                  <a:gd name="T123" fmla="*/ 5 h 1318"/>
                  <a:gd name="T124" fmla="*/ 725 w 1851"/>
                  <a:gd name="T125" fmla="*/ 0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51" h="1318">
                    <a:moveTo>
                      <a:pt x="725" y="0"/>
                    </a:moveTo>
                    <a:lnTo>
                      <a:pt x="794" y="3"/>
                    </a:lnTo>
                    <a:lnTo>
                      <a:pt x="869" y="11"/>
                    </a:lnTo>
                    <a:lnTo>
                      <a:pt x="948" y="24"/>
                    </a:lnTo>
                    <a:lnTo>
                      <a:pt x="1028" y="41"/>
                    </a:lnTo>
                    <a:lnTo>
                      <a:pt x="1110" y="63"/>
                    </a:lnTo>
                    <a:lnTo>
                      <a:pt x="1194" y="89"/>
                    </a:lnTo>
                    <a:lnTo>
                      <a:pt x="1277" y="121"/>
                    </a:lnTo>
                    <a:lnTo>
                      <a:pt x="1359" y="155"/>
                    </a:lnTo>
                    <a:lnTo>
                      <a:pt x="1437" y="192"/>
                    </a:lnTo>
                    <a:lnTo>
                      <a:pt x="1512" y="235"/>
                    </a:lnTo>
                    <a:lnTo>
                      <a:pt x="1583" y="278"/>
                    </a:lnTo>
                    <a:lnTo>
                      <a:pt x="1647" y="327"/>
                    </a:lnTo>
                    <a:lnTo>
                      <a:pt x="1705" y="377"/>
                    </a:lnTo>
                    <a:lnTo>
                      <a:pt x="1753" y="430"/>
                    </a:lnTo>
                    <a:lnTo>
                      <a:pt x="1795" y="484"/>
                    </a:lnTo>
                    <a:lnTo>
                      <a:pt x="1824" y="540"/>
                    </a:lnTo>
                    <a:lnTo>
                      <a:pt x="1843" y="600"/>
                    </a:lnTo>
                    <a:lnTo>
                      <a:pt x="1851" y="660"/>
                    </a:lnTo>
                    <a:lnTo>
                      <a:pt x="1843" y="720"/>
                    </a:lnTo>
                    <a:lnTo>
                      <a:pt x="1824" y="778"/>
                    </a:lnTo>
                    <a:lnTo>
                      <a:pt x="1795" y="834"/>
                    </a:lnTo>
                    <a:lnTo>
                      <a:pt x="1753" y="890"/>
                    </a:lnTo>
                    <a:lnTo>
                      <a:pt x="1705" y="942"/>
                    </a:lnTo>
                    <a:lnTo>
                      <a:pt x="1647" y="991"/>
                    </a:lnTo>
                    <a:lnTo>
                      <a:pt x="1583" y="1039"/>
                    </a:lnTo>
                    <a:lnTo>
                      <a:pt x="1512" y="1084"/>
                    </a:lnTo>
                    <a:lnTo>
                      <a:pt x="1437" y="1125"/>
                    </a:lnTo>
                    <a:lnTo>
                      <a:pt x="1359" y="1163"/>
                    </a:lnTo>
                    <a:lnTo>
                      <a:pt x="1277" y="1196"/>
                    </a:lnTo>
                    <a:lnTo>
                      <a:pt x="1194" y="1228"/>
                    </a:lnTo>
                    <a:lnTo>
                      <a:pt x="1110" y="1254"/>
                    </a:lnTo>
                    <a:lnTo>
                      <a:pt x="1028" y="1277"/>
                    </a:lnTo>
                    <a:lnTo>
                      <a:pt x="948" y="1294"/>
                    </a:lnTo>
                    <a:lnTo>
                      <a:pt x="869" y="1307"/>
                    </a:lnTo>
                    <a:lnTo>
                      <a:pt x="794" y="1314"/>
                    </a:lnTo>
                    <a:lnTo>
                      <a:pt x="725" y="1318"/>
                    </a:lnTo>
                    <a:lnTo>
                      <a:pt x="633" y="1312"/>
                    </a:lnTo>
                    <a:lnTo>
                      <a:pt x="546" y="1297"/>
                    </a:lnTo>
                    <a:lnTo>
                      <a:pt x="461" y="1273"/>
                    </a:lnTo>
                    <a:lnTo>
                      <a:pt x="383" y="1241"/>
                    </a:lnTo>
                    <a:lnTo>
                      <a:pt x="310" y="1200"/>
                    </a:lnTo>
                    <a:lnTo>
                      <a:pt x="243" y="1152"/>
                    </a:lnTo>
                    <a:lnTo>
                      <a:pt x="181" y="1097"/>
                    </a:lnTo>
                    <a:lnTo>
                      <a:pt x="129" y="1036"/>
                    </a:lnTo>
                    <a:lnTo>
                      <a:pt x="84" y="968"/>
                    </a:lnTo>
                    <a:lnTo>
                      <a:pt x="48" y="897"/>
                    </a:lnTo>
                    <a:lnTo>
                      <a:pt x="20" y="821"/>
                    </a:lnTo>
                    <a:lnTo>
                      <a:pt x="5" y="742"/>
                    </a:lnTo>
                    <a:lnTo>
                      <a:pt x="0" y="660"/>
                    </a:lnTo>
                    <a:lnTo>
                      <a:pt x="5" y="576"/>
                    </a:lnTo>
                    <a:lnTo>
                      <a:pt x="20" y="497"/>
                    </a:lnTo>
                    <a:lnTo>
                      <a:pt x="48" y="420"/>
                    </a:lnTo>
                    <a:lnTo>
                      <a:pt x="84" y="349"/>
                    </a:lnTo>
                    <a:lnTo>
                      <a:pt x="129" y="282"/>
                    </a:lnTo>
                    <a:lnTo>
                      <a:pt x="181" y="222"/>
                    </a:lnTo>
                    <a:lnTo>
                      <a:pt x="243" y="166"/>
                    </a:lnTo>
                    <a:lnTo>
                      <a:pt x="310" y="117"/>
                    </a:lnTo>
                    <a:lnTo>
                      <a:pt x="383" y="78"/>
                    </a:lnTo>
                    <a:lnTo>
                      <a:pt x="461" y="44"/>
                    </a:lnTo>
                    <a:lnTo>
                      <a:pt x="546" y="20"/>
                    </a:lnTo>
                    <a:lnTo>
                      <a:pt x="633" y="5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solidFill>
                  <a:schemeClr val="accent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64"/>
              <p:cNvSpPr>
                <a:spLocks noEditPoints="1"/>
              </p:cNvSpPr>
              <p:nvPr/>
            </p:nvSpPr>
            <p:spPr bwMode="auto">
              <a:xfrm>
                <a:off x="3786188" y="3121025"/>
                <a:ext cx="2259013" cy="2516188"/>
              </a:xfrm>
              <a:custGeom>
                <a:avLst/>
                <a:gdLst>
                  <a:gd name="T0" fmla="*/ 1391 w 1423"/>
                  <a:gd name="T1" fmla="*/ 31 h 1585"/>
                  <a:gd name="T2" fmla="*/ 1423 w 1423"/>
                  <a:gd name="T3" fmla="*/ 48 h 1585"/>
                  <a:gd name="T4" fmla="*/ 1391 w 1423"/>
                  <a:gd name="T5" fmla="*/ 33 h 1585"/>
                  <a:gd name="T6" fmla="*/ 1391 w 1423"/>
                  <a:gd name="T7" fmla="*/ 31 h 1585"/>
                  <a:gd name="T8" fmla="*/ 1184 w 1423"/>
                  <a:gd name="T9" fmla="*/ 0 h 1585"/>
                  <a:gd name="T10" fmla="*/ 1251 w 1423"/>
                  <a:gd name="T11" fmla="*/ 1 h 1585"/>
                  <a:gd name="T12" fmla="*/ 1313 w 1423"/>
                  <a:gd name="T13" fmla="*/ 9 h 1585"/>
                  <a:gd name="T14" fmla="*/ 1371 w 1423"/>
                  <a:gd name="T15" fmla="*/ 26 h 1585"/>
                  <a:gd name="T16" fmla="*/ 1391 w 1423"/>
                  <a:gd name="T17" fmla="*/ 33 h 1585"/>
                  <a:gd name="T18" fmla="*/ 1083 w 1423"/>
                  <a:gd name="T19" fmla="*/ 1425 h 1585"/>
                  <a:gd name="T20" fmla="*/ 1016 w 1423"/>
                  <a:gd name="T21" fmla="*/ 1471 h 1585"/>
                  <a:gd name="T22" fmla="*/ 946 w 1423"/>
                  <a:gd name="T23" fmla="*/ 1509 h 1585"/>
                  <a:gd name="T24" fmla="*/ 874 w 1423"/>
                  <a:gd name="T25" fmla="*/ 1540 h 1585"/>
                  <a:gd name="T26" fmla="*/ 801 w 1423"/>
                  <a:gd name="T27" fmla="*/ 1563 h 1585"/>
                  <a:gd name="T28" fmla="*/ 726 w 1423"/>
                  <a:gd name="T29" fmla="*/ 1578 h 1585"/>
                  <a:gd name="T30" fmla="*/ 651 w 1423"/>
                  <a:gd name="T31" fmla="*/ 1585 h 1585"/>
                  <a:gd name="T32" fmla="*/ 576 w 1423"/>
                  <a:gd name="T33" fmla="*/ 1584 h 1585"/>
                  <a:gd name="T34" fmla="*/ 503 w 1423"/>
                  <a:gd name="T35" fmla="*/ 1574 h 1585"/>
                  <a:gd name="T36" fmla="*/ 432 w 1423"/>
                  <a:gd name="T37" fmla="*/ 1557 h 1585"/>
                  <a:gd name="T38" fmla="*/ 363 w 1423"/>
                  <a:gd name="T39" fmla="*/ 1531 h 1585"/>
                  <a:gd name="T40" fmla="*/ 298 w 1423"/>
                  <a:gd name="T41" fmla="*/ 1497 h 1585"/>
                  <a:gd name="T42" fmla="*/ 236 w 1423"/>
                  <a:gd name="T43" fmla="*/ 1456 h 1585"/>
                  <a:gd name="T44" fmla="*/ 180 w 1423"/>
                  <a:gd name="T45" fmla="*/ 1406 h 1585"/>
                  <a:gd name="T46" fmla="*/ 128 w 1423"/>
                  <a:gd name="T47" fmla="*/ 1348 h 1585"/>
                  <a:gd name="T48" fmla="*/ 86 w 1423"/>
                  <a:gd name="T49" fmla="*/ 1284 h 1585"/>
                  <a:gd name="T50" fmla="*/ 53 w 1423"/>
                  <a:gd name="T51" fmla="*/ 1219 h 1585"/>
                  <a:gd name="T52" fmla="*/ 27 w 1423"/>
                  <a:gd name="T53" fmla="*/ 1148 h 1585"/>
                  <a:gd name="T54" fmla="*/ 10 w 1423"/>
                  <a:gd name="T55" fmla="*/ 1075 h 1585"/>
                  <a:gd name="T56" fmla="*/ 0 w 1423"/>
                  <a:gd name="T57" fmla="*/ 1002 h 1585"/>
                  <a:gd name="T58" fmla="*/ 0 w 1423"/>
                  <a:gd name="T59" fmla="*/ 925 h 1585"/>
                  <a:gd name="T60" fmla="*/ 8 w 1423"/>
                  <a:gd name="T61" fmla="*/ 850 h 1585"/>
                  <a:gd name="T62" fmla="*/ 23 w 1423"/>
                  <a:gd name="T63" fmla="*/ 774 h 1585"/>
                  <a:gd name="T64" fmla="*/ 47 w 1423"/>
                  <a:gd name="T65" fmla="*/ 699 h 1585"/>
                  <a:gd name="T66" fmla="*/ 81 w 1423"/>
                  <a:gd name="T67" fmla="*/ 626 h 1585"/>
                  <a:gd name="T68" fmla="*/ 120 w 1423"/>
                  <a:gd name="T69" fmla="*/ 557 h 1585"/>
                  <a:gd name="T70" fmla="*/ 169 w 1423"/>
                  <a:gd name="T71" fmla="*/ 489 h 1585"/>
                  <a:gd name="T72" fmla="*/ 227 w 1423"/>
                  <a:gd name="T73" fmla="*/ 426 h 1585"/>
                  <a:gd name="T74" fmla="*/ 273 w 1423"/>
                  <a:gd name="T75" fmla="*/ 383 h 1585"/>
                  <a:gd name="T76" fmla="*/ 326 w 1423"/>
                  <a:gd name="T77" fmla="*/ 338 h 1585"/>
                  <a:gd name="T78" fmla="*/ 386 w 1423"/>
                  <a:gd name="T79" fmla="*/ 295 h 1585"/>
                  <a:gd name="T80" fmla="*/ 449 w 1423"/>
                  <a:gd name="T81" fmla="*/ 254 h 1585"/>
                  <a:gd name="T82" fmla="*/ 516 w 1423"/>
                  <a:gd name="T83" fmla="*/ 213 h 1585"/>
                  <a:gd name="T84" fmla="*/ 587 w 1423"/>
                  <a:gd name="T85" fmla="*/ 175 h 1585"/>
                  <a:gd name="T86" fmla="*/ 660 w 1423"/>
                  <a:gd name="T87" fmla="*/ 140 h 1585"/>
                  <a:gd name="T88" fmla="*/ 735 w 1423"/>
                  <a:gd name="T89" fmla="*/ 106 h 1585"/>
                  <a:gd name="T90" fmla="*/ 812 w 1423"/>
                  <a:gd name="T91" fmla="*/ 76 h 1585"/>
                  <a:gd name="T92" fmla="*/ 888 w 1423"/>
                  <a:gd name="T93" fmla="*/ 52 h 1585"/>
                  <a:gd name="T94" fmla="*/ 965 w 1423"/>
                  <a:gd name="T95" fmla="*/ 31 h 1585"/>
                  <a:gd name="T96" fmla="*/ 1040 w 1423"/>
                  <a:gd name="T97" fmla="*/ 14 h 1585"/>
                  <a:gd name="T98" fmla="*/ 1113 w 1423"/>
                  <a:gd name="T99" fmla="*/ 3 h 1585"/>
                  <a:gd name="T100" fmla="*/ 1184 w 1423"/>
                  <a:gd name="T101" fmla="*/ 0 h 1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3" h="1585">
                    <a:moveTo>
                      <a:pt x="1391" y="31"/>
                    </a:moveTo>
                    <a:lnTo>
                      <a:pt x="1423" y="48"/>
                    </a:lnTo>
                    <a:lnTo>
                      <a:pt x="1391" y="33"/>
                    </a:lnTo>
                    <a:lnTo>
                      <a:pt x="1391" y="31"/>
                    </a:lnTo>
                    <a:close/>
                    <a:moveTo>
                      <a:pt x="1184" y="0"/>
                    </a:moveTo>
                    <a:lnTo>
                      <a:pt x="1251" y="1"/>
                    </a:lnTo>
                    <a:lnTo>
                      <a:pt x="1313" y="9"/>
                    </a:lnTo>
                    <a:lnTo>
                      <a:pt x="1371" y="26"/>
                    </a:lnTo>
                    <a:lnTo>
                      <a:pt x="1391" y="33"/>
                    </a:lnTo>
                    <a:lnTo>
                      <a:pt x="1083" y="1425"/>
                    </a:lnTo>
                    <a:lnTo>
                      <a:pt x="1016" y="1471"/>
                    </a:lnTo>
                    <a:lnTo>
                      <a:pt x="946" y="1509"/>
                    </a:lnTo>
                    <a:lnTo>
                      <a:pt x="874" y="1540"/>
                    </a:lnTo>
                    <a:lnTo>
                      <a:pt x="801" y="1563"/>
                    </a:lnTo>
                    <a:lnTo>
                      <a:pt x="726" y="1578"/>
                    </a:lnTo>
                    <a:lnTo>
                      <a:pt x="651" y="1585"/>
                    </a:lnTo>
                    <a:lnTo>
                      <a:pt x="576" y="1584"/>
                    </a:lnTo>
                    <a:lnTo>
                      <a:pt x="503" y="1574"/>
                    </a:lnTo>
                    <a:lnTo>
                      <a:pt x="432" y="1557"/>
                    </a:lnTo>
                    <a:lnTo>
                      <a:pt x="363" y="1531"/>
                    </a:lnTo>
                    <a:lnTo>
                      <a:pt x="298" y="1497"/>
                    </a:lnTo>
                    <a:lnTo>
                      <a:pt x="236" y="1456"/>
                    </a:lnTo>
                    <a:lnTo>
                      <a:pt x="180" y="1406"/>
                    </a:lnTo>
                    <a:lnTo>
                      <a:pt x="128" y="1348"/>
                    </a:lnTo>
                    <a:lnTo>
                      <a:pt x="86" y="1284"/>
                    </a:lnTo>
                    <a:lnTo>
                      <a:pt x="53" y="1219"/>
                    </a:lnTo>
                    <a:lnTo>
                      <a:pt x="27" y="1148"/>
                    </a:lnTo>
                    <a:lnTo>
                      <a:pt x="10" y="1075"/>
                    </a:lnTo>
                    <a:lnTo>
                      <a:pt x="0" y="1002"/>
                    </a:lnTo>
                    <a:lnTo>
                      <a:pt x="0" y="925"/>
                    </a:lnTo>
                    <a:lnTo>
                      <a:pt x="8" y="850"/>
                    </a:lnTo>
                    <a:lnTo>
                      <a:pt x="23" y="774"/>
                    </a:lnTo>
                    <a:lnTo>
                      <a:pt x="47" y="699"/>
                    </a:lnTo>
                    <a:lnTo>
                      <a:pt x="81" y="626"/>
                    </a:lnTo>
                    <a:lnTo>
                      <a:pt x="120" y="557"/>
                    </a:lnTo>
                    <a:lnTo>
                      <a:pt x="169" y="489"/>
                    </a:lnTo>
                    <a:lnTo>
                      <a:pt x="227" y="426"/>
                    </a:lnTo>
                    <a:lnTo>
                      <a:pt x="273" y="383"/>
                    </a:lnTo>
                    <a:lnTo>
                      <a:pt x="326" y="338"/>
                    </a:lnTo>
                    <a:lnTo>
                      <a:pt x="386" y="295"/>
                    </a:lnTo>
                    <a:lnTo>
                      <a:pt x="449" y="254"/>
                    </a:lnTo>
                    <a:lnTo>
                      <a:pt x="516" y="213"/>
                    </a:lnTo>
                    <a:lnTo>
                      <a:pt x="587" y="175"/>
                    </a:lnTo>
                    <a:lnTo>
                      <a:pt x="660" y="140"/>
                    </a:lnTo>
                    <a:lnTo>
                      <a:pt x="735" y="106"/>
                    </a:lnTo>
                    <a:lnTo>
                      <a:pt x="812" y="76"/>
                    </a:lnTo>
                    <a:lnTo>
                      <a:pt x="888" y="52"/>
                    </a:lnTo>
                    <a:lnTo>
                      <a:pt x="965" y="31"/>
                    </a:lnTo>
                    <a:lnTo>
                      <a:pt x="1040" y="14"/>
                    </a:lnTo>
                    <a:lnTo>
                      <a:pt x="1113" y="3"/>
                    </a:lnTo>
                    <a:lnTo>
                      <a:pt x="118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65"/>
              <p:cNvSpPr>
                <a:spLocks/>
              </p:cNvSpPr>
              <p:nvPr/>
            </p:nvSpPr>
            <p:spPr bwMode="auto">
              <a:xfrm>
                <a:off x="5102226" y="3275013"/>
                <a:ext cx="1047750" cy="2938463"/>
              </a:xfrm>
              <a:custGeom>
                <a:avLst/>
                <a:gdLst>
                  <a:gd name="T0" fmla="*/ 660 w 660"/>
                  <a:gd name="T1" fmla="*/ 0 h 1851"/>
                  <a:gd name="T2" fmla="*/ 660 w 660"/>
                  <a:gd name="T3" fmla="*/ 415 h 1851"/>
                  <a:gd name="T4" fmla="*/ 626 w 660"/>
                  <a:gd name="T5" fmla="*/ 426 h 1851"/>
                  <a:gd name="T6" fmla="*/ 592 w 660"/>
                  <a:gd name="T7" fmla="*/ 435 h 1851"/>
                  <a:gd name="T8" fmla="*/ 559 w 660"/>
                  <a:gd name="T9" fmla="*/ 447 h 1851"/>
                  <a:gd name="T10" fmla="*/ 525 w 660"/>
                  <a:gd name="T11" fmla="*/ 458 h 1851"/>
                  <a:gd name="T12" fmla="*/ 497 w 660"/>
                  <a:gd name="T13" fmla="*/ 467 h 1851"/>
                  <a:gd name="T14" fmla="*/ 475 w 660"/>
                  <a:gd name="T15" fmla="*/ 475 h 1851"/>
                  <a:gd name="T16" fmla="*/ 458 w 660"/>
                  <a:gd name="T17" fmla="*/ 482 h 1851"/>
                  <a:gd name="T18" fmla="*/ 452 w 660"/>
                  <a:gd name="T19" fmla="*/ 486 h 1851"/>
                  <a:gd name="T20" fmla="*/ 456 w 660"/>
                  <a:gd name="T21" fmla="*/ 493 h 1851"/>
                  <a:gd name="T22" fmla="*/ 461 w 660"/>
                  <a:gd name="T23" fmla="*/ 507 h 1851"/>
                  <a:gd name="T24" fmla="*/ 473 w 660"/>
                  <a:gd name="T25" fmla="*/ 525 h 1851"/>
                  <a:gd name="T26" fmla="*/ 488 w 660"/>
                  <a:gd name="T27" fmla="*/ 548 h 1851"/>
                  <a:gd name="T28" fmla="*/ 503 w 660"/>
                  <a:gd name="T29" fmla="*/ 576 h 1851"/>
                  <a:gd name="T30" fmla="*/ 521 w 660"/>
                  <a:gd name="T31" fmla="*/ 608 h 1851"/>
                  <a:gd name="T32" fmla="*/ 542 w 660"/>
                  <a:gd name="T33" fmla="*/ 641 h 1851"/>
                  <a:gd name="T34" fmla="*/ 562 w 660"/>
                  <a:gd name="T35" fmla="*/ 675 h 1851"/>
                  <a:gd name="T36" fmla="*/ 583 w 660"/>
                  <a:gd name="T37" fmla="*/ 709 h 1851"/>
                  <a:gd name="T38" fmla="*/ 605 w 660"/>
                  <a:gd name="T39" fmla="*/ 744 h 1851"/>
                  <a:gd name="T40" fmla="*/ 624 w 660"/>
                  <a:gd name="T41" fmla="*/ 776 h 1851"/>
                  <a:gd name="T42" fmla="*/ 643 w 660"/>
                  <a:gd name="T43" fmla="*/ 806 h 1851"/>
                  <a:gd name="T44" fmla="*/ 660 w 660"/>
                  <a:gd name="T45" fmla="*/ 832 h 1851"/>
                  <a:gd name="T46" fmla="*/ 660 w 660"/>
                  <a:gd name="T47" fmla="*/ 1851 h 1851"/>
                  <a:gd name="T48" fmla="*/ 576 w 660"/>
                  <a:gd name="T49" fmla="*/ 1846 h 1851"/>
                  <a:gd name="T50" fmla="*/ 497 w 660"/>
                  <a:gd name="T51" fmla="*/ 1829 h 1851"/>
                  <a:gd name="T52" fmla="*/ 420 w 660"/>
                  <a:gd name="T53" fmla="*/ 1803 h 1851"/>
                  <a:gd name="T54" fmla="*/ 349 w 660"/>
                  <a:gd name="T55" fmla="*/ 1765 h 1851"/>
                  <a:gd name="T56" fmla="*/ 282 w 660"/>
                  <a:gd name="T57" fmla="*/ 1720 h 1851"/>
                  <a:gd name="T58" fmla="*/ 222 w 660"/>
                  <a:gd name="T59" fmla="*/ 1668 h 1851"/>
                  <a:gd name="T60" fmla="*/ 166 w 660"/>
                  <a:gd name="T61" fmla="*/ 1606 h 1851"/>
                  <a:gd name="T62" fmla="*/ 117 w 660"/>
                  <a:gd name="T63" fmla="*/ 1539 h 1851"/>
                  <a:gd name="T64" fmla="*/ 78 w 660"/>
                  <a:gd name="T65" fmla="*/ 1466 h 1851"/>
                  <a:gd name="T66" fmla="*/ 45 w 660"/>
                  <a:gd name="T67" fmla="*/ 1387 h 1851"/>
                  <a:gd name="T68" fmla="*/ 20 w 660"/>
                  <a:gd name="T69" fmla="*/ 1303 h 1851"/>
                  <a:gd name="T70" fmla="*/ 5 w 660"/>
                  <a:gd name="T71" fmla="*/ 1215 h 1851"/>
                  <a:gd name="T72" fmla="*/ 0 w 660"/>
                  <a:gd name="T73" fmla="*/ 1126 h 1851"/>
                  <a:gd name="T74" fmla="*/ 3 w 660"/>
                  <a:gd name="T75" fmla="*/ 1055 h 1851"/>
                  <a:gd name="T76" fmla="*/ 11 w 660"/>
                  <a:gd name="T77" fmla="*/ 982 h 1851"/>
                  <a:gd name="T78" fmla="*/ 24 w 660"/>
                  <a:gd name="T79" fmla="*/ 903 h 1851"/>
                  <a:gd name="T80" fmla="*/ 41 w 660"/>
                  <a:gd name="T81" fmla="*/ 821 h 1851"/>
                  <a:gd name="T82" fmla="*/ 63 w 660"/>
                  <a:gd name="T83" fmla="*/ 738 h 1851"/>
                  <a:gd name="T84" fmla="*/ 89 w 660"/>
                  <a:gd name="T85" fmla="*/ 654 h 1851"/>
                  <a:gd name="T86" fmla="*/ 121 w 660"/>
                  <a:gd name="T87" fmla="*/ 572 h 1851"/>
                  <a:gd name="T88" fmla="*/ 155 w 660"/>
                  <a:gd name="T89" fmla="*/ 490 h 1851"/>
                  <a:gd name="T90" fmla="*/ 194 w 660"/>
                  <a:gd name="T91" fmla="*/ 411 h 1851"/>
                  <a:gd name="T92" fmla="*/ 235 w 660"/>
                  <a:gd name="T93" fmla="*/ 336 h 1851"/>
                  <a:gd name="T94" fmla="*/ 278 w 660"/>
                  <a:gd name="T95" fmla="*/ 267 h 1851"/>
                  <a:gd name="T96" fmla="*/ 327 w 660"/>
                  <a:gd name="T97" fmla="*/ 202 h 1851"/>
                  <a:gd name="T98" fmla="*/ 377 w 660"/>
                  <a:gd name="T99" fmla="*/ 144 h 1851"/>
                  <a:gd name="T100" fmla="*/ 430 w 660"/>
                  <a:gd name="T101" fmla="*/ 95 h 1851"/>
                  <a:gd name="T102" fmla="*/ 484 w 660"/>
                  <a:gd name="T103" fmla="*/ 54 h 1851"/>
                  <a:gd name="T104" fmla="*/ 540 w 660"/>
                  <a:gd name="T105" fmla="*/ 24 h 1851"/>
                  <a:gd name="T106" fmla="*/ 600 w 660"/>
                  <a:gd name="T107" fmla="*/ 5 h 1851"/>
                  <a:gd name="T108" fmla="*/ 660 w 660"/>
                  <a:gd name="T10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60" h="1851">
                    <a:moveTo>
                      <a:pt x="660" y="0"/>
                    </a:moveTo>
                    <a:lnTo>
                      <a:pt x="660" y="415"/>
                    </a:lnTo>
                    <a:lnTo>
                      <a:pt x="626" y="426"/>
                    </a:lnTo>
                    <a:lnTo>
                      <a:pt x="592" y="435"/>
                    </a:lnTo>
                    <a:lnTo>
                      <a:pt x="559" y="447"/>
                    </a:lnTo>
                    <a:lnTo>
                      <a:pt x="525" y="458"/>
                    </a:lnTo>
                    <a:lnTo>
                      <a:pt x="497" y="467"/>
                    </a:lnTo>
                    <a:lnTo>
                      <a:pt x="475" y="475"/>
                    </a:lnTo>
                    <a:lnTo>
                      <a:pt x="458" y="482"/>
                    </a:lnTo>
                    <a:lnTo>
                      <a:pt x="452" y="486"/>
                    </a:lnTo>
                    <a:lnTo>
                      <a:pt x="456" y="493"/>
                    </a:lnTo>
                    <a:lnTo>
                      <a:pt x="461" y="507"/>
                    </a:lnTo>
                    <a:lnTo>
                      <a:pt x="473" y="525"/>
                    </a:lnTo>
                    <a:lnTo>
                      <a:pt x="488" y="548"/>
                    </a:lnTo>
                    <a:lnTo>
                      <a:pt x="503" y="576"/>
                    </a:lnTo>
                    <a:lnTo>
                      <a:pt x="521" y="608"/>
                    </a:lnTo>
                    <a:lnTo>
                      <a:pt x="542" y="641"/>
                    </a:lnTo>
                    <a:lnTo>
                      <a:pt x="562" y="675"/>
                    </a:lnTo>
                    <a:lnTo>
                      <a:pt x="583" y="709"/>
                    </a:lnTo>
                    <a:lnTo>
                      <a:pt x="605" y="744"/>
                    </a:lnTo>
                    <a:lnTo>
                      <a:pt x="624" y="776"/>
                    </a:lnTo>
                    <a:lnTo>
                      <a:pt x="643" y="806"/>
                    </a:lnTo>
                    <a:lnTo>
                      <a:pt x="660" y="832"/>
                    </a:lnTo>
                    <a:lnTo>
                      <a:pt x="660" y="1851"/>
                    </a:lnTo>
                    <a:lnTo>
                      <a:pt x="576" y="1846"/>
                    </a:lnTo>
                    <a:lnTo>
                      <a:pt x="497" y="1829"/>
                    </a:lnTo>
                    <a:lnTo>
                      <a:pt x="420" y="1803"/>
                    </a:lnTo>
                    <a:lnTo>
                      <a:pt x="349" y="1765"/>
                    </a:lnTo>
                    <a:lnTo>
                      <a:pt x="282" y="1720"/>
                    </a:lnTo>
                    <a:lnTo>
                      <a:pt x="222" y="1668"/>
                    </a:lnTo>
                    <a:lnTo>
                      <a:pt x="166" y="1606"/>
                    </a:lnTo>
                    <a:lnTo>
                      <a:pt x="117" y="1539"/>
                    </a:lnTo>
                    <a:lnTo>
                      <a:pt x="78" y="1466"/>
                    </a:lnTo>
                    <a:lnTo>
                      <a:pt x="45" y="1387"/>
                    </a:lnTo>
                    <a:lnTo>
                      <a:pt x="20" y="1303"/>
                    </a:lnTo>
                    <a:lnTo>
                      <a:pt x="5" y="1215"/>
                    </a:lnTo>
                    <a:lnTo>
                      <a:pt x="0" y="1126"/>
                    </a:lnTo>
                    <a:lnTo>
                      <a:pt x="3" y="1055"/>
                    </a:lnTo>
                    <a:lnTo>
                      <a:pt x="11" y="982"/>
                    </a:lnTo>
                    <a:lnTo>
                      <a:pt x="24" y="903"/>
                    </a:lnTo>
                    <a:lnTo>
                      <a:pt x="41" y="821"/>
                    </a:lnTo>
                    <a:lnTo>
                      <a:pt x="63" y="738"/>
                    </a:lnTo>
                    <a:lnTo>
                      <a:pt x="89" y="654"/>
                    </a:lnTo>
                    <a:lnTo>
                      <a:pt x="121" y="572"/>
                    </a:lnTo>
                    <a:lnTo>
                      <a:pt x="155" y="490"/>
                    </a:lnTo>
                    <a:lnTo>
                      <a:pt x="194" y="411"/>
                    </a:lnTo>
                    <a:lnTo>
                      <a:pt x="235" y="336"/>
                    </a:lnTo>
                    <a:lnTo>
                      <a:pt x="278" y="267"/>
                    </a:lnTo>
                    <a:lnTo>
                      <a:pt x="327" y="202"/>
                    </a:lnTo>
                    <a:lnTo>
                      <a:pt x="377" y="144"/>
                    </a:lnTo>
                    <a:lnTo>
                      <a:pt x="430" y="95"/>
                    </a:lnTo>
                    <a:lnTo>
                      <a:pt x="484" y="54"/>
                    </a:lnTo>
                    <a:lnTo>
                      <a:pt x="540" y="24"/>
                    </a:lnTo>
                    <a:lnTo>
                      <a:pt x="600" y="5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solidFill>
                  <a:schemeClr val="accent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5143788" y="2373246"/>
              <a:ext cx="1901248" cy="18989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19" y="3141185"/>
            <a:ext cx="609600" cy="609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80" y="3342255"/>
            <a:ext cx="609600" cy="609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44" y="1684345"/>
            <a:ext cx="609600" cy="6096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49" y="4804408"/>
            <a:ext cx="609600" cy="6096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49" y="940398"/>
            <a:ext cx="609600" cy="6096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69" y="5286084"/>
            <a:ext cx="609600" cy="6096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52" y="4503630"/>
            <a:ext cx="609600" cy="6096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6" y="2918762"/>
            <a:ext cx="609600" cy="6096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64" y="1456764"/>
            <a:ext cx="609600" cy="609600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6354432" y="1087432"/>
            <a:ext cx="5288244" cy="738664"/>
            <a:chOff x="592428" y="600007"/>
            <a:chExt cx="3940935" cy="738664"/>
          </a:xfrm>
        </p:grpSpPr>
        <p:sp>
          <p:nvSpPr>
            <p:cNvPr id="63" name="TextBox 6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7279758" y="243124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79759" y="209748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6354432" y="209748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03" y="2310844"/>
            <a:ext cx="304800" cy="30480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7279758" y="341930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79759" y="308554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354432" y="308554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79758" y="440788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79759" y="407411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6354432" y="407411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279758" y="539347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79759" y="505971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6354432" y="505971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03" y="3298901"/>
            <a:ext cx="304800" cy="3048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792" y="4287477"/>
            <a:ext cx="304800" cy="3048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792" y="529054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16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1" grpId="0" animBg="1"/>
      <p:bldP spid="74" grpId="0" animBg="1"/>
      <p:bldP spid="7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0"/>
          <p:cNvSpPr>
            <a:spLocks/>
          </p:cNvSpPr>
          <p:nvPr/>
        </p:nvSpPr>
        <p:spPr bwMode="auto">
          <a:xfrm>
            <a:off x="4973782" y="2130013"/>
            <a:ext cx="6863187" cy="3481077"/>
          </a:xfrm>
          <a:custGeom>
            <a:avLst/>
            <a:gdLst>
              <a:gd name="T0" fmla="*/ 851 w 3190"/>
              <a:gd name="T1" fmla="*/ 69 h 1618"/>
              <a:gd name="T2" fmla="*/ 784 w 3190"/>
              <a:gd name="T3" fmla="*/ 249 h 1618"/>
              <a:gd name="T4" fmla="*/ 871 w 3190"/>
              <a:gd name="T5" fmla="*/ 292 h 1618"/>
              <a:gd name="T6" fmla="*/ 993 w 3190"/>
              <a:gd name="T7" fmla="*/ 337 h 1618"/>
              <a:gd name="T8" fmla="*/ 1193 w 3190"/>
              <a:gd name="T9" fmla="*/ 262 h 1618"/>
              <a:gd name="T10" fmla="*/ 1305 w 3190"/>
              <a:gd name="T11" fmla="*/ 329 h 1618"/>
              <a:gd name="T12" fmla="*/ 1324 w 3190"/>
              <a:gd name="T13" fmla="*/ 361 h 1618"/>
              <a:gd name="T14" fmla="*/ 1303 w 3190"/>
              <a:gd name="T15" fmla="*/ 380 h 1618"/>
              <a:gd name="T16" fmla="*/ 1202 w 3190"/>
              <a:gd name="T17" fmla="*/ 367 h 1618"/>
              <a:gd name="T18" fmla="*/ 1017 w 3190"/>
              <a:gd name="T19" fmla="*/ 382 h 1618"/>
              <a:gd name="T20" fmla="*/ 1273 w 3190"/>
              <a:gd name="T21" fmla="*/ 511 h 1618"/>
              <a:gd name="T22" fmla="*/ 1520 w 3190"/>
              <a:gd name="T23" fmla="*/ 645 h 1618"/>
              <a:gd name="T24" fmla="*/ 2079 w 3190"/>
              <a:gd name="T25" fmla="*/ 559 h 1618"/>
              <a:gd name="T26" fmla="*/ 2158 w 3190"/>
              <a:gd name="T27" fmla="*/ 570 h 1618"/>
              <a:gd name="T28" fmla="*/ 2259 w 3190"/>
              <a:gd name="T29" fmla="*/ 561 h 1618"/>
              <a:gd name="T30" fmla="*/ 2251 w 3190"/>
              <a:gd name="T31" fmla="*/ 451 h 1618"/>
              <a:gd name="T32" fmla="*/ 2406 w 3190"/>
              <a:gd name="T33" fmla="*/ 297 h 1618"/>
              <a:gd name="T34" fmla="*/ 2429 w 3190"/>
              <a:gd name="T35" fmla="*/ 238 h 1618"/>
              <a:gd name="T36" fmla="*/ 2515 w 3190"/>
              <a:gd name="T37" fmla="*/ 94 h 1618"/>
              <a:gd name="T38" fmla="*/ 2573 w 3190"/>
              <a:gd name="T39" fmla="*/ 112 h 1618"/>
              <a:gd name="T40" fmla="*/ 2801 w 3190"/>
              <a:gd name="T41" fmla="*/ 168 h 1618"/>
              <a:gd name="T42" fmla="*/ 3042 w 3190"/>
              <a:gd name="T43" fmla="*/ 253 h 1618"/>
              <a:gd name="T44" fmla="*/ 3031 w 3190"/>
              <a:gd name="T45" fmla="*/ 309 h 1618"/>
              <a:gd name="T46" fmla="*/ 2988 w 3190"/>
              <a:gd name="T47" fmla="*/ 451 h 1618"/>
              <a:gd name="T48" fmla="*/ 2878 w 3190"/>
              <a:gd name="T49" fmla="*/ 554 h 1618"/>
              <a:gd name="T50" fmla="*/ 2631 w 3190"/>
              <a:gd name="T51" fmla="*/ 735 h 1618"/>
              <a:gd name="T52" fmla="*/ 2741 w 3190"/>
              <a:gd name="T53" fmla="*/ 866 h 1618"/>
              <a:gd name="T54" fmla="*/ 3074 w 3190"/>
              <a:gd name="T55" fmla="*/ 1126 h 1618"/>
              <a:gd name="T56" fmla="*/ 3190 w 3190"/>
              <a:gd name="T57" fmla="*/ 1231 h 1618"/>
              <a:gd name="T58" fmla="*/ 3115 w 3190"/>
              <a:gd name="T59" fmla="*/ 1305 h 1618"/>
              <a:gd name="T60" fmla="*/ 2805 w 3190"/>
              <a:gd name="T61" fmla="*/ 1229 h 1618"/>
              <a:gd name="T62" fmla="*/ 2711 w 3190"/>
              <a:gd name="T63" fmla="*/ 1102 h 1618"/>
              <a:gd name="T64" fmla="*/ 2698 w 3190"/>
              <a:gd name="T65" fmla="*/ 1440 h 1618"/>
              <a:gd name="T66" fmla="*/ 2388 w 3190"/>
              <a:gd name="T67" fmla="*/ 1618 h 1618"/>
              <a:gd name="T68" fmla="*/ 2079 w 3190"/>
              <a:gd name="T69" fmla="*/ 1440 h 1618"/>
              <a:gd name="T70" fmla="*/ 1965 w 3190"/>
              <a:gd name="T71" fmla="*/ 1227 h 1618"/>
              <a:gd name="T72" fmla="*/ 1969 w 3190"/>
              <a:gd name="T73" fmla="*/ 1423 h 1618"/>
              <a:gd name="T74" fmla="*/ 1862 w 3190"/>
              <a:gd name="T75" fmla="*/ 1399 h 1618"/>
              <a:gd name="T76" fmla="*/ 1746 w 3190"/>
              <a:gd name="T77" fmla="*/ 1354 h 1618"/>
              <a:gd name="T78" fmla="*/ 1107 w 3190"/>
              <a:gd name="T79" fmla="*/ 1405 h 1618"/>
              <a:gd name="T80" fmla="*/ 987 w 3190"/>
              <a:gd name="T81" fmla="*/ 1393 h 1618"/>
              <a:gd name="T82" fmla="*/ 840 w 3190"/>
              <a:gd name="T83" fmla="*/ 1360 h 1618"/>
              <a:gd name="T84" fmla="*/ 789 w 3190"/>
              <a:gd name="T85" fmla="*/ 1251 h 1618"/>
              <a:gd name="T86" fmla="*/ 709 w 3190"/>
              <a:gd name="T87" fmla="*/ 1405 h 1618"/>
              <a:gd name="T88" fmla="*/ 664 w 3190"/>
              <a:gd name="T89" fmla="*/ 1436 h 1618"/>
              <a:gd name="T90" fmla="*/ 365 w 3190"/>
              <a:gd name="T91" fmla="*/ 1593 h 1618"/>
              <a:gd name="T92" fmla="*/ 51 w 3190"/>
              <a:gd name="T93" fmla="*/ 1414 h 1618"/>
              <a:gd name="T94" fmla="*/ 36 w 3190"/>
              <a:gd name="T95" fmla="*/ 1072 h 1618"/>
              <a:gd name="T96" fmla="*/ 51 w 3190"/>
              <a:gd name="T97" fmla="*/ 1004 h 1618"/>
              <a:gd name="T98" fmla="*/ 238 w 3190"/>
              <a:gd name="T99" fmla="*/ 873 h 1618"/>
              <a:gd name="T100" fmla="*/ 466 w 3190"/>
              <a:gd name="T101" fmla="*/ 836 h 1618"/>
              <a:gd name="T102" fmla="*/ 320 w 3190"/>
              <a:gd name="T103" fmla="*/ 748 h 1618"/>
              <a:gd name="T104" fmla="*/ 281 w 3190"/>
              <a:gd name="T105" fmla="*/ 696 h 1618"/>
              <a:gd name="T106" fmla="*/ 312 w 3190"/>
              <a:gd name="T107" fmla="*/ 574 h 1618"/>
              <a:gd name="T108" fmla="*/ 425 w 3190"/>
              <a:gd name="T109" fmla="*/ 357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90" h="1618">
                <a:moveTo>
                  <a:pt x="823" y="0"/>
                </a:moveTo>
                <a:lnTo>
                  <a:pt x="827" y="4"/>
                </a:lnTo>
                <a:lnTo>
                  <a:pt x="832" y="13"/>
                </a:lnTo>
                <a:lnTo>
                  <a:pt x="840" y="26"/>
                </a:lnTo>
                <a:lnTo>
                  <a:pt x="847" y="45"/>
                </a:lnTo>
                <a:lnTo>
                  <a:pt x="851" y="69"/>
                </a:lnTo>
                <a:lnTo>
                  <a:pt x="847" y="94"/>
                </a:lnTo>
                <a:lnTo>
                  <a:pt x="836" y="122"/>
                </a:lnTo>
                <a:lnTo>
                  <a:pt x="754" y="256"/>
                </a:lnTo>
                <a:lnTo>
                  <a:pt x="757" y="254"/>
                </a:lnTo>
                <a:lnTo>
                  <a:pt x="767" y="253"/>
                </a:lnTo>
                <a:lnTo>
                  <a:pt x="784" y="249"/>
                </a:lnTo>
                <a:lnTo>
                  <a:pt x="804" y="249"/>
                </a:lnTo>
                <a:lnTo>
                  <a:pt x="828" y="249"/>
                </a:lnTo>
                <a:lnTo>
                  <a:pt x="856" y="254"/>
                </a:lnTo>
                <a:lnTo>
                  <a:pt x="858" y="258"/>
                </a:lnTo>
                <a:lnTo>
                  <a:pt x="864" y="271"/>
                </a:lnTo>
                <a:lnTo>
                  <a:pt x="871" y="292"/>
                </a:lnTo>
                <a:lnTo>
                  <a:pt x="879" y="316"/>
                </a:lnTo>
                <a:lnTo>
                  <a:pt x="884" y="346"/>
                </a:lnTo>
                <a:lnTo>
                  <a:pt x="888" y="380"/>
                </a:lnTo>
                <a:lnTo>
                  <a:pt x="916" y="368"/>
                </a:lnTo>
                <a:lnTo>
                  <a:pt x="952" y="353"/>
                </a:lnTo>
                <a:lnTo>
                  <a:pt x="993" y="337"/>
                </a:lnTo>
                <a:lnTo>
                  <a:pt x="1040" y="322"/>
                </a:lnTo>
                <a:lnTo>
                  <a:pt x="1090" y="309"/>
                </a:lnTo>
                <a:lnTo>
                  <a:pt x="1143" y="299"/>
                </a:lnTo>
                <a:lnTo>
                  <a:pt x="1154" y="279"/>
                </a:lnTo>
                <a:lnTo>
                  <a:pt x="1171" y="266"/>
                </a:lnTo>
                <a:lnTo>
                  <a:pt x="1193" y="262"/>
                </a:lnTo>
                <a:lnTo>
                  <a:pt x="1215" y="266"/>
                </a:lnTo>
                <a:lnTo>
                  <a:pt x="1232" y="279"/>
                </a:lnTo>
                <a:lnTo>
                  <a:pt x="1243" y="297"/>
                </a:lnTo>
                <a:lnTo>
                  <a:pt x="1298" y="324"/>
                </a:lnTo>
                <a:lnTo>
                  <a:pt x="1298" y="325"/>
                </a:lnTo>
                <a:lnTo>
                  <a:pt x="1305" y="329"/>
                </a:lnTo>
                <a:lnTo>
                  <a:pt x="1311" y="335"/>
                </a:lnTo>
                <a:lnTo>
                  <a:pt x="1315" y="340"/>
                </a:lnTo>
                <a:lnTo>
                  <a:pt x="1318" y="348"/>
                </a:lnTo>
                <a:lnTo>
                  <a:pt x="1322" y="352"/>
                </a:lnTo>
                <a:lnTo>
                  <a:pt x="1324" y="355"/>
                </a:lnTo>
                <a:lnTo>
                  <a:pt x="1324" y="361"/>
                </a:lnTo>
                <a:lnTo>
                  <a:pt x="1324" y="367"/>
                </a:lnTo>
                <a:lnTo>
                  <a:pt x="1320" y="372"/>
                </a:lnTo>
                <a:lnTo>
                  <a:pt x="1316" y="376"/>
                </a:lnTo>
                <a:lnTo>
                  <a:pt x="1311" y="378"/>
                </a:lnTo>
                <a:lnTo>
                  <a:pt x="1311" y="378"/>
                </a:lnTo>
                <a:lnTo>
                  <a:pt x="1303" y="380"/>
                </a:lnTo>
                <a:lnTo>
                  <a:pt x="1296" y="382"/>
                </a:lnTo>
                <a:lnTo>
                  <a:pt x="1288" y="383"/>
                </a:lnTo>
                <a:lnTo>
                  <a:pt x="1285" y="383"/>
                </a:lnTo>
                <a:lnTo>
                  <a:pt x="1285" y="383"/>
                </a:lnTo>
                <a:lnTo>
                  <a:pt x="1212" y="365"/>
                </a:lnTo>
                <a:lnTo>
                  <a:pt x="1202" y="367"/>
                </a:lnTo>
                <a:lnTo>
                  <a:pt x="1193" y="368"/>
                </a:lnTo>
                <a:lnTo>
                  <a:pt x="1176" y="367"/>
                </a:lnTo>
                <a:lnTo>
                  <a:pt x="1163" y="359"/>
                </a:lnTo>
                <a:lnTo>
                  <a:pt x="1150" y="348"/>
                </a:lnTo>
                <a:lnTo>
                  <a:pt x="1083" y="361"/>
                </a:lnTo>
                <a:lnTo>
                  <a:pt x="1017" y="382"/>
                </a:lnTo>
                <a:lnTo>
                  <a:pt x="963" y="402"/>
                </a:lnTo>
                <a:lnTo>
                  <a:pt x="1028" y="419"/>
                </a:lnTo>
                <a:lnTo>
                  <a:pt x="1094" y="440"/>
                </a:lnTo>
                <a:lnTo>
                  <a:pt x="1156" y="462"/>
                </a:lnTo>
                <a:lnTo>
                  <a:pt x="1215" y="486"/>
                </a:lnTo>
                <a:lnTo>
                  <a:pt x="1273" y="511"/>
                </a:lnTo>
                <a:lnTo>
                  <a:pt x="1326" y="537"/>
                </a:lnTo>
                <a:lnTo>
                  <a:pt x="1376" y="561"/>
                </a:lnTo>
                <a:lnTo>
                  <a:pt x="1421" y="585"/>
                </a:lnTo>
                <a:lnTo>
                  <a:pt x="1460" y="608"/>
                </a:lnTo>
                <a:lnTo>
                  <a:pt x="1494" y="628"/>
                </a:lnTo>
                <a:lnTo>
                  <a:pt x="1520" y="645"/>
                </a:lnTo>
                <a:lnTo>
                  <a:pt x="1541" y="658"/>
                </a:lnTo>
                <a:lnTo>
                  <a:pt x="1552" y="666"/>
                </a:lnTo>
                <a:lnTo>
                  <a:pt x="1558" y="670"/>
                </a:lnTo>
                <a:lnTo>
                  <a:pt x="1917" y="615"/>
                </a:lnTo>
                <a:lnTo>
                  <a:pt x="2059" y="561"/>
                </a:lnTo>
                <a:lnTo>
                  <a:pt x="2079" y="559"/>
                </a:lnTo>
                <a:lnTo>
                  <a:pt x="2096" y="563"/>
                </a:lnTo>
                <a:lnTo>
                  <a:pt x="2107" y="569"/>
                </a:lnTo>
                <a:lnTo>
                  <a:pt x="2117" y="576"/>
                </a:lnTo>
                <a:lnTo>
                  <a:pt x="2122" y="584"/>
                </a:lnTo>
                <a:lnTo>
                  <a:pt x="2124" y="585"/>
                </a:lnTo>
                <a:lnTo>
                  <a:pt x="2158" y="570"/>
                </a:lnTo>
                <a:lnTo>
                  <a:pt x="2188" y="563"/>
                </a:lnTo>
                <a:lnTo>
                  <a:pt x="2214" y="557"/>
                </a:lnTo>
                <a:lnTo>
                  <a:pt x="2233" y="557"/>
                </a:lnTo>
                <a:lnTo>
                  <a:pt x="2247" y="557"/>
                </a:lnTo>
                <a:lnTo>
                  <a:pt x="2255" y="559"/>
                </a:lnTo>
                <a:lnTo>
                  <a:pt x="2259" y="561"/>
                </a:lnTo>
                <a:lnTo>
                  <a:pt x="2240" y="531"/>
                </a:lnTo>
                <a:lnTo>
                  <a:pt x="2240" y="505"/>
                </a:lnTo>
                <a:lnTo>
                  <a:pt x="2242" y="484"/>
                </a:lnTo>
                <a:lnTo>
                  <a:pt x="2246" y="466"/>
                </a:lnTo>
                <a:lnTo>
                  <a:pt x="2249" y="454"/>
                </a:lnTo>
                <a:lnTo>
                  <a:pt x="2251" y="451"/>
                </a:lnTo>
                <a:lnTo>
                  <a:pt x="2253" y="436"/>
                </a:lnTo>
                <a:lnTo>
                  <a:pt x="2294" y="395"/>
                </a:lnTo>
                <a:lnTo>
                  <a:pt x="2332" y="361"/>
                </a:lnTo>
                <a:lnTo>
                  <a:pt x="2362" y="333"/>
                </a:lnTo>
                <a:lnTo>
                  <a:pt x="2388" y="312"/>
                </a:lnTo>
                <a:lnTo>
                  <a:pt x="2406" y="297"/>
                </a:lnTo>
                <a:lnTo>
                  <a:pt x="2418" y="288"/>
                </a:lnTo>
                <a:lnTo>
                  <a:pt x="2421" y="284"/>
                </a:lnTo>
                <a:lnTo>
                  <a:pt x="2414" y="279"/>
                </a:lnTo>
                <a:lnTo>
                  <a:pt x="2412" y="271"/>
                </a:lnTo>
                <a:lnTo>
                  <a:pt x="2425" y="254"/>
                </a:lnTo>
                <a:lnTo>
                  <a:pt x="2429" y="238"/>
                </a:lnTo>
                <a:lnTo>
                  <a:pt x="2449" y="191"/>
                </a:lnTo>
                <a:lnTo>
                  <a:pt x="2466" y="155"/>
                </a:lnTo>
                <a:lnTo>
                  <a:pt x="2483" y="129"/>
                </a:lnTo>
                <a:lnTo>
                  <a:pt x="2496" y="110"/>
                </a:lnTo>
                <a:lnTo>
                  <a:pt x="2507" y="99"/>
                </a:lnTo>
                <a:lnTo>
                  <a:pt x="2515" y="94"/>
                </a:lnTo>
                <a:lnTo>
                  <a:pt x="2520" y="92"/>
                </a:lnTo>
                <a:lnTo>
                  <a:pt x="2522" y="90"/>
                </a:lnTo>
                <a:lnTo>
                  <a:pt x="2545" y="94"/>
                </a:lnTo>
                <a:lnTo>
                  <a:pt x="2562" y="101"/>
                </a:lnTo>
                <a:lnTo>
                  <a:pt x="2571" y="109"/>
                </a:lnTo>
                <a:lnTo>
                  <a:pt x="2573" y="112"/>
                </a:lnTo>
                <a:lnTo>
                  <a:pt x="2612" y="116"/>
                </a:lnTo>
                <a:lnTo>
                  <a:pt x="2651" y="122"/>
                </a:lnTo>
                <a:lnTo>
                  <a:pt x="2692" y="133"/>
                </a:lnTo>
                <a:lnTo>
                  <a:pt x="2730" y="144"/>
                </a:lnTo>
                <a:lnTo>
                  <a:pt x="2767" y="155"/>
                </a:lnTo>
                <a:lnTo>
                  <a:pt x="2801" y="168"/>
                </a:lnTo>
                <a:lnTo>
                  <a:pt x="2831" y="181"/>
                </a:lnTo>
                <a:lnTo>
                  <a:pt x="2857" y="193"/>
                </a:lnTo>
                <a:lnTo>
                  <a:pt x="2876" y="200"/>
                </a:lnTo>
                <a:lnTo>
                  <a:pt x="2887" y="208"/>
                </a:lnTo>
                <a:lnTo>
                  <a:pt x="2893" y="209"/>
                </a:lnTo>
                <a:lnTo>
                  <a:pt x="3042" y="253"/>
                </a:lnTo>
                <a:lnTo>
                  <a:pt x="3046" y="254"/>
                </a:lnTo>
                <a:lnTo>
                  <a:pt x="3046" y="254"/>
                </a:lnTo>
                <a:lnTo>
                  <a:pt x="3042" y="277"/>
                </a:lnTo>
                <a:lnTo>
                  <a:pt x="3033" y="284"/>
                </a:lnTo>
                <a:lnTo>
                  <a:pt x="3033" y="297"/>
                </a:lnTo>
                <a:lnTo>
                  <a:pt x="3031" y="309"/>
                </a:lnTo>
                <a:lnTo>
                  <a:pt x="3027" y="316"/>
                </a:lnTo>
                <a:lnTo>
                  <a:pt x="3038" y="318"/>
                </a:lnTo>
                <a:lnTo>
                  <a:pt x="3027" y="322"/>
                </a:lnTo>
                <a:lnTo>
                  <a:pt x="3018" y="372"/>
                </a:lnTo>
                <a:lnTo>
                  <a:pt x="3005" y="415"/>
                </a:lnTo>
                <a:lnTo>
                  <a:pt x="2988" y="451"/>
                </a:lnTo>
                <a:lnTo>
                  <a:pt x="2967" y="481"/>
                </a:lnTo>
                <a:lnTo>
                  <a:pt x="2947" y="505"/>
                </a:lnTo>
                <a:lnTo>
                  <a:pt x="2928" y="524"/>
                </a:lnTo>
                <a:lnTo>
                  <a:pt x="2909" y="537"/>
                </a:lnTo>
                <a:lnTo>
                  <a:pt x="2893" y="548"/>
                </a:lnTo>
                <a:lnTo>
                  <a:pt x="2878" y="554"/>
                </a:lnTo>
                <a:lnTo>
                  <a:pt x="2870" y="557"/>
                </a:lnTo>
                <a:lnTo>
                  <a:pt x="2866" y="559"/>
                </a:lnTo>
                <a:lnTo>
                  <a:pt x="2649" y="651"/>
                </a:lnTo>
                <a:lnTo>
                  <a:pt x="2635" y="679"/>
                </a:lnTo>
                <a:lnTo>
                  <a:pt x="2629" y="707"/>
                </a:lnTo>
                <a:lnTo>
                  <a:pt x="2631" y="735"/>
                </a:lnTo>
                <a:lnTo>
                  <a:pt x="2636" y="759"/>
                </a:lnTo>
                <a:lnTo>
                  <a:pt x="2646" y="782"/>
                </a:lnTo>
                <a:lnTo>
                  <a:pt x="2655" y="797"/>
                </a:lnTo>
                <a:lnTo>
                  <a:pt x="2663" y="808"/>
                </a:lnTo>
                <a:lnTo>
                  <a:pt x="2666" y="812"/>
                </a:lnTo>
                <a:lnTo>
                  <a:pt x="2741" y="866"/>
                </a:lnTo>
                <a:lnTo>
                  <a:pt x="2812" y="916"/>
                </a:lnTo>
                <a:lnTo>
                  <a:pt x="2876" y="965"/>
                </a:lnTo>
                <a:lnTo>
                  <a:pt x="2934" y="1010"/>
                </a:lnTo>
                <a:lnTo>
                  <a:pt x="2986" y="1053"/>
                </a:lnTo>
                <a:lnTo>
                  <a:pt x="3035" y="1092"/>
                </a:lnTo>
                <a:lnTo>
                  <a:pt x="3074" y="1126"/>
                </a:lnTo>
                <a:lnTo>
                  <a:pt x="3109" y="1158"/>
                </a:lnTo>
                <a:lnTo>
                  <a:pt x="3137" y="1182"/>
                </a:lnTo>
                <a:lnTo>
                  <a:pt x="3160" y="1203"/>
                </a:lnTo>
                <a:lnTo>
                  <a:pt x="3177" y="1217"/>
                </a:lnTo>
                <a:lnTo>
                  <a:pt x="3186" y="1229"/>
                </a:lnTo>
                <a:lnTo>
                  <a:pt x="3190" y="1231"/>
                </a:lnTo>
                <a:lnTo>
                  <a:pt x="3188" y="1249"/>
                </a:lnTo>
                <a:lnTo>
                  <a:pt x="3179" y="1264"/>
                </a:lnTo>
                <a:lnTo>
                  <a:pt x="3164" y="1279"/>
                </a:lnTo>
                <a:lnTo>
                  <a:pt x="3147" y="1290"/>
                </a:lnTo>
                <a:lnTo>
                  <a:pt x="3130" y="1300"/>
                </a:lnTo>
                <a:lnTo>
                  <a:pt x="3115" y="1305"/>
                </a:lnTo>
                <a:lnTo>
                  <a:pt x="3104" y="1309"/>
                </a:lnTo>
                <a:lnTo>
                  <a:pt x="3100" y="1311"/>
                </a:lnTo>
                <a:lnTo>
                  <a:pt x="2827" y="1324"/>
                </a:lnTo>
                <a:lnTo>
                  <a:pt x="2823" y="1289"/>
                </a:lnTo>
                <a:lnTo>
                  <a:pt x="2816" y="1257"/>
                </a:lnTo>
                <a:lnTo>
                  <a:pt x="2805" y="1229"/>
                </a:lnTo>
                <a:lnTo>
                  <a:pt x="2795" y="1208"/>
                </a:lnTo>
                <a:lnTo>
                  <a:pt x="2786" y="1193"/>
                </a:lnTo>
                <a:lnTo>
                  <a:pt x="2778" y="1182"/>
                </a:lnTo>
                <a:lnTo>
                  <a:pt x="2775" y="1178"/>
                </a:lnTo>
                <a:lnTo>
                  <a:pt x="2743" y="1137"/>
                </a:lnTo>
                <a:lnTo>
                  <a:pt x="2711" y="1102"/>
                </a:lnTo>
                <a:lnTo>
                  <a:pt x="2732" y="1150"/>
                </a:lnTo>
                <a:lnTo>
                  <a:pt x="2743" y="1203"/>
                </a:lnTo>
                <a:lnTo>
                  <a:pt x="2747" y="1259"/>
                </a:lnTo>
                <a:lnTo>
                  <a:pt x="2741" y="1322"/>
                </a:lnTo>
                <a:lnTo>
                  <a:pt x="2724" y="1384"/>
                </a:lnTo>
                <a:lnTo>
                  <a:pt x="2698" y="1440"/>
                </a:lnTo>
                <a:lnTo>
                  <a:pt x="2663" y="1491"/>
                </a:lnTo>
                <a:lnTo>
                  <a:pt x="2620" y="1534"/>
                </a:lnTo>
                <a:lnTo>
                  <a:pt x="2569" y="1569"/>
                </a:lnTo>
                <a:lnTo>
                  <a:pt x="2513" y="1595"/>
                </a:lnTo>
                <a:lnTo>
                  <a:pt x="2453" y="1612"/>
                </a:lnTo>
                <a:lnTo>
                  <a:pt x="2388" y="1618"/>
                </a:lnTo>
                <a:lnTo>
                  <a:pt x="2324" y="1612"/>
                </a:lnTo>
                <a:lnTo>
                  <a:pt x="2264" y="1595"/>
                </a:lnTo>
                <a:lnTo>
                  <a:pt x="2208" y="1569"/>
                </a:lnTo>
                <a:lnTo>
                  <a:pt x="2158" y="1534"/>
                </a:lnTo>
                <a:lnTo>
                  <a:pt x="2115" y="1491"/>
                </a:lnTo>
                <a:lnTo>
                  <a:pt x="2079" y="1440"/>
                </a:lnTo>
                <a:lnTo>
                  <a:pt x="2053" y="1384"/>
                </a:lnTo>
                <a:lnTo>
                  <a:pt x="2036" y="1322"/>
                </a:lnTo>
                <a:lnTo>
                  <a:pt x="2031" y="1259"/>
                </a:lnTo>
                <a:lnTo>
                  <a:pt x="2032" y="1219"/>
                </a:lnTo>
                <a:lnTo>
                  <a:pt x="2038" y="1184"/>
                </a:lnTo>
                <a:lnTo>
                  <a:pt x="1965" y="1227"/>
                </a:lnTo>
                <a:lnTo>
                  <a:pt x="1961" y="1272"/>
                </a:lnTo>
                <a:lnTo>
                  <a:pt x="1960" y="1313"/>
                </a:lnTo>
                <a:lnTo>
                  <a:pt x="1961" y="1350"/>
                </a:lnTo>
                <a:lnTo>
                  <a:pt x="1963" y="1382"/>
                </a:lnTo>
                <a:lnTo>
                  <a:pt x="1965" y="1408"/>
                </a:lnTo>
                <a:lnTo>
                  <a:pt x="1969" y="1423"/>
                </a:lnTo>
                <a:lnTo>
                  <a:pt x="1969" y="1429"/>
                </a:lnTo>
                <a:lnTo>
                  <a:pt x="1958" y="1429"/>
                </a:lnTo>
                <a:lnTo>
                  <a:pt x="1941" y="1423"/>
                </a:lnTo>
                <a:lnTo>
                  <a:pt x="1917" y="1418"/>
                </a:lnTo>
                <a:lnTo>
                  <a:pt x="1890" y="1408"/>
                </a:lnTo>
                <a:lnTo>
                  <a:pt x="1862" y="1399"/>
                </a:lnTo>
                <a:lnTo>
                  <a:pt x="1834" y="1388"/>
                </a:lnTo>
                <a:lnTo>
                  <a:pt x="1806" y="1378"/>
                </a:lnTo>
                <a:lnTo>
                  <a:pt x="1784" y="1369"/>
                </a:lnTo>
                <a:lnTo>
                  <a:pt x="1763" y="1361"/>
                </a:lnTo>
                <a:lnTo>
                  <a:pt x="1752" y="1356"/>
                </a:lnTo>
                <a:lnTo>
                  <a:pt x="1746" y="1354"/>
                </a:lnTo>
                <a:lnTo>
                  <a:pt x="1737" y="1380"/>
                </a:lnTo>
                <a:lnTo>
                  <a:pt x="1200" y="1393"/>
                </a:lnTo>
                <a:lnTo>
                  <a:pt x="1186" y="1399"/>
                </a:lnTo>
                <a:lnTo>
                  <a:pt x="1161" y="1401"/>
                </a:lnTo>
                <a:lnTo>
                  <a:pt x="1135" y="1403"/>
                </a:lnTo>
                <a:lnTo>
                  <a:pt x="1107" y="1405"/>
                </a:lnTo>
                <a:lnTo>
                  <a:pt x="1085" y="1405"/>
                </a:lnTo>
                <a:lnTo>
                  <a:pt x="1068" y="1405"/>
                </a:lnTo>
                <a:lnTo>
                  <a:pt x="1060" y="1405"/>
                </a:lnTo>
                <a:lnTo>
                  <a:pt x="1038" y="1369"/>
                </a:lnTo>
                <a:lnTo>
                  <a:pt x="1013" y="1386"/>
                </a:lnTo>
                <a:lnTo>
                  <a:pt x="987" y="1393"/>
                </a:lnTo>
                <a:lnTo>
                  <a:pt x="959" y="1395"/>
                </a:lnTo>
                <a:lnTo>
                  <a:pt x="931" y="1393"/>
                </a:lnTo>
                <a:lnTo>
                  <a:pt x="903" y="1386"/>
                </a:lnTo>
                <a:lnTo>
                  <a:pt x="879" y="1376"/>
                </a:lnTo>
                <a:lnTo>
                  <a:pt x="856" y="1367"/>
                </a:lnTo>
                <a:lnTo>
                  <a:pt x="840" y="1360"/>
                </a:lnTo>
                <a:lnTo>
                  <a:pt x="828" y="1352"/>
                </a:lnTo>
                <a:lnTo>
                  <a:pt x="825" y="1350"/>
                </a:lnTo>
                <a:lnTo>
                  <a:pt x="823" y="1330"/>
                </a:lnTo>
                <a:lnTo>
                  <a:pt x="815" y="1305"/>
                </a:lnTo>
                <a:lnTo>
                  <a:pt x="804" y="1279"/>
                </a:lnTo>
                <a:lnTo>
                  <a:pt x="789" y="1251"/>
                </a:lnTo>
                <a:lnTo>
                  <a:pt x="770" y="1225"/>
                </a:lnTo>
                <a:lnTo>
                  <a:pt x="752" y="1199"/>
                </a:lnTo>
                <a:lnTo>
                  <a:pt x="752" y="1244"/>
                </a:lnTo>
                <a:lnTo>
                  <a:pt x="746" y="1294"/>
                </a:lnTo>
                <a:lnTo>
                  <a:pt x="731" y="1347"/>
                </a:lnTo>
                <a:lnTo>
                  <a:pt x="709" y="1405"/>
                </a:lnTo>
                <a:lnTo>
                  <a:pt x="709" y="1403"/>
                </a:lnTo>
                <a:lnTo>
                  <a:pt x="707" y="1401"/>
                </a:lnTo>
                <a:lnTo>
                  <a:pt x="703" y="1399"/>
                </a:lnTo>
                <a:lnTo>
                  <a:pt x="698" y="1393"/>
                </a:lnTo>
                <a:lnTo>
                  <a:pt x="692" y="1388"/>
                </a:lnTo>
                <a:lnTo>
                  <a:pt x="664" y="1436"/>
                </a:lnTo>
                <a:lnTo>
                  <a:pt x="626" y="1481"/>
                </a:lnTo>
                <a:lnTo>
                  <a:pt x="583" y="1520"/>
                </a:lnTo>
                <a:lnTo>
                  <a:pt x="535" y="1550"/>
                </a:lnTo>
                <a:lnTo>
                  <a:pt x="483" y="1575"/>
                </a:lnTo>
                <a:lnTo>
                  <a:pt x="425" y="1588"/>
                </a:lnTo>
                <a:lnTo>
                  <a:pt x="365" y="1593"/>
                </a:lnTo>
                <a:lnTo>
                  <a:pt x="299" y="1588"/>
                </a:lnTo>
                <a:lnTo>
                  <a:pt x="238" y="1571"/>
                </a:lnTo>
                <a:lnTo>
                  <a:pt x="180" y="1545"/>
                </a:lnTo>
                <a:lnTo>
                  <a:pt x="129" y="1507"/>
                </a:lnTo>
                <a:lnTo>
                  <a:pt x="86" y="1464"/>
                </a:lnTo>
                <a:lnTo>
                  <a:pt x="51" y="1414"/>
                </a:lnTo>
                <a:lnTo>
                  <a:pt x="23" y="1356"/>
                </a:lnTo>
                <a:lnTo>
                  <a:pt x="6" y="1294"/>
                </a:lnTo>
                <a:lnTo>
                  <a:pt x="0" y="1229"/>
                </a:lnTo>
                <a:lnTo>
                  <a:pt x="4" y="1174"/>
                </a:lnTo>
                <a:lnTo>
                  <a:pt x="17" y="1122"/>
                </a:lnTo>
                <a:lnTo>
                  <a:pt x="36" y="1072"/>
                </a:lnTo>
                <a:lnTo>
                  <a:pt x="0" y="1072"/>
                </a:lnTo>
                <a:lnTo>
                  <a:pt x="2" y="1068"/>
                </a:lnTo>
                <a:lnTo>
                  <a:pt x="8" y="1059"/>
                </a:lnTo>
                <a:lnTo>
                  <a:pt x="19" y="1045"/>
                </a:lnTo>
                <a:lnTo>
                  <a:pt x="32" y="1027"/>
                </a:lnTo>
                <a:lnTo>
                  <a:pt x="51" y="1004"/>
                </a:lnTo>
                <a:lnTo>
                  <a:pt x="71" y="982"/>
                </a:lnTo>
                <a:lnTo>
                  <a:pt x="97" y="958"/>
                </a:lnTo>
                <a:lnTo>
                  <a:pt x="127" y="933"/>
                </a:lnTo>
                <a:lnTo>
                  <a:pt x="159" y="911"/>
                </a:lnTo>
                <a:lnTo>
                  <a:pt x="196" y="890"/>
                </a:lnTo>
                <a:lnTo>
                  <a:pt x="238" y="873"/>
                </a:lnTo>
                <a:lnTo>
                  <a:pt x="282" y="862"/>
                </a:lnTo>
                <a:lnTo>
                  <a:pt x="331" y="855"/>
                </a:lnTo>
                <a:lnTo>
                  <a:pt x="382" y="855"/>
                </a:lnTo>
                <a:lnTo>
                  <a:pt x="438" y="862"/>
                </a:lnTo>
                <a:lnTo>
                  <a:pt x="497" y="877"/>
                </a:lnTo>
                <a:lnTo>
                  <a:pt x="466" y="836"/>
                </a:lnTo>
                <a:lnTo>
                  <a:pt x="438" y="799"/>
                </a:lnTo>
                <a:lnTo>
                  <a:pt x="413" y="767"/>
                </a:lnTo>
                <a:lnTo>
                  <a:pt x="395" y="741"/>
                </a:lnTo>
                <a:lnTo>
                  <a:pt x="329" y="754"/>
                </a:lnTo>
                <a:lnTo>
                  <a:pt x="327" y="754"/>
                </a:lnTo>
                <a:lnTo>
                  <a:pt x="320" y="748"/>
                </a:lnTo>
                <a:lnTo>
                  <a:pt x="309" y="741"/>
                </a:lnTo>
                <a:lnTo>
                  <a:pt x="297" y="728"/>
                </a:lnTo>
                <a:lnTo>
                  <a:pt x="288" y="713"/>
                </a:lnTo>
                <a:lnTo>
                  <a:pt x="282" y="720"/>
                </a:lnTo>
                <a:lnTo>
                  <a:pt x="288" y="713"/>
                </a:lnTo>
                <a:lnTo>
                  <a:pt x="281" y="696"/>
                </a:lnTo>
                <a:lnTo>
                  <a:pt x="277" y="675"/>
                </a:lnTo>
                <a:lnTo>
                  <a:pt x="281" y="651"/>
                </a:lnTo>
                <a:lnTo>
                  <a:pt x="290" y="625"/>
                </a:lnTo>
                <a:lnTo>
                  <a:pt x="307" y="593"/>
                </a:lnTo>
                <a:lnTo>
                  <a:pt x="309" y="589"/>
                </a:lnTo>
                <a:lnTo>
                  <a:pt x="312" y="574"/>
                </a:lnTo>
                <a:lnTo>
                  <a:pt x="320" y="554"/>
                </a:lnTo>
                <a:lnTo>
                  <a:pt x="329" y="526"/>
                </a:lnTo>
                <a:lnTo>
                  <a:pt x="344" y="492"/>
                </a:lnTo>
                <a:lnTo>
                  <a:pt x="365" y="451"/>
                </a:lnTo>
                <a:lnTo>
                  <a:pt x="391" y="404"/>
                </a:lnTo>
                <a:lnTo>
                  <a:pt x="425" y="357"/>
                </a:lnTo>
                <a:lnTo>
                  <a:pt x="464" y="310"/>
                </a:lnTo>
                <a:lnTo>
                  <a:pt x="518" y="296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07756" y="806346"/>
            <a:ext cx="10576488" cy="738664"/>
            <a:chOff x="592428" y="600007"/>
            <a:chExt cx="3940935" cy="738664"/>
          </a:xfrm>
        </p:grpSpPr>
        <p:sp>
          <p:nvSpPr>
            <p:cNvPr id="29" name="TextBox 28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041190" y="187877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1191" y="154501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15864" y="154501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5" y="1758370"/>
            <a:ext cx="304800" cy="304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041190" y="286683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1191" y="253306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15864" y="253306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5" y="2746427"/>
            <a:ext cx="304800" cy="3048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72069" y="598273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2070" y="564897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46743" y="564897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3" y="5862330"/>
            <a:ext cx="304800" cy="30480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7215132" y="599422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15133" y="566046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289806" y="566046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66" y="589129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95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3" grpId="0" animBg="1"/>
      <p:bldP spid="37" grpId="0" animBg="1"/>
      <p:bldP spid="41" grpId="0" animBg="1"/>
      <p:bldP spid="4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72488" y="2143060"/>
            <a:ext cx="1551567" cy="3461190"/>
            <a:chOff x="3169661" y="2865582"/>
            <a:chExt cx="742950" cy="1657351"/>
          </a:xfrm>
          <a:solidFill>
            <a:schemeClr val="accent2"/>
          </a:solidFill>
        </p:grpSpPr>
        <p:sp>
          <p:nvSpPr>
            <p:cNvPr id="8" name="Freeform 58"/>
            <p:cNvSpPr>
              <a:spLocks/>
            </p:cNvSpPr>
            <p:nvPr/>
          </p:nvSpPr>
          <p:spPr bwMode="auto">
            <a:xfrm>
              <a:off x="3169661" y="3249757"/>
              <a:ext cx="742950" cy="644525"/>
            </a:xfrm>
            <a:custGeom>
              <a:avLst/>
              <a:gdLst>
                <a:gd name="T0" fmla="*/ 238 w 468"/>
                <a:gd name="T1" fmla="*/ 0 h 406"/>
                <a:gd name="T2" fmla="*/ 265 w 468"/>
                <a:gd name="T3" fmla="*/ 3 h 406"/>
                <a:gd name="T4" fmla="*/ 303 w 468"/>
                <a:gd name="T5" fmla="*/ 8 h 406"/>
                <a:gd name="T6" fmla="*/ 338 w 468"/>
                <a:gd name="T7" fmla="*/ 21 h 406"/>
                <a:gd name="T8" fmla="*/ 356 w 468"/>
                <a:gd name="T9" fmla="*/ 38 h 406"/>
                <a:gd name="T10" fmla="*/ 372 w 468"/>
                <a:gd name="T11" fmla="*/ 72 h 406"/>
                <a:gd name="T12" fmla="*/ 390 w 468"/>
                <a:gd name="T13" fmla="*/ 123 h 406"/>
                <a:gd name="T14" fmla="*/ 411 w 468"/>
                <a:gd name="T15" fmla="*/ 182 h 406"/>
                <a:gd name="T16" fmla="*/ 432 w 468"/>
                <a:gd name="T17" fmla="*/ 243 h 406"/>
                <a:gd name="T18" fmla="*/ 449 w 468"/>
                <a:gd name="T19" fmla="*/ 296 h 406"/>
                <a:gd name="T20" fmla="*/ 461 w 468"/>
                <a:gd name="T21" fmla="*/ 334 h 406"/>
                <a:gd name="T22" fmla="*/ 465 w 468"/>
                <a:gd name="T23" fmla="*/ 348 h 406"/>
                <a:gd name="T24" fmla="*/ 468 w 468"/>
                <a:gd name="T25" fmla="*/ 356 h 406"/>
                <a:gd name="T26" fmla="*/ 465 w 468"/>
                <a:gd name="T27" fmla="*/ 374 h 406"/>
                <a:gd name="T28" fmla="*/ 444 w 468"/>
                <a:gd name="T29" fmla="*/ 394 h 406"/>
                <a:gd name="T30" fmla="*/ 422 w 468"/>
                <a:gd name="T31" fmla="*/ 395 h 406"/>
                <a:gd name="T32" fmla="*/ 407 w 468"/>
                <a:gd name="T33" fmla="*/ 383 h 406"/>
                <a:gd name="T34" fmla="*/ 398 w 468"/>
                <a:gd name="T35" fmla="*/ 369 h 406"/>
                <a:gd name="T36" fmla="*/ 396 w 468"/>
                <a:gd name="T37" fmla="*/ 361 h 406"/>
                <a:gd name="T38" fmla="*/ 346 w 468"/>
                <a:gd name="T39" fmla="*/ 393 h 406"/>
                <a:gd name="T40" fmla="*/ 333 w 468"/>
                <a:gd name="T41" fmla="*/ 395 h 406"/>
                <a:gd name="T42" fmla="*/ 300 w 468"/>
                <a:gd name="T43" fmla="*/ 400 h 406"/>
                <a:gd name="T44" fmla="*/ 257 w 468"/>
                <a:gd name="T45" fmla="*/ 406 h 406"/>
                <a:gd name="T46" fmla="*/ 212 w 468"/>
                <a:gd name="T47" fmla="*/ 406 h 406"/>
                <a:gd name="T48" fmla="*/ 169 w 468"/>
                <a:gd name="T49" fmla="*/ 400 h 406"/>
                <a:gd name="T50" fmla="*/ 135 w 468"/>
                <a:gd name="T51" fmla="*/ 395 h 406"/>
                <a:gd name="T52" fmla="*/ 122 w 468"/>
                <a:gd name="T53" fmla="*/ 393 h 406"/>
                <a:gd name="T54" fmla="*/ 73 w 468"/>
                <a:gd name="T55" fmla="*/ 361 h 406"/>
                <a:gd name="T56" fmla="*/ 71 w 468"/>
                <a:gd name="T57" fmla="*/ 369 h 406"/>
                <a:gd name="T58" fmla="*/ 62 w 468"/>
                <a:gd name="T59" fmla="*/ 383 h 406"/>
                <a:gd name="T60" fmla="*/ 47 w 468"/>
                <a:gd name="T61" fmla="*/ 395 h 406"/>
                <a:gd name="T62" fmla="*/ 25 w 468"/>
                <a:gd name="T63" fmla="*/ 394 h 406"/>
                <a:gd name="T64" fmla="*/ 3 w 468"/>
                <a:gd name="T65" fmla="*/ 374 h 406"/>
                <a:gd name="T66" fmla="*/ 1 w 468"/>
                <a:gd name="T67" fmla="*/ 356 h 406"/>
                <a:gd name="T68" fmla="*/ 3 w 468"/>
                <a:gd name="T69" fmla="*/ 348 h 406"/>
                <a:gd name="T70" fmla="*/ 8 w 468"/>
                <a:gd name="T71" fmla="*/ 334 h 406"/>
                <a:gd name="T72" fmla="*/ 20 w 468"/>
                <a:gd name="T73" fmla="*/ 296 h 406"/>
                <a:gd name="T74" fmla="*/ 37 w 468"/>
                <a:gd name="T75" fmla="*/ 243 h 406"/>
                <a:gd name="T76" fmla="*/ 58 w 468"/>
                <a:gd name="T77" fmla="*/ 182 h 406"/>
                <a:gd name="T78" fmla="*/ 77 w 468"/>
                <a:gd name="T79" fmla="*/ 123 h 406"/>
                <a:gd name="T80" fmla="*/ 97 w 468"/>
                <a:gd name="T81" fmla="*/ 72 h 406"/>
                <a:gd name="T82" fmla="*/ 111 w 468"/>
                <a:gd name="T83" fmla="*/ 38 h 406"/>
                <a:gd name="T84" fmla="*/ 131 w 468"/>
                <a:gd name="T85" fmla="*/ 21 h 406"/>
                <a:gd name="T86" fmla="*/ 166 w 468"/>
                <a:gd name="T87" fmla="*/ 8 h 406"/>
                <a:gd name="T88" fmla="*/ 204 w 468"/>
                <a:gd name="T89" fmla="*/ 3 h 406"/>
                <a:gd name="T90" fmla="*/ 231 w 468"/>
                <a:gd name="T91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8" h="406">
                  <a:moveTo>
                    <a:pt x="234" y="0"/>
                  </a:moveTo>
                  <a:lnTo>
                    <a:pt x="238" y="0"/>
                  </a:lnTo>
                  <a:lnTo>
                    <a:pt x="249" y="1"/>
                  </a:lnTo>
                  <a:lnTo>
                    <a:pt x="265" y="3"/>
                  </a:lnTo>
                  <a:lnTo>
                    <a:pt x="283" y="5"/>
                  </a:lnTo>
                  <a:lnTo>
                    <a:pt x="303" y="8"/>
                  </a:lnTo>
                  <a:lnTo>
                    <a:pt x="321" y="14"/>
                  </a:lnTo>
                  <a:lnTo>
                    <a:pt x="338" y="21"/>
                  </a:lnTo>
                  <a:lnTo>
                    <a:pt x="351" y="30"/>
                  </a:lnTo>
                  <a:lnTo>
                    <a:pt x="356" y="38"/>
                  </a:lnTo>
                  <a:lnTo>
                    <a:pt x="364" y="52"/>
                  </a:lnTo>
                  <a:lnTo>
                    <a:pt x="372" y="72"/>
                  </a:lnTo>
                  <a:lnTo>
                    <a:pt x="381" y="95"/>
                  </a:lnTo>
                  <a:lnTo>
                    <a:pt x="390" y="123"/>
                  </a:lnTo>
                  <a:lnTo>
                    <a:pt x="401" y="152"/>
                  </a:lnTo>
                  <a:lnTo>
                    <a:pt x="411" y="182"/>
                  </a:lnTo>
                  <a:lnTo>
                    <a:pt x="422" y="213"/>
                  </a:lnTo>
                  <a:lnTo>
                    <a:pt x="432" y="243"/>
                  </a:lnTo>
                  <a:lnTo>
                    <a:pt x="441" y="271"/>
                  </a:lnTo>
                  <a:lnTo>
                    <a:pt x="449" y="296"/>
                  </a:lnTo>
                  <a:lnTo>
                    <a:pt x="456" y="317"/>
                  </a:lnTo>
                  <a:lnTo>
                    <a:pt x="461" y="334"/>
                  </a:lnTo>
                  <a:lnTo>
                    <a:pt x="464" y="344"/>
                  </a:lnTo>
                  <a:lnTo>
                    <a:pt x="465" y="348"/>
                  </a:lnTo>
                  <a:lnTo>
                    <a:pt x="466" y="351"/>
                  </a:lnTo>
                  <a:lnTo>
                    <a:pt x="468" y="356"/>
                  </a:lnTo>
                  <a:lnTo>
                    <a:pt x="468" y="365"/>
                  </a:lnTo>
                  <a:lnTo>
                    <a:pt x="465" y="374"/>
                  </a:lnTo>
                  <a:lnTo>
                    <a:pt x="458" y="385"/>
                  </a:lnTo>
                  <a:lnTo>
                    <a:pt x="444" y="394"/>
                  </a:lnTo>
                  <a:lnTo>
                    <a:pt x="432" y="397"/>
                  </a:lnTo>
                  <a:lnTo>
                    <a:pt x="422" y="395"/>
                  </a:lnTo>
                  <a:lnTo>
                    <a:pt x="414" y="390"/>
                  </a:lnTo>
                  <a:lnTo>
                    <a:pt x="407" y="383"/>
                  </a:lnTo>
                  <a:lnTo>
                    <a:pt x="402" y="376"/>
                  </a:lnTo>
                  <a:lnTo>
                    <a:pt x="398" y="369"/>
                  </a:lnTo>
                  <a:lnTo>
                    <a:pt x="397" y="364"/>
                  </a:lnTo>
                  <a:lnTo>
                    <a:pt x="396" y="361"/>
                  </a:lnTo>
                  <a:lnTo>
                    <a:pt x="324" y="164"/>
                  </a:lnTo>
                  <a:lnTo>
                    <a:pt x="346" y="393"/>
                  </a:lnTo>
                  <a:lnTo>
                    <a:pt x="343" y="393"/>
                  </a:lnTo>
                  <a:lnTo>
                    <a:pt x="333" y="395"/>
                  </a:lnTo>
                  <a:lnTo>
                    <a:pt x="318" y="398"/>
                  </a:lnTo>
                  <a:lnTo>
                    <a:pt x="300" y="400"/>
                  </a:lnTo>
                  <a:lnTo>
                    <a:pt x="279" y="403"/>
                  </a:lnTo>
                  <a:lnTo>
                    <a:pt x="257" y="406"/>
                  </a:lnTo>
                  <a:lnTo>
                    <a:pt x="234" y="406"/>
                  </a:lnTo>
                  <a:lnTo>
                    <a:pt x="212" y="406"/>
                  </a:lnTo>
                  <a:lnTo>
                    <a:pt x="190" y="403"/>
                  </a:lnTo>
                  <a:lnTo>
                    <a:pt x="169" y="400"/>
                  </a:lnTo>
                  <a:lnTo>
                    <a:pt x="149" y="398"/>
                  </a:lnTo>
                  <a:lnTo>
                    <a:pt x="135" y="395"/>
                  </a:lnTo>
                  <a:lnTo>
                    <a:pt x="125" y="393"/>
                  </a:lnTo>
                  <a:lnTo>
                    <a:pt x="122" y="393"/>
                  </a:lnTo>
                  <a:lnTo>
                    <a:pt x="145" y="164"/>
                  </a:lnTo>
                  <a:lnTo>
                    <a:pt x="73" y="361"/>
                  </a:lnTo>
                  <a:lnTo>
                    <a:pt x="72" y="364"/>
                  </a:lnTo>
                  <a:lnTo>
                    <a:pt x="71" y="369"/>
                  </a:lnTo>
                  <a:lnTo>
                    <a:pt x="67" y="376"/>
                  </a:lnTo>
                  <a:lnTo>
                    <a:pt x="62" y="383"/>
                  </a:lnTo>
                  <a:lnTo>
                    <a:pt x="55" y="390"/>
                  </a:lnTo>
                  <a:lnTo>
                    <a:pt x="47" y="395"/>
                  </a:lnTo>
                  <a:lnTo>
                    <a:pt x="37" y="397"/>
                  </a:lnTo>
                  <a:lnTo>
                    <a:pt x="25" y="394"/>
                  </a:lnTo>
                  <a:lnTo>
                    <a:pt x="11" y="385"/>
                  </a:lnTo>
                  <a:lnTo>
                    <a:pt x="3" y="374"/>
                  </a:lnTo>
                  <a:lnTo>
                    <a:pt x="0" y="365"/>
                  </a:lnTo>
                  <a:lnTo>
                    <a:pt x="1" y="356"/>
                  </a:lnTo>
                  <a:lnTo>
                    <a:pt x="3" y="351"/>
                  </a:lnTo>
                  <a:lnTo>
                    <a:pt x="3" y="348"/>
                  </a:lnTo>
                  <a:lnTo>
                    <a:pt x="4" y="344"/>
                  </a:lnTo>
                  <a:lnTo>
                    <a:pt x="8" y="334"/>
                  </a:lnTo>
                  <a:lnTo>
                    <a:pt x="13" y="317"/>
                  </a:lnTo>
                  <a:lnTo>
                    <a:pt x="20" y="296"/>
                  </a:lnTo>
                  <a:lnTo>
                    <a:pt x="28" y="271"/>
                  </a:lnTo>
                  <a:lnTo>
                    <a:pt x="37" y="243"/>
                  </a:lnTo>
                  <a:lnTo>
                    <a:pt x="47" y="213"/>
                  </a:lnTo>
                  <a:lnTo>
                    <a:pt x="58" y="182"/>
                  </a:lnTo>
                  <a:lnTo>
                    <a:pt x="68" y="152"/>
                  </a:lnTo>
                  <a:lnTo>
                    <a:pt x="77" y="123"/>
                  </a:lnTo>
                  <a:lnTo>
                    <a:pt x="88" y="95"/>
                  </a:lnTo>
                  <a:lnTo>
                    <a:pt x="97" y="72"/>
                  </a:lnTo>
                  <a:lnTo>
                    <a:pt x="105" y="52"/>
                  </a:lnTo>
                  <a:lnTo>
                    <a:pt x="111" y="38"/>
                  </a:lnTo>
                  <a:lnTo>
                    <a:pt x="118" y="30"/>
                  </a:lnTo>
                  <a:lnTo>
                    <a:pt x="131" y="21"/>
                  </a:lnTo>
                  <a:lnTo>
                    <a:pt x="148" y="14"/>
                  </a:lnTo>
                  <a:lnTo>
                    <a:pt x="166" y="8"/>
                  </a:lnTo>
                  <a:lnTo>
                    <a:pt x="186" y="5"/>
                  </a:lnTo>
                  <a:lnTo>
                    <a:pt x="204" y="3"/>
                  </a:lnTo>
                  <a:lnTo>
                    <a:pt x="220" y="1"/>
                  </a:lnTo>
                  <a:lnTo>
                    <a:pt x="231" y="0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9"/>
            <p:cNvSpPr>
              <a:spLocks/>
            </p:cNvSpPr>
            <p:nvPr/>
          </p:nvSpPr>
          <p:spPr bwMode="auto">
            <a:xfrm>
              <a:off x="3382386" y="2865582"/>
              <a:ext cx="387350" cy="349250"/>
            </a:xfrm>
            <a:custGeom>
              <a:avLst/>
              <a:gdLst>
                <a:gd name="T0" fmla="*/ 201 w 244"/>
                <a:gd name="T1" fmla="*/ 0 h 220"/>
                <a:gd name="T2" fmla="*/ 201 w 244"/>
                <a:gd name="T3" fmla="*/ 2 h 220"/>
                <a:gd name="T4" fmla="*/ 203 w 244"/>
                <a:gd name="T5" fmla="*/ 9 h 220"/>
                <a:gd name="T6" fmla="*/ 204 w 244"/>
                <a:gd name="T7" fmla="*/ 18 h 220"/>
                <a:gd name="T8" fmla="*/ 203 w 244"/>
                <a:gd name="T9" fmla="*/ 27 h 220"/>
                <a:gd name="T10" fmla="*/ 197 w 244"/>
                <a:gd name="T11" fmla="*/ 36 h 220"/>
                <a:gd name="T12" fmla="*/ 188 w 244"/>
                <a:gd name="T13" fmla="*/ 43 h 220"/>
                <a:gd name="T14" fmla="*/ 191 w 244"/>
                <a:gd name="T15" fmla="*/ 44 h 220"/>
                <a:gd name="T16" fmla="*/ 199 w 244"/>
                <a:gd name="T17" fmla="*/ 48 h 220"/>
                <a:gd name="T18" fmla="*/ 208 w 244"/>
                <a:gd name="T19" fmla="*/ 51 h 220"/>
                <a:gd name="T20" fmla="*/ 220 w 244"/>
                <a:gd name="T21" fmla="*/ 52 h 220"/>
                <a:gd name="T22" fmla="*/ 233 w 244"/>
                <a:gd name="T23" fmla="*/ 49 h 220"/>
                <a:gd name="T24" fmla="*/ 244 w 244"/>
                <a:gd name="T25" fmla="*/ 42 h 220"/>
                <a:gd name="T26" fmla="*/ 244 w 244"/>
                <a:gd name="T27" fmla="*/ 44 h 220"/>
                <a:gd name="T28" fmla="*/ 243 w 244"/>
                <a:gd name="T29" fmla="*/ 51 h 220"/>
                <a:gd name="T30" fmla="*/ 241 w 244"/>
                <a:gd name="T31" fmla="*/ 60 h 220"/>
                <a:gd name="T32" fmla="*/ 235 w 244"/>
                <a:gd name="T33" fmla="*/ 69 h 220"/>
                <a:gd name="T34" fmla="*/ 226 w 244"/>
                <a:gd name="T35" fmla="*/ 80 h 220"/>
                <a:gd name="T36" fmla="*/ 214 w 244"/>
                <a:gd name="T37" fmla="*/ 89 h 220"/>
                <a:gd name="T38" fmla="*/ 197 w 244"/>
                <a:gd name="T39" fmla="*/ 94 h 220"/>
                <a:gd name="T40" fmla="*/ 201 w 244"/>
                <a:gd name="T41" fmla="*/ 120 h 220"/>
                <a:gd name="T42" fmla="*/ 197 w 244"/>
                <a:gd name="T43" fmla="*/ 146 h 220"/>
                <a:gd name="T44" fmla="*/ 187 w 244"/>
                <a:gd name="T45" fmla="*/ 170 h 220"/>
                <a:gd name="T46" fmla="*/ 171 w 244"/>
                <a:gd name="T47" fmla="*/ 191 h 220"/>
                <a:gd name="T48" fmla="*/ 152 w 244"/>
                <a:gd name="T49" fmla="*/ 207 h 220"/>
                <a:gd name="T50" fmla="*/ 127 w 244"/>
                <a:gd name="T51" fmla="*/ 217 h 220"/>
                <a:gd name="T52" fmla="*/ 100 w 244"/>
                <a:gd name="T53" fmla="*/ 220 h 220"/>
                <a:gd name="T54" fmla="*/ 73 w 244"/>
                <a:gd name="T55" fmla="*/ 217 h 220"/>
                <a:gd name="T56" fmla="*/ 49 w 244"/>
                <a:gd name="T57" fmla="*/ 207 h 220"/>
                <a:gd name="T58" fmla="*/ 30 w 244"/>
                <a:gd name="T59" fmla="*/ 191 h 220"/>
                <a:gd name="T60" fmla="*/ 14 w 244"/>
                <a:gd name="T61" fmla="*/ 170 h 220"/>
                <a:gd name="T62" fmla="*/ 4 w 244"/>
                <a:gd name="T63" fmla="*/ 146 h 220"/>
                <a:gd name="T64" fmla="*/ 0 w 244"/>
                <a:gd name="T65" fmla="*/ 120 h 220"/>
                <a:gd name="T66" fmla="*/ 1 w 244"/>
                <a:gd name="T67" fmla="*/ 102 h 220"/>
                <a:gd name="T68" fmla="*/ 6 w 244"/>
                <a:gd name="T69" fmla="*/ 85 h 220"/>
                <a:gd name="T70" fmla="*/ 8 w 244"/>
                <a:gd name="T71" fmla="*/ 81 h 220"/>
                <a:gd name="T72" fmla="*/ 10 w 244"/>
                <a:gd name="T73" fmla="*/ 70 h 220"/>
                <a:gd name="T74" fmla="*/ 17 w 244"/>
                <a:gd name="T75" fmla="*/ 57 h 220"/>
                <a:gd name="T76" fmla="*/ 28 w 244"/>
                <a:gd name="T77" fmla="*/ 42 h 220"/>
                <a:gd name="T78" fmla="*/ 22 w 244"/>
                <a:gd name="T79" fmla="*/ 25 h 220"/>
                <a:gd name="T80" fmla="*/ 35 w 244"/>
                <a:gd name="T81" fmla="*/ 30 h 220"/>
                <a:gd name="T82" fmla="*/ 38 w 244"/>
                <a:gd name="T83" fmla="*/ 14 h 220"/>
                <a:gd name="T84" fmla="*/ 53 w 244"/>
                <a:gd name="T85" fmla="*/ 23 h 220"/>
                <a:gd name="T86" fmla="*/ 64 w 244"/>
                <a:gd name="T87" fmla="*/ 19 h 220"/>
                <a:gd name="T88" fmla="*/ 77 w 244"/>
                <a:gd name="T89" fmla="*/ 15 h 220"/>
                <a:gd name="T90" fmla="*/ 99 w 244"/>
                <a:gd name="T91" fmla="*/ 11 h 220"/>
                <a:gd name="T92" fmla="*/ 120 w 244"/>
                <a:gd name="T93" fmla="*/ 11 h 220"/>
                <a:gd name="T94" fmla="*/ 140 w 244"/>
                <a:gd name="T95" fmla="*/ 11 h 220"/>
                <a:gd name="T96" fmla="*/ 157 w 244"/>
                <a:gd name="T97" fmla="*/ 13 h 220"/>
                <a:gd name="T98" fmla="*/ 172 w 244"/>
                <a:gd name="T99" fmla="*/ 14 h 220"/>
                <a:gd name="T100" fmla="*/ 184 w 244"/>
                <a:gd name="T101" fmla="*/ 13 h 220"/>
                <a:gd name="T102" fmla="*/ 195 w 244"/>
                <a:gd name="T103" fmla="*/ 8 h 220"/>
                <a:gd name="T104" fmla="*/ 201 w 244"/>
                <a:gd name="T10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" h="220">
                  <a:moveTo>
                    <a:pt x="201" y="0"/>
                  </a:moveTo>
                  <a:lnTo>
                    <a:pt x="201" y="2"/>
                  </a:lnTo>
                  <a:lnTo>
                    <a:pt x="203" y="9"/>
                  </a:lnTo>
                  <a:lnTo>
                    <a:pt x="204" y="18"/>
                  </a:lnTo>
                  <a:lnTo>
                    <a:pt x="203" y="27"/>
                  </a:lnTo>
                  <a:lnTo>
                    <a:pt x="197" y="36"/>
                  </a:lnTo>
                  <a:lnTo>
                    <a:pt x="188" y="43"/>
                  </a:lnTo>
                  <a:lnTo>
                    <a:pt x="191" y="44"/>
                  </a:lnTo>
                  <a:lnTo>
                    <a:pt x="199" y="48"/>
                  </a:lnTo>
                  <a:lnTo>
                    <a:pt x="208" y="51"/>
                  </a:lnTo>
                  <a:lnTo>
                    <a:pt x="220" y="52"/>
                  </a:lnTo>
                  <a:lnTo>
                    <a:pt x="233" y="49"/>
                  </a:lnTo>
                  <a:lnTo>
                    <a:pt x="244" y="42"/>
                  </a:lnTo>
                  <a:lnTo>
                    <a:pt x="244" y="44"/>
                  </a:lnTo>
                  <a:lnTo>
                    <a:pt x="243" y="51"/>
                  </a:lnTo>
                  <a:lnTo>
                    <a:pt x="241" y="60"/>
                  </a:lnTo>
                  <a:lnTo>
                    <a:pt x="235" y="69"/>
                  </a:lnTo>
                  <a:lnTo>
                    <a:pt x="226" y="80"/>
                  </a:lnTo>
                  <a:lnTo>
                    <a:pt x="214" y="89"/>
                  </a:lnTo>
                  <a:lnTo>
                    <a:pt x="197" y="94"/>
                  </a:lnTo>
                  <a:lnTo>
                    <a:pt x="201" y="120"/>
                  </a:lnTo>
                  <a:lnTo>
                    <a:pt x="197" y="146"/>
                  </a:lnTo>
                  <a:lnTo>
                    <a:pt x="187" y="170"/>
                  </a:lnTo>
                  <a:lnTo>
                    <a:pt x="171" y="191"/>
                  </a:lnTo>
                  <a:lnTo>
                    <a:pt x="152" y="207"/>
                  </a:lnTo>
                  <a:lnTo>
                    <a:pt x="127" y="217"/>
                  </a:lnTo>
                  <a:lnTo>
                    <a:pt x="100" y="220"/>
                  </a:lnTo>
                  <a:lnTo>
                    <a:pt x="73" y="217"/>
                  </a:lnTo>
                  <a:lnTo>
                    <a:pt x="49" y="207"/>
                  </a:lnTo>
                  <a:lnTo>
                    <a:pt x="30" y="191"/>
                  </a:lnTo>
                  <a:lnTo>
                    <a:pt x="14" y="170"/>
                  </a:lnTo>
                  <a:lnTo>
                    <a:pt x="4" y="146"/>
                  </a:lnTo>
                  <a:lnTo>
                    <a:pt x="0" y="120"/>
                  </a:lnTo>
                  <a:lnTo>
                    <a:pt x="1" y="102"/>
                  </a:lnTo>
                  <a:lnTo>
                    <a:pt x="6" y="85"/>
                  </a:lnTo>
                  <a:lnTo>
                    <a:pt x="8" y="81"/>
                  </a:lnTo>
                  <a:lnTo>
                    <a:pt x="10" y="70"/>
                  </a:lnTo>
                  <a:lnTo>
                    <a:pt x="17" y="57"/>
                  </a:lnTo>
                  <a:lnTo>
                    <a:pt x="28" y="42"/>
                  </a:lnTo>
                  <a:lnTo>
                    <a:pt x="22" y="25"/>
                  </a:lnTo>
                  <a:lnTo>
                    <a:pt x="35" y="30"/>
                  </a:lnTo>
                  <a:lnTo>
                    <a:pt x="38" y="14"/>
                  </a:lnTo>
                  <a:lnTo>
                    <a:pt x="53" y="23"/>
                  </a:lnTo>
                  <a:lnTo>
                    <a:pt x="64" y="19"/>
                  </a:lnTo>
                  <a:lnTo>
                    <a:pt x="77" y="15"/>
                  </a:lnTo>
                  <a:lnTo>
                    <a:pt x="99" y="11"/>
                  </a:lnTo>
                  <a:lnTo>
                    <a:pt x="120" y="11"/>
                  </a:lnTo>
                  <a:lnTo>
                    <a:pt x="140" y="11"/>
                  </a:lnTo>
                  <a:lnTo>
                    <a:pt x="157" y="13"/>
                  </a:lnTo>
                  <a:lnTo>
                    <a:pt x="172" y="14"/>
                  </a:lnTo>
                  <a:lnTo>
                    <a:pt x="184" y="13"/>
                  </a:lnTo>
                  <a:lnTo>
                    <a:pt x="195" y="8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0"/>
            <p:cNvSpPr>
              <a:spLocks/>
            </p:cNvSpPr>
            <p:nvPr/>
          </p:nvSpPr>
          <p:spPr bwMode="auto">
            <a:xfrm>
              <a:off x="3328411" y="3894282"/>
              <a:ext cx="427038" cy="242888"/>
            </a:xfrm>
            <a:custGeom>
              <a:avLst/>
              <a:gdLst>
                <a:gd name="T0" fmla="*/ 18 w 269"/>
                <a:gd name="T1" fmla="*/ 0 h 153"/>
                <a:gd name="T2" fmla="*/ 22 w 269"/>
                <a:gd name="T3" fmla="*/ 1 h 153"/>
                <a:gd name="T4" fmla="*/ 32 w 269"/>
                <a:gd name="T5" fmla="*/ 4 h 153"/>
                <a:gd name="T6" fmla="*/ 48 w 269"/>
                <a:gd name="T7" fmla="*/ 8 h 153"/>
                <a:gd name="T8" fmla="*/ 72 w 269"/>
                <a:gd name="T9" fmla="*/ 11 h 153"/>
                <a:gd name="T10" fmla="*/ 100 w 269"/>
                <a:gd name="T11" fmla="*/ 14 h 153"/>
                <a:gd name="T12" fmla="*/ 134 w 269"/>
                <a:gd name="T13" fmla="*/ 15 h 153"/>
                <a:gd name="T14" fmla="*/ 169 w 269"/>
                <a:gd name="T15" fmla="*/ 14 h 153"/>
                <a:gd name="T16" fmla="*/ 197 w 269"/>
                <a:gd name="T17" fmla="*/ 11 h 153"/>
                <a:gd name="T18" fmla="*/ 220 w 269"/>
                <a:gd name="T19" fmla="*/ 8 h 153"/>
                <a:gd name="T20" fmla="*/ 237 w 269"/>
                <a:gd name="T21" fmla="*/ 4 h 153"/>
                <a:gd name="T22" fmla="*/ 247 w 269"/>
                <a:gd name="T23" fmla="*/ 1 h 153"/>
                <a:gd name="T24" fmla="*/ 250 w 269"/>
                <a:gd name="T25" fmla="*/ 0 h 153"/>
                <a:gd name="T26" fmla="*/ 269 w 269"/>
                <a:gd name="T27" fmla="*/ 131 h 153"/>
                <a:gd name="T28" fmla="*/ 268 w 269"/>
                <a:gd name="T29" fmla="*/ 132 h 153"/>
                <a:gd name="T30" fmla="*/ 264 w 269"/>
                <a:gd name="T31" fmla="*/ 136 h 153"/>
                <a:gd name="T32" fmla="*/ 258 w 269"/>
                <a:gd name="T33" fmla="*/ 142 h 153"/>
                <a:gd name="T34" fmla="*/ 248 w 269"/>
                <a:gd name="T35" fmla="*/ 148 h 153"/>
                <a:gd name="T36" fmla="*/ 234 w 269"/>
                <a:gd name="T37" fmla="*/ 152 h 153"/>
                <a:gd name="T38" fmla="*/ 214 w 269"/>
                <a:gd name="T39" fmla="*/ 153 h 153"/>
                <a:gd name="T40" fmla="*/ 193 w 269"/>
                <a:gd name="T41" fmla="*/ 153 h 153"/>
                <a:gd name="T42" fmla="*/ 178 w 269"/>
                <a:gd name="T43" fmla="*/ 150 h 153"/>
                <a:gd name="T44" fmla="*/ 169 w 269"/>
                <a:gd name="T45" fmla="*/ 146 h 153"/>
                <a:gd name="T46" fmla="*/ 163 w 269"/>
                <a:gd name="T47" fmla="*/ 144 h 153"/>
                <a:gd name="T48" fmla="*/ 162 w 269"/>
                <a:gd name="T49" fmla="*/ 142 h 153"/>
                <a:gd name="T50" fmla="*/ 134 w 269"/>
                <a:gd name="T51" fmla="*/ 77 h 153"/>
                <a:gd name="T52" fmla="*/ 107 w 269"/>
                <a:gd name="T53" fmla="*/ 142 h 153"/>
                <a:gd name="T54" fmla="*/ 106 w 269"/>
                <a:gd name="T55" fmla="*/ 144 h 153"/>
                <a:gd name="T56" fmla="*/ 100 w 269"/>
                <a:gd name="T57" fmla="*/ 146 h 153"/>
                <a:gd name="T58" fmla="*/ 91 w 269"/>
                <a:gd name="T59" fmla="*/ 150 h 153"/>
                <a:gd name="T60" fmla="*/ 76 w 269"/>
                <a:gd name="T61" fmla="*/ 153 h 153"/>
                <a:gd name="T62" fmla="*/ 53 w 269"/>
                <a:gd name="T63" fmla="*/ 153 h 153"/>
                <a:gd name="T64" fmla="*/ 35 w 269"/>
                <a:gd name="T65" fmla="*/ 152 h 153"/>
                <a:gd name="T66" fmla="*/ 21 w 269"/>
                <a:gd name="T67" fmla="*/ 148 h 153"/>
                <a:gd name="T68" fmla="*/ 11 w 269"/>
                <a:gd name="T69" fmla="*/ 142 h 153"/>
                <a:gd name="T70" fmla="*/ 4 w 269"/>
                <a:gd name="T71" fmla="*/ 136 h 153"/>
                <a:gd name="T72" fmla="*/ 1 w 269"/>
                <a:gd name="T73" fmla="*/ 132 h 153"/>
                <a:gd name="T74" fmla="*/ 0 w 269"/>
                <a:gd name="T75" fmla="*/ 131 h 153"/>
                <a:gd name="T76" fmla="*/ 18 w 269"/>
                <a:gd name="T7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9" h="153">
                  <a:moveTo>
                    <a:pt x="18" y="0"/>
                  </a:moveTo>
                  <a:lnTo>
                    <a:pt x="22" y="1"/>
                  </a:lnTo>
                  <a:lnTo>
                    <a:pt x="32" y="4"/>
                  </a:lnTo>
                  <a:lnTo>
                    <a:pt x="48" y="8"/>
                  </a:lnTo>
                  <a:lnTo>
                    <a:pt x="72" y="11"/>
                  </a:lnTo>
                  <a:lnTo>
                    <a:pt x="100" y="14"/>
                  </a:lnTo>
                  <a:lnTo>
                    <a:pt x="134" y="15"/>
                  </a:lnTo>
                  <a:lnTo>
                    <a:pt x="169" y="14"/>
                  </a:lnTo>
                  <a:lnTo>
                    <a:pt x="197" y="11"/>
                  </a:lnTo>
                  <a:lnTo>
                    <a:pt x="220" y="8"/>
                  </a:lnTo>
                  <a:lnTo>
                    <a:pt x="237" y="4"/>
                  </a:lnTo>
                  <a:lnTo>
                    <a:pt x="247" y="1"/>
                  </a:lnTo>
                  <a:lnTo>
                    <a:pt x="250" y="0"/>
                  </a:lnTo>
                  <a:lnTo>
                    <a:pt x="269" y="131"/>
                  </a:lnTo>
                  <a:lnTo>
                    <a:pt x="268" y="132"/>
                  </a:lnTo>
                  <a:lnTo>
                    <a:pt x="264" y="136"/>
                  </a:lnTo>
                  <a:lnTo>
                    <a:pt x="258" y="142"/>
                  </a:lnTo>
                  <a:lnTo>
                    <a:pt x="248" y="148"/>
                  </a:lnTo>
                  <a:lnTo>
                    <a:pt x="234" y="152"/>
                  </a:lnTo>
                  <a:lnTo>
                    <a:pt x="214" y="153"/>
                  </a:lnTo>
                  <a:lnTo>
                    <a:pt x="193" y="153"/>
                  </a:lnTo>
                  <a:lnTo>
                    <a:pt x="178" y="150"/>
                  </a:lnTo>
                  <a:lnTo>
                    <a:pt x="169" y="146"/>
                  </a:lnTo>
                  <a:lnTo>
                    <a:pt x="163" y="144"/>
                  </a:lnTo>
                  <a:lnTo>
                    <a:pt x="162" y="142"/>
                  </a:lnTo>
                  <a:lnTo>
                    <a:pt x="134" y="77"/>
                  </a:lnTo>
                  <a:lnTo>
                    <a:pt x="107" y="142"/>
                  </a:lnTo>
                  <a:lnTo>
                    <a:pt x="106" y="144"/>
                  </a:lnTo>
                  <a:lnTo>
                    <a:pt x="100" y="146"/>
                  </a:lnTo>
                  <a:lnTo>
                    <a:pt x="91" y="150"/>
                  </a:lnTo>
                  <a:lnTo>
                    <a:pt x="76" y="153"/>
                  </a:lnTo>
                  <a:lnTo>
                    <a:pt x="53" y="153"/>
                  </a:lnTo>
                  <a:lnTo>
                    <a:pt x="35" y="152"/>
                  </a:lnTo>
                  <a:lnTo>
                    <a:pt x="21" y="148"/>
                  </a:lnTo>
                  <a:lnTo>
                    <a:pt x="11" y="142"/>
                  </a:lnTo>
                  <a:lnTo>
                    <a:pt x="4" y="136"/>
                  </a:lnTo>
                  <a:lnTo>
                    <a:pt x="1" y="132"/>
                  </a:lnTo>
                  <a:lnTo>
                    <a:pt x="0" y="131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1"/>
            <p:cNvSpPr>
              <a:spLocks/>
            </p:cNvSpPr>
            <p:nvPr/>
          </p:nvSpPr>
          <p:spPr bwMode="auto">
            <a:xfrm>
              <a:off x="3363336" y="4153045"/>
              <a:ext cx="123825" cy="369888"/>
            </a:xfrm>
            <a:custGeom>
              <a:avLst/>
              <a:gdLst>
                <a:gd name="T0" fmla="*/ 42 w 78"/>
                <a:gd name="T1" fmla="*/ 0 h 233"/>
                <a:gd name="T2" fmla="*/ 55 w 78"/>
                <a:gd name="T3" fmla="*/ 2 h 233"/>
                <a:gd name="T4" fmla="*/ 67 w 78"/>
                <a:gd name="T5" fmla="*/ 8 h 233"/>
                <a:gd name="T6" fmla="*/ 75 w 78"/>
                <a:gd name="T7" fmla="*/ 19 h 233"/>
                <a:gd name="T8" fmla="*/ 78 w 78"/>
                <a:gd name="T9" fmla="*/ 32 h 233"/>
                <a:gd name="T10" fmla="*/ 68 w 78"/>
                <a:gd name="T11" fmla="*/ 197 h 233"/>
                <a:gd name="T12" fmla="*/ 65 w 78"/>
                <a:gd name="T13" fmla="*/ 210 h 233"/>
                <a:gd name="T14" fmla="*/ 59 w 78"/>
                <a:gd name="T15" fmla="*/ 222 h 233"/>
                <a:gd name="T16" fmla="*/ 50 w 78"/>
                <a:gd name="T17" fmla="*/ 229 h 233"/>
                <a:gd name="T18" fmla="*/ 35 w 78"/>
                <a:gd name="T19" fmla="*/ 233 h 233"/>
                <a:gd name="T20" fmla="*/ 23 w 78"/>
                <a:gd name="T21" fmla="*/ 231 h 233"/>
                <a:gd name="T22" fmla="*/ 10 w 78"/>
                <a:gd name="T23" fmla="*/ 224 h 233"/>
                <a:gd name="T24" fmla="*/ 3 w 78"/>
                <a:gd name="T25" fmla="*/ 214 h 233"/>
                <a:gd name="T26" fmla="*/ 0 w 78"/>
                <a:gd name="T27" fmla="*/ 202 h 233"/>
                <a:gd name="T28" fmla="*/ 10 w 78"/>
                <a:gd name="T29" fmla="*/ 36 h 233"/>
                <a:gd name="T30" fmla="*/ 13 w 78"/>
                <a:gd name="T31" fmla="*/ 23 h 233"/>
                <a:gd name="T32" fmla="*/ 18 w 78"/>
                <a:gd name="T33" fmla="*/ 12 h 233"/>
                <a:gd name="T34" fmla="*/ 29 w 78"/>
                <a:gd name="T35" fmla="*/ 3 h 233"/>
                <a:gd name="T36" fmla="*/ 42 w 78"/>
                <a:gd name="T3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233">
                  <a:moveTo>
                    <a:pt x="42" y="0"/>
                  </a:moveTo>
                  <a:lnTo>
                    <a:pt x="55" y="2"/>
                  </a:lnTo>
                  <a:lnTo>
                    <a:pt x="67" y="8"/>
                  </a:lnTo>
                  <a:lnTo>
                    <a:pt x="75" y="19"/>
                  </a:lnTo>
                  <a:lnTo>
                    <a:pt x="78" y="32"/>
                  </a:lnTo>
                  <a:lnTo>
                    <a:pt x="68" y="197"/>
                  </a:lnTo>
                  <a:lnTo>
                    <a:pt x="65" y="210"/>
                  </a:lnTo>
                  <a:lnTo>
                    <a:pt x="59" y="222"/>
                  </a:lnTo>
                  <a:lnTo>
                    <a:pt x="50" y="229"/>
                  </a:lnTo>
                  <a:lnTo>
                    <a:pt x="35" y="233"/>
                  </a:lnTo>
                  <a:lnTo>
                    <a:pt x="23" y="231"/>
                  </a:lnTo>
                  <a:lnTo>
                    <a:pt x="10" y="224"/>
                  </a:lnTo>
                  <a:lnTo>
                    <a:pt x="3" y="214"/>
                  </a:lnTo>
                  <a:lnTo>
                    <a:pt x="0" y="202"/>
                  </a:lnTo>
                  <a:lnTo>
                    <a:pt x="10" y="36"/>
                  </a:lnTo>
                  <a:lnTo>
                    <a:pt x="13" y="23"/>
                  </a:lnTo>
                  <a:lnTo>
                    <a:pt x="18" y="12"/>
                  </a:lnTo>
                  <a:lnTo>
                    <a:pt x="29" y="3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2"/>
            <p:cNvSpPr>
              <a:spLocks/>
            </p:cNvSpPr>
            <p:nvPr/>
          </p:nvSpPr>
          <p:spPr bwMode="auto">
            <a:xfrm>
              <a:off x="3596698" y="4153045"/>
              <a:ext cx="123825" cy="369888"/>
            </a:xfrm>
            <a:custGeom>
              <a:avLst/>
              <a:gdLst>
                <a:gd name="T0" fmla="*/ 36 w 78"/>
                <a:gd name="T1" fmla="*/ 0 h 233"/>
                <a:gd name="T2" fmla="*/ 49 w 78"/>
                <a:gd name="T3" fmla="*/ 3 h 233"/>
                <a:gd name="T4" fmla="*/ 58 w 78"/>
                <a:gd name="T5" fmla="*/ 12 h 233"/>
                <a:gd name="T6" fmla="*/ 65 w 78"/>
                <a:gd name="T7" fmla="*/ 23 h 233"/>
                <a:gd name="T8" fmla="*/ 68 w 78"/>
                <a:gd name="T9" fmla="*/ 36 h 233"/>
                <a:gd name="T10" fmla="*/ 78 w 78"/>
                <a:gd name="T11" fmla="*/ 202 h 233"/>
                <a:gd name="T12" fmla="*/ 75 w 78"/>
                <a:gd name="T13" fmla="*/ 214 h 233"/>
                <a:gd name="T14" fmla="*/ 66 w 78"/>
                <a:gd name="T15" fmla="*/ 224 h 233"/>
                <a:gd name="T16" fmla="*/ 55 w 78"/>
                <a:gd name="T17" fmla="*/ 231 h 233"/>
                <a:gd name="T18" fmla="*/ 41 w 78"/>
                <a:gd name="T19" fmla="*/ 233 h 233"/>
                <a:gd name="T20" fmla="*/ 28 w 78"/>
                <a:gd name="T21" fmla="*/ 229 h 233"/>
                <a:gd name="T22" fmla="*/ 19 w 78"/>
                <a:gd name="T23" fmla="*/ 222 h 233"/>
                <a:gd name="T24" fmla="*/ 13 w 78"/>
                <a:gd name="T25" fmla="*/ 210 h 233"/>
                <a:gd name="T26" fmla="*/ 10 w 78"/>
                <a:gd name="T27" fmla="*/ 197 h 233"/>
                <a:gd name="T28" fmla="*/ 0 w 78"/>
                <a:gd name="T29" fmla="*/ 32 h 233"/>
                <a:gd name="T30" fmla="*/ 2 w 78"/>
                <a:gd name="T31" fmla="*/ 19 h 233"/>
                <a:gd name="T32" fmla="*/ 11 w 78"/>
                <a:gd name="T33" fmla="*/ 8 h 233"/>
                <a:gd name="T34" fmla="*/ 23 w 78"/>
                <a:gd name="T35" fmla="*/ 2 h 233"/>
                <a:gd name="T36" fmla="*/ 36 w 78"/>
                <a:gd name="T3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233">
                  <a:moveTo>
                    <a:pt x="36" y="0"/>
                  </a:moveTo>
                  <a:lnTo>
                    <a:pt x="49" y="3"/>
                  </a:lnTo>
                  <a:lnTo>
                    <a:pt x="58" y="12"/>
                  </a:lnTo>
                  <a:lnTo>
                    <a:pt x="65" y="23"/>
                  </a:lnTo>
                  <a:lnTo>
                    <a:pt x="68" y="36"/>
                  </a:lnTo>
                  <a:lnTo>
                    <a:pt x="78" y="202"/>
                  </a:lnTo>
                  <a:lnTo>
                    <a:pt x="75" y="214"/>
                  </a:lnTo>
                  <a:lnTo>
                    <a:pt x="66" y="224"/>
                  </a:lnTo>
                  <a:lnTo>
                    <a:pt x="55" y="231"/>
                  </a:lnTo>
                  <a:lnTo>
                    <a:pt x="41" y="233"/>
                  </a:lnTo>
                  <a:lnTo>
                    <a:pt x="28" y="229"/>
                  </a:lnTo>
                  <a:lnTo>
                    <a:pt x="19" y="222"/>
                  </a:lnTo>
                  <a:lnTo>
                    <a:pt x="13" y="210"/>
                  </a:lnTo>
                  <a:lnTo>
                    <a:pt x="10" y="197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11" y="8"/>
                  </a:lnTo>
                  <a:lnTo>
                    <a:pt x="23" y="2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08875" y="2184313"/>
            <a:ext cx="1496434" cy="3419937"/>
            <a:chOff x="5500111" y="2892570"/>
            <a:chExt cx="706438" cy="1614487"/>
          </a:xfrm>
          <a:solidFill>
            <a:schemeClr val="accent4"/>
          </a:solidFill>
        </p:grpSpPr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5631873" y="2892570"/>
              <a:ext cx="441325" cy="412750"/>
            </a:xfrm>
            <a:custGeom>
              <a:avLst/>
              <a:gdLst>
                <a:gd name="T0" fmla="*/ 163 w 278"/>
                <a:gd name="T1" fmla="*/ 0 h 260"/>
                <a:gd name="T2" fmla="*/ 182 w 278"/>
                <a:gd name="T3" fmla="*/ 2 h 260"/>
                <a:gd name="T4" fmla="*/ 198 w 278"/>
                <a:gd name="T5" fmla="*/ 9 h 260"/>
                <a:gd name="T6" fmla="*/ 211 w 278"/>
                <a:gd name="T7" fmla="*/ 18 h 260"/>
                <a:gd name="T8" fmla="*/ 220 w 278"/>
                <a:gd name="T9" fmla="*/ 29 h 260"/>
                <a:gd name="T10" fmla="*/ 228 w 278"/>
                <a:gd name="T11" fmla="*/ 40 h 260"/>
                <a:gd name="T12" fmla="*/ 233 w 278"/>
                <a:gd name="T13" fmla="*/ 52 h 260"/>
                <a:gd name="T14" fmla="*/ 236 w 278"/>
                <a:gd name="T15" fmla="*/ 64 h 260"/>
                <a:gd name="T16" fmla="*/ 239 w 278"/>
                <a:gd name="T17" fmla="*/ 74 h 260"/>
                <a:gd name="T18" fmla="*/ 240 w 278"/>
                <a:gd name="T19" fmla="*/ 84 h 260"/>
                <a:gd name="T20" fmla="*/ 240 w 278"/>
                <a:gd name="T21" fmla="*/ 89 h 260"/>
                <a:gd name="T22" fmla="*/ 240 w 278"/>
                <a:gd name="T23" fmla="*/ 90 h 260"/>
                <a:gd name="T24" fmla="*/ 241 w 278"/>
                <a:gd name="T25" fmla="*/ 119 h 260"/>
                <a:gd name="T26" fmla="*/ 245 w 278"/>
                <a:gd name="T27" fmla="*/ 142 h 260"/>
                <a:gd name="T28" fmla="*/ 252 w 278"/>
                <a:gd name="T29" fmla="*/ 162 h 260"/>
                <a:gd name="T30" fmla="*/ 258 w 278"/>
                <a:gd name="T31" fmla="*/ 176 h 260"/>
                <a:gd name="T32" fmla="*/ 266 w 278"/>
                <a:gd name="T33" fmla="*/ 188 h 260"/>
                <a:gd name="T34" fmla="*/ 271 w 278"/>
                <a:gd name="T35" fmla="*/ 195 h 260"/>
                <a:gd name="T36" fmla="*/ 277 w 278"/>
                <a:gd name="T37" fmla="*/ 200 h 260"/>
                <a:gd name="T38" fmla="*/ 278 w 278"/>
                <a:gd name="T39" fmla="*/ 201 h 260"/>
                <a:gd name="T40" fmla="*/ 261 w 278"/>
                <a:gd name="T41" fmla="*/ 221 h 260"/>
                <a:gd name="T42" fmla="*/ 243 w 278"/>
                <a:gd name="T43" fmla="*/ 237 h 260"/>
                <a:gd name="T44" fmla="*/ 222 w 278"/>
                <a:gd name="T45" fmla="*/ 247 h 260"/>
                <a:gd name="T46" fmla="*/ 202 w 278"/>
                <a:gd name="T47" fmla="*/ 254 h 260"/>
                <a:gd name="T48" fmla="*/ 182 w 278"/>
                <a:gd name="T49" fmla="*/ 258 h 260"/>
                <a:gd name="T50" fmla="*/ 165 w 278"/>
                <a:gd name="T51" fmla="*/ 259 h 260"/>
                <a:gd name="T52" fmla="*/ 152 w 278"/>
                <a:gd name="T53" fmla="*/ 260 h 260"/>
                <a:gd name="T54" fmla="*/ 143 w 278"/>
                <a:gd name="T55" fmla="*/ 259 h 260"/>
                <a:gd name="T56" fmla="*/ 139 w 278"/>
                <a:gd name="T57" fmla="*/ 259 h 260"/>
                <a:gd name="T58" fmla="*/ 137 w 278"/>
                <a:gd name="T59" fmla="*/ 259 h 260"/>
                <a:gd name="T60" fmla="*/ 127 w 278"/>
                <a:gd name="T61" fmla="*/ 260 h 260"/>
                <a:gd name="T62" fmla="*/ 113 w 278"/>
                <a:gd name="T63" fmla="*/ 259 h 260"/>
                <a:gd name="T64" fmla="*/ 96 w 278"/>
                <a:gd name="T65" fmla="*/ 258 h 260"/>
                <a:gd name="T66" fmla="*/ 78 w 278"/>
                <a:gd name="T67" fmla="*/ 254 h 260"/>
                <a:gd name="T68" fmla="*/ 57 w 278"/>
                <a:gd name="T69" fmla="*/ 247 h 260"/>
                <a:gd name="T70" fmla="*/ 36 w 278"/>
                <a:gd name="T71" fmla="*/ 237 h 260"/>
                <a:gd name="T72" fmla="*/ 17 w 278"/>
                <a:gd name="T73" fmla="*/ 221 h 260"/>
                <a:gd name="T74" fmla="*/ 0 w 278"/>
                <a:gd name="T75" fmla="*/ 201 h 260"/>
                <a:gd name="T76" fmla="*/ 3 w 278"/>
                <a:gd name="T77" fmla="*/ 200 h 260"/>
                <a:gd name="T78" fmla="*/ 7 w 278"/>
                <a:gd name="T79" fmla="*/ 195 h 260"/>
                <a:gd name="T80" fmla="*/ 14 w 278"/>
                <a:gd name="T81" fmla="*/ 188 h 260"/>
                <a:gd name="T82" fmla="*/ 20 w 278"/>
                <a:gd name="T83" fmla="*/ 176 h 260"/>
                <a:gd name="T84" fmla="*/ 27 w 278"/>
                <a:gd name="T85" fmla="*/ 162 h 260"/>
                <a:gd name="T86" fmla="*/ 33 w 278"/>
                <a:gd name="T87" fmla="*/ 142 h 260"/>
                <a:gd name="T88" fmla="*/ 37 w 278"/>
                <a:gd name="T89" fmla="*/ 119 h 260"/>
                <a:gd name="T90" fmla="*/ 40 w 278"/>
                <a:gd name="T91" fmla="*/ 90 h 260"/>
                <a:gd name="T92" fmla="*/ 40 w 278"/>
                <a:gd name="T93" fmla="*/ 89 h 260"/>
                <a:gd name="T94" fmla="*/ 40 w 278"/>
                <a:gd name="T95" fmla="*/ 84 h 260"/>
                <a:gd name="T96" fmla="*/ 41 w 278"/>
                <a:gd name="T97" fmla="*/ 74 h 260"/>
                <a:gd name="T98" fmla="*/ 42 w 278"/>
                <a:gd name="T99" fmla="*/ 64 h 260"/>
                <a:gd name="T100" fmla="*/ 46 w 278"/>
                <a:gd name="T101" fmla="*/ 52 h 260"/>
                <a:gd name="T102" fmla="*/ 51 w 278"/>
                <a:gd name="T103" fmla="*/ 40 h 260"/>
                <a:gd name="T104" fmla="*/ 58 w 278"/>
                <a:gd name="T105" fmla="*/ 29 h 260"/>
                <a:gd name="T106" fmla="*/ 69 w 278"/>
                <a:gd name="T107" fmla="*/ 18 h 260"/>
                <a:gd name="T108" fmla="*/ 80 w 278"/>
                <a:gd name="T109" fmla="*/ 9 h 260"/>
                <a:gd name="T110" fmla="*/ 96 w 278"/>
                <a:gd name="T111" fmla="*/ 2 h 260"/>
                <a:gd name="T112" fmla="*/ 116 w 278"/>
                <a:gd name="T113" fmla="*/ 0 h 260"/>
                <a:gd name="T114" fmla="*/ 139 w 278"/>
                <a:gd name="T115" fmla="*/ 0 h 260"/>
                <a:gd name="T116" fmla="*/ 163 w 278"/>
                <a:gd name="T11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60">
                  <a:moveTo>
                    <a:pt x="163" y="0"/>
                  </a:moveTo>
                  <a:lnTo>
                    <a:pt x="182" y="2"/>
                  </a:lnTo>
                  <a:lnTo>
                    <a:pt x="198" y="9"/>
                  </a:lnTo>
                  <a:lnTo>
                    <a:pt x="211" y="18"/>
                  </a:lnTo>
                  <a:lnTo>
                    <a:pt x="220" y="29"/>
                  </a:lnTo>
                  <a:lnTo>
                    <a:pt x="228" y="40"/>
                  </a:lnTo>
                  <a:lnTo>
                    <a:pt x="233" y="52"/>
                  </a:lnTo>
                  <a:lnTo>
                    <a:pt x="236" y="64"/>
                  </a:lnTo>
                  <a:lnTo>
                    <a:pt x="239" y="74"/>
                  </a:lnTo>
                  <a:lnTo>
                    <a:pt x="240" y="84"/>
                  </a:lnTo>
                  <a:lnTo>
                    <a:pt x="240" y="89"/>
                  </a:lnTo>
                  <a:lnTo>
                    <a:pt x="240" y="90"/>
                  </a:lnTo>
                  <a:lnTo>
                    <a:pt x="241" y="119"/>
                  </a:lnTo>
                  <a:lnTo>
                    <a:pt x="245" y="142"/>
                  </a:lnTo>
                  <a:lnTo>
                    <a:pt x="252" y="162"/>
                  </a:lnTo>
                  <a:lnTo>
                    <a:pt x="258" y="176"/>
                  </a:lnTo>
                  <a:lnTo>
                    <a:pt x="266" y="188"/>
                  </a:lnTo>
                  <a:lnTo>
                    <a:pt x="271" y="195"/>
                  </a:lnTo>
                  <a:lnTo>
                    <a:pt x="277" y="200"/>
                  </a:lnTo>
                  <a:lnTo>
                    <a:pt x="278" y="201"/>
                  </a:lnTo>
                  <a:lnTo>
                    <a:pt x="261" y="221"/>
                  </a:lnTo>
                  <a:lnTo>
                    <a:pt x="243" y="237"/>
                  </a:lnTo>
                  <a:lnTo>
                    <a:pt x="222" y="247"/>
                  </a:lnTo>
                  <a:lnTo>
                    <a:pt x="202" y="254"/>
                  </a:lnTo>
                  <a:lnTo>
                    <a:pt x="182" y="258"/>
                  </a:lnTo>
                  <a:lnTo>
                    <a:pt x="165" y="259"/>
                  </a:lnTo>
                  <a:lnTo>
                    <a:pt x="152" y="260"/>
                  </a:lnTo>
                  <a:lnTo>
                    <a:pt x="143" y="259"/>
                  </a:lnTo>
                  <a:lnTo>
                    <a:pt x="139" y="259"/>
                  </a:lnTo>
                  <a:lnTo>
                    <a:pt x="137" y="259"/>
                  </a:lnTo>
                  <a:lnTo>
                    <a:pt x="127" y="260"/>
                  </a:lnTo>
                  <a:lnTo>
                    <a:pt x="113" y="259"/>
                  </a:lnTo>
                  <a:lnTo>
                    <a:pt x="96" y="258"/>
                  </a:lnTo>
                  <a:lnTo>
                    <a:pt x="78" y="254"/>
                  </a:lnTo>
                  <a:lnTo>
                    <a:pt x="57" y="247"/>
                  </a:lnTo>
                  <a:lnTo>
                    <a:pt x="36" y="237"/>
                  </a:lnTo>
                  <a:lnTo>
                    <a:pt x="17" y="221"/>
                  </a:lnTo>
                  <a:lnTo>
                    <a:pt x="0" y="201"/>
                  </a:lnTo>
                  <a:lnTo>
                    <a:pt x="3" y="200"/>
                  </a:lnTo>
                  <a:lnTo>
                    <a:pt x="7" y="195"/>
                  </a:lnTo>
                  <a:lnTo>
                    <a:pt x="14" y="188"/>
                  </a:lnTo>
                  <a:lnTo>
                    <a:pt x="20" y="176"/>
                  </a:lnTo>
                  <a:lnTo>
                    <a:pt x="27" y="162"/>
                  </a:lnTo>
                  <a:lnTo>
                    <a:pt x="33" y="142"/>
                  </a:lnTo>
                  <a:lnTo>
                    <a:pt x="37" y="119"/>
                  </a:lnTo>
                  <a:lnTo>
                    <a:pt x="40" y="90"/>
                  </a:lnTo>
                  <a:lnTo>
                    <a:pt x="40" y="89"/>
                  </a:lnTo>
                  <a:lnTo>
                    <a:pt x="40" y="84"/>
                  </a:lnTo>
                  <a:lnTo>
                    <a:pt x="41" y="74"/>
                  </a:lnTo>
                  <a:lnTo>
                    <a:pt x="42" y="64"/>
                  </a:lnTo>
                  <a:lnTo>
                    <a:pt x="46" y="52"/>
                  </a:lnTo>
                  <a:lnTo>
                    <a:pt x="51" y="40"/>
                  </a:lnTo>
                  <a:lnTo>
                    <a:pt x="58" y="29"/>
                  </a:lnTo>
                  <a:lnTo>
                    <a:pt x="69" y="18"/>
                  </a:lnTo>
                  <a:lnTo>
                    <a:pt x="80" y="9"/>
                  </a:lnTo>
                  <a:lnTo>
                    <a:pt x="96" y="2"/>
                  </a:lnTo>
                  <a:lnTo>
                    <a:pt x="116" y="0"/>
                  </a:lnTo>
                  <a:lnTo>
                    <a:pt x="139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5730298" y="4011757"/>
              <a:ext cx="103188" cy="495300"/>
            </a:xfrm>
            <a:custGeom>
              <a:avLst/>
              <a:gdLst>
                <a:gd name="T0" fmla="*/ 38 w 65"/>
                <a:gd name="T1" fmla="*/ 0 h 312"/>
                <a:gd name="T2" fmla="*/ 48 w 65"/>
                <a:gd name="T3" fmla="*/ 2 h 312"/>
                <a:gd name="T4" fmla="*/ 58 w 65"/>
                <a:gd name="T5" fmla="*/ 7 h 312"/>
                <a:gd name="T6" fmla="*/ 64 w 65"/>
                <a:gd name="T7" fmla="*/ 15 h 312"/>
                <a:gd name="T8" fmla="*/ 65 w 65"/>
                <a:gd name="T9" fmla="*/ 27 h 312"/>
                <a:gd name="T10" fmla="*/ 56 w 65"/>
                <a:gd name="T11" fmla="*/ 284 h 312"/>
                <a:gd name="T12" fmla="*/ 54 w 65"/>
                <a:gd name="T13" fmla="*/ 297 h 312"/>
                <a:gd name="T14" fmla="*/ 46 w 65"/>
                <a:gd name="T15" fmla="*/ 305 h 312"/>
                <a:gd name="T16" fmla="*/ 37 w 65"/>
                <a:gd name="T17" fmla="*/ 311 h 312"/>
                <a:gd name="T18" fmla="*/ 26 w 65"/>
                <a:gd name="T19" fmla="*/ 312 h 312"/>
                <a:gd name="T20" fmla="*/ 17 w 65"/>
                <a:gd name="T21" fmla="*/ 311 h 312"/>
                <a:gd name="T22" fmla="*/ 8 w 65"/>
                <a:gd name="T23" fmla="*/ 305 h 312"/>
                <a:gd name="T24" fmla="*/ 1 w 65"/>
                <a:gd name="T25" fmla="*/ 297 h 312"/>
                <a:gd name="T26" fmla="*/ 0 w 65"/>
                <a:gd name="T27" fmla="*/ 284 h 312"/>
                <a:gd name="T28" fmla="*/ 9 w 65"/>
                <a:gd name="T29" fmla="*/ 27 h 312"/>
                <a:gd name="T30" fmla="*/ 12 w 65"/>
                <a:gd name="T31" fmla="*/ 15 h 312"/>
                <a:gd name="T32" fmla="*/ 18 w 65"/>
                <a:gd name="T33" fmla="*/ 7 h 312"/>
                <a:gd name="T34" fmla="*/ 27 w 65"/>
                <a:gd name="T35" fmla="*/ 2 h 312"/>
                <a:gd name="T36" fmla="*/ 38 w 65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312">
                  <a:moveTo>
                    <a:pt x="38" y="0"/>
                  </a:moveTo>
                  <a:lnTo>
                    <a:pt x="48" y="2"/>
                  </a:lnTo>
                  <a:lnTo>
                    <a:pt x="58" y="7"/>
                  </a:lnTo>
                  <a:lnTo>
                    <a:pt x="64" y="15"/>
                  </a:lnTo>
                  <a:lnTo>
                    <a:pt x="65" y="27"/>
                  </a:lnTo>
                  <a:lnTo>
                    <a:pt x="56" y="284"/>
                  </a:lnTo>
                  <a:lnTo>
                    <a:pt x="54" y="297"/>
                  </a:lnTo>
                  <a:lnTo>
                    <a:pt x="46" y="305"/>
                  </a:lnTo>
                  <a:lnTo>
                    <a:pt x="37" y="311"/>
                  </a:lnTo>
                  <a:lnTo>
                    <a:pt x="26" y="312"/>
                  </a:lnTo>
                  <a:lnTo>
                    <a:pt x="17" y="311"/>
                  </a:lnTo>
                  <a:lnTo>
                    <a:pt x="8" y="305"/>
                  </a:lnTo>
                  <a:lnTo>
                    <a:pt x="1" y="297"/>
                  </a:lnTo>
                  <a:lnTo>
                    <a:pt x="0" y="284"/>
                  </a:lnTo>
                  <a:lnTo>
                    <a:pt x="9" y="27"/>
                  </a:lnTo>
                  <a:lnTo>
                    <a:pt x="12" y="15"/>
                  </a:lnTo>
                  <a:lnTo>
                    <a:pt x="18" y="7"/>
                  </a:lnTo>
                  <a:lnTo>
                    <a:pt x="27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5871586" y="4011757"/>
              <a:ext cx="106363" cy="495300"/>
            </a:xfrm>
            <a:custGeom>
              <a:avLst/>
              <a:gdLst>
                <a:gd name="T0" fmla="*/ 27 w 67"/>
                <a:gd name="T1" fmla="*/ 0 h 312"/>
                <a:gd name="T2" fmla="*/ 38 w 67"/>
                <a:gd name="T3" fmla="*/ 2 h 312"/>
                <a:gd name="T4" fmla="*/ 47 w 67"/>
                <a:gd name="T5" fmla="*/ 7 h 312"/>
                <a:gd name="T6" fmla="*/ 54 w 67"/>
                <a:gd name="T7" fmla="*/ 15 h 312"/>
                <a:gd name="T8" fmla="*/ 56 w 67"/>
                <a:gd name="T9" fmla="*/ 27 h 312"/>
                <a:gd name="T10" fmla="*/ 67 w 67"/>
                <a:gd name="T11" fmla="*/ 284 h 312"/>
                <a:gd name="T12" fmla="*/ 64 w 67"/>
                <a:gd name="T13" fmla="*/ 297 h 312"/>
                <a:gd name="T14" fmla="*/ 59 w 67"/>
                <a:gd name="T15" fmla="*/ 305 h 312"/>
                <a:gd name="T16" fmla="*/ 50 w 67"/>
                <a:gd name="T17" fmla="*/ 311 h 312"/>
                <a:gd name="T18" fmla="*/ 39 w 67"/>
                <a:gd name="T19" fmla="*/ 312 h 312"/>
                <a:gd name="T20" fmla="*/ 29 w 67"/>
                <a:gd name="T21" fmla="*/ 311 h 312"/>
                <a:gd name="T22" fmla="*/ 20 w 67"/>
                <a:gd name="T23" fmla="*/ 305 h 312"/>
                <a:gd name="T24" fmla="*/ 13 w 67"/>
                <a:gd name="T25" fmla="*/ 296 h 312"/>
                <a:gd name="T26" fmla="*/ 10 w 67"/>
                <a:gd name="T27" fmla="*/ 284 h 312"/>
                <a:gd name="T28" fmla="*/ 0 w 67"/>
                <a:gd name="T29" fmla="*/ 27 h 312"/>
                <a:gd name="T30" fmla="*/ 3 w 67"/>
                <a:gd name="T31" fmla="*/ 15 h 312"/>
                <a:gd name="T32" fmla="*/ 8 w 67"/>
                <a:gd name="T33" fmla="*/ 7 h 312"/>
                <a:gd name="T34" fmla="*/ 17 w 67"/>
                <a:gd name="T35" fmla="*/ 2 h 312"/>
                <a:gd name="T36" fmla="*/ 27 w 67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312">
                  <a:moveTo>
                    <a:pt x="27" y="0"/>
                  </a:moveTo>
                  <a:lnTo>
                    <a:pt x="38" y="2"/>
                  </a:lnTo>
                  <a:lnTo>
                    <a:pt x="47" y="7"/>
                  </a:lnTo>
                  <a:lnTo>
                    <a:pt x="54" y="15"/>
                  </a:lnTo>
                  <a:lnTo>
                    <a:pt x="56" y="27"/>
                  </a:lnTo>
                  <a:lnTo>
                    <a:pt x="67" y="284"/>
                  </a:lnTo>
                  <a:lnTo>
                    <a:pt x="64" y="297"/>
                  </a:lnTo>
                  <a:lnTo>
                    <a:pt x="59" y="305"/>
                  </a:lnTo>
                  <a:lnTo>
                    <a:pt x="50" y="311"/>
                  </a:lnTo>
                  <a:lnTo>
                    <a:pt x="39" y="312"/>
                  </a:lnTo>
                  <a:lnTo>
                    <a:pt x="29" y="311"/>
                  </a:lnTo>
                  <a:lnTo>
                    <a:pt x="20" y="305"/>
                  </a:lnTo>
                  <a:lnTo>
                    <a:pt x="13" y="296"/>
                  </a:lnTo>
                  <a:lnTo>
                    <a:pt x="10" y="284"/>
                  </a:lnTo>
                  <a:lnTo>
                    <a:pt x="0" y="27"/>
                  </a:lnTo>
                  <a:lnTo>
                    <a:pt x="3" y="15"/>
                  </a:lnTo>
                  <a:lnTo>
                    <a:pt x="8" y="7"/>
                  </a:lnTo>
                  <a:lnTo>
                    <a:pt x="17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5500111" y="3330720"/>
              <a:ext cx="706438" cy="668338"/>
            </a:xfrm>
            <a:custGeom>
              <a:avLst/>
              <a:gdLst>
                <a:gd name="T0" fmla="*/ 276 w 445"/>
                <a:gd name="T1" fmla="*/ 6 h 421"/>
                <a:gd name="T2" fmla="*/ 311 w 445"/>
                <a:gd name="T3" fmla="*/ 26 h 421"/>
                <a:gd name="T4" fmla="*/ 343 w 445"/>
                <a:gd name="T5" fmla="*/ 56 h 421"/>
                <a:gd name="T6" fmla="*/ 364 w 445"/>
                <a:gd name="T7" fmla="*/ 97 h 421"/>
                <a:gd name="T8" fmla="*/ 379 w 445"/>
                <a:gd name="T9" fmla="*/ 140 h 421"/>
                <a:gd name="T10" fmla="*/ 443 w 445"/>
                <a:gd name="T11" fmla="*/ 310 h 421"/>
                <a:gd name="T12" fmla="*/ 442 w 445"/>
                <a:gd name="T13" fmla="*/ 331 h 421"/>
                <a:gd name="T14" fmla="*/ 425 w 445"/>
                <a:gd name="T15" fmla="*/ 343 h 421"/>
                <a:gd name="T16" fmla="*/ 404 w 445"/>
                <a:gd name="T17" fmla="*/ 342 h 421"/>
                <a:gd name="T18" fmla="*/ 388 w 445"/>
                <a:gd name="T19" fmla="*/ 325 h 421"/>
                <a:gd name="T20" fmla="*/ 331 w 445"/>
                <a:gd name="T21" fmla="*/ 171 h 421"/>
                <a:gd name="T22" fmla="*/ 341 w 445"/>
                <a:gd name="T23" fmla="*/ 237 h 421"/>
                <a:gd name="T24" fmla="*/ 353 w 445"/>
                <a:gd name="T25" fmla="*/ 296 h 421"/>
                <a:gd name="T26" fmla="*/ 369 w 445"/>
                <a:gd name="T27" fmla="*/ 339 h 421"/>
                <a:gd name="T28" fmla="*/ 378 w 445"/>
                <a:gd name="T29" fmla="*/ 352 h 421"/>
                <a:gd name="T30" fmla="*/ 375 w 445"/>
                <a:gd name="T31" fmla="*/ 363 h 421"/>
                <a:gd name="T32" fmla="*/ 365 w 445"/>
                <a:gd name="T33" fmla="*/ 378 h 421"/>
                <a:gd name="T34" fmla="*/ 345 w 445"/>
                <a:gd name="T35" fmla="*/ 395 h 421"/>
                <a:gd name="T36" fmla="*/ 310 w 445"/>
                <a:gd name="T37" fmla="*/ 411 h 421"/>
                <a:gd name="T38" fmla="*/ 256 w 445"/>
                <a:gd name="T39" fmla="*/ 420 h 421"/>
                <a:gd name="T40" fmla="*/ 188 w 445"/>
                <a:gd name="T41" fmla="*/ 420 h 421"/>
                <a:gd name="T42" fmla="*/ 136 w 445"/>
                <a:gd name="T43" fmla="*/ 411 h 421"/>
                <a:gd name="T44" fmla="*/ 100 w 445"/>
                <a:gd name="T45" fmla="*/ 395 h 421"/>
                <a:gd name="T46" fmla="*/ 80 w 445"/>
                <a:gd name="T47" fmla="*/ 378 h 421"/>
                <a:gd name="T48" fmla="*/ 69 w 445"/>
                <a:gd name="T49" fmla="*/ 363 h 421"/>
                <a:gd name="T50" fmla="*/ 66 w 445"/>
                <a:gd name="T51" fmla="*/ 352 h 421"/>
                <a:gd name="T52" fmla="*/ 76 w 445"/>
                <a:gd name="T53" fmla="*/ 339 h 421"/>
                <a:gd name="T54" fmla="*/ 91 w 445"/>
                <a:gd name="T55" fmla="*/ 294 h 421"/>
                <a:gd name="T56" fmla="*/ 104 w 445"/>
                <a:gd name="T57" fmla="*/ 236 h 421"/>
                <a:gd name="T58" fmla="*/ 114 w 445"/>
                <a:gd name="T59" fmla="*/ 170 h 421"/>
                <a:gd name="T60" fmla="*/ 56 w 445"/>
                <a:gd name="T61" fmla="*/ 325 h 421"/>
                <a:gd name="T62" fmla="*/ 40 w 445"/>
                <a:gd name="T63" fmla="*/ 342 h 421"/>
                <a:gd name="T64" fmla="*/ 19 w 445"/>
                <a:gd name="T65" fmla="*/ 343 h 421"/>
                <a:gd name="T66" fmla="*/ 2 w 445"/>
                <a:gd name="T67" fmla="*/ 331 h 421"/>
                <a:gd name="T68" fmla="*/ 1 w 445"/>
                <a:gd name="T69" fmla="*/ 310 h 421"/>
                <a:gd name="T70" fmla="*/ 65 w 445"/>
                <a:gd name="T71" fmla="*/ 140 h 421"/>
                <a:gd name="T72" fmla="*/ 81 w 445"/>
                <a:gd name="T73" fmla="*/ 97 h 421"/>
                <a:gd name="T74" fmla="*/ 102 w 445"/>
                <a:gd name="T75" fmla="*/ 55 h 421"/>
                <a:gd name="T76" fmla="*/ 133 w 445"/>
                <a:gd name="T77" fmla="*/ 26 h 421"/>
                <a:gd name="T78" fmla="*/ 169 w 445"/>
                <a:gd name="T79" fmla="*/ 6 h 421"/>
                <a:gd name="T80" fmla="*/ 182 w 445"/>
                <a:gd name="T81" fmla="*/ 4 h 421"/>
                <a:gd name="T82" fmla="*/ 179 w 445"/>
                <a:gd name="T83" fmla="*/ 12 h 421"/>
                <a:gd name="T84" fmla="*/ 192 w 445"/>
                <a:gd name="T85" fmla="*/ 31 h 421"/>
                <a:gd name="T86" fmla="*/ 222 w 445"/>
                <a:gd name="T87" fmla="*/ 41 h 421"/>
                <a:gd name="T88" fmla="*/ 252 w 445"/>
                <a:gd name="T89" fmla="*/ 31 h 421"/>
                <a:gd name="T90" fmla="*/ 265 w 445"/>
                <a:gd name="T91" fmla="*/ 12 h 421"/>
                <a:gd name="T92" fmla="*/ 263 w 445"/>
                <a:gd name="T93" fmla="*/ 4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5" h="421">
                  <a:moveTo>
                    <a:pt x="260" y="0"/>
                  </a:moveTo>
                  <a:lnTo>
                    <a:pt x="276" y="6"/>
                  </a:lnTo>
                  <a:lnTo>
                    <a:pt x="290" y="18"/>
                  </a:lnTo>
                  <a:lnTo>
                    <a:pt x="311" y="26"/>
                  </a:lnTo>
                  <a:lnTo>
                    <a:pt x="328" y="39"/>
                  </a:lnTo>
                  <a:lnTo>
                    <a:pt x="343" y="56"/>
                  </a:lnTo>
                  <a:lnTo>
                    <a:pt x="354" y="76"/>
                  </a:lnTo>
                  <a:lnTo>
                    <a:pt x="364" y="97"/>
                  </a:lnTo>
                  <a:lnTo>
                    <a:pt x="373" y="119"/>
                  </a:lnTo>
                  <a:lnTo>
                    <a:pt x="379" y="140"/>
                  </a:lnTo>
                  <a:lnTo>
                    <a:pt x="387" y="160"/>
                  </a:lnTo>
                  <a:lnTo>
                    <a:pt x="443" y="310"/>
                  </a:lnTo>
                  <a:lnTo>
                    <a:pt x="445" y="322"/>
                  </a:lnTo>
                  <a:lnTo>
                    <a:pt x="442" y="331"/>
                  </a:lnTo>
                  <a:lnTo>
                    <a:pt x="434" y="339"/>
                  </a:lnTo>
                  <a:lnTo>
                    <a:pt x="425" y="343"/>
                  </a:lnTo>
                  <a:lnTo>
                    <a:pt x="415" y="344"/>
                  </a:lnTo>
                  <a:lnTo>
                    <a:pt x="404" y="342"/>
                  </a:lnTo>
                  <a:lnTo>
                    <a:pt x="395" y="335"/>
                  </a:lnTo>
                  <a:lnTo>
                    <a:pt x="388" y="325"/>
                  </a:lnTo>
                  <a:lnTo>
                    <a:pt x="340" y="195"/>
                  </a:lnTo>
                  <a:lnTo>
                    <a:pt x="331" y="171"/>
                  </a:lnTo>
                  <a:lnTo>
                    <a:pt x="336" y="204"/>
                  </a:lnTo>
                  <a:lnTo>
                    <a:pt x="341" y="237"/>
                  </a:lnTo>
                  <a:lnTo>
                    <a:pt x="347" y="267"/>
                  </a:lnTo>
                  <a:lnTo>
                    <a:pt x="353" y="296"/>
                  </a:lnTo>
                  <a:lnTo>
                    <a:pt x="361" y="319"/>
                  </a:lnTo>
                  <a:lnTo>
                    <a:pt x="369" y="339"/>
                  </a:lnTo>
                  <a:lnTo>
                    <a:pt x="379" y="351"/>
                  </a:lnTo>
                  <a:lnTo>
                    <a:pt x="378" y="352"/>
                  </a:lnTo>
                  <a:lnTo>
                    <a:pt x="378" y="356"/>
                  </a:lnTo>
                  <a:lnTo>
                    <a:pt x="375" y="363"/>
                  </a:lnTo>
                  <a:lnTo>
                    <a:pt x="371" y="369"/>
                  </a:lnTo>
                  <a:lnTo>
                    <a:pt x="365" y="378"/>
                  </a:lnTo>
                  <a:lnTo>
                    <a:pt x="357" y="386"/>
                  </a:lnTo>
                  <a:lnTo>
                    <a:pt x="345" y="395"/>
                  </a:lnTo>
                  <a:lnTo>
                    <a:pt x="330" y="403"/>
                  </a:lnTo>
                  <a:lnTo>
                    <a:pt x="310" y="411"/>
                  </a:lnTo>
                  <a:lnTo>
                    <a:pt x="286" y="416"/>
                  </a:lnTo>
                  <a:lnTo>
                    <a:pt x="256" y="420"/>
                  </a:lnTo>
                  <a:lnTo>
                    <a:pt x="222" y="421"/>
                  </a:lnTo>
                  <a:lnTo>
                    <a:pt x="188" y="420"/>
                  </a:lnTo>
                  <a:lnTo>
                    <a:pt x="159" y="416"/>
                  </a:lnTo>
                  <a:lnTo>
                    <a:pt x="136" y="411"/>
                  </a:lnTo>
                  <a:lnTo>
                    <a:pt x="116" y="403"/>
                  </a:lnTo>
                  <a:lnTo>
                    <a:pt x="100" y="395"/>
                  </a:lnTo>
                  <a:lnTo>
                    <a:pt x="89" y="386"/>
                  </a:lnTo>
                  <a:lnTo>
                    <a:pt x="80" y="378"/>
                  </a:lnTo>
                  <a:lnTo>
                    <a:pt x="73" y="369"/>
                  </a:lnTo>
                  <a:lnTo>
                    <a:pt x="69" y="363"/>
                  </a:lnTo>
                  <a:lnTo>
                    <a:pt x="68" y="356"/>
                  </a:lnTo>
                  <a:lnTo>
                    <a:pt x="66" y="352"/>
                  </a:lnTo>
                  <a:lnTo>
                    <a:pt x="66" y="351"/>
                  </a:lnTo>
                  <a:lnTo>
                    <a:pt x="76" y="339"/>
                  </a:lnTo>
                  <a:lnTo>
                    <a:pt x="85" y="319"/>
                  </a:lnTo>
                  <a:lnTo>
                    <a:pt x="91" y="294"/>
                  </a:lnTo>
                  <a:lnTo>
                    <a:pt x="98" y="267"/>
                  </a:lnTo>
                  <a:lnTo>
                    <a:pt x="104" y="236"/>
                  </a:lnTo>
                  <a:lnTo>
                    <a:pt x="110" y="203"/>
                  </a:lnTo>
                  <a:lnTo>
                    <a:pt x="114" y="170"/>
                  </a:lnTo>
                  <a:lnTo>
                    <a:pt x="104" y="195"/>
                  </a:lnTo>
                  <a:lnTo>
                    <a:pt x="56" y="325"/>
                  </a:lnTo>
                  <a:lnTo>
                    <a:pt x="49" y="335"/>
                  </a:lnTo>
                  <a:lnTo>
                    <a:pt x="40" y="342"/>
                  </a:lnTo>
                  <a:lnTo>
                    <a:pt x="30" y="344"/>
                  </a:lnTo>
                  <a:lnTo>
                    <a:pt x="19" y="343"/>
                  </a:lnTo>
                  <a:lnTo>
                    <a:pt x="10" y="339"/>
                  </a:lnTo>
                  <a:lnTo>
                    <a:pt x="2" y="331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57" y="160"/>
                  </a:lnTo>
                  <a:lnTo>
                    <a:pt x="65" y="140"/>
                  </a:lnTo>
                  <a:lnTo>
                    <a:pt x="72" y="119"/>
                  </a:lnTo>
                  <a:lnTo>
                    <a:pt x="81" y="97"/>
                  </a:lnTo>
                  <a:lnTo>
                    <a:pt x="90" y="75"/>
                  </a:lnTo>
                  <a:lnTo>
                    <a:pt x="102" y="55"/>
                  </a:lnTo>
                  <a:lnTo>
                    <a:pt x="116" y="38"/>
                  </a:lnTo>
                  <a:lnTo>
                    <a:pt x="133" y="26"/>
                  </a:lnTo>
                  <a:lnTo>
                    <a:pt x="154" y="18"/>
                  </a:lnTo>
                  <a:lnTo>
                    <a:pt x="169" y="6"/>
                  </a:lnTo>
                  <a:lnTo>
                    <a:pt x="184" y="0"/>
                  </a:lnTo>
                  <a:lnTo>
                    <a:pt x="182" y="4"/>
                  </a:lnTo>
                  <a:lnTo>
                    <a:pt x="180" y="8"/>
                  </a:lnTo>
                  <a:lnTo>
                    <a:pt x="179" y="12"/>
                  </a:lnTo>
                  <a:lnTo>
                    <a:pt x="183" y="24"/>
                  </a:lnTo>
                  <a:lnTo>
                    <a:pt x="192" y="31"/>
                  </a:lnTo>
                  <a:lnTo>
                    <a:pt x="205" y="38"/>
                  </a:lnTo>
                  <a:lnTo>
                    <a:pt x="222" y="41"/>
                  </a:lnTo>
                  <a:lnTo>
                    <a:pt x="239" y="38"/>
                  </a:lnTo>
                  <a:lnTo>
                    <a:pt x="252" y="31"/>
                  </a:lnTo>
                  <a:lnTo>
                    <a:pt x="261" y="24"/>
                  </a:lnTo>
                  <a:lnTo>
                    <a:pt x="265" y="12"/>
                  </a:lnTo>
                  <a:lnTo>
                    <a:pt x="265" y="8"/>
                  </a:lnTo>
                  <a:lnTo>
                    <a:pt x="263" y="4"/>
                  </a:lnTo>
                  <a:lnTo>
                    <a:pt x="2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518597" y="2643078"/>
            <a:ext cx="4271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597" y="2309315"/>
            <a:ext cx="42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18597" y="3698185"/>
            <a:ext cx="4271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8597" y="3364422"/>
            <a:ext cx="42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18597" y="4797351"/>
            <a:ext cx="4271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18597" y="4463588"/>
            <a:ext cx="42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8751" y="2958506"/>
            <a:ext cx="2373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5"/>
                </a:solidFill>
                <a:latin typeface="Bebas Neue" panose="020B0606020202050201" pitchFamily="34" charset="0"/>
              </a:rPr>
              <a:t>90%</a:t>
            </a:r>
            <a:endParaRPr lang="en-US" sz="9600" dirty="0">
              <a:solidFill>
                <a:schemeClr val="accent5"/>
              </a:solidFill>
              <a:latin typeface="Bebas Neue" panose="020B0606020202050201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07756" y="731387"/>
            <a:ext cx="10576488" cy="738664"/>
            <a:chOff x="592428" y="600007"/>
            <a:chExt cx="3940935" cy="738664"/>
          </a:xfrm>
        </p:grpSpPr>
        <p:sp>
          <p:nvSpPr>
            <p:cNvPr id="27" name="TextBox 26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342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215746" y="400464"/>
            <a:ext cx="1468581" cy="6057072"/>
            <a:chOff x="4724401" y="2757487"/>
            <a:chExt cx="357188" cy="1473200"/>
          </a:xfrm>
        </p:grpSpPr>
        <p:sp>
          <p:nvSpPr>
            <p:cNvPr id="8" name="Freeform 448"/>
            <p:cNvSpPr>
              <a:spLocks/>
            </p:cNvSpPr>
            <p:nvPr/>
          </p:nvSpPr>
          <p:spPr bwMode="auto">
            <a:xfrm>
              <a:off x="4965701" y="2771775"/>
              <a:ext cx="115888" cy="388938"/>
            </a:xfrm>
            <a:custGeom>
              <a:avLst/>
              <a:gdLst>
                <a:gd name="T0" fmla="*/ 36 w 73"/>
                <a:gd name="T1" fmla="*/ 0 h 245"/>
                <a:gd name="T2" fmla="*/ 73 w 73"/>
                <a:gd name="T3" fmla="*/ 168 h 245"/>
                <a:gd name="T4" fmla="*/ 57 w 73"/>
                <a:gd name="T5" fmla="*/ 245 h 245"/>
                <a:gd name="T6" fmla="*/ 22 w 73"/>
                <a:gd name="T7" fmla="*/ 245 h 245"/>
                <a:gd name="T8" fmla="*/ 0 w 73"/>
                <a:gd name="T9" fmla="*/ 166 h 245"/>
                <a:gd name="T10" fmla="*/ 36 w 73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245">
                  <a:moveTo>
                    <a:pt x="36" y="0"/>
                  </a:moveTo>
                  <a:lnTo>
                    <a:pt x="73" y="168"/>
                  </a:lnTo>
                  <a:lnTo>
                    <a:pt x="57" y="245"/>
                  </a:lnTo>
                  <a:lnTo>
                    <a:pt x="22" y="245"/>
                  </a:lnTo>
                  <a:lnTo>
                    <a:pt x="0" y="16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49"/>
            <p:cNvSpPr>
              <a:spLocks/>
            </p:cNvSpPr>
            <p:nvPr/>
          </p:nvSpPr>
          <p:spPr bwMode="auto">
            <a:xfrm>
              <a:off x="4968876" y="4113212"/>
              <a:ext cx="111125" cy="117475"/>
            </a:xfrm>
            <a:custGeom>
              <a:avLst/>
              <a:gdLst>
                <a:gd name="T0" fmla="*/ 26 w 70"/>
                <a:gd name="T1" fmla="*/ 0 h 74"/>
                <a:gd name="T2" fmla="*/ 42 w 70"/>
                <a:gd name="T3" fmla="*/ 0 h 74"/>
                <a:gd name="T4" fmla="*/ 55 w 70"/>
                <a:gd name="T5" fmla="*/ 3 h 74"/>
                <a:gd name="T6" fmla="*/ 66 w 70"/>
                <a:gd name="T7" fmla="*/ 13 h 74"/>
                <a:gd name="T8" fmla="*/ 70 w 70"/>
                <a:gd name="T9" fmla="*/ 27 h 74"/>
                <a:gd name="T10" fmla="*/ 70 w 70"/>
                <a:gd name="T11" fmla="*/ 48 h 74"/>
                <a:gd name="T12" fmla="*/ 66 w 70"/>
                <a:gd name="T13" fmla="*/ 61 h 74"/>
                <a:gd name="T14" fmla="*/ 55 w 70"/>
                <a:gd name="T15" fmla="*/ 70 h 74"/>
                <a:gd name="T16" fmla="*/ 42 w 70"/>
                <a:gd name="T17" fmla="*/ 74 h 74"/>
                <a:gd name="T18" fmla="*/ 26 w 70"/>
                <a:gd name="T19" fmla="*/ 74 h 74"/>
                <a:gd name="T20" fmla="*/ 13 w 70"/>
                <a:gd name="T21" fmla="*/ 70 h 74"/>
                <a:gd name="T22" fmla="*/ 4 w 70"/>
                <a:gd name="T23" fmla="*/ 61 h 74"/>
                <a:gd name="T24" fmla="*/ 0 w 70"/>
                <a:gd name="T25" fmla="*/ 48 h 74"/>
                <a:gd name="T26" fmla="*/ 0 w 70"/>
                <a:gd name="T27" fmla="*/ 27 h 74"/>
                <a:gd name="T28" fmla="*/ 4 w 70"/>
                <a:gd name="T29" fmla="*/ 13 h 74"/>
                <a:gd name="T30" fmla="*/ 13 w 70"/>
                <a:gd name="T31" fmla="*/ 3 h 74"/>
                <a:gd name="T32" fmla="*/ 26 w 70"/>
                <a:gd name="T3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4">
                  <a:moveTo>
                    <a:pt x="26" y="0"/>
                  </a:moveTo>
                  <a:lnTo>
                    <a:pt x="42" y="0"/>
                  </a:lnTo>
                  <a:lnTo>
                    <a:pt x="55" y="3"/>
                  </a:lnTo>
                  <a:lnTo>
                    <a:pt x="66" y="13"/>
                  </a:lnTo>
                  <a:lnTo>
                    <a:pt x="70" y="27"/>
                  </a:lnTo>
                  <a:lnTo>
                    <a:pt x="70" y="48"/>
                  </a:lnTo>
                  <a:lnTo>
                    <a:pt x="66" y="61"/>
                  </a:lnTo>
                  <a:lnTo>
                    <a:pt x="55" y="70"/>
                  </a:lnTo>
                  <a:lnTo>
                    <a:pt x="42" y="74"/>
                  </a:lnTo>
                  <a:lnTo>
                    <a:pt x="26" y="74"/>
                  </a:lnTo>
                  <a:lnTo>
                    <a:pt x="13" y="70"/>
                  </a:lnTo>
                  <a:lnTo>
                    <a:pt x="4" y="61"/>
                  </a:lnTo>
                  <a:lnTo>
                    <a:pt x="0" y="48"/>
                  </a:lnTo>
                  <a:lnTo>
                    <a:pt x="0" y="27"/>
                  </a:lnTo>
                  <a:lnTo>
                    <a:pt x="4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50"/>
            <p:cNvSpPr>
              <a:spLocks/>
            </p:cNvSpPr>
            <p:nvPr/>
          </p:nvSpPr>
          <p:spPr bwMode="auto">
            <a:xfrm>
              <a:off x="5002213" y="2771775"/>
              <a:ext cx="41275" cy="128588"/>
            </a:xfrm>
            <a:custGeom>
              <a:avLst/>
              <a:gdLst>
                <a:gd name="T0" fmla="*/ 13 w 26"/>
                <a:gd name="T1" fmla="*/ 0 h 81"/>
                <a:gd name="T2" fmla="*/ 26 w 26"/>
                <a:gd name="T3" fmla="*/ 62 h 81"/>
                <a:gd name="T4" fmla="*/ 26 w 26"/>
                <a:gd name="T5" fmla="*/ 62 h 81"/>
                <a:gd name="T6" fmla="*/ 26 w 26"/>
                <a:gd name="T7" fmla="*/ 63 h 81"/>
                <a:gd name="T8" fmla="*/ 26 w 26"/>
                <a:gd name="T9" fmla="*/ 66 h 81"/>
                <a:gd name="T10" fmla="*/ 26 w 26"/>
                <a:gd name="T11" fmla="*/ 68 h 81"/>
                <a:gd name="T12" fmla="*/ 25 w 26"/>
                <a:gd name="T13" fmla="*/ 71 h 81"/>
                <a:gd name="T14" fmla="*/ 24 w 26"/>
                <a:gd name="T15" fmla="*/ 73 h 81"/>
                <a:gd name="T16" fmla="*/ 22 w 26"/>
                <a:gd name="T17" fmla="*/ 76 h 81"/>
                <a:gd name="T18" fmla="*/ 20 w 26"/>
                <a:gd name="T19" fmla="*/ 79 h 81"/>
                <a:gd name="T20" fmla="*/ 17 w 26"/>
                <a:gd name="T21" fmla="*/ 80 h 81"/>
                <a:gd name="T22" fmla="*/ 13 w 26"/>
                <a:gd name="T23" fmla="*/ 81 h 81"/>
                <a:gd name="T24" fmla="*/ 9 w 26"/>
                <a:gd name="T25" fmla="*/ 80 h 81"/>
                <a:gd name="T26" fmla="*/ 5 w 26"/>
                <a:gd name="T27" fmla="*/ 79 h 81"/>
                <a:gd name="T28" fmla="*/ 4 w 26"/>
                <a:gd name="T29" fmla="*/ 76 h 81"/>
                <a:gd name="T30" fmla="*/ 1 w 26"/>
                <a:gd name="T31" fmla="*/ 75 h 81"/>
                <a:gd name="T32" fmla="*/ 0 w 26"/>
                <a:gd name="T33" fmla="*/ 71 h 81"/>
                <a:gd name="T34" fmla="*/ 0 w 26"/>
                <a:gd name="T35" fmla="*/ 68 h 81"/>
                <a:gd name="T36" fmla="*/ 0 w 26"/>
                <a:gd name="T37" fmla="*/ 66 h 81"/>
                <a:gd name="T38" fmla="*/ 0 w 26"/>
                <a:gd name="T39" fmla="*/ 64 h 81"/>
                <a:gd name="T40" fmla="*/ 0 w 26"/>
                <a:gd name="T41" fmla="*/ 63 h 81"/>
                <a:gd name="T42" fmla="*/ 0 w 26"/>
                <a:gd name="T43" fmla="*/ 62 h 81"/>
                <a:gd name="T44" fmla="*/ 13 w 26"/>
                <a:gd name="T4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" h="81">
                  <a:moveTo>
                    <a:pt x="13" y="0"/>
                  </a:moveTo>
                  <a:lnTo>
                    <a:pt x="26" y="62"/>
                  </a:lnTo>
                  <a:lnTo>
                    <a:pt x="26" y="62"/>
                  </a:lnTo>
                  <a:lnTo>
                    <a:pt x="26" y="63"/>
                  </a:lnTo>
                  <a:lnTo>
                    <a:pt x="26" y="66"/>
                  </a:lnTo>
                  <a:lnTo>
                    <a:pt x="26" y="68"/>
                  </a:lnTo>
                  <a:lnTo>
                    <a:pt x="25" y="71"/>
                  </a:lnTo>
                  <a:lnTo>
                    <a:pt x="24" y="73"/>
                  </a:lnTo>
                  <a:lnTo>
                    <a:pt x="22" y="76"/>
                  </a:lnTo>
                  <a:lnTo>
                    <a:pt x="20" y="79"/>
                  </a:lnTo>
                  <a:lnTo>
                    <a:pt x="17" y="80"/>
                  </a:lnTo>
                  <a:lnTo>
                    <a:pt x="13" y="81"/>
                  </a:lnTo>
                  <a:lnTo>
                    <a:pt x="9" y="80"/>
                  </a:lnTo>
                  <a:lnTo>
                    <a:pt x="5" y="79"/>
                  </a:lnTo>
                  <a:lnTo>
                    <a:pt x="4" y="76"/>
                  </a:lnTo>
                  <a:lnTo>
                    <a:pt x="1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D3839"/>
            </a:solidFill>
            <a:ln w="0">
              <a:solidFill>
                <a:srgbClr val="1D383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51"/>
            <p:cNvSpPr>
              <a:spLocks/>
            </p:cNvSpPr>
            <p:nvPr/>
          </p:nvSpPr>
          <p:spPr bwMode="auto">
            <a:xfrm>
              <a:off x="4965701" y="4137025"/>
              <a:ext cx="115888" cy="44450"/>
            </a:xfrm>
            <a:custGeom>
              <a:avLst/>
              <a:gdLst>
                <a:gd name="T0" fmla="*/ 0 w 73"/>
                <a:gd name="T1" fmla="*/ 0 h 28"/>
                <a:gd name="T2" fmla="*/ 73 w 73"/>
                <a:gd name="T3" fmla="*/ 0 h 28"/>
                <a:gd name="T4" fmla="*/ 73 w 73"/>
                <a:gd name="T5" fmla="*/ 16 h 28"/>
                <a:gd name="T6" fmla="*/ 70 w 73"/>
                <a:gd name="T7" fmla="*/ 17 h 28"/>
                <a:gd name="T8" fmla="*/ 62 w 73"/>
                <a:gd name="T9" fmla="*/ 21 h 28"/>
                <a:gd name="T10" fmla="*/ 51 w 73"/>
                <a:gd name="T11" fmla="*/ 25 h 28"/>
                <a:gd name="T12" fmla="*/ 36 w 73"/>
                <a:gd name="T13" fmla="*/ 28 h 28"/>
                <a:gd name="T14" fmla="*/ 22 w 73"/>
                <a:gd name="T15" fmla="*/ 25 h 28"/>
                <a:gd name="T16" fmla="*/ 10 w 73"/>
                <a:gd name="T17" fmla="*/ 22 h 28"/>
                <a:gd name="T18" fmla="*/ 2 w 73"/>
                <a:gd name="T19" fmla="*/ 19 h 28"/>
                <a:gd name="T20" fmla="*/ 0 w 73"/>
                <a:gd name="T21" fmla="*/ 17 h 28"/>
                <a:gd name="T22" fmla="*/ 0 w 73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28">
                  <a:moveTo>
                    <a:pt x="0" y="0"/>
                  </a:moveTo>
                  <a:lnTo>
                    <a:pt x="73" y="0"/>
                  </a:lnTo>
                  <a:lnTo>
                    <a:pt x="73" y="16"/>
                  </a:lnTo>
                  <a:lnTo>
                    <a:pt x="70" y="17"/>
                  </a:lnTo>
                  <a:lnTo>
                    <a:pt x="62" y="21"/>
                  </a:lnTo>
                  <a:lnTo>
                    <a:pt x="51" y="25"/>
                  </a:lnTo>
                  <a:lnTo>
                    <a:pt x="36" y="28"/>
                  </a:lnTo>
                  <a:lnTo>
                    <a:pt x="22" y="25"/>
                  </a:lnTo>
                  <a:lnTo>
                    <a:pt x="10" y="22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3839"/>
            </a:solidFill>
            <a:ln w="0">
              <a:solidFill>
                <a:srgbClr val="1D383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52"/>
            <p:cNvSpPr>
              <a:spLocks/>
            </p:cNvSpPr>
            <p:nvPr/>
          </p:nvSpPr>
          <p:spPr bwMode="auto">
            <a:xfrm>
              <a:off x="4965701" y="3035300"/>
              <a:ext cx="115888" cy="1119188"/>
            </a:xfrm>
            <a:custGeom>
              <a:avLst/>
              <a:gdLst>
                <a:gd name="T0" fmla="*/ 0 w 73"/>
                <a:gd name="T1" fmla="*/ 0 h 705"/>
                <a:gd name="T2" fmla="*/ 21 w 73"/>
                <a:gd name="T3" fmla="*/ 53 h 705"/>
                <a:gd name="T4" fmla="*/ 38 w 73"/>
                <a:gd name="T5" fmla="*/ 3 h 705"/>
                <a:gd name="T6" fmla="*/ 56 w 73"/>
                <a:gd name="T7" fmla="*/ 54 h 705"/>
                <a:gd name="T8" fmla="*/ 73 w 73"/>
                <a:gd name="T9" fmla="*/ 2 h 705"/>
                <a:gd name="T10" fmla="*/ 73 w 73"/>
                <a:gd name="T11" fmla="*/ 694 h 705"/>
                <a:gd name="T12" fmla="*/ 70 w 73"/>
                <a:gd name="T13" fmla="*/ 696 h 705"/>
                <a:gd name="T14" fmla="*/ 62 w 73"/>
                <a:gd name="T15" fmla="*/ 699 h 705"/>
                <a:gd name="T16" fmla="*/ 51 w 73"/>
                <a:gd name="T17" fmla="*/ 703 h 705"/>
                <a:gd name="T18" fmla="*/ 36 w 73"/>
                <a:gd name="T19" fmla="*/ 705 h 705"/>
                <a:gd name="T20" fmla="*/ 22 w 73"/>
                <a:gd name="T21" fmla="*/ 703 h 705"/>
                <a:gd name="T22" fmla="*/ 10 w 73"/>
                <a:gd name="T23" fmla="*/ 699 h 705"/>
                <a:gd name="T24" fmla="*/ 2 w 73"/>
                <a:gd name="T25" fmla="*/ 696 h 705"/>
                <a:gd name="T26" fmla="*/ 0 w 73"/>
                <a:gd name="T27" fmla="*/ 694 h 705"/>
                <a:gd name="T28" fmla="*/ 0 w 73"/>
                <a:gd name="T2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705">
                  <a:moveTo>
                    <a:pt x="0" y="0"/>
                  </a:moveTo>
                  <a:lnTo>
                    <a:pt x="21" y="53"/>
                  </a:lnTo>
                  <a:lnTo>
                    <a:pt x="38" y="3"/>
                  </a:lnTo>
                  <a:lnTo>
                    <a:pt x="56" y="54"/>
                  </a:lnTo>
                  <a:lnTo>
                    <a:pt x="73" y="2"/>
                  </a:lnTo>
                  <a:lnTo>
                    <a:pt x="73" y="694"/>
                  </a:lnTo>
                  <a:lnTo>
                    <a:pt x="70" y="696"/>
                  </a:lnTo>
                  <a:lnTo>
                    <a:pt x="62" y="699"/>
                  </a:lnTo>
                  <a:lnTo>
                    <a:pt x="51" y="703"/>
                  </a:lnTo>
                  <a:lnTo>
                    <a:pt x="36" y="705"/>
                  </a:lnTo>
                  <a:lnTo>
                    <a:pt x="22" y="703"/>
                  </a:lnTo>
                  <a:lnTo>
                    <a:pt x="10" y="699"/>
                  </a:lnTo>
                  <a:lnTo>
                    <a:pt x="2" y="696"/>
                  </a:lnTo>
                  <a:lnTo>
                    <a:pt x="0" y="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3"/>
            <p:cNvSpPr>
              <a:spLocks/>
            </p:cNvSpPr>
            <p:nvPr/>
          </p:nvSpPr>
          <p:spPr bwMode="auto">
            <a:xfrm>
              <a:off x="4770438" y="4200525"/>
              <a:ext cx="87313" cy="28575"/>
            </a:xfrm>
            <a:custGeom>
              <a:avLst/>
              <a:gdLst>
                <a:gd name="T0" fmla="*/ 0 w 55"/>
                <a:gd name="T1" fmla="*/ 0 h 18"/>
                <a:gd name="T2" fmla="*/ 55 w 55"/>
                <a:gd name="T3" fmla="*/ 0 h 18"/>
                <a:gd name="T4" fmla="*/ 55 w 55"/>
                <a:gd name="T5" fmla="*/ 9 h 18"/>
                <a:gd name="T6" fmla="*/ 52 w 55"/>
                <a:gd name="T7" fmla="*/ 10 h 18"/>
                <a:gd name="T8" fmla="*/ 47 w 55"/>
                <a:gd name="T9" fmla="*/ 13 h 18"/>
                <a:gd name="T10" fmla="*/ 39 w 55"/>
                <a:gd name="T11" fmla="*/ 15 h 18"/>
                <a:gd name="T12" fmla="*/ 27 w 55"/>
                <a:gd name="T13" fmla="*/ 18 h 18"/>
                <a:gd name="T14" fmla="*/ 15 w 55"/>
                <a:gd name="T15" fmla="*/ 17 h 18"/>
                <a:gd name="T16" fmla="*/ 6 w 55"/>
                <a:gd name="T17" fmla="*/ 13 h 18"/>
                <a:gd name="T18" fmla="*/ 1 w 55"/>
                <a:gd name="T19" fmla="*/ 10 h 18"/>
                <a:gd name="T20" fmla="*/ 0 w 55"/>
                <a:gd name="T21" fmla="*/ 9 h 18"/>
                <a:gd name="T22" fmla="*/ 0 w 55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8">
                  <a:moveTo>
                    <a:pt x="0" y="0"/>
                  </a:moveTo>
                  <a:lnTo>
                    <a:pt x="55" y="0"/>
                  </a:lnTo>
                  <a:lnTo>
                    <a:pt x="55" y="9"/>
                  </a:lnTo>
                  <a:lnTo>
                    <a:pt x="52" y="10"/>
                  </a:lnTo>
                  <a:lnTo>
                    <a:pt x="47" y="13"/>
                  </a:lnTo>
                  <a:lnTo>
                    <a:pt x="39" y="15"/>
                  </a:lnTo>
                  <a:lnTo>
                    <a:pt x="27" y="18"/>
                  </a:lnTo>
                  <a:lnTo>
                    <a:pt x="15" y="17"/>
                  </a:lnTo>
                  <a:lnTo>
                    <a:pt x="6" y="13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4"/>
            <p:cNvSpPr>
              <a:spLocks/>
            </p:cNvSpPr>
            <p:nvPr/>
          </p:nvSpPr>
          <p:spPr bwMode="auto">
            <a:xfrm>
              <a:off x="4770438" y="3228975"/>
              <a:ext cx="87313" cy="981075"/>
            </a:xfrm>
            <a:custGeom>
              <a:avLst/>
              <a:gdLst>
                <a:gd name="T0" fmla="*/ 0 w 55"/>
                <a:gd name="T1" fmla="*/ 0 h 618"/>
                <a:gd name="T2" fmla="*/ 55 w 55"/>
                <a:gd name="T3" fmla="*/ 0 h 618"/>
                <a:gd name="T4" fmla="*/ 55 w 55"/>
                <a:gd name="T5" fmla="*/ 612 h 618"/>
                <a:gd name="T6" fmla="*/ 37 w 55"/>
                <a:gd name="T7" fmla="*/ 617 h 618"/>
                <a:gd name="T8" fmla="*/ 22 w 55"/>
                <a:gd name="T9" fmla="*/ 618 h 618"/>
                <a:gd name="T10" fmla="*/ 10 w 55"/>
                <a:gd name="T11" fmla="*/ 615 h 618"/>
                <a:gd name="T12" fmla="*/ 2 w 55"/>
                <a:gd name="T13" fmla="*/ 613 h 618"/>
                <a:gd name="T14" fmla="*/ 0 w 55"/>
                <a:gd name="T15" fmla="*/ 612 h 618"/>
                <a:gd name="T16" fmla="*/ 0 w 55"/>
                <a:gd name="T17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18">
                  <a:moveTo>
                    <a:pt x="0" y="0"/>
                  </a:moveTo>
                  <a:lnTo>
                    <a:pt x="55" y="0"/>
                  </a:lnTo>
                  <a:lnTo>
                    <a:pt x="55" y="612"/>
                  </a:lnTo>
                  <a:lnTo>
                    <a:pt x="37" y="617"/>
                  </a:lnTo>
                  <a:lnTo>
                    <a:pt x="22" y="618"/>
                  </a:lnTo>
                  <a:lnTo>
                    <a:pt x="10" y="615"/>
                  </a:lnTo>
                  <a:lnTo>
                    <a:pt x="2" y="613"/>
                  </a:lnTo>
                  <a:lnTo>
                    <a:pt x="0" y="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5"/>
            <p:cNvSpPr>
              <a:spLocks/>
            </p:cNvSpPr>
            <p:nvPr/>
          </p:nvSpPr>
          <p:spPr bwMode="auto">
            <a:xfrm>
              <a:off x="4724401" y="2757487"/>
              <a:ext cx="144463" cy="728663"/>
            </a:xfrm>
            <a:custGeom>
              <a:avLst/>
              <a:gdLst>
                <a:gd name="T0" fmla="*/ 52 w 91"/>
                <a:gd name="T1" fmla="*/ 0 h 459"/>
                <a:gd name="T2" fmla="*/ 66 w 91"/>
                <a:gd name="T3" fmla="*/ 0 h 459"/>
                <a:gd name="T4" fmla="*/ 66 w 91"/>
                <a:gd name="T5" fmla="*/ 4 h 459"/>
                <a:gd name="T6" fmla="*/ 69 w 91"/>
                <a:gd name="T7" fmla="*/ 16 h 459"/>
                <a:gd name="T8" fmla="*/ 72 w 91"/>
                <a:gd name="T9" fmla="*/ 33 h 459"/>
                <a:gd name="T10" fmla="*/ 74 w 91"/>
                <a:gd name="T11" fmla="*/ 54 h 459"/>
                <a:gd name="T12" fmla="*/ 78 w 91"/>
                <a:gd name="T13" fmla="*/ 80 h 459"/>
                <a:gd name="T14" fmla="*/ 82 w 91"/>
                <a:gd name="T15" fmla="*/ 109 h 459"/>
                <a:gd name="T16" fmla="*/ 85 w 91"/>
                <a:gd name="T17" fmla="*/ 140 h 459"/>
                <a:gd name="T18" fmla="*/ 87 w 91"/>
                <a:gd name="T19" fmla="*/ 171 h 459"/>
                <a:gd name="T20" fmla="*/ 90 w 91"/>
                <a:gd name="T21" fmla="*/ 204 h 459"/>
                <a:gd name="T22" fmla="*/ 90 w 91"/>
                <a:gd name="T23" fmla="*/ 234 h 459"/>
                <a:gd name="T24" fmla="*/ 90 w 91"/>
                <a:gd name="T25" fmla="*/ 250 h 459"/>
                <a:gd name="T26" fmla="*/ 90 w 91"/>
                <a:gd name="T27" fmla="*/ 266 h 459"/>
                <a:gd name="T28" fmla="*/ 90 w 91"/>
                <a:gd name="T29" fmla="*/ 281 h 459"/>
                <a:gd name="T30" fmla="*/ 90 w 91"/>
                <a:gd name="T31" fmla="*/ 293 h 459"/>
                <a:gd name="T32" fmla="*/ 91 w 91"/>
                <a:gd name="T33" fmla="*/ 297 h 459"/>
                <a:gd name="T34" fmla="*/ 29 w 91"/>
                <a:gd name="T35" fmla="*/ 297 h 459"/>
                <a:gd name="T36" fmla="*/ 29 w 91"/>
                <a:gd name="T37" fmla="*/ 459 h 459"/>
                <a:gd name="T38" fmla="*/ 26 w 91"/>
                <a:gd name="T39" fmla="*/ 458 h 459"/>
                <a:gd name="T40" fmla="*/ 22 w 91"/>
                <a:gd name="T41" fmla="*/ 454 h 459"/>
                <a:gd name="T42" fmla="*/ 15 w 91"/>
                <a:gd name="T43" fmla="*/ 445 h 459"/>
                <a:gd name="T44" fmla="*/ 10 w 91"/>
                <a:gd name="T45" fmla="*/ 431 h 459"/>
                <a:gd name="T46" fmla="*/ 8 w 91"/>
                <a:gd name="T47" fmla="*/ 419 h 459"/>
                <a:gd name="T48" fmla="*/ 6 w 91"/>
                <a:gd name="T49" fmla="*/ 402 h 459"/>
                <a:gd name="T50" fmla="*/ 5 w 91"/>
                <a:gd name="T51" fmla="*/ 380 h 459"/>
                <a:gd name="T52" fmla="*/ 2 w 91"/>
                <a:gd name="T53" fmla="*/ 356 h 459"/>
                <a:gd name="T54" fmla="*/ 1 w 91"/>
                <a:gd name="T55" fmla="*/ 333 h 459"/>
                <a:gd name="T56" fmla="*/ 1 w 91"/>
                <a:gd name="T57" fmla="*/ 310 h 459"/>
                <a:gd name="T58" fmla="*/ 0 w 91"/>
                <a:gd name="T59" fmla="*/ 292 h 459"/>
                <a:gd name="T60" fmla="*/ 0 w 91"/>
                <a:gd name="T61" fmla="*/ 280 h 459"/>
                <a:gd name="T62" fmla="*/ 0 w 91"/>
                <a:gd name="T63" fmla="*/ 275 h 459"/>
                <a:gd name="T64" fmla="*/ 0 w 91"/>
                <a:gd name="T65" fmla="*/ 255 h 459"/>
                <a:gd name="T66" fmla="*/ 0 w 91"/>
                <a:gd name="T67" fmla="*/ 251 h 459"/>
                <a:gd name="T68" fmla="*/ 0 w 91"/>
                <a:gd name="T69" fmla="*/ 241 h 459"/>
                <a:gd name="T70" fmla="*/ 2 w 91"/>
                <a:gd name="T71" fmla="*/ 225 h 459"/>
                <a:gd name="T72" fmla="*/ 4 w 91"/>
                <a:gd name="T73" fmla="*/ 206 h 459"/>
                <a:gd name="T74" fmla="*/ 6 w 91"/>
                <a:gd name="T75" fmla="*/ 183 h 459"/>
                <a:gd name="T76" fmla="*/ 10 w 91"/>
                <a:gd name="T77" fmla="*/ 160 h 459"/>
                <a:gd name="T78" fmla="*/ 15 w 91"/>
                <a:gd name="T79" fmla="*/ 137 h 459"/>
                <a:gd name="T80" fmla="*/ 19 w 91"/>
                <a:gd name="T81" fmla="*/ 117 h 459"/>
                <a:gd name="T82" fmla="*/ 26 w 91"/>
                <a:gd name="T83" fmla="*/ 94 h 459"/>
                <a:gd name="T84" fmla="*/ 31 w 91"/>
                <a:gd name="T85" fmla="*/ 71 h 459"/>
                <a:gd name="T86" fmla="*/ 38 w 91"/>
                <a:gd name="T87" fmla="*/ 50 h 459"/>
                <a:gd name="T88" fmla="*/ 43 w 91"/>
                <a:gd name="T89" fmla="*/ 30 h 459"/>
                <a:gd name="T90" fmla="*/ 48 w 91"/>
                <a:gd name="T91" fmla="*/ 14 h 459"/>
                <a:gd name="T92" fmla="*/ 51 w 91"/>
                <a:gd name="T93" fmla="*/ 4 h 459"/>
                <a:gd name="T94" fmla="*/ 52 w 91"/>
                <a:gd name="T95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" h="459">
                  <a:moveTo>
                    <a:pt x="52" y="0"/>
                  </a:moveTo>
                  <a:lnTo>
                    <a:pt x="66" y="0"/>
                  </a:lnTo>
                  <a:lnTo>
                    <a:pt x="66" y="4"/>
                  </a:lnTo>
                  <a:lnTo>
                    <a:pt x="69" y="16"/>
                  </a:lnTo>
                  <a:lnTo>
                    <a:pt x="72" y="33"/>
                  </a:lnTo>
                  <a:lnTo>
                    <a:pt x="74" y="54"/>
                  </a:lnTo>
                  <a:lnTo>
                    <a:pt x="78" y="80"/>
                  </a:lnTo>
                  <a:lnTo>
                    <a:pt x="82" y="109"/>
                  </a:lnTo>
                  <a:lnTo>
                    <a:pt x="85" y="140"/>
                  </a:lnTo>
                  <a:lnTo>
                    <a:pt x="87" y="171"/>
                  </a:lnTo>
                  <a:lnTo>
                    <a:pt x="90" y="204"/>
                  </a:lnTo>
                  <a:lnTo>
                    <a:pt x="90" y="234"/>
                  </a:lnTo>
                  <a:lnTo>
                    <a:pt x="90" y="250"/>
                  </a:lnTo>
                  <a:lnTo>
                    <a:pt x="90" y="266"/>
                  </a:lnTo>
                  <a:lnTo>
                    <a:pt x="90" y="281"/>
                  </a:lnTo>
                  <a:lnTo>
                    <a:pt x="90" y="293"/>
                  </a:lnTo>
                  <a:lnTo>
                    <a:pt x="91" y="297"/>
                  </a:lnTo>
                  <a:lnTo>
                    <a:pt x="29" y="297"/>
                  </a:lnTo>
                  <a:lnTo>
                    <a:pt x="29" y="459"/>
                  </a:lnTo>
                  <a:lnTo>
                    <a:pt x="26" y="458"/>
                  </a:lnTo>
                  <a:lnTo>
                    <a:pt x="22" y="454"/>
                  </a:lnTo>
                  <a:lnTo>
                    <a:pt x="15" y="445"/>
                  </a:lnTo>
                  <a:lnTo>
                    <a:pt x="10" y="431"/>
                  </a:lnTo>
                  <a:lnTo>
                    <a:pt x="8" y="419"/>
                  </a:lnTo>
                  <a:lnTo>
                    <a:pt x="6" y="402"/>
                  </a:lnTo>
                  <a:lnTo>
                    <a:pt x="5" y="380"/>
                  </a:lnTo>
                  <a:lnTo>
                    <a:pt x="2" y="356"/>
                  </a:lnTo>
                  <a:lnTo>
                    <a:pt x="1" y="333"/>
                  </a:lnTo>
                  <a:lnTo>
                    <a:pt x="1" y="310"/>
                  </a:lnTo>
                  <a:lnTo>
                    <a:pt x="0" y="292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55"/>
                  </a:lnTo>
                  <a:lnTo>
                    <a:pt x="0" y="251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4" y="206"/>
                  </a:lnTo>
                  <a:lnTo>
                    <a:pt x="6" y="183"/>
                  </a:lnTo>
                  <a:lnTo>
                    <a:pt x="10" y="160"/>
                  </a:lnTo>
                  <a:lnTo>
                    <a:pt x="15" y="137"/>
                  </a:lnTo>
                  <a:lnTo>
                    <a:pt x="19" y="117"/>
                  </a:lnTo>
                  <a:lnTo>
                    <a:pt x="26" y="94"/>
                  </a:lnTo>
                  <a:lnTo>
                    <a:pt x="31" y="71"/>
                  </a:lnTo>
                  <a:lnTo>
                    <a:pt x="38" y="50"/>
                  </a:lnTo>
                  <a:lnTo>
                    <a:pt x="43" y="30"/>
                  </a:lnTo>
                  <a:lnTo>
                    <a:pt x="48" y="14"/>
                  </a:lnTo>
                  <a:lnTo>
                    <a:pt x="51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834923" y="230699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34924" y="197323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909597" y="197323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68" y="2186590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834923" y="329505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34924" y="296128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09597" y="296128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34923" y="428362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34924" y="394986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909597" y="3949863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34923" y="526921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34924" y="493545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909597" y="493545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68" y="3174647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57" y="4163223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57" y="5166288"/>
            <a:ext cx="304800" cy="3048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42" name="TextBox 41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049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061257" y="1662087"/>
            <a:ext cx="4069485" cy="3938454"/>
            <a:chOff x="4949824" y="1879457"/>
            <a:chExt cx="1725613" cy="1670051"/>
          </a:xfrm>
        </p:grpSpPr>
        <p:sp>
          <p:nvSpPr>
            <p:cNvPr id="8" name="Freeform 3281"/>
            <p:cNvSpPr>
              <a:spLocks/>
            </p:cNvSpPr>
            <p:nvPr/>
          </p:nvSpPr>
          <p:spPr bwMode="auto">
            <a:xfrm>
              <a:off x="5516562" y="2598595"/>
              <a:ext cx="1158875" cy="950913"/>
            </a:xfrm>
            <a:custGeom>
              <a:avLst/>
              <a:gdLst>
                <a:gd name="T0" fmla="*/ 532 w 730"/>
                <a:gd name="T1" fmla="*/ 3 h 599"/>
                <a:gd name="T2" fmla="*/ 550 w 730"/>
                <a:gd name="T3" fmla="*/ 19 h 599"/>
                <a:gd name="T4" fmla="*/ 583 w 730"/>
                <a:gd name="T5" fmla="*/ 47 h 599"/>
                <a:gd name="T6" fmla="*/ 622 w 730"/>
                <a:gd name="T7" fmla="*/ 89 h 599"/>
                <a:gd name="T8" fmla="*/ 663 w 730"/>
                <a:gd name="T9" fmla="*/ 139 h 599"/>
                <a:gd name="T10" fmla="*/ 700 w 730"/>
                <a:gd name="T11" fmla="*/ 198 h 599"/>
                <a:gd name="T12" fmla="*/ 723 w 730"/>
                <a:gd name="T13" fmla="*/ 262 h 599"/>
                <a:gd name="T14" fmla="*/ 730 w 730"/>
                <a:gd name="T15" fmla="*/ 330 h 599"/>
                <a:gd name="T16" fmla="*/ 713 w 730"/>
                <a:gd name="T17" fmla="*/ 400 h 599"/>
                <a:gd name="T18" fmla="*/ 667 w 730"/>
                <a:gd name="T19" fmla="*/ 468 h 599"/>
                <a:gd name="T20" fmla="*/ 601 w 730"/>
                <a:gd name="T21" fmla="*/ 520 h 599"/>
                <a:gd name="T22" fmla="*/ 524 w 730"/>
                <a:gd name="T23" fmla="*/ 558 h 599"/>
                <a:gd name="T24" fmla="*/ 438 w 730"/>
                <a:gd name="T25" fmla="*/ 582 h 599"/>
                <a:gd name="T26" fmla="*/ 350 w 730"/>
                <a:gd name="T27" fmla="*/ 595 h 599"/>
                <a:gd name="T28" fmla="*/ 262 w 730"/>
                <a:gd name="T29" fmla="*/ 599 h 599"/>
                <a:gd name="T30" fmla="*/ 180 w 730"/>
                <a:gd name="T31" fmla="*/ 596 h 599"/>
                <a:gd name="T32" fmla="*/ 108 w 730"/>
                <a:gd name="T33" fmla="*/ 591 h 599"/>
                <a:gd name="T34" fmla="*/ 52 w 730"/>
                <a:gd name="T35" fmla="*/ 583 h 599"/>
                <a:gd name="T36" fmla="*/ 14 w 730"/>
                <a:gd name="T37" fmla="*/ 578 h 599"/>
                <a:gd name="T38" fmla="*/ 0 w 730"/>
                <a:gd name="T39" fmla="*/ 575 h 599"/>
                <a:gd name="T40" fmla="*/ 19 w 730"/>
                <a:gd name="T41" fmla="*/ 572 h 599"/>
                <a:gd name="T42" fmla="*/ 67 w 730"/>
                <a:gd name="T43" fmla="*/ 565 h 599"/>
                <a:gd name="T44" fmla="*/ 138 w 730"/>
                <a:gd name="T45" fmla="*/ 548 h 599"/>
                <a:gd name="T46" fmla="*/ 223 w 730"/>
                <a:gd name="T47" fmla="*/ 519 h 599"/>
                <a:gd name="T48" fmla="*/ 313 w 730"/>
                <a:gd name="T49" fmla="*/ 474 h 599"/>
                <a:gd name="T50" fmla="*/ 402 w 730"/>
                <a:gd name="T51" fmla="*/ 410 h 599"/>
                <a:gd name="T52" fmla="*/ 467 w 730"/>
                <a:gd name="T53" fmla="*/ 339 h 599"/>
                <a:gd name="T54" fmla="*/ 502 w 730"/>
                <a:gd name="T55" fmla="*/ 269 h 599"/>
                <a:gd name="T56" fmla="*/ 523 w 730"/>
                <a:gd name="T57" fmla="*/ 193 h 599"/>
                <a:gd name="T58" fmla="*/ 531 w 730"/>
                <a:gd name="T59" fmla="*/ 121 h 599"/>
                <a:gd name="T60" fmla="*/ 532 w 730"/>
                <a:gd name="T61" fmla="*/ 59 h 599"/>
                <a:gd name="T62" fmla="*/ 531 w 730"/>
                <a:gd name="T63" fmla="*/ 16 h 599"/>
                <a:gd name="T64" fmla="*/ 529 w 730"/>
                <a:gd name="T65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0" h="599">
                  <a:moveTo>
                    <a:pt x="529" y="0"/>
                  </a:moveTo>
                  <a:lnTo>
                    <a:pt x="532" y="3"/>
                  </a:lnTo>
                  <a:lnTo>
                    <a:pt x="540" y="8"/>
                  </a:lnTo>
                  <a:lnTo>
                    <a:pt x="550" y="19"/>
                  </a:lnTo>
                  <a:lnTo>
                    <a:pt x="566" y="32"/>
                  </a:lnTo>
                  <a:lnTo>
                    <a:pt x="583" y="47"/>
                  </a:lnTo>
                  <a:lnTo>
                    <a:pt x="603" y="67"/>
                  </a:lnTo>
                  <a:lnTo>
                    <a:pt x="622" y="89"/>
                  </a:lnTo>
                  <a:lnTo>
                    <a:pt x="643" y="113"/>
                  </a:lnTo>
                  <a:lnTo>
                    <a:pt x="663" y="139"/>
                  </a:lnTo>
                  <a:lnTo>
                    <a:pt x="683" y="168"/>
                  </a:lnTo>
                  <a:lnTo>
                    <a:pt x="700" y="198"/>
                  </a:lnTo>
                  <a:lnTo>
                    <a:pt x="713" y="229"/>
                  </a:lnTo>
                  <a:lnTo>
                    <a:pt x="723" y="262"/>
                  </a:lnTo>
                  <a:lnTo>
                    <a:pt x="728" y="296"/>
                  </a:lnTo>
                  <a:lnTo>
                    <a:pt x="730" y="330"/>
                  </a:lnTo>
                  <a:lnTo>
                    <a:pt x="724" y="364"/>
                  </a:lnTo>
                  <a:lnTo>
                    <a:pt x="713" y="400"/>
                  </a:lnTo>
                  <a:lnTo>
                    <a:pt x="693" y="434"/>
                  </a:lnTo>
                  <a:lnTo>
                    <a:pt x="667" y="468"/>
                  </a:lnTo>
                  <a:lnTo>
                    <a:pt x="635" y="496"/>
                  </a:lnTo>
                  <a:lnTo>
                    <a:pt x="601" y="520"/>
                  </a:lnTo>
                  <a:lnTo>
                    <a:pt x="563" y="541"/>
                  </a:lnTo>
                  <a:lnTo>
                    <a:pt x="524" y="558"/>
                  </a:lnTo>
                  <a:lnTo>
                    <a:pt x="482" y="571"/>
                  </a:lnTo>
                  <a:lnTo>
                    <a:pt x="438" y="582"/>
                  </a:lnTo>
                  <a:lnTo>
                    <a:pt x="395" y="589"/>
                  </a:lnTo>
                  <a:lnTo>
                    <a:pt x="350" y="595"/>
                  </a:lnTo>
                  <a:lnTo>
                    <a:pt x="305" y="597"/>
                  </a:lnTo>
                  <a:lnTo>
                    <a:pt x="262" y="599"/>
                  </a:lnTo>
                  <a:lnTo>
                    <a:pt x="220" y="599"/>
                  </a:lnTo>
                  <a:lnTo>
                    <a:pt x="180" y="596"/>
                  </a:lnTo>
                  <a:lnTo>
                    <a:pt x="143" y="593"/>
                  </a:lnTo>
                  <a:lnTo>
                    <a:pt x="108" y="591"/>
                  </a:lnTo>
                  <a:lnTo>
                    <a:pt x="78" y="587"/>
                  </a:lnTo>
                  <a:lnTo>
                    <a:pt x="52" y="583"/>
                  </a:lnTo>
                  <a:lnTo>
                    <a:pt x="31" y="580"/>
                  </a:lnTo>
                  <a:lnTo>
                    <a:pt x="14" y="578"/>
                  </a:lnTo>
                  <a:lnTo>
                    <a:pt x="4" y="575"/>
                  </a:lnTo>
                  <a:lnTo>
                    <a:pt x="0" y="575"/>
                  </a:lnTo>
                  <a:lnTo>
                    <a:pt x="6" y="574"/>
                  </a:lnTo>
                  <a:lnTo>
                    <a:pt x="19" y="572"/>
                  </a:lnTo>
                  <a:lnTo>
                    <a:pt x="40" y="570"/>
                  </a:lnTo>
                  <a:lnTo>
                    <a:pt x="67" y="565"/>
                  </a:lnTo>
                  <a:lnTo>
                    <a:pt x="100" y="558"/>
                  </a:lnTo>
                  <a:lnTo>
                    <a:pt x="138" y="548"/>
                  </a:lnTo>
                  <a:lnTo>
                    <a:pt x="180" y="534"/>
                  </a:lnTo>
                  <a:lnTo>
                    <a:pt x="223" y="519"/>
                  </a:lnTo>
                  <a:lnTo>
                    <a:pt x="269" y="498"/>
                  </a:lnTo>
                  <a:lnTo>
                    <a:pt x="313" y="474"/>
                  </a:lnTo>
                  <a:lnTo>
                    <a:pt x="359" y="444"/>
                  </a:lnTo>
                  <a:lnTo>
                    <a:pt x="402" y="410"/>
                  </a:lnTo>
                  <a:lnTo>
                    <a:pt x="442" y="371"/>
                  </a:lnTo>
                  <a:lnTo>
                    <a:pt x="467" y="339"/>
                  </a:lnTo>
                  <a:lnTo>
                    <a:pt x="486" y="305"/>
                  </a:lnTo>
                  <a:lnTo>
                    <a:pt x="502" y="269"/>
                  </a:lnTo>
                  <a:lnTo>
                    <a:pt x="514" y="231"/>
                  </a:lnTo>
                  <a:lnTo>
                    <a:pt x="523" y="193"/>
                  </a:lnTo>
                  <a:lnTo>
                    <a:pt x="528" y="156"/>
                  </a:lnTo>
                  <a:lnTo>
                    <a:pt x="531" y="121"/>
                  </a:lnTo>
                  <a:lnTo>
                    <a:pt x="532" y="88"/>
                  </a:lnTo>
                  <a:lnTo>
                    <a:pt x="532" y="59"/>
                  </a:lnTo>
                  <a:lnTo>
                    <a:pt x="532" y="34"/>
                  </a:lnTo>
                  <a:lnTo>
                    <a:pt x="531" y="16"/>
                  </a:lnTo>
                  <a:lnTo>
                    <a:pt x="529" y="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282"/>
            <p:cNvSpPr>
              <a:spLocks/>
            </p:cNvSpPr>
            <p:nvPr/>
          </p:nvSpPr>
          <p:spPr bwMode="auto">
            <a:xfrm>
              <a:off x="4949824" y="2214420"/>
              <a:ext cx="773113" cy="1258888"/>
            </a:xfrm>
            <a:custGeom>
              <a:avLst/>
              <a:gdLst>
                <a:gd name="T0" fmla="*/ 253 w 487"/>
                <a:gd name="T1" fmla="*/ 4 h 793"/>
                <a:gd name="T2" fmla="*/ 242 w 487"/>
                <a:gd name="T3" fmla="*/ 28 h 793"/>
                <a:gd name="T4" fmla="*/ 225 w 487"/>
                <a:gd name="T5" fmla="*/ 73 h 793"/>
                <a:gd name="T6" fmla="*/ 208 w 487"/>
                <a:gd name="T7" fmla="*/ 136 h 793"/>
                <a:gd name="T8" fmla="*/ 193 w 487"/>
                <a:gd name="T9" fmla="*/ 212 h 793"/>
                <a:gd name="T10" fmla="*/ 185 w 487"/>
                <a:gd name="T11" fmla="*/ 297 h 793"/>
                <a:gd name="T12" fmla="*/ 189 w 487"/>
                <a:gd name="T13" fmla="*/ 390 h 793"/>
                <a:gd name="T14" fmla="*/ 210 w 487"/>
                <a:gd name="T15" fmla="*/ 485 h 793"/>
                <a:gd name="T16" fmla="*/ 241 w 487"/>
                <a:gd name="T17" fmla="*/ 551 h 793"/>
                <a:gd name="T18" fmla="*/ 288 w 487"/>
                <a:gd name="T19" fmla="*/ 609 h 793"/>
                <a:gd name="T20" fmla="*/ 340 w 487"/>
                <a:gd name="T21" fmla="*/ 657 h 793"/>
                <a:gd name="T22" fmla="*/ 394 w 487"/>
                <a:gd name="T23" fmla="*/ 695 h 793"/>
                <a:gd name="T24" fmla="*/ 441 w 487"/>
                <a:gd name="T25" fmla="*/ 723 h 793"/>
                <a:gd name="T26" fmla="*/ 474 w 487"/>
                <a:gd name="T27" fmla="*/ 740 h 793"/>
                <a:gd name="T28" fmla="*/ 487 w 487"/>
                <a:gd name="T29" fmla="*/ 745 h 793"/>
                <a:gd name="T30" fmla="*/ 477 w 487"/>
                <a:gd name="T31" fmla="*/ 749 h 793"/>
                <a:gd name="T32" fmla="*/ 446 w 487"/>
                <a:gd name="T33" fmla="*/ 761 h 793"/>
                <a:gd name="T34" fmla="*/ 402 w 487"/>
                <a:gd name="T35" fmla="*/ 774 h 793"/>
                <a:gd name="T36" fmla="*/ 346 w 487"/>
                <a:gd name="T37" fmla="*/ 786 h 793"/>
                <a:gd name="T38" fmla="*/ 283 w 487"/>
                <a:gd name="T39" fmla="*/ 793 h 793"/>
                <a:gd name="T40" fmla="*/ 219 w 487"/>
                <a:gd name="T41" fmla="*/ 792 h 793"/>
                <a:gd name="T42" fmla="*/ 155 w 487"/>
                <a:gd name="T43" fmla="*/ 779 h 793"/>
                <a:gd name="T44" fmla="*/ 97 w 487"/>
                <a:gd name="T45" fmla="*/ 752 h 793"/>
                <a:gd name="T46" fmla="*/ 49 w 487"/>
                <a:gd name="T47" fmla="*/ 703 h 793"/>
                <a:gd name="T48" fmla="*/ 14 w 487"/>
                <a:gd name="T49" fmla="*/ 631 h 793"/>
                <a:gd name="T50" fmla="*/ 0 w 487"/>
                <a:gd name="T51" fmla="*/ 547 h 793"/>
                <a:gd name="T52" fmla="*/ 7 w 487"/>
                <a:gd name="T53" fmla="*/ 462 h 793"/>
                <a:gd name="T54" fmla="*/ 29 w 487"/>
                <a:gd name="T55" fmla="*/ 376 h 793"/>
                <a:gd name="T56" fmla="*/ 63 w 487"/>
                <a:gd name="T57" fmla="*/ 292 h 793"/>
                <a:gd name="T58" fmla="*/ 102 w 487"/>
                <a:gd name="T59" fmla="*/ 215 h 793"/>
                <a:gd name="T60" fmla="*/ 145 w 487"/>
                <a:gd name="T61" fmla="*/ 144 h 793"/>
                <a:gd name="T62" fmla="*/ 186 w 487"/>
                <a:gd name="T63" fmla="*/ 85 h 793"/>
                <a:gd name="T64" fmla="*/ 221 w 487"/>
                <a:gd name="T65" fmla="*/ 41 h 793"/>
                <a:gd name="T66" fmla="*/ 245 w 487"/>
                <a:gd name="T67" fmla="*/ 11 h 793"/>
                <a:gd name="T68" fmla="*/ 254 w 487"/>
                <a:gd name="T69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7" h="793">
                  <a:moveTo>
                    <a:pt x="254" y="0"/>
                  </a:moveTo>
                  <a:lnTo>
                    <a:pt x="253" y="4"/>
                  </a:lnTo>
                  <a:lnTo>
                    <a:pt x="249" y="13"/>
                  </a:lnTo>
                  <a:lnTo>
                    <a:pt x="242" y="28"/>
                  </a:lnTo>
                  <a:lnTo>
                    <a:pt x="234" y="49"/>
                  </a:lnTo>
                  <a:lnTo>
                    <a:pt x="225" y="73"/>
                  </a:lnTo>
                  <a:lnTo>
                    <a:pt x="217" y="102"/>
                  </a:lnTo>
                  <a:lnTo>
                    <a:pt x="208" y="136"/>
                  </a:lnTo>
                  <a:lnTo>
                    <a:pt x="199" y="173"/>
                  </a:lnTo>
                  <a:lnTo>
                    <a:pt x="193" y="212"/>
                  </a:lnTo>
                  <a:lnTo>
                    <a:pt x="187" y="254"/>
                  </a:lnTo>
                  <a:lnTo>
                    <a:pt x="185" y="297"/>
                  </a:lnTo>
                  <a:lnTo>
                    <a:pt x="186" y="343"/>
                  </a:lnTo>
                  <a:lnTo>
                    <a:pt x="189" y="390"/>
                  </a:lnTo>
                  <a:lnTo>
                    <a:pt x="196" y="437"/>
                  </a:lnTo>
                  <a:lnTo>
                    <a:pt x="210" y="485"/>
                  </a:lnTo>
                  <a:lnTo>
                    <a:pt x="223" y="519"/>
                  </a:lnTo>
                  <a:lnTo>
                    <a:pt x="241" y="551"/>
                  </a:lnTo>
                  <a:lnTo>
                    <a:pt x="263" y="581"/>
                  </a:lnTo>
                  <a:lnTo>
                    <a:pt x="288" y="609"/>
                  </a:lnTo>
                  <a:lnTo>
                    <a:pt x="314" y="634"/>
                  </a:lnTo>
                  <a:lnTo>
                    <a:pt x="340" y="657"/>
                  </a:lnTo>
                  <a:lnTo>
                    <a:pt x="368" y="677"/>
                  </a:lnTo>
                  <a:lnTo>
                    <a:pt x="394" y="695"/>
                  </a:lnTo>
                  <a:lnTo>
                    <a:pt x="419" y="710"/>
                  </a:lnTo>
                  <a:lnTo>
                    <a:pt x="441" y="723"/>
                  </a:lnTo>
                  <a:lnTo>
                    <a:pt x="460" y="732"/>
                  </a:lnTo>
                  <a:lnTo>
                    <a:pt x="474" y="740"/>
                  </a:lnTo>
                  <a:lnTo>
                    <a:pt x="484" y="744"/>
                  </a:lnTo>
                  <a:lnTo>
                    <a:pt x="487" y="745"/>
                  </a:lnTo>
                  <a:lnTo>
                    <a:pt x="484" y="746"/>
                  </a:lnTo>
                  <a:lnTo>
                    <a:pt x="477" y="749"/>
                  </a:lnTo>
                  <a:lnTo>
                    <a:pt x="464" y="754"/>
                  </a:lnTo>
                  <a:lnTo>
                    <a:pt x="446" y="761"/>
                  </a:lnTo>
                  <a:lnTo>
                    <a:pt x="426" y="767"/>
                  </a:lnTo>
                  <a:lnTo>
                    <a:pt x="402" y="774"/>
                  </a:lnTo>
                  <a:lnTo>
                    <a:pt x="374" y="780"/>
                  </a:lnTo>
                  <a:lnTo>
                    <a:pt x="346" y="786"/>
                  </a:lnTo>
                  <a:lnTo>
                    <a:pt x="316" y="791"/>
                  </a:lnTo>
                  <a:lnTo>
                    <a:pt x="283" y="793"/>
                  </a:lnTo>
                  <a:lnTo>
                    <a:pt x="251" y="793"/>
                  </a:lnTo>
                  <a:lnTo>
                    <a:pt x="219" y="792"/>
                  </a:lnTo>
                  <a:lnTo>
                    <a:pt x="186" y="788"/>
                  </a:lnTo>
                  <a:lnTo>
                    <a:pt x="155" y="779"/>
                  </a:lnTo>
                  <a:lnTo>
                    <a:pt x="124" y="767"/>
                  </a:lnTo>
                  <a:lnTo>
                    <a:pt x="97" y="752"/>
                  </a:lnTo>
                  <a:lnTo>
                    <a:pt x="72" y="729"/>
                  </a:lnTo>
                  <a:lnTo>
                    <a:pt x="49" y="703"/>
                  </a:lnTo>
                  <a:lnTo>
                    <a:pt x="30" y="670"/>
                  </a:lnTo>
                  <a:lnTo>
                    <a:pt x="14" y="631"/>
                  </a:lnTo>
                  <a:lnTo>
                    <a:pt x="4" y="591"/>
                  </a:lnTo>
                  <a:lnTo>
                    <a:pt x="0" y="547"/>
                  </a:lnTo>
                  <a:lnTo>
                    <a:pt x="1" y="505"/>
                  </a:lnTo>
                  <a:lnTo>
                    <a:pt x="7" y="462"/>
                  </a:lnTo>
                  <a:lnTo>
                    <a:pt x="16" y="419"/>
                  </a:lnTo>
                  <a:lnTo>
                    <a:pt x="29" y="376"/>
                  </a:lnTo>
                  <a:lnTo>
                    <a:pt x="45" y="334"/>
                  </a:lnTo>
                  <a:lnTo>
                    <a:pt x="63" y="292"/>
                  </a:lnTo>
                  <a:lnTo>
                    <a:pt x="81" y="253"/>
                  </a:lnTo>
                  <a:lnTo>
                    <a:pt x="102" y="215"/>
                  </a:lnTo>
                  <a:lnTo>
                    <a:pt x="124" y="178"/>
                  </a:lnTo>
                  <a:lnTo>
                    <a:pt x="145" y="144"/>
                  </a:lnTo>
                  <a:lnTo>
                    <a:pt x="166" y="114"/>
                  </a:lnTo>
                  <a:lnTo>
                    <a:pt x="186" y="85"/>
                  </a:lnTo>
                  <a:lnTo>
                    <a:pt x="204" y="62"/>
                  </a:lnTo>
                  <a:lnTo>
                    <a:pt x="221" y="41"/>
                  </a:lnTo>
                  <a:lnTo>
                    <a:pt x="234" y="24"/>
                  </a:lnTo>
                  <a:lnTo>
                    <a:pt x="245" y="11"/>
                  </a:lnTo>
                  <a:lnTo>
                    <a:pt x="251" y="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283"/>
            <p:cNvSpPr>
              <a:spLocks/>
            </p:cNvSpPr>
            <p:nvPr/>
          </p:nvSpPr>
          <p:spPr bwMode="auto">
            <a:xfrm>
              <a:off x="5348287" y="1879457"/>
              <a:ext cx="1208088" cy="839788"/>
            </a:xfrm>
            <a:custGeom>
              <a:avLst/>
              <a:gdLst>
                <a:gd name="T0" fmla="*/ 337 w 761"/>
                <a:gd name="T1" fmla="*/ 7 h 529"/>
                <a:gd name="T2" fmla="*/ 421 w 761"/>
                <a:gd name="T3" fmla="*/ 40 h 529"/>
                <a:gd name="T4" fmla="*/ 494 w 761"/>
                <a:gd name="T5" fmla="*/ 92 h 529"/>
                <a:gd name="T6" fmla="*/ 559 w 761"/>
                <a:gd name="T7" fmla="*/ 159 h 529"/>
                <a:gd name="T8" fmla="*/ 616 w 761"/>
                <a:gd name="T9" fmla="*/ 235 h 529"/>
                <a:gd name="T10" fmla="*/ 664 w 761"/>
                <a:gd name="T11" fmla="*/ 312 h 529"/>
                <a:gd name="T12" fmla="*/ 702 w 761"/>
                <a:gd name="T13" fmla="*/ 385 h 529"/>
                <a:gd name="T14" fmla="*/ 731 w 761"/>
                <a:gd name="T15" fmla="*/ 451 h 529"/>
                <a:gd name="T16" fmla="*/ 751 w 761"/>
                <a:gd name="T17" fmla="*/ 499 h 529"/>
                <a:gd name="T18" fmla="*/ 761 w 761"/>
                <a:gd name="T19" fmla="*/ 527 h 529"/>
                <a:gd name="T20" fmla="*/ 760 w 761"/>
                <a:gd name="T21" fmla="*/ 527 h 529"/>
                <a:gd name="T22" fmla="*/ 744 w 761"/>
                <a:gd name="T23" fmla="*/ 506 h 529"/>
                <a:gd name="T24" fmla="*/ 713 w 761"/>
                <a:gd name="T25" fmla="*/ 469 h 529"/>
                <a:gd name="T26" fmla="*/ 668 w 761"/>
                <a:gd name="T27" fmla="*/ 422 h 529"/>
                <a:gd name="T28" fmla="*/ 609 w 761"/>
                <a:gd name="T29" fmla="*/ 371 h 529"/>
                <a:gd name="T30" fmla="*/ 538 w 761"/>
                <a:gd name="T31" fmla="*/ 321 h 529"/>
                <a:gd name="T32" fmla="*/ 457 w 761"/>
                <a:gd name="T33" fmla="*/ 279 h 529"/>
                <a:gd name="T34" fmla="*/ 364 w 761"/>
                <a:gd name="T35" fmla="*/ 249 h 529"/>
                <a:gd name="T36" fmla="*/ 296 w 761"/>
                <a:gd name="T37" fmla="*/ 244 h 529"/>
                <a:gd name="T38" fmla="*/ 228 w 761"/>
                <a:gd name="T39" fmla="*/ 252 h 529"/>
                <a:gd name="T40" fmla="*/ 163 w 761"/>
                <a:gd name="T41" fmla="*/ 271 h 529"/>
                <a:gd name="T42" fmla="*/ 105 w 761"/>
                <a:gd name="T43" fmla="*/ 296 h 529"/>
                <a:gd name="T44" fmla="*/ 57 w 761"/>
                <a:gd name="T45" fmla="*/ 322 h 529"/>
                <a:gd name="T46" fmla="*/ 21 w 761"/>
                <a:gd name="T47" fmla="*/ 345 h 529"/>
                <a:gd name="T48" fmla="*/ 3 w 761"/>
                <a:gd name="T49" fmla="*/ 358 h 529"/>
                <a:gd name="T50" fmla="*/ 0 w 761"/>
                <a:gd name="T51" fmla="*/ 356 h 529"/>
                <a:gd name="T52" fmla="*/ 4 w 761"/>
                <a:gd name="T53" fmla="*/ 334 h 529"/>
                <a:gd name="T54" fmla="*/ 12 w 761"/>
                <a:gd name="T55" fmla="*/ 295 h 529"/>
                <a:gd name="T56" fmla="*/ 27 w 761"/>
                <a:gd name="T57" fmla="*/ 245 h 529"/>
                <a:gd name="T58" fmla="*/ 48 w 761"/>
                <a:gd name="T59" fmla="*/ 188 h 529"/>
                <a:gd name="T60" fmla="*/ 76 w 761"/>
                <a:gd name="T61" fmla="*/ 130 h 529"/>
                <a:gd name="T62" fmla="*/ 114 w 761"/>
                <a:gd name="T63" fmla="*/ 78 h 529"/>
                <a:gd name="T64" fmla="*/ 161 w 761"/>
                <a:gd name="T65" fmla="*/ 34 h 529"/>
                <a:gd name="T66" fmla="*/ 222 w 761"/>
                <a:gd name="T67" fmla="*/ 7 h 529"/>
                <a:gd name="T68" fmla="*/ 294 w 761"/>
                <a:gd name="T69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1" h="529">
                  <a:moveTo>
                    <a:pt x="294" y="0"/>
                  </a:moveTo>
                  <a:lnTo>
                    <a:pt x="337" y="7"/>
                  </a:lnTo>
                  <a:lnTo>
                    <a:pt x="380" y="20"/>
                  </a:lnTo>
                  <a:lnTo>
                    <a:pt x="421" y="40"/>
                  </a:lnTo>
                  <a:lnTo>
                    <a:pt x="459" y="63"/>
                  </a:lnTo>
                  <a:lnTo>
                    <a:pt x="494" y="92"/>
                  </a:lnTo>
                  <a:lnTo>
                    <a:pt x="528" y="125"/>
                  </a:lnTo>
                  <a:lnTo>
                    <a:pt x="559" y="159"/>
                  </a:lnTo>
                  <a:lnTo>
                    <a:pt x="590" y="195"/>
                  </a:lnTo>
                  <a:lnTo>
                    <a:pt x="616" y="235"/>
                  </a:lnTo>
                  <a:lnTo>
                    <a:pt x="641" y="273"/>
                  </a:lnTo>
                  <a:lnTo>
                    <a:pt x="664" y="312"/>
                  </a:lnTo>
                  <a:lnTo>
                    <a:pt x="684" y="350"/>
                  </a:lnTo>
                  <a:lnTo>
                    <a:pt x="702" y="385"/>
                  </a:lnTo>
                  <a:lnTo>
                    <a:pt x="718" y="419"/>
                  </a:lnTo>
                  <a:lnTo>
                    <a:pt x="731" y="451"/>
                  </a:lnTo>
                  <a:lnTo>
                    <a:pt x="741" y="477"/>
                  </a:lnTo>
                  <a:lnTo>
                    <a:pt x="751" y="499"/>
                  </a:lnTo>
                  <a:lnTo>
                    <a:pt x="757" y="516"/>
                  </a:lnTo>
                  <a:lnTo>
                    <a:pt x="761" y="527"/>
                  </a:lnTo>
                  <a:lnTo>
                    <a:pt x="761" y="529"/>
                  </a:lnTo>
                  <a:lnTo>
                    <a:pt x="760" y="527"/>
                  </a:lnTo>
                  <a:lnTo>
                    <a:pt x="753" y="519"/>
                  </a:lnTo>
                  <a:lnTo>
                    <a:pt x="744" y="506"/>
                  </a:lnTo>
                  <a:lnTo>
                    <a:pt x="730" y="489"/>
                  </a:lnTo>
                  <a:lnTo>
                    <a:pt x="713" y="469"/>
                  </a:lnTo>
                  <a:lnTo>
                    <a:pt x="692" y="447"/>
                  </a:lnTo>
                  <a:lnTo>
                    <a:pt x="668" y="422"/>
                  </a:lnTo>
                  <a:lnTo>
                    <a:pt x="641" y="397"/>
                  </a:lnTo>
                  <a:lnTo>
                    <a:pt x="609" y="371"/>
                  </a:lnTo>
                  <a:lnTo>
                    <a:pt x="575" y="346"/>
                  </a:lnTo>
                  <a:lnTo>
                    <a:pt x="538" y="321"/>
                  </a:lnTo>
                  <a:lnTo>
                    <a:pt x="499" y="299"/>
                  </a:lnTo>
                  <a:lnTo>
                    <a:pt x="457" y="279"/>
                  </a:lnTo>
                  <a:lnTo>
                    <a:pt x="411" y="262"/>
                  </a:lnTo>
                  <a:lnTo>
                    <a:pt x="364" y="249"/>
                  </a:lnTo>
                  <a:lnTo>
                    <a:pt x="330" y="244"/>
                  </a:lnTo>
                  <a:lnTo>
                    <a:pt x="296" y="244"/>
                  </a:lnTo>
                  <a:lnTo>
                    <a:pt x="261" y="246"/>
                  </a:lnTo>
                  <a:lnTo>
                    <a:pt x="228" y="252"/>
                  </a:lnTo>
                  <a:lnTo>
                    <a:pt x="194" y="261"/>
                  </a:lnTo>
                  <a:lnTo>
                    <a:pt x="163" y="271"/>
                  </a:lnTo>
                  <a:lnTo>
                    <a:pt x="133" y="284"/>
                  </a:lnTo>
                  <a:lnTo>
                    <a:pt x="105" y="296"/>
                  </a:lnTo>
                  <a:lnTo>
                    <a:pt x="79" y="309"/>
                  </a:lnTo>
                  <a:lnTo>
                    <a:pt x="57" y="322"/>
                  </a:lnTo>
                  <a:lnTo>
                    <a:pt x="37" y="334"/>
                  </a:lnTo>
                  <a:lnTo>
                    <a:pt x="21" y="345"/>
                  </a:lnTo>
                  <a:lnTo>
                    <a:pt x="10" y="353"/>
                  </a:lnTo>
                  <a:lnTo>
                    <a:pt x="3" y="358"/>
                  </a:lnTo>
                  <a:lnTo>
                    <a:pt x="0" y="359"/>
                  </a:lnTo>
                  <a:lnTo>
                    <a:pt x="0" y="356"/>
                  </a:lnTo>
                  <a:lnTo>
                    <a:pt x="2" y="347"/>
                  </a:lnTo>
                  <a:lnTo>
                    <a:pt x="4" y="334"/>
                  </a:lnTo>
                  <a:lnTo>
                    <a:pt x="7" y="316"/>
                  </a:lnTo>
                  <a:lnTo>
                    <a:pt x="12" y="295"/>
                  </a:lnTo>
                  <a:lnTo>
                    <a:pt x="19" y="271"/>
                  </a:lnTo>
                  <a:lnTo>
                    <a:pt x="27" y="245"/>
                  </a:lnTo>
                  <a:lnTo>
                    <a:pt x="36" y="216"/>
                  </a:lnTo>
                  <a:lnTo>
                    <a:pt x="48" y="188"/>
                  </a:lnTo>
                  <a:lnTo>
                    <a:pt x="61" y="159"/>
                  </a:lnTo>
                  <a:lnTo>
                    <a:pt x="76" y="130"/>
                  </a:lnTo>
                  <a:lnTo>
                    <a:pt x="93" y="102"/>
                  </a:lnTo>
                  <a:lnTo>
                    <a:pt x="114" y="78"/>
                  </a:lnTo>
                  <a:lnTo>
                    <a:pt x="137" y="54"/>
                  </a:lnTo>
                  <a:lnTo>
                    <a:pt x="161" y="34"/>
                  </a:lnTo>
                  <a:lnTo>
                    <a:pt x="190" y="19"/>
                  </a:lnTo>
                  <a:lnTo>
                    <a:pt x="222" y="7"/>
                  </a:lnTo>
                  <a:lnTo>
                    <a:pt x="256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687434" y="350341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87434" y="316964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3932" y="350577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3932" y="317201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87433" y="233818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7433" y="200441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3931" y="234054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931" y="200678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87432" y="470508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7432" y="437132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3930" y="470745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3930" y="437369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004419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039" y="4528188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181" y="4602155"/>
            <a:ext cx="304800" cy="3048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28" name="TextBox 27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013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687434" y="350341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87434" y="316964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3932" y="350577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3932" y="317201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87433" y="233818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7433" y="200441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3931" y="234054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931" y="200678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87432" y="470508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7432" y="437132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3930" y="470745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3930" y="437369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95237" y="1313948"/>
            <a:ext cx="4601525" cy="4478650"/>
            <a:chOff x="7435850" y="452438"/>
            <a:chExt cx="1724025" cy="1677988"/>
          </a:xfrm>
        </p:grpSpPr>
        <p:sp>
          <p:nvSpPr>
            <p:cNvPr id="34" name="Freeform 635"/>
            <p:cNvSpPr>
              <a:spLocks/>
            </p:cNvSpPr>
            <p:nvPr/>
          </p:nvSpPr>
          <p:spPr bwMode="auto">
            <a:xfrm>
              <a:off x="7435850" y="777876"/>
              <a:ext cx="906463" cy="728663"/>
            </a:xfrm>
            <a:custGeom>
              <a:avLst/>
              <a:gdLst>
                <a:gd name="T0" fmla="*/ 367 w 571"/>
                <a:gd name="T1" fmla="*/ 0 h 459"/>
                <a:gd name="T2" fmla="*/ 404 w 571"/>
                <a:gd name="T3" fmla="*/ 1 h 459"/>
                <a:gd name="T4" fmla="*/ 438 w 571"/>
                <a:gd name="T5" fmla="*/ 4 h 459"/>
                <a:gd name="T6" fmla="*/ 470 w 571"/>
                <a:gd name="T7" fmla="*/ 6 h 459"/>
                <a:gd name="T8" fmla="*/ 498 w 571"/>
                <a:gd name="T9" fmla="*/ 10 h 459"/>
                <a:gd name="T10" fmla="*/ 523 w 571"/>
                <a:gd name="T11" fmla="*/ 14 h 459"/>
                <a:gd name="T12" fmla="*/ 544 w 571"/>
                <a:gd name="T13" fmla="*/ 18 h 459"/>
                <a:gd name="T14" fmla="*/ 558 w 571"/>
                <a:gd name="T15" fmla="*/ 21 h 459"/>
                <a:gd name="T16" fmla="*/ 569 w 571"/>
                <a:gd name="T17" fmla="*/ 22 h 459"/>
                <a:gd name="T18" fmla="*/ 571 w 571"/>
                <a:gd name="T19" fmla="*/ 23 h 459"/>
                <a:gd name="T20" fmla="*/ 567 w 571"/>
                <a:gd name="T21" fmla="*/ 23 h 459"/>
                <a:gd name="T22" fmla="*/ 555 w 571"/>
                <a:gd name="T23" fmla="*/ 23 h 459"/>
                <a:gd name="T24" fmla="*/ 536 w 571"/>
                <a:gd name="T25" fmla="*/ 24 h 459"/>
                <a:gd name="T26" fmla="*/ 512 w 571"/>
                <a:gd name="T27" fmla="*/ 27 h 459"/>
                <a:gd name="T28" fmla="*/ 482 w 571"/>
                <a:gd name="T29" fmla="*/ 32 h 459"/>
                <a:gd name="T30" fmla="*/ 449 w 571"/>
                <a:gd name="T31" fmla="*/ 40 h 459"/>
                <a:gd name="T32" fmla="*/ 414 w 571"/>
                <a:gd name="T33" fmla="*/ 51 h 459"/>
                <a:gd name="T34" fmla="*/ 377 w 571"/>
                <a:gd name="T35" fmla="*/ 64 h 459"/>
                <a:gd name="T36" fmla="*/ 339 w 571"/>
                <a:gd name="T37" fmla="*/ 83 h 459"/>
                <a:gd name="T38" fmla="*/ 303 w 571"/>
                <a:gd name="T39" fmla="*/ 107 h 459"/>
                <a:gd name="T40" fmla="*/ 267 w 571"/>
                <a:gd name="T41" fmla="*/ 136 h 459"/>
                <a:gd name="T42" fmla="*/ 235 w 571"/>
                <a:gd name="T43" fmla="*/ 170 h 459"/>
                <a:gd name="T44" fmla="*/ 212 w 571"/>
                <a:gd name="T45" fmla="*/ 199 h 459"/>
                <a:gd name="T46" fmla="*/ 194 w 571"/>
                <a:gd name="T47" fmla="*/ 229 h 459"/>
                <a:gd name="T48" fmla="*/ 176 w 571"/>
                <a:gd name="T49" fmla="*/ 260 h 459"/>
                <a:gd name="T50" fmla="*/ 160 w 571"/>
                <a:gd name="T51" fmla="*/ 293 h 459"/>
                <a:gd name="T52" fmla="*/ 147 w 571"/>
                <a:gd name="T53" fmla="*/ 324 h 459"/>
                <a:gd name="T54" fmla="*/ 135 w 571"/>
                <a:gd name="T55" fmla="*/ 354 h 459"/>
                <a:gd name="T56" fmla="*/ 125 w 571"/>
                <a:gd name="T57" fmla="*/ 383 h 459"/>
                <a:gd name="T58" fmla="*/ 116 w 571"/>
                <a:gd name="T59" fmla="*/ 408 h 459"/>
                <a:gd name="T60" fmla="*/ 110 w 571"/>
                <a:gd name="T61" fmla="*/ 429 h 459"/>
                <a:gd name="T62" fmla="*/ 105 w 571"/>
                <a:gd name="T63" fmla="*/ 445 h 459"/>
                <a:gd name="T64" fmla="*/ 102 w 571"/>
                <a:gd name="T65" fmla="*/ 455 h 459"/>
                <a:gd name="T66" fmla="*/ 101 w 571"/>
                <a:gd name="T67" fmla="*/ 459 h 459"/>
                <a:gd name="T68" fmla="*/ 99 w 571"/>
                <a:gd name="T69" fmla="*/ 456 h 459"/>
                <a:gd name="T70" fmla="*/ 92 w 571"/>
                <a:gd name="T71" fmla="*/ 450 h 459"/>
                <a:gd name="T72" fmla="*/ 82 w 571"/>
                <a:gd name="T73" fmla="*/ 438 h 459"/>
                <a:gd name="T74" fmla="*/ 70 w 571"/>
                <a:gd name="T75" fmla="*/ 424 h 459"/>
                <a:gd name="T76" fmla="*/ 57 w 571"/>
                <a:gd name="T77" fmla="*/ 405 h 459"/>
                <a:gd name="T78" fmla="*/ 42 w 571"/>
                <a:gd name="T79" fmla="*/ 383 h 459"/>
                <a:gd name="T80" fmla="*/ 29 w 571"/>
                <a:gd name="T81" fmla="*/ 358 h 459"/>
                <a:gd name="T82" fmla="*/ 16 w 571"/>
                <a:gd name="T83" fmla="*/ 331 h 459"/>
                <a:gd name="T84" fmla="*/ 7 w 571"/>
                <a:gd name="T85" fmla="*/ 301 h 459"/>
                <a:gd name="T86" fmla="*/ 2 w 571"/>
                <a:gd name="T87" fmla="*/ 269 h 459"/>
                <a:gd name="T88" fmla="*/ 0 w 571"/>
                <a:gd name="T89" fmla="*/ 237 h 459"/>
                <a:gd name="T90" fmla="*/ 4 w 571"/>
                <a:gd name="T91" fmla="*/ 203 h 459"/>
                <a:gd name="T92" fmla="*/ 15 w 571"/>
                <a:gd name="T93" fmla="*/ 167 h 459"/>
                <a:gd name="T94" fmla="*/ 33 w 571"/>
                <a:gd name="T95" fmla="*/ 131 h 459"/>
                <a:gd name="T96" fmla="*/ 54 w 571"/>
                <a:gd name="T97" fmla="*/ 100 h 459"/>
                <a:gd name="T98" fmla="*/ 80 w 571"/>
                <a:gd name="T99" fmla="*/ 76 h 459"/>
                <a:gd name="T100" fmla="*/ 110 w 571"/>
                <a:gd name="T101" fmla="*/ 55 h 459"/>
                <a:gd name="T102" fmla="*/ 143 w 571"/>
                <a:gd name="T103" fmla="*/ 38 h 459"/>
                <a:gd name="T104" fmla="*/ 178 w 571"/>
                <a:gd name="T105" fmla="*/ 24 h 459"/>
                <a:gd name="T106" fmla="*/ 215 w 571"/>
                <a:gd name="T107" fmla="*/ 14 h 459"/>
                <a:gd name="T108" fmla="*/ 253 w 571"/>
                <a:gd name="T109" fmla="*/ 6 h 459"/>
                <a:gd name="T110" fmla="*/ 291 w 571"/>
                <a:gd name="T111" fmla="*/ 2 h 459"/>
                <a:gd name="T112" fmla="*/ 330 w 571"/>
                <a:gd name="T113" fmla="*/ 0 h 459"/>
                <a:gd name="T114" fmla="*/ 367 w 571"/>
                <a:gd name="T115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459">
                  <a:moveTo>
                    <a:pt x="367" y="0"/>
                  </a:moveTo>
                  <a:lnTo>
                    <a:pt x="404" y="1"/>
                  </a:lnTo>
                  <a:lnTo>
                    <a:pt x="438" y="4"/>
                  </a:lnTo>
                  <a:lnTo>
                    <a:pt x="470" y="6"/>
                  </a:lnTo>
                  <a:lnTo>
                    <a:pt x="498" y="10"/>
                  </a:lnTo>
                  <a:lnTo>
                    <a:pt x="523" y="14"/>
                  </a:lnTo>
                  <a:lnTo>
                    <a:pt x="544" y="18"/>
                  </a:lnTo>
                  <a:lnTo>
                    <a:pt x="558" y="21"/>
                  </a:lnTo>
                  <a:lnTo>
                    <a:pt x="569" y="22"/>
                  </a:lnTo>
                  <a:lnTo>
                    <a:pt x="571" y="23"/>
                  </a:lnTo>
                  <a:lnTo>
                    <a:pt x="567" y="23"/>
                  </a:lnTo>
                  <a:lnTo>
                    <a:pt x="555" y="23"/>
                  </a:lnTo>
                  <a:lnTo>
                    <a:pt x="536" y="24"/>
                  </a:lnTo>
                  <a:lnTo>
                    <a:pt x="512" y="27"/>
                  </a:lnTo>
                  <a:lnTo>
                    <a:pt x="482" y="32"/>
                  </a:lnTo>
                  <a:lnTo>
                    <a:pt x="449" y="40"/>
                  </a:lnTo>
                  <a:lnTo>
                    <a:pt x="414" y="51"/>
                  </a:lnTo>
                  <a:lnTo>
                    <a:pt x="377" y="64"/>
                  </a:lnTo>
                  <a:lnTo>
                    <a:pt x="339" y="83"/>
                  </a:lnTo>
                  <a:lnTo>
                    <a:pt x="303" y="107"/>
                  </a:lnTo>
                  <a:lnTo>
                    <a:pt x="267" y="136"/>
                  </a:lnTo>
                  <a:lnTo>
                    <a:pt x="235" y="170"/>
                  </a:lnTo>
                  <a:lnTo>
                    <a:pt x="212" y="199"/>
                  </a:lnTo>
                  <a:lnTo>
                    <a:pt x="194" y="229"/>
                  </a:lnTo>
                  <a:lnTo>
                    <a:pt x="176" y="260"/>
                  </a:lnTo>
                  <a:lnTo>
                    <a:pt x="160" y="293"/>
                  </a:lnTo>
                  <a:lnTo>
                    <a:pt x="147" y="324"/>
                  </a:lnTo>
                  <a:lnTo>
                    <a:pt x="135" y="354"/>
                  </a:lnTo>
                  <a:lnTo>
                    <a:pt x="125" y="383"/>
                  </a:lnTo>
                  <a:lnTo>
                    <a:pt x="116" y="408"/>
                  </a:lnTo>
                  <a:lnTo>
                    <a:pt x="110" y="429"/>
                  </a:lnTo>
                  <a:lnTo>
                    <a:pt x="105" y="445"/>
                  </a:lnTo>
                  <a:lnTo>
                    <a:pt x="102" y="455"/>
                  </a:lnTo>
                  <a:lnTo>
                    <a:pt x="101" y="459"/>
                  </a:lnTo>
                  <a:lnTo>
                    <a:pt x="99" y="456"/>
                  </a:lnTo>
                  <a:lnTo>
                    <a:pt x="92" y="450"/>
                  </a:lnTo>
                  <a:lnTo>
                    <a:pt x="82" y="438"/>
                  </a:lnTo>
                  <a:lnTo>
                    <a:pt x="70" y="424"/>
                  </a:lnTo>
                  <a:lnTo>
                    <a:pt x="57" y="405"/>
                  </a:lnTo>
                  <a:lnTo>
                    <a:pt x="42" y="383"/>
                  </a:lnTo>
                  <a:lnTo>
                    <a:pt x="29" y="358"/>
                  </a:lnTo>
                  <a:lnTo>
                    <a:pt x="16" y="331"/>
                  </a:lnTo>
                  <a:lnTo>
                    <a:pt x="7" y="301"/>
                  </a:lnTo>
                  <a:lnTo>
                    <a:pt x="2" y="269"/>
                  </a:lnTo>
                  <a:lnTo>
                    <a:pt x="0" y="237"/>
                  </a:lnTo>
                  <a:lnTo>
                    <a:pt x="4" y="203"/>
                  </a:lnTo>
                  <a:lnTo>
                    <a:pt x="15" y="167"/>
                  </a:lnTo>
                  <a:lnTo>
                    <a:pt x="33" y="131"/>
                  </a:lnTo>
                  <a:lnTo>
                    <a:pt x="54" y="100"/>
                  </a:lnTo>
                  <a:lnTo>
                    <a:pt x="80" y="76"/>
                  </a:lnTo>
                  <a:lnTo>
                    <a:pt x="110" y="55"/>
                  </a:lnTo>
                  <a:lnTo>
                    <a:pt x="143" y="38"/>
                  </a:lnTo>
                  <a:lnTo>
                    <a:pt x="178" y="24"/>
                  </a:lnTo>
                  <a:lnTo>
                    <a:pt x="215" y="14"/>
                  </a:lnTo>
                  <a:lnTo>
                    <a:pt x="253" y="6"/>
                  </a:lnTo>
                  <a:lnTo>
                    <a:pt x="291" y="2"/>
                  </a:lnTo>
                  <a:lnTo>
                    <a:pt x="330" y="0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36"/>
            <p:cNvSpPr>
              <a:spLocks/>
            </p:cNvSpPr>
            <p:nvPr/>
          </p:nvSpPr>
          <p:spPr bwMode="auto">
            <a:xfrm>
              <a:off x="7923213" y="452438"/>
              <a:ext cx="889000" cy="769938"/>
            </a:xfrm>
            <a:custGeom>
              <a:avLst/>
              <a:gdLst>
                <a:gd name="T0" fmla="*/ 254 w 560"/>
                <a:gd name="T1" fmla="*/ 0 h 485"/>
                <a:gd name="T2" fmla="*/ 290 w 560"/>
                <a:gd name="T3" fmla="*/ 6 h 485"/>
                <a:gd name="T4" fmla="*/ 326 w 560"/>
                <a:gd name="T5" fmla="*/ 17 h 485"/>
                <a:gd name="T6" fmla="*/ 358 w 560"/>
                <a:gd name="T7" fmla="*/ 34 h 485"/>
                <a:gd name="T8" fmla="*/ 387 w 560"/>
                <a:gd name="T9" fmla="*/ 57 h 485"/>
                <a:gd name="T10" fmla="*/ 413 w 560"/>
                <a:gd name="T11" fmla="*/ 83 h 485"/>
                <a:gd name="T12" fmla="*/ 437 w 560"/>
                <a:gd name="T13" fmla="*/ 112 h 485"/>
                <a:gd name="T14" fmla="*/ 458 w 560"/>
                <a:gd name="T15" fmla="*/ 143 h 485"/>
                <a:gd name="T16" fmla="*/ 478 w 560"/>
                <a:gd name="T17" fmla="*/ 177 h 485"/>
                <a:gd name="T18" fmla="*/ 493 w 560"/>
                <a:gd name="T19" fmla="*/ 212 h 485"/>
                <a:gd name="T20" fmla="*/ 508 w 560"/>
                <a:gd name="T21" fmla="*/ 248 h 485"/>
                <a:gd name="T22" fmla="*/ 519 w 560"/>
                <a:gd name="T23" fmla="*/ 284 h 485"/>
                <a:gd name="T24" fmla="*/ 529 w 560"/>
                <a:gd name="T25" fmla="*/ 318 h 485"/>
                <a:gd name="T26" fmla="*/ 538 w 560"/>
                <a:gd name="T27" fmla="*/ 353 h 485"/>
                <a:gd name="T28" fmla="*/ 544 w 560"/>
                <a:gd name="T29" fmla="*/ 384 h 485"/>
                <a:gd name="T30" fmla="*/ 550 w 560"/>
                <a:gd name="T31" fmla="*/ 411 h 485"/>
                <a:gd name="T32" fmla="*/ 553 w 560"/>
                <a:gd name="T33" fmla="*/ 436 h 485"/>
                <a:gd name="T34" fmla="*/ 556 w 560"/>
                <a:gd name="T35" fmla="*/ 457 h 485"/>
                <a:gd name="T36" fmla="*/ 559 w 560"/>
                <a:gd name="T37" fmla="*/ 472 h 485"/>
                <a:gd name="T38" fmla="*/ 560 w 560"/>
                <a:gd name="T39" fmla="*/ 482 h 485"/>
                <a:gd name="T40" fmla="*/ 560 w 560"/>
                <a:gd name="T41" fmla="*/ 485 h 485"/>
                <a:gd name="T42" fmla="*/ 559 w 560"/>
                <a:gd name="T43" fmla="*/ 482 h 485"/>
                <a:gd name="T44" fmla="*/ 555 w 560"/>
                <a:gd name="T45" fmla="*/ 472 h 485"/>
                <a:gd name="T46" fmla="*/ 550 w 560"/>
                <a:gd name="T47" fmla="*/ 457 h 485"/>
                <a:gd name="T48" fmla="*/ 540 w 560"/>
                <a:gd name="T49" fmla="*/ 438 h 485"/>
                <a:gd name="T50" fmla="*/ 530 w 560"/>
                <a:gd name="T51" fmla="*/ 414 h 485"/>
                <a:gd name="T52" fmla="*/ 515 w 560"/>
                <a:gd name="T53" fmla="*/ 388 h 485"/>
                <a:gd name="T54" fmla="*/ 497 w 560"/>
                <a:gd name="T55" fmla="*/ 360 h 485"/>
                <a:gd name="T56" fmla="*/ 476 w 560"/>
                <a:gd name="T57" fmla="*/ 333 h 485"/>
                <a:gd name="T58" fmla="*/ 451 w 560"/>
                <a:gd name="T59" fmla="*/ 304 h 485"/>
                <a:gd name="T60" fmla="*/ 424 w 560"/>
                <a:gd name="T61" fmla="*/ 277 h 485"/>
                <a:gd name="T62" fmla="*/ 392 w 560"/>
                <a:gd name="T63" fmla="*/ 252 h 485"/>
                <a:gd name="T64" fmla="*/ 356 w 560"/>
                <a:gd name="T65" fmla="*/ 229 h 485"/>
                <a:gd name="T66" fmla="*/ 315 w 560"/>
                <a:gd name="T67" fmla="*/ 210 h 485"/>
                <a:gd name="T68" fmla="*/ 280 w 560"/>
                <a:gd name="T69" fmla="*/ 198 h 485"/>
                <a:gd name="T70" fmla="*/ 242 w 560"/>
                <a:gd name="T71" fmla="*/ 189 h 485"/>
                <a:gd name="T72" fmla="*/ 203 w 560"/>
                <a:gd name="T73" fmla="*/ 181 h 485"/>
                <a:gd name="T74" fmla="*/ 165 w 560"/>
                <a:gd name="T75" fmla="*/ 176 h 485"/>
                <a:gd name="T76" fmla="*/ 127 w 560"/>
                <a:gd name="T77" fmla="*/ 173 h 485"/>
                <a:gd name="T78" fmla="*/ 93 w 560"/>
                <a:gd name="T79" fmla="*/ 172 h 485"/>
                <a:gd name="T80" fmla="*/ 63 w 560"/>
                <a:gd name="T81" fmla="*/ 172 h 485"/>
                <a:gd name="T82" fmla="*/ 36 w 560"/>
                <a:gd name="T83" fmla="*/ 172 h 485"/>
                <a:gd name="T84" fmla="*/ 17 w 560"/>
                <a:gd name="T85" fmla="*/ 172 h 485"/>
                <a:gd name="T86" fmla="*/ 4 w 560"/>
                <a:gd name="T87" fmla="*/ 173 h 485"/>
                <a:gd name="T88" fmla="*/ 0 w 560"/>
                <a:gd name="T89" fmla="*/ 173 h 485"/>
                <a:gd name="T90" fmla="*/ 1 w 560"/>
                <a:gd name="T91" fmla="*/ 171 h 485"/>
                <a:gd name="T92" fmla="*/ 5 w 560"/>
                <a:gd name="T93" fmla="*/ 163 h 485"/>
                <a:gd name="T94" fmla="*/ 11 w 560"/>
                <a:gd name="T95" fmla="*/ 151 h 485"/>
                <a:gd name="T96" fmla="*/ 21 w 560"/>
                <a:gd name="T97" fmla="*/ 137 h 485"/>
                <a:gd name="T98" fmla="*/ 32 w 560"/>
                <a:gd name="T99" fmla="*/ 120 h 485"/>
                <a:gd name="T100" fmla="*/ 47 w 560"/>
                <a:gd name="T101" fmla="*/ 101 h 485"/>
                <a:gd name="T102" fmla="*/ 64 w 560"/>
                <a:gd name="T103" fmla="*/ 82 h 485"/>
                <a:gd name="T104" fmla="*/ 83 w 560"/>
                <a:gd name="T105" fmla="*/ 63 h 485"/>
                <a:gd name="T106" fmla="*/ 106 w 560"/>
                <a:gd name="T107" fmla="*/ 45 h 485"/>
                <a:gd name="T108" fmla="*/ 131 w 560"/>
                <a:gd name="T109" fmla="*/ 29 h 485"/>
                <a:gd name="T110" fmla="*/ 157 w 560"/>
                <a:gd name="T111" fmla="*/ 16 h 485"/>
                <a:gd name="T112" fmla="*/ 187 w 560"/>
                <a:gd name="T113" fmla="*/ 6 h 485"/>
                <a:gd name="T114" fmla="*/ 220 w 560"/>
                <a:gd name="T115" fmla="*/ 0 h 485"/>
                <a:gd name="T116" fmla="*/ 254 w 560"/>
                <a:gd name="T11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0" h="485">
                  <a:moveTo>
                    <a:pt x="254" y="0"/>
                  </a:moveTo>
                  <a:lnTo>
                    <a:pt x="290" y="6"/>
                  </a:lnTo>
                  <a:lnTo>
                    <a:pt x="326" y="17"/>
                  </a:lnTo>
                  <a:lnTo>
                    <a:pt x="358" y="34"/>
                  </a:lnTo>
                  <a:lnTo>
                    <a:pt x="387" y="57"/>
                  </a:lnTo>
                  <a:lnTo>
                    <a:pt x="413" y="83"/>
                  </a:lnTo>
                  <a:lnTo>
                    <a:pt x="437" y="112"/>
                  </a:lnTo>
                  <a:lnTo>
                    <a:pt x="458" y="143"/>
                  </a:lnTo>
                  <a:lnTo>
                    <a:pt x="478" y="177"/>
                  </a:lnTo>
                  <a:lnTo>
                    <a:pt x="493" y="212"/>
                  </a:lnTo>
                  <a:lnTo>
                    <a:pt x="508" y="248"/>
                  </a:lnTo>
                  <a:lnTo>
                    <a:pt x="519" y="284"/>
                  </a:lnTo>
                  <a:lnTo>
                    <a:pt x="529" y="318"/>
                  </a:lnTo>
                  <a:lnTo>
                    <a:pt x="538" y="353"/>
                  </a:lnTo>
                  <a:lnTo>
                    <a:pt x="544" y="384"/>
                  </a:lnTo>
                  <a:lnTo>
                    <a:pt x="550" y="411"/>
                  </a:lnTo>
                  <a:lnTo>
                    <a:pt x="553" y="436"/>
                  </a:lnTo>
                  <a:lnTo>
                    <a:pt x="556" y="457"/>
                  </a:lnTo>
                  <a:lnTo>
                    <a:pt x="559" y="472"/>
                  </a:lnTo>
                  <a:lnTo>
                    <a:pt x="560" y="482"/>
                  </a:lnTo>
                  <a:lnTo>
                    <a:pt x="560" y="485"/>
                  </a:lnTo>
                  <a:lnTo>
                    <a:pt x="559" y="482"/>
                  </a:lnTo>
                  <a:lnTo>
                    <a:pt x="555" y="472"/>
                  </a:lnTo>
                  <a:lnTo>
                    <a:pt x="550" y="457"/>
                  </a:lnTo>
                  <a:lnTo>
                    <a:pt x="540" y="438"/>
                  </a:lnTo>
                  <a:lnTo>
                    <a:pt x="530" y="414"/>
                  </a:lnTo>
                  <a:lnTo>
                    <a:pt x="515" y="388"/>
                  </a:lnTo>
                  <a:lnTo>
                    <a:pt x="497" y="360"/>
                  </a:lnTo>
                  <a:lnTo>
                    <a:pt x="476" y="333"/>
                  </a:lnTo>
                  <a:lnTo>
                    <a:pt x="451" y="304"/>
                  </a:lnTo>
                  <a:lnTo>
                    <a:pt x="424" y="277"/>
                  </a:lnTo>
                  <a:lnTo>
                    <a:pt x="392" y="252"/>
                  </a:lnTo>
                  <a:lnTo>
                    <a:pt x="356" y="229"/>
                  </a:lnTo>
                  <a:lnTo>
                    <a:pt x="315" y="210"/>
                  </a:lnTo>
                  <a:lnTo>
                    <a:pt x="280" y="198"/>
                  </a:lnTo>
                  <a:lnTo>
                    <a:pt x="242" y="189"/>
                  </a:lnTo>
                  <a:lnTo>
                    <a:pt x="203" y="181"/>
                  </a:lnTo>
                  <a:lnTo>
                    <a:pt x="165" y="176"/>
                  </a:lnTo>
                  <a:lnTo>
                    <a:pt x="127" y="173"/>
                  </a:lnTo>
                  <a:lnTo>
                    <a:pt x="93" y="172"/>
                  </a:lnTo>
                  <a:lnTo>
                    <a:pt x="63" y="172"/>
                  </a:lnTo>
                  <a:lnTo>
                    <a:pt x="36" y="172"/>
                  </a:lnTo>
                  <a:lnTo>
                    <a:pt x="17" y="172"/>
                  </a:lnTo>
                  <a:lnTo>
                    <a:pt x="4" y="173"/>
                  </a:lnTo>
                  <a:lnTo>
                    <a:pt x="0" y="173"/>
                  </a:lnTo>
                  <a:lnTo>
                    <a:pt x="1" y="171"/>
                  </a:lnTo>
                  <a:lnTo>
                    <a:pt x="5" y="163"/>
                  </a:lnTo>
                  <a:lnTo>
                    <a:pt x="11" y="151"/>
                  </a:lnTo>
                  <a:lnTo>
                    <a:pt x="21" y="137"/>
                  </a:lnTo>
                  <a:lnTo>
                    <a:pt x="32" y="120"/>
                  </a:lnTo>
                  <a:lnTo>
                    <a:pt x="47" y="101"/>
                  </a:lnTo>
                  <a:lnTo>
                    <a:pt x="64" y="82"/>
                  </a:lnTo>
                  <a:lnTo>
                    <a:pt x="83" y="63"/>
                  </a:lnTo>
                  <a:lnTo>
                    <a:pt x="106" y="45"/>
                  </a:lnTo>
                  <a:lnTo>
                    <a:pt x="131" y="29"/>
                  </a:lnTo>
                  <a:lnTo>
                    <a:pt x="157" y="16"/>
                  </a:lnTo>
                  <a:lnTo>
                    <a:pt x="187" y="6"/>
                  </a:lnTo>
                  <a:lnTo>
                    <a:pt x="220" y="0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37"/>
            <p:cNvSpPr>
              <a:spLocks/>
            </p:cNvSpPr>
            <p:nvPr/>
          </p:nvSpPr>
          <p:spPr bwMode="auto">
            <a:xfrm>
              <a:off x="8569325" y="795338"/>
              <a:ext cx="590550" cy="1000125"/>
            </a:xfrm>
            <a:custGeom>
              <a:avLst/>
              <a:gdLst>
                <a:gd name="T0" fmla="*/ 123 w 372"/>
                <a:gd name="T1" fmla="*/ 0 h 630"/>
                <a:gd name="T2" fmla="*/ 127 w 372"/>
                <a:gd name="T3" fmla="*/ 0 h 630"/>
                <a:gd name="T4" fmla="*/ 135 w 372"/>
                <a:gd name="T5" fmla="*/ 3 h 630"/>
                <a:gd name="T6" fmla="*/ 148 w 372"/>
                <a:gd name="T7" fmla="*/ 6 h 630"/>
                <a:gd name="T8" fmla="*/ 165 w 372"/>
                <a:gd name="T9" fmla="*/ 10 h 630"/>
                <a:gd name="T10" fmla="*/ 184 w 372"/>
                <a:gd name="T11" fmla="*/ 15 h 630"/>
                <a:gd name="T12" fmla="*/ 207 w 372"/>
                <a:gd name="T13" fmla="*/ 23 h 630"/>
                <a:gd name="T14" fmla="*/ 229 w 372"/>
                <a:gd name="T15" fmla="*/ 33 h 630"/>
                <a:gd name="T16" fmla="*/ 254 w 372"/>
                <a:gd name="T17" fmla="*/ 46 h 630"/>
                <a:gd name="T18" fmla="*/ 277 w 372"/>
                <a:gd name="T19" fmla="*/ 62 h 630"/>
                <a:gd name="T20" fmla="*/ 300 w 372"/>
                <a:gd name="T21" fmla="*/ 80 h 630"/>
                <a:gd name="T22" fmla="*/ 322 w 372"/>
                <a:gd name="T23" fmla="*/ 101 h 630"/>
                <a:gd name="T24" fmla="*/ 340 w 372"/>
                <a:gd name="T25" fmla="*/ 127 h 630"/>
                <a:gd name="T26" fmla="*/ 355 w 372"/>
                <a:gd name="T27" fmla="*/ 156 h 630"/>
                <a:gd name="T28" fmla="*/ 366 w 372"/>
                <a:gd name="T29" fmla="*/ 189 h 630"/>
                <a:gd name="T30" fmla="*/ 372 w 372"/>
                <a:gd name="T31" fmla="*/ 226 h 630"/>
                <a:gd name="T32" fmla="*/ 372 w 372"/>
                <a:gd name="T33" fmla="*/ 265 h 630"/>
                <a:gd name="T34" fmla="*/ 365 w 372"/>
                <a:gd name="T35" fmla="*/ 303 h 630"/>
                <a:gd name="T36" fmla="*/ 352 w 372"/>
                <a:gd name="T37" fmla="*/ 339 h 630"/>
                <a:gd name="T38" fmla="*/ 334 w 372"/>
                <a:gd name="T39" fmla="*/ 373 h 630"/>
                <a:gd name="T40" fmla="*/ 310 w 372"/>
                <a:gd name="T41" fmla="*/ 406 h 630"/>
                <a:gd name="T42" fmla="*/ 284 w 372"/>
                <a:gd name="T43" fmla="*/ 438 h 630"/>
                <a:gd name="T44" fmla="*/ 255 w 372"/>
                <a:gd name="T45" fmla="*/ 466 h 630"/>
                <a:gd name="T46" fmla="*/ 225 w 372"/>
                <a:gd name="T47" fmla="*/ 493 h 630"/>
                <a:gd name="T48" fmla="*/ 194 w 372"/>
                <a:gd name="T49" fmla="*/ 517 h 630"/>
                <a:gd name="T50" fmla="*/ 161 w 372"/>
                <a:gd name="T51" fmla="*/ 540 h 630"/>
                <a:gd name="T52" fmla="*/ 131 w 372"/>
                <a:gd name="T53" fmla="*/ 561 h 630"/>
                <a:gd name="T54" fmla="*/ 101 w 372"/>
                <a:gd name="T55" fmla="*/ 578 h 630"/>
                <a:gd name="T56" fmla="*/ 73 w 372"/>
                <a:gd name="T57" fmla="*/ 593 h 630"/>
                <a:gd name="T58" fmla="*/ 48 w 372"/>
                <a:gd name="T59" fmla="*/ 606 h 630"/>
                <a:gd name="T60" fmla="*/ 29 w 372"/>
                <a:gd name="T61" fmla="*/ 617 h 630"/>
                <a:gd name="T62" fmla="*/ 13 w 372"/>
                <a:gd name="T63" fmla="*/ 624 h 630"/>
                <a:gd name="T64" fmla="*/ 2 w 372"/>
                <a:gd name="T65" fmla="*/ 627 h 630"/>
                <a:gd name="T66" fmla="*/ 0 w 372"/>
                <a:gd name="T67" fmla="*/ 630 h 630"/>
                <a:gd name="T68" fmla="*/ 2 w 372"/>
                <a:gd name="T69" fmla="*/ 627 h 630"/>
                <a:gd name="T70" fmla="*/ 10 w 372"/>
                <a:gd name="T71" fmla="*/ 621 h 630"/>
                <a:gd name="T72" fmla="*/ 23 w 372"/>
                <a:gd name="T73" fmla="*/ 610 h 630"/>
                <a:gd name="T74" fmla="*/ 39 w 372"/>
                <a:gd name="T75" fmla="*/ 597 h 630"/>
                <a:gd name="T76" fmla="*/ 57 w 372"/>
                <a:gd name="T77" fmla="*/ 579 h 630"/>
                <a:gd name="T78" fmla="*/ 77 w 372"/>
                <a:gd name="T79" fmla="*/ 557 h 630"/>
                <a:gd name="T80" fmla="*/ 98 w 372"/>
                <a:gd name="T81" fmla="*/ 532 h 630"/>
                <a:gd name="T82" fmla="*/ 119 w 372"/>
                <a:gd name="T83" fmla="*/ 503 h 630"/>
                <a:gd name="T84" fmla="*/ 139 w 372"/>
                <a:gd name="T85" fmla="*/ 472 h 630"/>
                <a:gd name="T86" fmla="*/ 156 w 372"/>
                <a:gd name="T87" fmla="*/ 436 h 630"/>
                <a:gd name="T88" fmla="*/ 170 w 372"/>
                <a:gd name="T89" fmla="*/ 398 h 630"/>
                <a:gd name="T90" fmla="*/ 180 w 372"/>
                <a:gd name="T91" fmla="*/ 356 h 630"/>
                <a:gd name="T92" fmla="*/ 186 w 372"/>
                <a:gd name="T93" fmla="*/ 312 h 630"/>
                <a:gd name="T94" fmla="*/ 186 w 372"/>
                <a:gd name="T95" fmla="*/ 278 h 630"/>
                <a:gd name="T96" fmla="*/ 184 w 372"/>
                <a:gd name="T97" fmla="*/ 241 h 630"/>
                <a:gd name="T98" fmla="*/ 179 w 372"/>
                <a:gd name="T99" fmla="*/ 206 h 630"/>
                <a:gd name="T100" fmla="*/ 174 w 372"/>
                <a:gd name="T101" fmla="*/ 171 h 630"/>
                <a:gd name="T102" fmla="*/ 166 w 372"/>
                <a:gd name="T103" fmla="*/ 137 h 630"/>
                <a:gd name="T104" fmla="*/ 158 w 372"/>
                <a:gd name="T105" fmla="*/ 105 h 630"/>
                <a:gd name="T106" fmla="*/ 149 w 372"/>
                <a:gd name="T107" fmla="*/ 76 h 630"/>
                <a:gd name="T108" fmla="*/ 141 w 372"/>
                <a:gd name="T109" fmla="*/ 51 h 630"/>
                <a:gd name="T110" fmla="*/ 135 w 372"/>
                <a:gd name="T111" fmla="*/ 30 h 630"/>
                <a:gd name="T112" fmla="*/ 128 w 372"/>
                <a:gd name="T113" fmla="*/ 15 h 630"/>
                <a:gd name="T114" fmla="*/ 124 w 372"/>
                <a:gd name="T115" fmla="*/ 4 h 630"/>
                <a:gd name="T116" fmla="*/ 123 w 372"/>
                <a:gd name="T117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2" h="630">
                  <a:moveTo>
                    <a:pt x="123" y="0"/>
                  </a:moveTo>
                  <a:lnTo>
                    <a:pt x="127" y="0"/>
                  </a:lnTo>
                  <a:lnTo>
                    <a:pt x="135" y="3"/>
                  </a:lnTo>
                  <a:lnTo>
                    <a:pt x="148" y="6"/>
                  </a:lnTo>
                  <a:lnTo>
                    <a:pt x="165" y="10"/>
                  </a:lnTo>
                  <a:lnTo>
                    <a:pt x="184" y="15"/>
                  </a:lnTo>
                  <a:lnTo>
                    <a:pt x="207" y="23"/>
                  </a:lnTo>
                  <a:lnTo>
                    <a:pt x="229" y="33"/>
                  </a:lnTo>
                  <a:lnTo>
                    <a:pt x="254" y="46"/>
                  </a:lnTo>
                  <a:lnTo>
                    <a:pt x="277" y="62"/>
                  </a:lnTo>
                  <a:lnTo>
                    <a:pt x="300" y="80"/>
                  </a:lnTo>
                  <a:lnTo>
                    <a:pt x="322" y="101"/>
                  </a:lnTo>
                  <a:lnTo>
                    <a:pt x="340" y="127"/>
                  </a:lnTo>
                  <a:lnTo>
                    <a:pt x="355" y="156"/>
                  </a:lnTo>
                  <a:lnTo>
                    <a:pt x="366" y="189"/>
                  </a:lnTo>
                  <a:lnTo>
                    <a:pt x="372" y="226"/>
                  </a:lnTo>
                  <a:lnTo>
                    <a:pt x="372" y="265"/>
                  </a:lnTo>
                  <a:lnTo>
                    <a:pt x="365" y="303"/>
                  </a:lnTo>
                  <a:lnTo>
                    <a:pt x="352" y="339"/>
                  </a:lnTo>
                  <a:lnTo>
                    <a:pt x="334" y="373"/>
                  </a:lnTo>
                  <a:lnTo>
                    <a:pt x="310" y="406"/>
                  </a:lnTo>
                  <a:lnTo>
                    <a:pt x="284" y="438"/>
                  </a:lnTo>
                  <a:lnTo>
                    <a:pt x="255" y="466"/>
                  </a:lnTo>
                  <a:lnTo>
                    <a:pt x="225" y="493"/>
                  </a:lnTo>
                  <a:lnTo>
                    <a:pt x="194" y="517"/>
                  </a:lnTo>
                  <a:lnTo>
                    <a:pt x="161" y="540"/>
                  </a:lnTo>
                  <a:lnTo>
                    <a:pt x="131" y="561"/>
                  </a:lnTo>
                  <a:lnTo>
                    <a:pt x="101" y="578"/>
                  </a:lnTo>
                  <a:lnTo>
                    <a:pt x="73" y="593"/>
                  </a:lnTo>
                  <a:lnTo>
                    <a:pt x="48" y="606"/>
                  </a:lnTo>
                  <a:lnTo>
                    <a:pt x="29" y="617"/>
                  </a:lnTo>
                  <a:lnTo>
                    <a:pt x="13" y="624"/>
                  </a:lnTo>
                  <a:lnTo>
                    <a:pt x="2" y="627"/>
                  </a:lnTo>
                  <a:lnTo>
                    <a:pt x="0" y="630"/>
                  </a:lnTo>
                  <a:lnTo>
                    <a:pt x="2" y="627"/>
                  </a:lnTo>
                  <a:lnTo>
                    <a:pt x="10" y="621"/>
                  </a:lnTo>
                  <a:lnTo>
                    <a:pt x="23" y="610"/>
                  </a:lnTo>
                  <a:lnTo>
                    <a:pt x="39" y="597"/>
                  </a:lnTo>
                  <a:lnTo>
                    <a:pt x="57" y="579"/>
                  </a:lnTo>
                  <a:lnTo>
                    <a:pt x="77" y="557"/>
                  </a:lnTo>
                  <a:lnTo>
                    <a:pt x="98" y="532"/>
                  </a:lnTo>
                  <a:lnTo>
                    <a:pt x="119" y="503"/>
                  </a:lnTo>
                  <a:lnTo>
                    <a:pt x="139" y="472"/>
                  </a:lnTo>
                  <a:lnTo>
                    <a:pt x="156" y="436"/>
                  </a:lnTo>
                  <a:lnTo>
                    <a:pt x="170" y="398"/>
                  </a:lnTo>
                  <a:lnTo>
                    <a:pt x="180" y="356"/>
                  </a:lnTo>
                  <a:lnTo>
                    <a:pt x="186" y="312"/>
                  </a:lnTo>
                  <a:lnTo>
                    <a:pt x="186" y="278"/>
                  </a:lnTo>
                  <a:lnTo>
                    <a:pt x="184" y="241"/>
                  </a:lnTo>
                  <a:lnTo>
                    <a:pt x="179" y="206"/>
                  </a:lnTo>
                  <a:lnTo>
                    <a:pt x="174" y="171"/>
                  </a:lnTo>
                  <a:lnTo>
                    <a:pt x="166" y="137"/>
                  </a:lnTo>
                  <a:lnTo>
                    <a:pt x="158" y="105"/>
                  </a:lnTo>
                  <a:lnTo>
                    <a:pt x="149" y="76"/>
                  </a:lnTo>
                  <a:lnTo>
                    <a:pt x="141" y="51"/>
                  </a:lnTo>
                  <a:lnTo>
                    <a:pt x="135" y="30"/>
                  </a:lnTo>
                  <a:lnTo>
                    <a:pt x="128" y="15"/>
                  </a:lnTo>
                  <a:lnTo>
                    <a:pt x="124" y="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38"/>
            <p:cNvSpPr>
              <a:spLocks/>
            </p:cNvSpPr>
            <p:nvPr/>
          </p:nvSpPr>
          <p:spPr bwMode="auto">
            <a:xfrm>
              <a:off x="7950200" y="1619251"/>
              <a:ext cx="1017588" cy="511175"/>
            </a:xfrm>
            <a:custGeom>
              <a:avLst/>
              <a:gdLst>
                <a:gd name="T0" fmla="*/ 636 w 641"/>
                <a:gd name="T1" fmla="*/ 0 h 322"/>
                <a:gd name="T2" fmla="*/ 636 w 641"/>
                <a:gd name="T3" fmla="*/ 2 h 322"/>
                <a:gd name="T4" fmla="*/ 637 w 641"/>
                <a:gd name="T5" fmla="*/ 12 h 322"/>
                <a:gd name="T6" fmla="*/ 639 w 641"/>
                <a:gd name="T7" fmla="*/ 25 h 322"/>
                <a:gd name="T8" fmla="*/ 640 w 641"/>
                <a:gd name="T9" fmla="*/ 42 h 322"/>
                <a:gd name="T10" fmla="*/ 641 w 641"/>
                <a:gd name="T11" fmla="*/ 63 h 322"/>
                <a:gd name="T12" fmla="*/ 640 w 641"/>
                <a:gd name="T13" fmla="*/ 85 h 322"/>
                <a:gd name="T14" fmla="*/ 637 w 641"/>
                <a:gd name="T15" fmla="*/ 111 h 322"/>
                <a:gd name="T16" fmla="*/ 633 w 641"/>
                <a:gd name="T17" fmla="*/ 137 h 322"/>
                <a:gd name="T18" fmla="*/ 625 w 641"/>
                <a:gd name="T19" fmla="*/ 165 h 322"/>
                <a:gd name="T20" fmla="*/ 615 w 641"/>
                <a:gd name="T21" fmla="*/ 192 h 322"/>
                <a:gd name="T22" fmla="*/ 601 w 641"/>
                <a:gd name="T23" fmla="*/ 220 h 322"/>
                <a:gd name="T24" fmla="*/ 582 w 641"/>
                <a:gd name="T25" fmla="*/ 245 h 322"/>
                <a:gd name="T26" fmla="*/ 560 w 641"/>
                <a:gd name="T27" fmla="*/ 268 h 322"/>
                <a:gd name="T28" fmla="*/ 531 w 641"/>
                <a:gd name="T29" fmla="*/ 289 h 322"/>
                <a:gd name="T30" fmla="*/ 498 w 641"/>
                <a:gd name="T31" fmla="*/ 306 h 322"/>
                <a:gd name="T32" fmla="*/ 463 w 641"/>
                <a:gd name="T33" fmla="*/ 317 h 322"/>
                <a:gd name="T34" fmla="*/ 426 w 641"/>
                <a:gd name="T35" fmla="*/ 322 h 322"/>
                <a:gd name="T36" fmla="*/ 390 w 641"/>
                <a:gd name="T37" fmla="*/ 322 h 322"/>
                <a:gd name="T38" fmla="*/ 354 w 641"/>
                <a:gd name="T39" fmla="*/ 317 h 322"/>
                <a:gd name="T40" fmla="*/ 318 w 641"/>
                <a:gd name="T41" fmla="*/ 306 h 322"/>
                <a:gd name="T42" fmla="*/ 282 w 641"/>
                <a:gd name="T43" fmla="*/ 293 h 322"/>
                <a:gd name="T44" fmla="*/ 247 w 641"/>
                <a:gd name="T45" fmla="*/ 276 h 322"/>
                <a:gd name="T46" fmla="*/ 213 w 641"/>
                <a:gd name="T47" fmla="*/ 258 h 322"/>
                <a:gd name="T48" fmla="*/ 182 w 641"/>
                <a:gd name="T49" fmla="*/ 237 h 322"/>
                <a:gd name="T50" fmla="*/ 150 w 641"/>
                <a:gd name="T51" fmla="*/ 214 h 322"/>
                <a:gd name="T52" fmla="*/ 121 w 641"/>
                <a:gd name="T53" fmla="*/ 192 h 322"/>
                <a:gd name="T54" fmla="*/ 95 w 641"/>
                <a:gd name="T55" fmla="*/ 171 h 322"/>
                <a:gd name="T56" fmla="*/ 72 w 641"/>
                <a:gd name="T57" fmla="*/ 149 h 322"/>
                <a:gd name="T58" fmla="*/ 51 w 641"/>
                <a:gd name="T59" fmla="*/ 129 h 322"/>
                <a:gd name="T60" fmla="*/ 32 w 641"/>
                <a:gd name="T61" fmla="*/ 112 h 322"/>
                <a:gd name="T62" fmla="*/ 18 w 641"/>
                <a:gd name="T63" fmla="*/ 97 h 322"/>
                <a:gd name="T64" fmla="*/ 8 w 641"/>
                <a:gd name="T65" fmla="*/ 86 h 322"/>
                <a:gd name="T66" fmla="*/ 1 w 641"/>
                <a:gd name="T67" fmla="*/ 78 h 322"/>
                <a:gd name="T68" fmla="*/ 0 w 641"/>
                <a:gd name="T69" fmla="*/ 76 h 322"/>
                <a:gd name="T70" fmla="*/ 2 w 641"/>
                <a:gd name="T71" fmla="*/ 78 h 322"/>
                <a:gd name="T72" fmla="*/ 9 w 641"/>
                <a:gd name="T73" fmla="*/ 84 h 322"/>
                <a:gd name="T74" fmla="*/ 21 w 641"/>
                <a:gd name="T75" fmla="*/ 90 h 322"/>
                <a:gd name="T76" fmla="*/ 38 w 641"/>
                <a:gd name="T77" fmla="*/ 101 h 322"/>
                <a:gd name="T78" fmla="*/ 57 w 641"/>
                <a:gd name="T79" fmla="*/ 111 h 322"/>
                <a:gd name="T80" fmla="*/ 81 w 641"/>
                <a:gd name="T81" fmla="*/ 123 h 322"/>
                <a:gd name="T82" fmla="*/ 107 w 641"/>
                <a:gd name="T83" fmla="*/ 135 h 322"/>
                <a:gd name="T84" fmla="*/ 137 w 641"/>
                <a:gd name="T85" fmla="*/ 145 h 322"/>
                <a:gd name="T86" fmla="*/ 169 w 641"/>
                <a:gd name="T87" fmla="*/ 154 h 322"/>
                <a:gd name="T88" fmla="*/ 204 w 641"/>
                <a:gd name="T89" fmla="*/ 161 h 322"/>
                <a:gd name="T90" fmla="*/ 241 w 641"/>
                <a:gd name="T91" fmla="*/ 166 h 322"/>
                <a:gd name="T92" fmla="*/ 279 w 641"/>
                <a:gd name="T93" fmla="*/ 166 h 322"/>
                <a:gd name="T94" fmla="*/ 318 w 641"/>
                <a:gd name="T95" fmla="*/ 163 h 322"/>
                <a:gd name="T96" fmla="*/ 358 w 641"/>
                <a:gd name="T97" fmla="*/ 156 h 322"/>
                <a:gd name="T98" fmla="*/ 390 w 641"/>
                <a:gd name="T99" fmla="*/ 146 h 322"/>
                <a:gd name="T100" fmla="*/ 420 w 641"/>
                <a:gd name="T101" fmla="*/ 135 h 322"/>
                <a:gd name="T102" fmla="*/ 451 w 641"/>
                <a:gd name="T103" fmla="*/ 120 h 322"/>
                <a:gd name="T104" fmla="*/ 480 w 641"/>
                <a:gd name="T105" fmla="*/ 105 h 322"/>
                <a:gd name="T106" fmla="*/ 509 w 641"/>
                <a:gd name="T107" fmla="*/ 89 h 322"/>
                <a:gd name="T108" fmla="*/ 535 w 641"/>
                <a:gd name="T109" fmla="*/ 73 h 322"/>
                <a:gd name="T110" fmla="*/ 559 w 641"/>
                <a:gd name="T111" fmla="*/ 56 h 322"/>
                <a:gd name="T112" fmla="*/ 581 w 641"/>
                <a:gd name="T113" fmla="*/ 42 h 322"/>
                <a:gd name="T114" fmla="*/ 599 w 641"/>
                <a:gd name="T115" fmla="*/ 29 h 322"/>
                <a:gd name="T116" fmla="*/ 615 w 641"/>
                <a:gd name="T117" fmla="*/ 17 h 322"/>
                <a:gd name="T118" fmla="*/ 627 w 641"/>
                <a:gd name="T119" fmla="*/ 8 h 322"/>
                <a:gd name="T120" fmla="*/ 633 w 641"/>
                <a:gd name="T121" fmla="*/ 2 h 322"/>
                <a:gd name="T122" fmla="*/ 636 w 641"/>
                <a:gd name="T12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1" h="322">
                  <a:moveTo>
                    <a:pt x="636" y="0"/>
                  </a:moveTo>
                  <a:lnTo>
                    <a:pt x="636" y="2"/>
                  </a:lnTo>
                  <a:lnTo>
                    <a:pt x="637" y="12"/>
                  </a:lnTo>
                  <a:lnTo>
                    <a:pt x="639" y="25"/>
                  </a:lnTo>
                  <a:lnTo>
                    <a:pt x="640" y="42"/>
                  </a:lnTo>
                  <a:lnTo>
                    <a:pt x="641" y="63"/>
                  </a:lnTo>
                  <a:lnTo>
                    <a:pt x="640" y="85"/>
                  </a:lnTo>
                  <a:lnTo>
                    <a:pt x="637" y="111"/>
                  </a:lnTo>
                  <a:lnTo>
                    <a:pt x="633" y="137"/>
                  </a:lnTo>
                  <a:lnTo>
                    <a:pt x="625" y="165"/>
                  </a:lnTo>
                  <a:lnTo>
                    <a:pt x="615" y="192"/>
                  </a:lnTo>
                  <a:lnTo>
                    <a:pt x="601" y="220"/>
                  </a:lnTo>
                  <a:lnTo>
                    <a:pt x="582" y="245"/>
                  </a:lnTo>
                  <a:lnTo>
                    <a:pt x="560" y="268"/>
                  </a:lnTo>
                  <a:lnTo>
                    <a:pt x="531" y="289"/>
                  </a:lnTo>
                  <a:lnTo>
                    <a:pt x="498" y="306"/>
                  </a:lnTo>
                  <a:lnTo>
                    <a:pt x="463" y="317"/>
                  </a:lnTo>
                  <a:lnTo>
                    <a:pt x="426" y="322"/>
                  </a:lnTo>
                  <a:lnTo>
                    <a:pt x="390" y="322"/>
                  </a:lnTo>
                  <a:lnTo>
                    <a:pt x="354" y="317"/>
                  </a:lnTo>
                  <a:lnTo>
                    <a:pt x="318" y="306"/>
                  </a:lnTo>
                  <a:lnTo>
                    <a:pt x="282" y="293"/>
                  </a:lnTo>
                  <a:lnTo>
                    <a:pt x="247" y="276"/>
                  </a:lnTo>
                  <a:lnTo>
                    <a:pt x="213" y="258"/>
                  </a:lnTo>
                  <a:lnTo>
                    <a:pt x="182" y="237"/>
                  </a:lnTo>
                  <a:lnTo>
                    <a:pt x="150" y="214"/>
                  </a:lnTo>
                  <a:lnTo>
                    <a:pt x="121" y="192"/>
                  </a:lnTo>
                  <a:lnTo>
                    <a:pt x="95" y="171"/>
                  </a:lnTo>
                  <a:lnTo>
                    <a:pt x="72" y="149"/>
                  </a:lnTo>
                  <a:lnTo>
                    <a:pt x="51" y="129"/>
                  </a:lnTo>
                  <a:lnTo>
                    <a:pt x="32" y="112"/>
                  </a:lnTo>
                  <a:lnTo>
                    <a:pt x="18" y="97"/>
                  </a:lnTo>
                  <a:lnTo>
                    <a:pt x="8" y="86"/>
                  </a:lnTo>
                  <a:lnTo>
                    <a:pt x="1" y="78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9" y="84"/>
                  </a:lnTo>
                  <a:lnTo>
                    <a:pt x="21" y="90"/>
                  </a:lnTo>
                  <a:lnTo>
                    <a:pt x="38" y="101"/>
                  </a:lnTo>
                  <a:lnTo>
                    <a:pt x="57" y="111"/>
                  </a:lnTo>
                  <a:lnTo>
                    <a:pt x="81" y="123"/>
                  </a:lnTo>
                  <a:lnTo>
                    <a:pt x="107" y="135"/>
                  </a:lnTo>
                  <a:lnTo>
                    <a:pt x="137" y="145"/>
                  </a:lnTo>
                  <a:lnTo>
                    <a:pt x="169" y="154"/>
                  </a:lnTo>
                  <a:lnTo>
                    <a:pt x="204" y="161"/>
                  </a:lnTo>
                  <a:lnTo>
                    <a:pt x="241" y="166"/>
                  </a:lnTo>
                  <a:lnTo>
                    <a:pt x="279" y="166"/>
                  </a:lnTo>
                  <a:lnTo>
                    <a:pt x="318" y="163"/>
                  </a:lnTo>
                  <a:lnTo>
                    <a:pt x="358" y="156"/>
                  </a:lnTo>
                  <a:lnTo>
                    <a:pt x="390" y="146"/>
                  </a:lnTo>
                  <a:lnTo>
                    <a:pt x="420" y="135"/>
                  </a:lnTo>
                  <a:lnTo>
                    <a:pt x="451" y="120"/>
                  </a:lnTo>
                  <a:lnTo>
                    <a:pt x="480" y="105"/>
                  </a:lnTo>
                  <a:lnTo>
                    <a:pt x="509" y="89"/>
                  </a:lnTo>
                  <a:lnTo>
                    <a:pt x="535" y="73"/>
                  </a:lnTo>
                  <a:lnTo>
                    <a:pt x="559" y="56"/>
                  </a:lnTo>
                  <a:lnTo>
                    <a:pt x="581" y="42"/>
                  </a:lnTo>
                  <a:lnTo>
                    <a:pt x="599" y="29"/>
                  </a:lnTo>
                  <a:lnTo>
                    <a:pt x="615" y="17"/>
                  </a:lnTo>
                  <a:lnTo>
                    <a:pt x="627" y="8"/>
                  </a:lnTo>
                  <a:lnTo>
                    <a:pt x="633" y="2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39"/>
            <p:cNvSpPr>
              <a:spLocks/>
            </p:cNvSpPr>
            <p:nvPr/>
          </p:nvSpPr>
          <p:spPr bwMode="auto">
            <a:xfrm>
              <a:off x="7616825" y="1135063"/>
              <a:ext cx="619125" cy="987425"/>
            </a:xfrm>
            <a:custGeom>
              <a:avLst/>
              <a:gdLst>
                <a:gd name="T0" fmla="*/ 122 w 390"/>
                <a:gd name="T1" fmla="*/ 0 h 622"/>
                <a:gd name="T2" fmla="*/ 121 w 390"/>
                <a:gd name="T3" fmla="*/ 2 h 622"/>
                <a:gd name="T4" fmla="*/ 118 w 390"/>
                <a:gd name="T5" fmla="*/ 13 h 622"/>
                <a:gd name="T6" fmla="*/ 113 w 390"/>
                <a:gd name="T7" fmla="*/ 29 h 622"/>
                <a:gd name="T8" fmla="*/ 109 w 390"/>
                <a:gd name="T9" fmla="*/ 50 h 622"/>
                <a:gd name="T10" fmla="*/ 105 w 390"/>
                <a:gd name="T11" fmla="*/ 74 h 622"/>
                <a:gd name="T12" fmla="*/ 101 w 390"/>
                <a:gd name="T13" fmla="*/ 104 h 622"/>
                <a:gd name="T14" fmla="*/ 98 w 390"/>
                <a:gd name="T15" fmla="*/ 137 h 622"/>
                <a:gd name="T16" fmla="*/ 100 w 390"/>
                <a:gd name="T17" fmla="*/ 173 h 622"/>
                <a:gd name="T18" fmla="*/ 102 w 390"/>
                <a:gd name="T19" fmla="*/ 209 h 622"/>
                <a:gd name="T20" fmla="*/ 109 w 390"/>
                <a:gd name="T21" fmla="*/ 248 h 622"/>
                <a:gd name="T22" fmla="*/ 119 w 390"/>
                <a:gd name="T23" fmla="*/ 288 h 622"/>
                <a:gd name="T24" fmla="*/ 135 w 390"/>
                <a:gd name="T25" fmla="*/ 327 h 622"/>
                <a:gd name="T26" fmla="*/ 157 w 390"/>
                <a:gd name="T27" fmla="*/ 365 h 622"/>
                <a:gd name="T28" fmla="*/ 176 w 390"/>
                <a:gd name="T29" fmla="*/ 392 h 622"/>
                <a:gd name="T30" fmla="*/ 197 w 390"/>
                <a:gd name="T31" fmla="*/ 417 h 622"/>
                <a:gd name="T32" fmla="*/ 219 w 390"/>
                <a:gd name="T33" fmla="*/ 442 h 622"/>
                <a:gd name="T34" fmla="*/ 242 w 390"/>
                <a:gd name="T35" fmla="*/ 466 h 622"/>
                <a:gd name="T36" fmla="*/ 266 w 390"/>
                <a:gd name="T37" fmla="*/ 488 h 622"/>
                <a:gd name="T38" fmla="*/ 291 w 390"/>
                <a:gd name="T39" fmla="*/ 508 h 622"/>
                <a:gd name="T40" fmla="*/ 313 w 390"/>
                <a:gd name="T41" fmla="*/ 526 h 622"/>
                <a:gd name="T42" fmla="*/ 334 w 390"/>
                <a:gd name="T43" fmla="*/ 542 h 622"/>
                <a:gd name="T44" fmla="*/ 352 w 390"/>
                <a:gd name="T45" fmla="*/ 555 h 622"/>
                <a:gd name="T46" fmla="*/ 368 w 390"/>
                <a:gd name="T47" fmla="*/ 567 h 622"/>
                <a:gd name="T48" fmla="*/ 380 w 390"/>
                <a:gd name="T49" fmla="*/ 574 h 622"/>
                <a:gd name="T50" fmla="*/ 388 w 390"/>
                <a:gd name="T51" fmla="*/ 580 h 622"/>
                <a:gd name="T52" fmla="*/ 390 w 390"/>
                <a:gd name="T53" fmla="*/ 581 h 622"/>
                <a:gd name="T54" fmla="*/ 388 w 390"/>
                <a:gd name="T55" fmla="*/ 582 h 622"/>
                <a:gd name="T56" fmla="*/ 379 w 390"/>
                <a:gd name="T57" fmla="*/ 588 h 622"/>
                <a:gd name="T58" fmla="*/ 365 w 390"/>
                <a:gd name="T59" fmla="*/ 593 h 622"/>
                <a:gd name="T60" fmla="*/ 347 w 390"/>
                <a:gd name="T61" fmla="*/ 601 h 622"/>
                <a:gd name="T62" fmla="*/ 325 w 390"/>
                <a:gd name="T63" fmla="*/ 607 h 622"/>
                <a:gd name="T64" fmla="*/ 300 w 390"/>
                <a:gd name="T65" fmla="*/ 614 h 622"/>
                <a:gd name="T66" fmla="*/ 273 w 390"/>
                <a:gd name="T67" fmla="*/ 619 h 622"/>
                <a:gd name="T68" fmla="*/ 242 w 390"/>
                <a:gd name="T69" fmla="*/ 622 h 622"/>
                <a:gd name="T70" fmla="*/ 212 w 390"/>
                <a:gd name="T71" fmla="*/ 622 h 622"/>
                <a:gd name="T72" fmla="*/ 180 w 390"/>
                <a:gd name="T73" fmla="*/ 618 h 622"/>
                <a:gd name="T74" fmla="*/ 148 w 390"/>
                <a:gd name="T75" fmla="*/ 608 h 622"/>
                <a:gd name="T76" fmla="*/ 117 w 390"/>
                <a:gd name="T77" fmla="*/ 594 h 622"/>
                <a:gd name="T78" fmla="*/ 87 w 390"/>
                <a:gd name="T79" fmla="*/ 573 h 622"/>
                <a:gd name="T80" fmla="*/ 58 w 390"/>
                <a:gd name="T81" fmla="*/ 546 h 622"/>
                <a:gd name="T82" fmla="*/ 36 w 390"/>
                <a:gd name="T83" fmla="*/ 516 h 622"/>
                <a:gd name="T84" fmla="*/ 20 w 390"/>
                <a:gd name="T85" fmla="*/ 482 h 622"/>
                <a:gd name="T86" fmla="*/ 8 w 390"/>
                <a:gd name="T87" fmla="*/ 447 h 622"/>
                <a:gd name="T88" fmla="*/ 3 w 390"/>
                <a:gd name="T89" fmla="*/ 411 h 622"/>
                <a:gd name="T90" fmla="*/ 0 w 390"/>
                <a:gd name="T91" fmla="*/ 373 h 622"/>
                <a:gd name="T92" fmla="*/ 3 w 390"/>
                <a:gd name="T93" fmla="*/ 335 h 622"/>
                <a:gd name="T94" fmla="*/ 8 w 390"/>
                <a:gd name="T95" fmla="*/ 297 h 622"/>
                <a:gd name="T96" fmla="*/ 15 w 390"/>
                <a:gd name="T97" fmla="*/ 259 h 622"/>
                <a:gd name="T98" fmla="*/ 25 w 390"/>
                <a:gd name="T99" fmla="*/ 222 h 622"/>
                <a:gd name="T100" fmla="*/ 36 w 390"/>
                <a:gd name="T101" fmla="*/ 186 h 622"/>
                <a:gd name="T102" fmla="*/ 49 w 390"/>
                <a:gd name="T103" fmla="*/ 152 h 622"/>
                <a:gd name="T104" fmla="*/ 62 w 390"/>
                <a:gd name="T105" fmla="*/ 120 h 622"/>
                <a:gd name="T106" fmla="*/ 74 w 390"/>
                <a:gd name="T107" fmla="*/ 91 h 622"/>
                <a:gd name="T108" fmla="*/ 87 w 390"/>
                <a:gd name="T109" fmla="*/ 65 h 622"/>
                <a:gd name="T110" fmla="*/ 97 w 390"/>
                <a:gd name="T111" fmla="*/ 43 h 622"/>
                <a:gd name="T112" fmla="*/ 108 w 390"/>
                <a:gd name="T113" fmla="*/ 25 h 622"/>
                <a:gd name="T114" fmla="*/ 115 w 390"/>
                <a:gd name="T115" fmla="*/ 10 h 622"/>
                <a:gd name="T116" fmla="*/ 119 w 390"/>
                <a:gd name="T117" fmla="*/ 2 h 622"/>
                <a:gd name="T118" fmla="*/ 122 w 390"/>
                <a:gd name="T119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0" h="622">
                  <a:moveTo>
                    <a:pt x="122" y="0"/>
                  </a:moveTo>
                  <a:lnTo>
                    <a:pt x="121" y="2"/>
                  </a:lnTo>
                  <a:lnTo>
                    <a:pt x="118" y="13"/>
                  </a:lnTo>
                  <a:lnTo>
                    <a:pt x="113" y="29"/>
                  </a:lnTo>
                  <a:lnTo>
                    <a:pt x="109" y="50"/>
                  </a:lnTo>
                  <a:lnTo>
                    <a:pt x="105" y="74"/>
                  </a:lnTo>
                  <a:lnTo>
                    <a:pt x="101" y="104"/>
                  </a:lnTo>
                  <a:lnTo>
                    <a:pt x="98" y="137"/>
                  </a:lnTo>
                  <a:lnTo>
                    <a:pt x="100" y="173"/>
                  </a:lnTo>
                  <a:lnTo>
                    <a:pt x="102" y="209"/>
                  </a:lnTo>
                  <a:lnTo>
                    <a:pt x="109" y="248"/>
                  </a:lnTo>
                  <a:lnTo>
                    <a:pt x="119" y="288"/>
                  </a:lnTo>
                  <a:lnTo>
                    <a:pt x="135" y="327"/>
                  </a:lnTo>
                  <a:lnTo>
                    <a:pt x="157" y="365"/>
                  </a:lnTo>
                  <a:lnTo>
                    <a:pt x="176" y="392"/>
                  </a:lnTo>
                  <a:lnTo>
                    <a:pt x="197" y="417"/>
                  </a:lnTo>
                  <a:lnTo>
                    <a:pt x="219" y="442"/>
                  </a:lnTo>
                  <a:lnTo>
                    <a:pt x="242" y="466"/>
                  </a:lnTo>
                  <a:lnTo>
                    <a:pt x="266" y="488"/>
                  </a:lnTo>
                  <a:lnTo>
                    <a:pt x="291" y="508"/>
                  </a:lnTo>
                  <a:lnTo>
                    <a:pt x="313" y="526"/>
                  </a:lnTo>
                  <a:lnTo>
                    <a:pt x="334" y="542"/>
                  </a:lnTo>
                  <a:lnTo>
                    <a:pt x="352" y="555"/>
                  </a:lnTo>
                  <a:lnTo>
                    <a:pt x="368" y="567"/>
                  </a:lnTo>
                  <a:lnTo>
                    <a:pt x="380" y="574"/>
                  </a:lnTo>
                  <a:lnTo>
                    <a:pt x="388" y="580"/>
                  </a:lnTo>
                  <a:lnTo>
                    <a:pt x="390" y="581"/>
                  </a:lnTo>
                  <a:lnTo>
                    <a:pt x="388" y="582"/>
                  </a:lnTo>
                  <a:lnTo>
                    <a:pt x="379" y="588"/>
                  </a:lnTo>
                  <a:lnTo>
                    <a:pt x="365" y="593"/>
                  </a:lnTo>
                  <a:lnTo>
                    <a:pt x="347" y="601"/>
                  </a:lnTo>
                  <a:lnTo>
                    <a:pt x="325" y="607"/>
                  </a:lnTo>
                  <a:lnTo>
                    <a:pt x="300" y="614"/>
                  </a:lnTo>
                  <a:lnTo>
                    <a:pt x="273" y="619"/>
                  </a:lnTo>
                  <a:lnTo>
                    <a:pt x="242" y="622"/>
                  </a:lnTo>
                  <a:lnTo>
                    <a:pt x="212" y="622"/>
                  </a:lnTo>
                  <a:lnTo>
                    <a:pt x="180" y="618"/>
                  </a:lnTo>
                  <a:lnTo>
                    <a:pt x="148" y="608"/>
                  </a:lnTo>
                  <a:lnTo>
                    <a:pt x="117" y="594"/>
                  </a:lnTo>
                  <a:lnTo>
                    <a:pt x="87" y="573"/>
                  </a:lnTo>
                  <a:lnTo>
                    <a:pt x="58" y="546"/>
                  </a:lnTo>
                  <a:lnTo>
                    <a:pt x="36" y="516"/>
                  </a:lnTo>
                  <a:lnTo>
                    <a:pt x="20" y="482"/>
                  </a:lnTo>
                  <a:lnTo>
                    <a:pt x="8" y="447"/>
                  </a:lnTo>
                  <a:lnTo>
                    <a:pt x="3" y="411"/>
                  </a:lnTo>
                  <a:lnTo>
                    <a:pt x="0" y="373"/>
                  </a:lnTo>
                  <a:lnTo>
                    <a:pt x="3" y="335"/>
                  </a:lnTo>
                  <a:lnTo>
                    <a:pt x="8" y="297"/>
                  </a:lnTo>
                  <a:lnTo>
                    <a:pt x="15" y="259"/>
                  </a:lnTo>
                  <a:lnTo>
                    <a:pt x="25" y="222"/>
                  </a:lnTo>
                  <a:lnTo>
                    <a:pt x="36" y="186"/>
                  </a:lnTo>
                  <a:lnTo>
                    <a:pt x="49" y="152"/>
                  </a:lnTo>
                  <a:lnTo>
                    <a:pt x="62" y="120"/>
                  </a:lnTo>
                  <a:lnTo>
                    <a:pt x="74" y="91"/>
                  </a:lnTo>
                  <a:lnTo>
                    <a:pt x="87" y="65"/>
                  </a:lnTo>
                  <a:lnTo>
                    <a:pt x="97" y="43"/>
                  </a:lnTo>
                  <a:lnTo>
                    <a:pt x="108" y="25"/>
                  </a:lnTo>
                  <a:lnTo>
                    <a:pt x="115" y="10"/>
                  </a:lnTo>
                  <a:lnTo>
                    <a:pt x="119" y="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8118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708" y="3093893"/>
            <a:ext cx="3048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1" y="5193180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31" y="2815547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77" y="4993615"/>
            <a:ext cx="304800" cy="3048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0" name="TextBox 29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076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687434" y="350341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87434" y="316964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3932" y="350577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3932" y="317201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87433" y="233818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7433" y="200441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3931" y="234054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931" y="200678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87432" y="470508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7432" y="437132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3930" y="470745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3930" y="437369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54306" y="1687512"/>
            <a:ext cx="4486130" cy="4535746"/>
            <a:chOff x="3036888" y="2473325"/>
            <a:chExt cx="1722438" cy="1741488"/>
          </a:xfrm>
        </p:grpSpPr>
        <p:sp>
          <p:nvSpPr>
            <p:cNvPr id="29" name="Freeform 2577"/>
            <p:cNvSpPr>
              <a:spLocks/>
            </p:cNvSpPr>
            <p:nvPr/>
          </p:nvSpPr>
          <p:spPr bwMode="auto">
            <a:xfrm>
              <a:off x="3036888" y="2903538"/>
              <a:ext cx="530225" cy="996950"/>
            </a:xfrm>
            <a:custGeom>
              <a:avLst/>
              <a:gdLst>
                <a:gd name="T0" fmla="*/ 334 w 334"/>
                <a:gd name="T1" fmla="*/ 0 h 628"/>
                <a:gd name="T2" fmla="*/ 333 w 334"/>
                <a:gd name="T3" fmla="*/ 2 h 628"/>
                <a:gd name="T4" fmla="*/ 326 w 334"/>
                <a:gd name="T5" fmla="*/ 10 h 628"/>
                <a:gd name="T6" fmla="*/ 317 w 334"/>
                <a:gd name="T7" fmla="*/ 23 h 628"/>
                <a:gd name="T8" fmla="*/ 305 w 334"/>
                <a:gd name="T9" fmla="*/ 40 h 628"/>
                <a:gd name="T10" fmla="*/ 291 w 334"/>
                <a:gd name="T11" fmla="*/ 60 h 628"/>
                <a:gd name="T12" fmla="*/ 275 w 334"/>
                <a:gd name="T13" fmla="*/ 85 h 628"/>
                <a:gd name="T14" fmla="*/ 258 w 334"/>
                <a:gd name="T15" fmla="*/ 111 h 628"/>
                <a:gd name="T16" fmla="*/ 241 w 334"/>
                <a:gd name="T17" fmla="*/ 140 h 628"/>
                <a:gd name="T18" fmla="*/ 224 w 334"/>
                <a:gd name="T19" fmla="*/ 171 h 628"/>
                <a:gd name="T20" fmla="*/ 208 w 334"/>
                <a:gd name="T21" fmla="*/ 204 h 628"/>
                <a:gd name="T22" fmla="*/ 194 w 334"/>
                <a:gd name="T23" fmla="*/ 237 h 628"/>
                <a:gd name="T24" fmla="*/ 182 w 334"/>
                <a:gd name="T25" fmla="*/ 271 h 628"/>
                <a:gd name="T26" fmla="*/ 173 w 334"/>
                <a:gd name="T27" fmla="*/ 305 h 628"/>
                <a:gd name="T28" fmla="*/ 166 w 334"/>
                <a:gd name="T29" fmla="*/ 338 h 628"/>
                <a:gd name="T30" fmla="*/ 162 w 334"/>
                <a:gd name="T31" fmla="*/ 383 h 628"/>
                <a:gd name="T32" fmla="*/ 161 w 334"/>
                <a:gd name="T33" fmla="*/ 425 h 628"/>
                <a:gd name="T34" fmla="*/ 162 w 334"/>
                <a:gd name="T35" fmla="*/ 465 h 628"/>
                <a:gd name="T36" fmla="*/ 166 w 334"/>
                <a:gd name="T37" fmla="*/ 500 h 628"/>
                <a:gd name="T38" fmla="*/ 172 w 334"/>
                <a:gd name="T39" fmla="*/ 533 h 628"/>
                <a:gd name="T40" fmla="*/ 177 w 334"/>
                <a:gd name="T41" fmla="*/ 560 h 628"/>
                <a:gd name="T42" fmla="*/ 183 w 334"/>
                <a:gd name="T43" fmla="*/ 584 h 628"/>
                <a:gd name="T44" fmla="*/ 190 w 334"/>
                <a:gd name="T45" fmla="*/ 603 h 628"/>
                <a:gd name="T46" fmla="*/ 194 w 334"/>
                <a:gd name="T47" fmla="*/ 616 h 628"/>
                <a:gd name="T48" fmla="*/ 198 w 334"/>
                <a:gd name="T49" fmla="*/ 626 h 628"/>
                <a:gd name="T50" fmla="*/ 199 w 334"/>
                <a:gd name="T51" fmla="*/ 628 h 628"/>
                <a:gd name="T52" fmla="*/ 196 w 334"/>
                <a:gd name="T53" fmla="*/ 627 h 628"/>
                <a:gd name="T54" fmla="*/ 187 w 334"/>
                <a:gd name="T55" fmla="*/ 624 h 628"/>
                <a:gd name="T56" fmla="*/ 175 w 334"/>
                <a:gd name="T57" fmla="*/ 619 h 628"/>
                <a:gd name="T58" fmla="*/ 158 w 334"/>
                <a:gd name="T59" fmla="*/ 611 h 628"/>
                <a:gd name="T60" fmla="*/ 140 w 334"/>
                <a:gd name="T61" fmla="*/ 599 h 628"/>
                <a:gd name="T62" fmla="*/ 119 w 334"/>
                <a:gd name="T63" fmla="*/ 586 h 628"/>
                <a:gd name="T64" fmla="*/ 98 w 334"/>
                <a:gd name="T65" fmla="*/ 569 h 628"/>
                <a:gd name="T66" fmla="*/ 76 w 334"/>
                <a:gd name="T67" fmla="*/ 548 h 628"/>
                <a:gd name="T68" fmla="*/ 55 w 334"/>
                <a:gd name="T69" fmla="*/ 525 h 628"/>
                <a:gd name="T70" fmla="*/ 37 w 334"/>
                <a:gd name="T71" fmla="*/ 497 h 628"/>
                <a:gd name="T72" fmla="*/ 21 w 334"/>
                <a:gd name="T73" fmla="*/ 466 h 628"/>
                <a:gd name="T74" fmla="*/ 9 w 334"/>
                <a:gd name="T75" fmla="*/ 430 h 628"/>
                <a:gd name="T76" fmla="*/ 1 w 334"/>
                <a:gd name="T77" fmla="*/ 390 h 628"/>
                <a:gd name="T78" fmla="*/ 0 w 334"/>
                <a:gd name="T79" fmla="*/ 353 h 628"/>
                <a:gd name="T80" fmla="*/ 5 w 334"/>
                <a:gd name="T81" fmla="*/ 318 h 628"/>
                <a:gd name="T82" fmla="*/ 16 w 334"/>
                <a:gd name="T83" fmla="*/ 284 h 628"/>
                <a:gd name="T84" fmla="*/ 31 w 334"/>
                <a:gd name="T85" fmla="*/ 251 h 628"/>
                <a:gd name="T86" fmla="*/ 52 w 334"/>
                <a:gd name="T87" fmla="*/ 220 h 628"/>
                <a:gd name="T88" fmla="*/ 75 w 334"/>
                <a:gd name="T89" fmla="*/ 190 h 628"/>
                <a:gd name="T90" fmla="*/ 101 w 334"/>
                <a:gd name="T91" fmla="*/ 162 h 628"/>
                <a:gd name="T92" fmla="*/ 128 w 334"/>
                <a:gd name="T93" fmla="*/ 136 h 628"/>
                <a:gd name="T94" fmla="*/ 157 w 334"/>
                <a:gd name="T95" fmla="*/ 111 h 628"/>
                <a:gd name="T96" fmla="*/ 186 w 334"/>
                <a:gd name="T97" fmla="*/ 89 h 628"/>
                <a:gd name="T98" fmla="*/ 215 w 334"/>
                <a:gd name="T99" fmla="*/ 69 h 628"/>
                <a:gd name="T100" fmla="*/ 242 w 334"/>
                <a:gd name="T101" fmla="*/ 51 h 628"/>
                <a:gd name="T102" fmla="*/ 267 w 334"/>
                <a:gd name="T103" fmla="*/ 36 h 628"/>
                <a:gd name="T104" fmla="*/ 289 w 334"/>
                <a:gd name="T105" fmla="*/ 23 h 628"/>
                <a:gd name="T106" fmla="*/ 308 w 334"/>
                <a:gd name="T107" fmla="*/ 13 h 628"/>
                <a:gd name="T108" fmla="*/ 322 w 334"/>
                <a:gd name="T109" fmla="*/ 6 h 628"/>
                <a:gd name="T110" fmla="*/ 331 w 334"/>
                <a:gd name="T111" fmla="*/ 1 h 628"/>
                <a:gd name="T112" fmla="*/ 334 w 334"/>
                <a:gd name="T113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4" h="628">
                  <a:moveTo>
                    <a:pt x="334" y="0"/>
                  </a:moveTo>
                  <a:lnTo>
                    <a:pt x="333" y="2"/>
                  </a:lnTo>
                  <a:lnTo>
                    <a:pt x="326" y="10"/>
                  </a:lnTo>
                  <a:lnTo>
                    <a:pt x="317" y="23"/>
                  </a:lnTo>
                  <a:lnTo>
                    <a:pt x="305" y="40"/>
                  </a:lnTo>
                  <a:lnTo>
                    <a:pt x="291" y="60"/>
                  </a:lnTo>
                  <a:lnTo>
                    <a:pt x="275" y="85"/>
                  </a:lnTo>
                  <a:lnTo>
                    <a:pt x="258" y="111"/>
                  </a:lnTo>
                  <a:lnTo>
                    <a:pt x="241" y="140"/>
                  </a:lnTo>
                  <a:lnTo>
                    <a:pt x="224" y="171"/>
                  </a:lnTo>
                  <a:lnTo>
                    <a:pt x="208" y="204"/>
                  </a:lnTo>
                  <a:lnTo>
                    <a:pt x="194" y="237"/>
                  </a:lnTo>
                  <a:lnTo>
                    <a:pt x="182" y="271"/>
                  </a:lnTo>
                  <a:lnTo>
                    <a:pt x="173" y="305"/>
                  </a:lnTo>
                  <a:lnTo>
                    <a:pt x="166" y="338"/>
                  </a:lnTo>
                  <a:lnTo>
                    <a:pt x="162" y="383"/>
                  </a:lnTo>
                  <a:lnTo>
                    <a:pt x="161" y="425"/>
                  </a:lnTo>
                  <a:lnTo>
                    <a:pt x="162" y="465"/>
                  </a:lnTo>
                  <a:lnTo>
                    <a:pt x="166" y="500"/>
                  </a:lnTo>
                  <a:lnTo>
                    <a:pt x="172" y="533"/>
                  </a:lnTo>
                  <a:lnTo>
                    <a:pt x="177" y="560"/>
                  </a:lnTo>
                  <a:lnTo>
                    <a:pt x="183" y="584"/>
                  </a:lnTo>
                  <a:lnTo>
                    <a:pt x="190" y="603"/>
                  </a:lnTo>
                  <a:lnTo>
                    <a:pt x="194" y="616"/>
                  </a:lnTo>
                  <a:lnTo>
                    <a:pt x="198" y="626"/>
                  </a:lnTo>
                  <a:lnTo>
                    <a:pt x="199" y="628"/>
                  </a:lnTo>
                  <a:lnTo>
                    <a:pt x="196" y="627"/>
                  </a:lnTo>
                  <a:lnTo>
                    <a:pt x="187" y="624"/>
                  </a:lnTo>
                  <a:lnTo>
                    <a:pt x="175" y="619"/>
                  </a:lnTo>
                  <a:lnTo>
                    <a:pt x="158" y="611"/>
                  </a:lnTo>
                  <a:lnTo>
                    <a:pt x="140" y="599"/>
                  </a:lnTo>
                  <a:lnTo>
                    <a:pt x="119" y="586"/>
                  </a:lnTo>
                  <a:lnTo>
                    <a:pt x="98" y="569"/>
                  </a:lnTo>
                  <a:lnTo>
                    <a:pt x="76" y="548"/>
                  </a:lnTo>
                  <a:lnTo>
                    <a:pt x="55" y="525"/>
                  </a:lnTo>
                  <a:lnTo>
                    <a:pt x="37" y="497"/>
                  </a:lnTo>
                  <a:lnTo>
                    <a:pt x="21" y="466"/>
                  </a:lnTo>
                  <a:lnTo>
                    <a:pt x="9" y="430"/>
                  </a:lnTo>
                  <a:lnTo>
                    <a:pt x="1" y="390"/>
                  </a:lnTo>
                  <a:lnTo>
                    <a:pt x="0" y="353"/>
                  </a:lnTo>
                  <a:lnTo>
                    <a:pt x="5" y="318"/>
                  </a:lnTo>
                  <a:lnTo>
                    <a:pt x="16" y="284"/>
                  </a:lnTo>
                  <a:lnTo>
                    <a:pt x="31" y="251"/>
                  </a:lnTo>
                  <a:lnTo>
                    <a:pt x="52" y="220"/>
                  </a:lnTo>
                  <a:lnTo>
                    <a:pt x="75" y="190"/>
                  </a:lnTo>
                  <a:lnTo>
                    <a:pt x="101" y="162"/>
                  </a:lnTo>
                  <a:lnTo>
                    <a:pt x="128" y="136"/>
                  </a:lnTo>
                  <a:lnTo>
                    <a:pt x="157" y="111"/>
                  </a:lnTo>
                  <a:lnTo>
                    <a:pt x="186" y="89"/>
                  </a:lnTo>
                  <a:lnTo>
                    <a:pt x="215" y="69"/>
                  </a:lnTo>
                  <a:lnTo>
                    <a:pt x="242" y="51"/>
                  </a:lnTo>
                  <a:lnTo>
                    <a:pt x="267" y="36"/>
                  </a:lnTo>
                  <a:lnTo>
                    <a:pt x="289" y="23"/>
                  </a:lnTo>
                  <a:lnTo>
                    <a:pt x="308" y="13"/>
                  </a:lnTo>
                  <a:lnTo>
                    <a:pt x="322" y="6"/>
                  </a:lnTo>
                  <a:lnTo>
                    <a:pt x="331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78"/>
            <p:cNvSpPr>
              <a:spLocks/>
            </p:cNvSpPr>
            <p:nvPr/>
          </p:nvSpPr>
          <p:spPr bwMode="auto">
            <a:xfrm>
              <a:off x="3135313" y="2620963"/>
              <a:ext cx="977900" cy="530225"/>
            </a:xfrm>
            <a:custGeom>
              <a:avLst/>
              <a:gdLst>
                <a:gd name="T0" fmla="*/ 248 w 616"/>
                <a:gd name="T1" fmla="*/ 0 h 334"/>
                <a:gd name="T2" fmla="*/ 285 w 616"/>
                <a:gd name="T3" fmla="*/ 1 h 334"/>
                <a:gd name="T4" fmla="*/ 323 w 616"/>
                <a:gd name="T5" fmla="*/ 6 h 334"/>
                <a:gd name="T6" fmla="*/ 360 w 616"/>
                <a:gd name="T7" fmla="*/ 14 h 334"/>
                <a:gd name="T8" fmla="*/ 396 w 616"/>
                <a:gd name="T9" fmla="*/ 26 h 334"/>
                <a:gd name="T10" fmla="*/ 432 w 616"/>
                <a:gd name="T11" fmla="*/ 38 h 334"/>
                <a:gd name="T12" fmla="*/ 466 w 616"/>
                <a:gd name="T13" fmla="*/ 52 h 334"/>
                <a:gd name="T14" fmla="*/ 497 w 616"/>
                <a:gd name="T15" fmla="*/ 67 h 334"/>
                <a:gd name="T16" fmla="*/ 526 w 616"/>
                <a:gd name="T17" fmla="*/ 81 h 334"/>
                <a:gd name="T18" fmla="*/ 552 w 616"/>
                <a:gd name="T19" fmla="*/ 95 h 334"/>
                <a:gd name="T20" fmla="*/ 574 w 616"/>
                <a:gd name="T21" fmla="*/ 108 h 334"/>
                <a:gd name="T22" fmla="*/ 591 w 616"/>
                <a:gd name="T23" fmla="*/ 120 h 334"/>
                <a:gd name="T24" fmla="*/ 606 w 616"/>
                <a:gd name="T25" fmla="*/ 128 h 334"/>
                <a:gd name="T26" fmla="*/ 614 w 616"/>
                <a:gd name="T27" fmla="*/ 135 h 334"/>
                <a:gd name="T28" fmla="*/ 616 w 616"/>
                <a:gd name="T29" fmla="*/ 136 h 334"/>
                <a:gd name="T30" fmla="*/ 612 w 616"/>
                <a:gd name="T31" fmla="*/ 136 h 334"/>
                <a:gd name="T32" fmla="*/ 602 w 616"/>
                <a:gd name="T33" fmla="*/ 135 h 334"/>
                <a:gd name="T34" fmla="*/ 583 w 616"/>
                <a:gd name="T35" fmla="*/ 132 h 334"/>
                <a:gd name="T36" fmla="*/ 560 w 616"/>
                <a:gd name="T37" fmla="*/ 129 h 334"/>
                <a:gd name="T38" fmla="*/ 531 w 616"/>
                <a:gd name="T39" fmla="*/ 128 h 334"/>
                <a:gd name="T40" fmla="*/ 500 w 616"/>
                <a:gd name="T41" fmla="*/ 127 h 334"/>
                <a:gd name="T42" fmla="*/ 464 w 616"/>
                <a:gd name="T43" fmla="*/ 125 h 334"/>
                <a:gd name="T44" fmla="*/ 426 w 616"/>
                <a:gd name="T45" fmla="*/ 125 h 334"/>
                <a:gd name="T46" fmla="*/ 388 w 616"/>
                <a:gd name="T47" fmla="*/ 128 h 334"/>
                <a:gd name="T48" fmla="*/ 349 w 616"/>
                <a:gd name="T49" fmla="*/ 132 h 334"/>
                <a:gd name="T50" fmla="*/ 311 w 616"/>
                <a:gd name="T51" fmla="*/ 139 h 334"/>
                <a:gd name="T52" fmla="*/ 274 w 616"/>
                <a:gd name="T53" fmla="*/ 148 h 334"/>
                <a:gd name="T54" fmla="*/ 240 w 616"/>
                <a:gd name="T55" fmla="*/ 159 h 334"/>
                <a:gd name="T56" fmla="*/ 199 w 616"/>
                <a:gd name="T57" fmla="*/ 178 h 334"/>
                <a:gd name="T58" fmla="*/ 162 w 616"/>
                <a:gd name="T59" fmla="*/ 199 h 334"/>
                <a:gd name="T60" fmla="*/ 129 w 616"/>
                <a:gd name="T61" fmla="*/ 220 h 334"/>
                <a:gd name="T62" fmla="*/ 99 w 616"/>
                <a:gd name="T63" fmla="*/ 241 h 334"/>
                <a:gd name="T64" fmla="*/ 74 w 616"/>
                <a:gd name="T65" fmla="*/ 262 h 334"/>
                <a:gd name="T66" fmla="*/ 53 w 616"/>
                <a:gd name="T67" fmla="*/ 280 h 334"/>
                <a:gd name="T68" fmla="*/ 35 w 616"/>
                <a:gd name="T69" fmla="*/ 297 h 334"/>
                <a:gd name="T70" fmla="*/ 22 w 616"/>
                <a:gd name="T71" fmla="*/ 311 h 334"/>
                <a:gd name="T72" fmla="*/ 13 w 616"/>
                <a:gd name="T73" fmla="*/ 323 h 334"/>
                <a:gd name="T74" fmla="*/ 6 w 616"/>
                <a:gd name="T75" fmla="*/ 331 h 334"/>
                <a:gd name="T76" fmla="*/ 5 w 616"/>
                <a:gd name="T77" fmla="*/ 334 h 334"/>
                <a:gd name="T78" fmla="*/ 3 w 616"/>
                <a:gd name="T79" fmla="*/ 330 h 334"/>
                <a:gd name="T80" fmla="*/ 2 w 616"/>
                <a:gd name="T81" fmla="*/ 322 h 334"/>
                <a:gd name="T82" fmla="*/ 1 w 616"/>
                <a:gd name="T83" fmla="*/ 307 h 334"/>
                <a:gd name="T84" fmla="*/ 0 w 616"/>
                <a:gd name="T85" fmla="*/ 289 h 334"/>
                <a:gd name="T86" fmla="*/ 0 w 616"/>
                <a:gd name="T87" fmla="*/ 267 h 334"/>
                <a:gd name="T88" fmla="*/ 1 w 616"/>
                <a:gd name="T89" fmla="*/ 243 h 334"/>
                <a:gd name="T90" fmla="*/ 5 w 616"/>
                <a:gd name="T91" fmla="*/ 216 h 334"/>
                <a:gd name="T92" fmla="*/ 13 w 616"/>
                <a:gd name="T93" fmla="*/ 187 h 334"/>
                <a:gd name="T94" fmla="*/ 22 w 616"/>
                <a:gd name="T95" fmla="*/ 157 h 334"/>
                <a:gd name="T96" fmla="*/ 38 w 616"/>
                <a:gd name="T97" fmla="*/ 127 h 334"/>
                <a:gd name="T98" fmla="*/ 56 w 616"/>
                <a:gd name="T99" fmla="*/ 98 h 334"/>
                <a:gd name="T100" fmla="*/ 81 w 616"/>
                <a:gd name="T101" fmla="*/ 69 h 334"/>
                <a:gd name="T102" fmla="*/ 112 w 616"/>
                <a:gd name="T103" fmla="*/ 42 h 334"/>
                <a:gd name="T104" fmla="*/ 144 w 616"/>
                <a:gd name="T105" fmla="*/ 23 h 334"/>
                <a:gd name="T106" fmla="*/ 176 w 616"/>
                <a:gd name="T107" fmla="*/ 10 h 334"/>
                <a:gd name="T108" fmla="*/ 212 w 616"/>
                <a:gd name="T109" fmla="*/ 2 h 334"/>
                <a:gd name="T110" fmla="*/ 248 w 616"/>
                <a:gd name="T1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6" h="334">
                  <a:moveTo>
                    <a:pt x="248" y="0"/>
                  </a:moveTo>
                  <a:lnTo>
                    <a:pt x="285" y="1"/>
                  </a:lnTo>
                  <a:lnTo>
                    <a:pt x="323" y="6"/>
                  </a:lnTo>
                  <a:lnTo>
                    <a:pt x="360" y="14"/>
                  </a:lnTo>
                  <a:lnTo>
                    <a:pt x="396" y="26"/>
                  </a:lnTo>
                  <a:lnTo>
                    <a:pt x="432" y="38"/>
                  </a:lnTo>
                  <a:lnTo>
                    <a:pt x="466" y="52"/>
                  </a:lnTo>
                  <a:lnTo>
                    <a:pt x="497" y="67"/>
                  </a:lnTo>
                  <a:lnTo>
                    <a:pt x="526" y="81"/>
                  </a:lnTo>
                  <a:lnTo>
                    <a:pt x="552" y="95"/>
                  </a:lnTo>
                  <a:lnTo>
                    <a:pt x="574" y="108"/>
                  </a:lnTo>
                  <a:lnTo>
                    <a:pt x="591" y="120"/>
                  </a:lnTo>
                  <a:lnTo>
                    <a:pt x="606" y="128"/>
                  </a:lnTo>
                  <a:lnTo>
                    <a:pt x="614" y="135"/>
                  </a:lnTo>
                  <a:lnTo>
                    <a:pt x="616" y="136"/>
                  </a:lnTo>
                  <a:lnTo>
                    <a:pt x="612" y="136"/>
                  </a:lnTo>
                  <a:lnTo>
                    <a:pt x="602" y="135"/>
                  </a:lnTo>
                  <a:lnTo>
                    <a:pt x="583" y="132"/>
                  </a:lnTo>
                  <a:lnTo>
                    <a:pt x="560" y="129"/>
                  </a:lnTo>
                  <a:lnTo>
                    <a:pt x="531" y="128"/>
                  </a:lnTo>
                  <a:lnTo>
                    <a:pt x="500" y="127"/>
                  </a:lnTo>
                  <a:lnTo>
                    <a:pt x="464" y="125"/>
                  </a:lnTo>
                  <a:lnTo>
                    <a:pt x="426" y="125"/>
                  </a:lnTo>
                  <a:lnTo>
                    <a:pt x="388" y="128"/>
                  </a:lnTo>
                  <a:lnTo>
                    <a:pt x="349" y="132"/>
                  </a:lnTo>
                  <a:lnTo>
                    <a:pt x="311" y="139"/>
                  </a:lnTo>
                  <a:lnTo>
                    <a:pt x="274" y="148"/>
                  </a:lnTo>
                  <a:lnTo>
                    <a:pt x="240" y="159"/>
                  </a:lnTo>
                  <a:lnTo>
                    <a:pt x="199" y="178"/>
                  </a:lnTo>
                  <a:lnTo>
                    <a:pt x="162" y="199"/>
                  </a:lnTo>
                  <a:lnTo>
                    <a:pt x="129" y="220"/>
                  </a:lnTo>
                  <a:lnTo>
                    <a:pt x="99" y="241"/>
                  </a:lnTo>
                  <a:lnTo>
                    <a:pt x="74" y="262"/>
                  </a:lnTo>
                  <a:lnTo>
                    <a:pt x="53" y="280"/>
                  </a:lnTo>
                  <a:lnTo>
                    <a:pt x="35" y="297"/>
                  </a:lnTo>
                  <a:lnTo>
                    <a:pt x="22" y="311"/>
                  </a:lnTo>
                  <a:lnTo>
                    <a:pt x="13" y="323"/>
                  </a:lnTo>
                  <a:lnTo>
                    <a:pt x="6" y="331"/>
                  </a:lnTo>
                  <a:lnTo>
                    <a:pt x="5" y="334"/>
                  </a:lnTo>
                  <a:lnTo>
                    <a:pt x="3" y="330"/>
                  </a:lnTo>
                  <a:lnTo>
                    <a:pt x="2" y="322"/>
                  </a:lnTo>
                  <a:lnTo>
                    <a:pt x="1" y="307"/>
                  </a:lnTo>
                  <a:lnTo>
                    <a:pt x="0" y="289"/>
                  </a:lnTo>
                  <a:lnTo>
                    <a:pt x="0" y="267"/>
                  </a:lnTo>
                  <a:lnTo>
                    <a:pt x="1" y="243"/>
                  </a:lnTo>
                  <a:lnTo>
                    <a:pt x="5" y="216"/>
                  </a:lnTo>
                  <a:lnTo>
                    <a:pt x="13" y="187"/>
                  </a:lnTo>
                  <a:lnTo>
                    <a:pt x="22" y="157"/>
                  </a:lnTo>
                  <a:lnTo>
                    <a:pt x="38" y="127"/>
                  </a:lnTo>
                  <a:lnTo>
                    <a:pt x="56" y="98"/>
                  </a:lnTo>
                  <a:lnTo>
                    <a:pt x="81" y="69"/>
                  </a:lnTo>
                  <a:lnTo>
                    <a:pt x="112" y="42"/>
                  </a:lnTo>
                  <a:lnTo>
                    <a:pt x="144" y="23"/>
                  </a:lnTo>
                  <a:lnTo>
                    <a:pt x="176" y="10"/>
                  </a:lnTo>
                  <a:lnTo>
                    <a:pt x="212" y="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79"/>
            <p:cNvSpPr>
              <a:spLocks/>
            </p:cNvSpPr>
            <p:nvPr/>
          </p:nvSpPr>
          <p:spPr bwMode="auto">
            <a:xfrm>
              <a:off x="3687763" y="2473325"/>
              <a:ext cx="760413" cy="803275"/>
            </a:xfrm>
            <a:custGeom>
              <a:avLst/>
              <a:gdLst>
                <a:gd name="T0" fmla="*/ 195 w 479"/>
                <a:gd name="T1" fmla="*/ 0 h 506"/>
                <a:gd name="T2" fmla="*/ 230 w 479"/>
                <a:gd name="T3" fmla="*/ 1 h 506"/>
                <a:gd name="T4" fmla="*/ 267 w 479"/>
                <a:gd name="T5" fmla="*/ 9 h 506"/>
                <a:gd name="T6" fmla="*/ 306 w 479"/>
                <a:gd name="T7" fmla="*/ 22 h 506"/>
                <a:gd name="T8" fmla="*/ 338 w 479"/>
                <a:gd name="T9" fmla="*/ 39 h 506"/>
                <a:gd name="T10" fmla="*/ 366 w 479"/>
                <a:gd name="T11" fmla="*/ 61 h 506"/>
                <a:gd name="T12" fmla="*/ 390 w 479"/>
                <a:gd name="T13" fmla="*/ 89 h 506"/>
                <a:gd name="T14" fmla="*/ 411 w 479"/>
                <a:gd name="T15" fmla="*/ 119 h 506"/>
                <a:gd name="T16" fmla="*/ 428 w 479"/>
                <a:gd name="T17" fmla="*/ 152 h 506"/>
                <a:gd name="T18" fmla="*/ 442 w 479"/>
                <a:gd name="T19" fmla="*/ 187 h 506"/>
                <a:gd name="T20" fmla="*/ 454 w 479"/>
                <a:gd name="T21" fmla="*/ 224 h 506"/>
                <a:gd name="T22" fmla="*/ 462 w 479"/>
                <a:gd name="T23" fmla="*/ 260 h 506"/>
                <a:gd name="T24" fmla="*/ 470 w 479"/>
                <a:gd name="T25" fmla="*/ 297 h 506"/>
                <a:gd name="T26" fmla="*/ 474 w 479"/>
                <a:gd name="T27" fmla="*/ 334 h 506"/>
                <a:gd name="T28" fmla="*/ 476 w 479"/>
                <a:gd name="T29" fmla="*/ 368 h 506"/>
                <a:gd name="T30" fmla="*/ 479 w 479"/>
                <a:gd name="T31" fmla="*/ 400 h 506"/>
                <a:gd name="T32" fmla="*/ 479 w 479"/>
                <a:gd name="T33" fmla="*/ 429 h 506"/>
                <a:gd name="T34" fmla="*/ 479 w 479"/>
                <a:gd name="T35" fmla="*/ 455 h 506"/>
                <a:gd name="T36" fmla="*/ 479 w 479"/>
                <a:gd name="T37" fmla="*/ 476 h 506"/>
                <a:gd name="T38" fmla="*/ 478 w 479"/>
                <a:gd name="T39" fmla="*/ 492 h 506"/>
                <a:gd name="T40" fmla="*/ 478 w 479"/>
                <a:gd name="T41" fmla="*/ 503 h 506"/>
                <a:gd name="T42" fmla="*/ 476 w 479"/>
                <a:gd name="T43" fmla="*/ 506 h 506"/>
                <a:gd name="T44" fmla="*/ 476 w 479"/>
                <a:gd name="T45" fmla="*/ 503 h 506"/>
                <a:gd name="T46" fmla="*/ 472 w 479"/>
                <a:gd name="T47" fmla="*/ 493 h 506"/>
                <a:gd name="T48" fmla="*/ 466 w 479"/>
                <a:gd name="T49" fmla="*/ 479 h 506"/>
                <a:gd name="T50" fmla="*/ 457 w 479"/>
                <a:gd name="T51" fmla="*/ 461 h 506"/>
                <a:gd name="T52" fmla="*/ 446 w 479"/>
                <a:gd name="T53" fmla="*/ 437 h 506"/>
                <a:gd name="T54" fmla="*/ 433 w 479"/>
                <a:gd name="T55" fmla="*/ 412 h 506"/>
                <a:gd name="T56" fmla="*/ 419 w 479"/>
                <a:gd name="T57" fmla="*/ 385 h 506"/>
                <a:gd name="T58" fmla="*/ 402 w 479"/>
                <a:gd name="T59" fmla="*/ 355 h 506"/>
                <a:gd name="T60" fmla="*/ 383 w 479"/>
                <a:gd name="T61" fmla="*/ 326 h 506"/>
                <a:gd name="T62" fmla="*/ 364 w 479"/>
                <a:gd name="T63" fmla="*/ 296 h 506"/>
                <a:gd name="T64" fmla="*/ 341 w 479"/>
                <a:gd name="T65" fmla="*/ 267 h 506"/>
                <a:gd name="T66" fmla="*/ 318 w 479"/>
                <a:gd name="T67" fmla="*/ 239 h 506"/>
                <a:gd name="T68" fmla="*/ 294 w 479"/>
                <a:gd name="T69" fmla="*/ 213 h 506"/>
                <a:gd name="T70" fmla="*/ 268 w 479"/>
                <a:gd name="T71" fmla="*/ 192 h 506"/>
                <a:gd name="T72" fmla="*/ 228 w 479"/>
                <a:gd name="T73" fmla="*/ 163 h 506"/>
                <a:gd name="T74" fmla="*/ 188 w 479"/>
                <a:gd name="T75" fmla="*/ 140 h 506"/>
                <a:gd name="T76" fmla="*/ 150 w 479"/>
                <a:gd name="T77" fmla="*/ 120 h 506"/>
                <a:gd name="T78" fmla="*/ 115 w 479"/>
                <a:gd name="T79" fmla="*/ 106 h 506"/>
                <a:gd name="T80" fmla="*/ 84 w 479"/>
                <a:gd name="T81" fmla="*/ 94 h 506"/>
                <a:gd name="T82" fmla="*/ 56 w 479"/>
                <a:gd name="T83" fmla="*/ 86 h 506"/>
                <a:gd name="T84" fmla="*/ 32 w 479"/>
                <a:gd name="T85" fmla="*/ 80 h 506"/>
                <a:gd name="T86" fmla="*/ 15 w 479"/>
                <a:gd name="T87" fmla="*/ 77 h 506"/>
                <a:gd name="T88" fmla="*/ 4 w 479"/>
                <a:gd name="T89" fmla="*/ 76 h 506"/>
                <a:gd name="T90" fmla="*/ 0 w 479"/>
                <a:gd name="T91" fmla="*/ 74 h 506"/>
                <a:gd name="T92" fmla="*/ 2 w 479"/>
                <a:gd name="T93" fmla="*/ 73 h 506"/>
                <a:gd name="T94" fmla="*/ 9 w 479"/>
                <a:gd name="T95" fmla="*/ 67 h 506"/>
                <a:gd name="T96" fmla="*/ 21 w 479"/>
                <a:gd name="T97" fmla="*/ 59 h 506"/>
                <a:gd name="T98" fmla="*/ 36 w 479"/>
                <a:gd name="T99" fmla="*/ 48 h 506"/>
                <a:gd name="T100" fmla="*/ 55 w 479"/>
                <a:gd name="T101" fmla="*/ 38 h 506"/>
                <a:gd name="T102" fmla="*/ 77 w 479"/>
                <a:gd name="T103" fmla="*/ 26 h 506"/>
                <a:gd name="T104" fmla="*/ 102 w 479"/>
                <a:gd name="T105" fmla="*/ 17 h 506"/>
                <a:gd name="T106" fmla="*/ 131 w 479"/>
                <a:gd name="T107" fmla="*/ 8 h 506"/>
                <a:gd name="T108" fmla="*/ 162 w 479"/>
                <a:gd name="T109" fmla="*/ 2 h 506"/>
                <a:gd name="T110" fmla="*/ 195 w 479"/>
                <a:gd name="T1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9" h="506">
                  <a:moveTo>
                    <a:pt x="195" y="0"/>
                  </a:moveTo>
                  <a:lnTo>
                    <a:pt x="230" y="1"/>
                  </a:lnTo>
                  <a:lnTo>
                    <a:pt x="267" y="9"/>
                  </a:lnTo>
                  <a:lnTo>
                    <a:pt x="306" y="22"/>
                  </a:lnTo>
                  <a:lnTo>
                    <a:pt x="338" y="39"/>
                  </a:lnTo>
                  <a:lnTo>
                    <a:pt x="366" y="61"/>
                  </a:lnTo>
                  <a:lnTo>
                    <a:pt x="390" y="89"/>
                  </a:lnTo>
                  <a:lnTo>
                    <a:pt x="411" y="119"/>
                  </a:lnTo>
                  <a:lnTo>
                    <a:pt x="428" y="152"/>
                  </a:lnTo>
                  <a:lnTo>
                    <a:pt x="442" y="187"/>
                  </a:lnTo>
                  <a:lnTo>
                    <a:pt x="454" y="224"/>
                  </a:lnTo>
                  <a:lnTo>
                    <a:pt x="462" y="260"/>
                  </a:lnTo>
                  <a:lnTo>
                    <a:pt x="470" y="297"/>
                  </a:lnTo>
                  <a:lnTo>
                    <a:pt x="474" y="334"/>
                  </a:lnTo>
                  <a:lnTo>
                    <a:pt x="476" y="368"/>
                  </a:lnTo>
                  <a:lnTo>
                    <a:pt x="479" y="400"/>
                  </a:lnTo>
                  <a:lnTo>
                    <a:pt x="479" y="429"/>
                  </a:lnTo>
                  <a:lnTo>
                    <a:pt x="479" y="455"/>
                  </a:lnTo>
                  <a:lnTo>
                    <a:pt x="479" y="476"/>
                  </a:lnTo>
                  <a:lnTo>
                    <a:pt x="478" y="492"/>
                  </a:lnTo>
                  <a:lnTo>
                    <a:pt x="478" y="503"/>
                  </a:lnTo>
                  <a:lnTo>
                    <a:pt x="476" y="506"/>
                  </a:lnTo>
                  <a:lnTo>
                    <a:pt x="476" y="503"/>
                  </a:lnTo>
                  <a:lnTo>
                    <a:pt x="472" y="493"/>
                  </a:lnTo>
                  <a:lnTo>
                    <a:pt x="466" y="479"/>
                  </a:lnTo>
                  <a:lnTo>
                    <a:pt x="457" y="461"/>
                  </a:lnTo>
                  <a:lnTo>
                    <a:pt x="446" y="437"/>
                  </a:lnTo>
                  <a:lnTo>
                    <a:pt x="433" y="412"/>
                  </a:lnTo>
                  <a:lnTo>
                    <a:pt x="419" y="385"/>
                  </a:lnTo>
                  <a:lnTo>
                    <a:pt x="402" y="355"/>
                  </a:lnTo>
                  <a:lnTo>
                    <a:pt x="383" y="326"/>
                  </a:lnTo>
                  <a:lnTo>
                    <a:pt x="364" y="296"/>
                  </a:lnTo>
                  <a:lnTo>
                    <a:pt x="341" y="267"/>
                  </a:lnTo>
                  <a:lnTo>
                    <a:pt x="318" y="239"/>
                  </a:lnTo>
                  <a:lnTo>
                    <a:pt x="294" y="213"/>
                  </a:lnTo>
                  <a:lnTo>
                    <a:pt x="268" y="192"/>
                  </a:lnTo>
                  <a:lnTo>
                    <a:pt x="228" y="163"/>
                  </a:lnTo>
                  <a:lnTo>
                    <a:pt x="188" y="140"/>
                  </a:lnTo>
                  <a:lnTo>
                    <a:pt x="150" y="120"/>
                  </a:lnTo>
                  <a:lnTo>
                    <a:pt x="115" y="106"/>
                  </a:lnTo>
                  <a:lnTo>
                    <a:pt x="84" y="94"/>
                  </a:lnTo>
                  <a:lnTo>
                    <a:pt x="56" y="86"/>
                  </a:lnTo>
                  <a:lnTo>
                    <a:pt x="32" y="80"/>
                  </a:lnTo>
                  <a:lnTo>
                    <a:pt x="15" y="77"/>
                  </a:lnTo>
                  <a:lnTo>
                    <a:pt x="4" y="76"/>
                  </a:lnTo>
                  <a:lnTo>
                    <a:pt x="0" y="74"/>
                  </a:lnTo>
                  <a:lnTo>
                    <a:pt x="2" y="73"/>
                  </a:lnTo>
                  <a:lnTo>
                    <a:pt x="9" y="67"/>
                  </a:lnTo>
                  <a:lnTo>
                    <a:pt x="21" y="59"/>
                  </a:lnTo>
                  <a:lnTo>
                    <a:pt x="36" y="48"/>
                  </a:lnTo>
                  <a:lnTo>
                    <a:pt x="55" y="38"/>
                  </a:lnTo>
                  <a:lnTo>
                    <a:pt x="77" y="26"/>
                  </a:lnTo>
                  <a:lnTo>
                    <a:pt x="102" y="17"/>
                  </a:lnTo>
                  <a:lnTo>
                    <a:pt x="131" y="8"/>
                  </a:lnTo>
                  <a:lnTo>
                    <a:pt x="162" y="2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80"/>
            <p:cNvSpPr>
              <a:spLocks/>
            </p:cNvSpPr>
            <p:nvPr/>
          </p:nvSpPr>
          <p:spPr bwMode="auto">
            <a:xfrm>
              <a:off x="4229101" y="2784475"/>
              <a:ext cx="530225" cy="998538"/>
            </a:xfrm>
            <a:custGeom>
              <a:avLst/>
              <a:gdLst>
                <a:gd name="T0" fmla="*/ 135 w 334"/>
                <a:gd name="T1" fmla="*/ 0 h 629"/>
                <a:gd name="T2" fmla="*/ 138 w 334"/>
                <a:gd name="T3" fmla="*/ 1 h 629"/>
                <a:gd name="T4" fmla="*/ 147 w 334"/>
                <a:gd name="T5" fmla="*/ 4 h 629"/>
                <a:gd name="T6" fmla="*/ 159 w 334"/>
                <a:gd name="T7" fmla="*/ 11 h 629"/>
                <a:gd name="T8" fmla="*/ 176 w 334"/>
                <a:gd name="T9" fmla="*/ 19 h 629"/>
                <a:gd name="T10" fmla="*/ 194 w 334"/>
                <a:gd name="T11" fmla="*/ 29 h 629"/>
                <a:gd name="T12" fmla="*/ 215 w 334"/>
                <a:gd name="T13" fmla="*/ 43 h 629"/>
                <a:gd name="T14" fmla="*/ 237 w 334"/>
                <a:gd name="T15" fmla="*/ 60 h 629"/>
                <a:gd name="T16" fmla="*/ 258 w 334"/>
                <a:gd name="T17" fmla="*/ 80 h 629"/>
                <a:gd name="T18" fmla="*/ 279 w 334"/>
                <a:gd name="T19" fmla="*/ 104 h 629"/>
                <a:gd name="T20" fmla="*/ 298 w 334"/>
                <a:gd name="T21" fmla="*/ 131 h 629"/>
                <a:gd name="T22" fmla="*/ 313 w 334"/>
                <a:gd name="T23" fmla="*/ 164 h 629"/>
                <a:gd name="T24" fmla="*/ 326 w 334"/>
                <a:gd name="T25" fmla="*/ 199 h 629"/>
                <a:gd name="T26" fmla="*/ 334 w 334"/>
                <a:gd name="T27" fmla="*/ 238 h 629"/>
                <a:gd name="T28" fmla="*/ 334 w 334"/>
                <a:gd name="T29" fmla="*/ 275 h 629"/>
                <a:gd name="T30" fmla="*/ 329 w 334"/>
                <a:gd name="T31" fmla="*/ 312 h 629"/>
                <a:gd name="T32" fmla="*/ 319 w 334"/>
                <a:gd name="T33" fmla="*/ 346 h 629"/>
                <a:gd name="T34" fmla="*/ 303 w 334"/>
                <a:gd name="T35" fmla="*/ 379 h 629"/>
                <a:gd name="T36" fmla="*/ 283 w 334"/>
                <a:gd name="T37" fmla="*/ 410 h 629"/>
                <a:gd name="T38" fmla="*/ 260 w 334"/>
                <a:gd name="T39" fmla="*/ 440 h 629"/>
                <a:gd name="T40" fmla="*/ 233 w 334"/>
                <a:gd name="T41" fmla="*/ 468 h 629"/>
                <a:gd name="T42" fmla="*/ 206 w 334"/>
                <a:gd name="T43" fmla="*/ 494 h 629"/>
                <a:gd name="T44" fmla="*/ 177 w 334"/>
                <a:gd name="T45" fmla="*/ 517 h 629"/>
                <a:gd name="T46" fmla="*/ 148 w 334"/>
                <a:gd name="T47" fmla="*/ 540 h 629"/>
                <a:gd name="T48" fmla="*/ 120 w 334"/>
                <a:gd name="T49" fmla="*/ 560 h 629"/>
                <a:gd name="T50" fmla="*/ 92 w 334"/>
                <a:gd name="T51" fmla="*/ 577 h 629"/>
                <a:gd name="T52" fmla="*/ 67 w 334"/>
                <a:gd name="T53" fmla="*/ 593 h 629"/>
                <a:gd name="T54" fmla="*/ 45 w 334"/>
                <a:gd name="T55" fmla="*/ 606 h 629"/>
                <a:gd name="T56" fmla="*/ 27 w 334"/>
                <a:gd name="T57" fmla="*/ 615 h 629"/>
                <a:gd name="T58" fmla="*/ 12 w 334"/>
                <a:gd name="T59" fmla="*/ 623 h 629"/>
                <a:gd name="T60" fmla="*/ 3 w 334"/>
                <a:gd name="T61" fmla="*/ 627 h 629"/>
                <a:gd name="T62" fmla="*/ 0 w 334"/>
                <a:gd name="T63" fmla="*/ 629 h 629"/>
                <a:gd name="T64" fmla="*/ 2 w 334"/>
                <a:gd name="T65" fmla="*/ 626 h 629"/>
                <a:gd name="T66" fmla="*/ 8 w 334"/>
                <a:gd name="T67" fmla="*/ 618 h 629"/>
                <a:gd name="T68" fmla="*/ 17 w 334"/>
                <a:gd name="T69" fmla="*/ 606 h 629"/>
                <a:gd name="T70" fmla="*/ 29 w 334"/>
                <a:gd name="T71" fmla="*/ 589 h 629"/>
                <a:gd name="T72" fmla="*/ 44 w 334"/>
                <a:gd name="T73" fmla="*/ 568 h 629"/>
                <a:gd name="T74" fmla="*/ 59 w 334"/>
                <a:gd name="T75" fmla="*/ 545 h 629"/>
                <a:gd name="T76" fmla="*/ 76 w 334"/>
                <a:gd name="T77" fmla="*/ 517 h 629"/>
                <a:gd name="T78" fmla="*/ 93 w 334"/>
                <a:gd name="T79" fmla="*/ 488 h 629"/>
                <a:gd name="T80" fmla="*/ 110 w 334"/>
                <a:gd name="T81" fmla="*/ 457 h 629"/>
                <a:gd name="T82" fmla="*/ 126 w 334"/>
                <a:gd name="T83" fmla="*/ 426 h 629"/>
                <a:gd name="T84" fmla="*/ 141 w 334"/>
                <a:gd name="T85" fmla="*/ 392 h 629"/>
                <a:gd name="T86" fmla="*/ 152 w 334"/>
                <a:gd name="T87" fmla="*/ 358 h 629"/>
                <a:gd name="T88" fmla="*/ 161 w 334"/>
                <a:gd name="T89" fmla="*/ 325 h 629"/>
                <a:gd name="T90" fmla="*/ 168 w 334"/>
                <a:gd name="T91" fmla="*/ 291 h 629"/>
                <a:gd name="T92" fmla="*/ 172 w 334"/>
                <a:gd name="T93" fmla="*/ 246 h 629"/>
                <a:gd name="T94" fmla="*/ 173 w 334"/>
                <a:gd name="T95" fmla="*/ 204 h 629"/>
                <a:gd name="T96" fmla="*/ 172 w 334"/>
                <a:gd name="T97" fmla="*/ 165 h 629"/>
                <a:gd name="T98" fmla="*/ 168 w 334"/>
                <a:gd name="T99" fmla="*/ 128 h 629"/>
                <a:gd name="T100" fmla="*/ 163 w 334"/>
                <a:gd name="T101" fmla="*/ 97 h 629"/>
                <a:gd name="T102" fmla="*/ 158 w 334"/>
                <a:gd name="T103" fmla="*/ 68 h 629"/>
                <a:gd name="T104" fmla="*/ 151 w 334"/>
                <a:gd name="T105" fmla="*/ 45 h 629"/>
                <a:gd name="T106" fmla="*/ 144 w 334"/>
                <a:gd name="T107" fmla="*/ 26 h 629"/>
                <a:gd name="T108" fmla="*/ 141 w 334"/>
                <a:gd name="T109" fmla="*/ 12 h 629"/>
                <a:gd name="T110" fmla="*/ 137 w 334"/>
                <a:gd name="T111" fmla="*/ 4 h 629"/>
                <a:gd name="T112" fmla="*/ 135 w 334"/>
                <a:gd name="T113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4" h="629">
                  <a:moveTo>
                    <a:pt x="135" y="0"/>
                  </a:moveTo>
                  <a:lnTo>
                    <a:pt x="138" y="1"/>
                  </a:lnTo>
                  <a:lnTo>
                    <a:pt x="147" y="4"/>
                  </a:lnTo>
                  <a:lnTo>
                    <a:pt x="159" y="11"/>
                  </a:lnTo>
                  <a:lnTo>
                    <a:pt x="176" y="19"/>
                  </a:lnTo>
                  <a:lnTo>
                    <a:pt x="194" y="29"/>
                  </a:lnTo>
                  <a:lnTo>
                    <a:pt x="215" y="43"/>
                  </a:lnTo>
                  <a:lnTo>
                    <a:pt x="237" y="60"/>
                  </a:lnTo>
                  <a:lnTo>
                    <a:pt x="258" y="80"/>
                  </a:lnTo>
                  <a:lnTo>
                    <a:pt x="279" y="104"/>
                  </a:lnTo>
                  <a:lnTo>
                    <a:pt x="298" y="131"/>
                  </a:lnTo>
                  <a:lnTo>
                    <a:pt x="313" y="164"/>
                  </a:lnTo>
                  <a:lnTo>
                    <a:pt x="326" y="199"/>
                  </a:lnTo>
                  <a:lnTo>
                    <a:pt x="334" y="238"/>
                  </a:lnTo>
                  <a:lnTo>
                    <a:pt x="334" y="275"/>
                  </a:lnTo>
                  <a:lnTo>
                    <a:pt x="329" y="312"/>
                  </a:lnTo>
                  <a:lnTo>
                    <a:pt x="319" y="346"/>
                  </a:lnTo>
                  <a:lnTo>
                    <a:pt x="303" y="379"/>
                  </a:lnTo>
                  <a:lnTo>
                    <a:pt x="283" y="410"/>
                  </a:lnTo>
                  <a:lnTo>
                    <a:pt x="260" y="440"/>
                  </a:lnTo>
                  <a:lnTo>
                    <a:pt x="233" y="468"/>
                  </a:lnTo>
                  <a:lnTo>
                    <a:pt x="206" y="494"/>
                  </a:lnTo>
                  <a:lnTo>
                    <a:pt x="177" y="517"/>
                  </a:lnTo>
                  <a:lnTo>
                    <a:pt x="148" y="540"/>
                  </a:lnTo>
                  <a:lnTo>
                    <a:pt x="120" y="560"/>
                  </a:lnTo>
                  <a:lnTo>
                    <a:pt x="92" y="577"/>
                  </a:lnTo>
                  <a:lnTo>
                    <a:pt x="67" y="593"/>
                  </a:lnTo>
                  <a:lnTo>
                    <a:pt x="45" y="606"/>
                  </a:lnTo>
                  <a:lnTo>
                    <a:pt x="27" y="615"/>
                  </a:lnTo>
                  <a:lnTo>
                    <a:pt x="12" y="623"/>
                  </a:lnTo>
                  <a:lnTo>
                    <a:pt x="3" y="627"/>
                  </a:lnTo>
                  <a:lnTo>
                    <a:pt x="0" y="629"/>
                  </a:lnTo>
                  <a:lnTo>
                    <a:pt x="2" y="626"/>
                  </a:lnTo>
                  <a:lnTo>
                    <a:pt x="8" y="618"/>
                  </a:lnTo>
                  <a:lnTo>
                    <a:pt x="17" y="606"/>
                  </a:lnTo>
                  <a:lnTo>
                    <a:pt x="29" y="589"/>
                  </a:lnTo>
                  <a:lnTo>
                    <a:pt x="44" y="568"/>
                  </a:lnTo>
                  <a:lnTo>
                    <a:pt x="59" y="545"/>
                  </a:lnTo>
                  <a:lnTo>
                    <a:pt x="76" y="517"/>
                  </a:lnTo>
                  <a:lnTo>
                    <a:pt x="93" y="488"/>
                  </a:lnTo>
                  <a:lnTo>
                    <a:pt x="110" y="457"/>
                  </a:lnTo>
                  <a:lnTo>
                    <a:pt x="126" y="426"/>
                  </a:lnTo>
                  <a:lnTo>
                    <a:pt x="141" y="392"/>
                  </a:lnTo>
                  <a:lnTo>
                    <a:pt x="152" y="358"/>
                  </a:lnTo>
                  <a:lnTo>
                    <a:pt x="161" y="325"/>
                  </a:lnTo>
                  <a:lnTo>
                    <a:pt x="168" y="291"/>
                  </a:lnTo>
                  <a:lnTo>
                    <a:pt x="172" y="246"/>
                  </a:lnTo>
                  <a:lnTo>
                    <a:pt x="173" y="204"/>
                  </a:lnTo>
                  <a:lnTo>
                    <a:pt x="172" y="165"/>
                  </a:lnTo>
                  <a:lnTo>
                    <a:pt x="168" y="128"/>
                  </a:lnTo>
                  <a:lnTo>
                    <a:pt x="163" y="97"/>
                  </a:lnTo>
                  <a:lnTo>
                    <a:pt x="158" y="68"/>
                  </a:lnTo>
                  <a:lnTo>
                    <a:pt x="151" y="45"/>
                  </a:lnTo>
                  <a:lnTo>
                    <a:pt x="144" y="26"/>
                  </a:lnTo>
                  <a:lnTo>
                    <a:pt x="141" y="12"/>
                  </a:lnTo>
                  <a:lnTo>
                    <a:pt x="137" y="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81"/>
            <p:cNvSpPr>
              <a:spLocks/>
            </p:cNvSpPr>
            <p:nvPr/>
          </p:nvSpPr>
          <p:spPr bwMode="auto">
            <a:xfrm>
              <a:off x="3683001" y="3536950"/>
              <a:ext cx="979488" cy="530225"/>
            </a:xfrm>
            <a:custGeom>
              <a:avLst/>
              <a:gdLst>
                <a:gd name="T0" fmla="*/ 611 w 617"/>
                <a:gd name="T1" fmla="*/ 0 h 334"/>
                <a:gd name="T2" fmla="*/ 613 w 617"/>
                <a:gd name="T3" fmla="*/ 3 h 334"/>
                <a:gd name="T4" fmla="*/ 614 w 617"/>
                <a:gd name="T5" fmla="*/ 12 h 334"/>
                <a:gd name="T6" fmla="*/ 615 w 617"/>
                <a:gd name="T7" fmla="*/ 26 h 334"/>
                <a:gd name="T8" fmla="*/ 617 w 617"/>
                <a:gd name="T9" fmla="*/ 43 h 334"/>
                <a:gd name="T10" fmla="*/ 617 w 617"/>
                <a:gd name="T11" fmla="*/ 66 h 334"/>
                <a:gd name="T12" fmla="*/ 615 w 617"/>
                <a:gd name="T13" fmla="*/ 90 h 334"/>
                <a:gd name="T14" fmla="*/ 611 w 617"/>
                <a:gd name="T15" fmla="*/ 118 h 334"/>
                <a:gd name="T16" fmla="*/ 605 w 617"/>
                <a:gd name="T17" fmla="*/ 147 h 334"/>
                <a:gd name="T18" fmla="*/ 594 w 617"/>
                <a:gd name="T19" fmla="*/ 175 h 334"/>
                <a:gd name="T20" fmla="*/ 580 w 617"/>
                <a:gd name="T21" fmla="*/ 206 h 334"/>
                <a:gd name="T22" fmla="*/ 560 w 617"/>
                <a:gd name="T23" fmla="*/ 236 h 334"/>
                <a:gd name="T24" fmla="*/ 536 w 617"/>
                <a:gd name="T25" fmla="*/ 265 h 334"/>
                <a:gd name="T26" fmla="*/ 504 w 617"/>
                <a:gd name="T27" fmla="*/ 291 h 334"/>
                <a:gd name="T28" fmla="*/ 474 w 617"/>
                <a:gd name="T29" fmla="*/ 310 h 334"/>
                <a:gd name="T30" fmla="*/ 440 w 617"/>
                <a:gd name="T31" fmla="*/ 323 h 334"/>
                <a:gd name="T32" fmla="*/ 405 w 617"/>
                <a:gd name="T33" fmla="*/ 331 h 334"/>
                <a:gd name="T34" fmla="*/ 368 w 617"/>
                <a:gd name="T35" fmla="*/ 334 h 334"/>
                <a:gd name="T36" fmla="*/ 331 w 617"/>
                <a:gd name="T37" fmla="*/ 333 h 334"/>
                <a:gd name="T38" fmla="*/ 293 w 617"/>
                <a:gd name="T39" fmla="*/ 327 h 334"/>
                <a:gd name="T40" fmla="*/ 257 w 617"/>
                <a:gd name="T41" fmla="*/ 318 h 334"/>
                <a:gd name="T42" fmla="*/ 220 w 617"/>
                <a:gd name="T43" fmla="*/ 308 h 334"/>
                <a:gd name="T44" fmla="*/ 185 w 617"/>
                <a:gd name="T45" fmla="*/ 295 h 334"/>
                <a:gd name="T46" fmla="*/ 151 w 617"/>
                <a:gd name="T47" fmla="*/ 280 h 334"/>
                <a:gd name="T48" fmla="*/ 119 w 617"/>
                <a:gd name="T49" fmla="*/ 266 h 334"/>
                <a:gd name="T50" fmla="*/ 90 w 617"/>
                <a:gd name="T51" fmla="*/ 251 h 334"/>
                <a:gd name="T52" fmla="*/ 66 w 617"/>
                <a:gd name="T53" fmla="*/ 237 h 334"/>
                <a:gd name="T54" fmla="*/ 43 w 617"/>
                <a:gd name="T55" fmla="*/ 224 h 334"/>
                <a:gd name="T56" fmla="*/ 25 w 617"/>
                <a:gd name="T57" fmla="*/ 213 h 334"/>
                <a:gd name="T58" fmla="*/ 12 w 617"/>
                <a:gd name="T59" fmla="*/ 204 h 334"/>
                <a:gd name="T60" fmla="*/ 3 w 617"/>
                <a:gd name="T61" fmla="*/ 199 h 334"/>
                <a:gd name="T62" fmla="*/ 0 w 617"/>
                <a:gd name="T63" fmla="*/ 196 h 334"/>
                <a:gd name="T64" fmla="*/ 4 w 617"/>
                <a:gd name="T65" fmla="*/ 198 h 334"/>
                <a:gd name="T66" fmla="*/ 16 w 617"/>
                <a:gd name="T67" fmla="*/ 199 h 334"/>
                <a:gd name="T68" fmla="*/ 33 w 617"/>
                <a:gd name="T69" fmla="*/ 202 h 334"/>
                <a:gd name="T70" fmla="*/ 56 w 617"/>
                <a:gd name="T71" fmla="*/ 203 h 334"/>
                <a:gd name="T72" fmla="*/ 85 w 617"/>
                <a:gd name="T73" fmla="*/ 206 h 334"/>
                <a:gd name="T74" fmla="*/ 117 w 617"/>
                <a:gd name="T75" fmla="*/ 207 h 334"/>
                <a:gd name="T76" fmla="*/ 152 w 617"/>
                <a:gd name="T77" fmla="*/ 207 h 334"/>
                <a:gd name="T78" fmla="*/ 190 w 617"/>
                <a:gd name="T79" fmla="*/ 207 h 334"/>
                <a:gd name="T80" fmla="*/ 228 w 617"/>
                <a:gd name="T81" fmla="*/ 204 h 334"/>
                <a:gd name="T82" fmla="*/ 267 w 617"/>
                <a:gd name="T83" fmla="*/ 200 h 334"/>
                <a:gd name="T84" fmla="*/ 305 w 617"/>
                <a:gd name="T85" fmla="*/ 194 h 334"/>
                <a:gd name="T86" fmla="*/ 342 w 617"/>
                <a:gd name="T87" fmla="*/ 186 h 334"/>
                <a:gd name="T88" fmla="*/ 377 w 617"/>
                <a:gd name="T89" fmla="*/ 173 h 334"/>
                <a:gd name="T90" fmla="*/ 418 w 617"/>
                <a:gd name="T91" fmla="*/ 155 h 334"/>
                <a:gd name="T92" fmla="*/ 454 w 617"/>
                <a:gd name="T93" fmla="*/ 135 h 334"/>
                <a:gd name="T94" fmla="*/ 488 w 617"/>
                <a:gd name="T95" fmla="*/ 114 h 334"/>
                <a:gd name="T96" fmla="*/ 517 w 617"/>
                <a:gd name="T97" fmla="*/ 93 h 334"/>
                <a:gd name="T98" fmla="*/ 542 w 617"/>
                <a:gd name="T99" fmla="*/ 72 h 334"/>
                <a:gd name="T100" fmla="*/ 563 w 617"/>
                <a:gd name="T101" fmla="*/ 52 h 334"/>
                <a:gd name="T102" fmla="*/ 581 w 617"/>
                <a:gd name="T103" fmla="*/ 35 h 334"/>
                <a:gd name="T104" fmla="*/ 594 w 617"/>
                <a:gd name="T105" fmla="*/ 21 h 334"/>
                <a:gd name="T106" fmla="*/ 604 w 617"/>
                <a:gd name="T107" fmla="*/ 9 h 334"/>
                <a:gd name="T108" fmla="*/ 610 w 617"/>
                <a:gd name="T109" fmla="*/ 3 h 334"/>
                <a:gd name="T110" fmla="*/ 611 w 617"/>
                <a:gd name="T1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7" h="334">
                  <a:moveTo>
                    <a:pt x="611" y="0"/>
                  </a:moveTo>
                  <a:lnTo>
                    <a:pt x="613" y="3"/>
                  </a:lnTo>
                  <a:lnTo>
                    <a:pt x="614" y="12"/>
                  </a:lnTo>
                  <a:lnTo>
                    <a:pt x="615" y="26"/>
                  </a:lnTo>
                  <a:lnTo>
                    <a:pt x="617" y="43"/>
                  </a:lnTo>
                  <a:lnTo>
                    <a:pt x="617" y="66"/>
                  </a:lnTo>
                  <a:lnTo>
                    <a:pt x="615" y="90"/>
                  </a:lnTo>
                  <a:lnTo>
                    <a:pt x="611" y="118"/>
                  </a:lnTo>
                  <a:lnTo>
                    <a:pt x="605" y="147"/>
                  </a:lnTo>
                  <a:lnTo>
                    <a:pt x="594" y="175"/>
                  </a:lnTo>
                  <a:lnTo>
                    <a:pt x="580" y="206"/>
                  </a:lnTo>
                  <a:lnTo>
                    <a:pt x="560" y="236"/>
                  </a:lnTo>
                  <a:lnTo>
                    <a:pt x="536" y="265"/>
                  </a:lnTo>
                  <a:lnTo>
                    <a:pt x="504" y="291"/>
                  </a:lnTo>
                  <a:lnTo>
                    <a:pt x="474" y="310"/>
                  </a:lnTo>
                  <a:lnTo>
                    <a:pt x="440" y="323"/>
                  </a:lnTo>
                  <a:lnTo>
                    <a:pt x="405" y="331"/>
                  </a:lnTo>
                  <a:lnTo>
                    <a:pt x="368" y="334"/>
                  </a:lnTo>
                  <a:lnTo>
                    <a:pt x="331" y="333"/>
                  </a:lnTo>
                  <a:lnTo>
                    <a:pt x="293" y="327"/>
                  </a:lnTo>
                  <a:lnTo>
                    <a:pt x="257" y="318"/>
                  </a:lnTo>
                  <a:lnTo>
                    <a:pt x="220" y="308"/>
                  </a:lnTo>
                  <a:lnTo>
                    <a:pt x="185" y="295"/>
                  </a:lnTo>
                  <a:lnTo>
                    <a:pt x="151" y="280"/>
                  </a:lnTo>
                  <a:lnTo>
                    <a:pt x="119" y="266"/>
                  </a:lnTo>
                  <a:lnTo>
                    <a:pt x="90" y="251"/>
                  </a:lnTo>
                  <a:lnTo>
                    <a:pt x="66" y="237"/>
                  </a:lnTo>
                  <a:lnTo>
                    <a:pt x="43" y="224"/>
                  </a:lnTo>
                  <a:lnTo>
                    <a:pt x="25" y="213"/>
                  </a:lnTo>
                  <a:lnTo>
                    <a:pt x="12" y="204"/>
                  </a:lnTo>
                  <a:lnTo>
                    <a:pt x="3" y="199"/>
                  </a:lnTo>
                  <a:lnTo>
                    <a:pt x="0" y="196"/>
                  </a:lnTo>
                  <a:lnTo>
                    <a:pt x="4" y="198"/>
                  </a:lnTo>
                  <a:lnTo>
                    <a:pt x="16" y="199"/>
                  </a:lnTo>
                  <a:lnTo>
                    <a:pt x="33" y="202"/>
                  </a:lnTo>
                  <a:lnTo>
                    <a:pt x="56" y="203"/>
                  </a:lnTo>
                  <a:lnTo>
                    <a:pt x="85" y="206"/>
                  </a:lnTo>
                  <a:lnTo>
                    <a:pt x="117" y="207"/>
                  </a:lnTo>
                  <a:lnTo>
                    <a:pt x="152" y="207"/>
                  </a:lnTo>
                  <a:lnTo>
                    <a:pt x="190" y="207"/>
                  </a:lnTo>
                  <a:lnTo>
                    <a:pt x="228" y="204"/>
                  </a:lnTo>
                  <a:lnTo>
                    <a:pt x="267" y="200"/>
                  </a:lnTo>
                  <a:lnTo>
                    <a:pt x="305" y="194"/>
                  </a:lnTo>
                  <a:lnTo>
                    <a:pt x="342" y="186"/>
                  </a:lnTo>
                  <a:lnTo>
                    <a:pt x="377" y="173"/>
                  </a:lnTo>
                  <a:lnTo>
                    <a:pt x="418" y="155"/>
                  </a:lnTo>
                  <a:lnTo>
                    <a:pt x="454" y="135"/>
                  </a:lnTo>
                  <a:lnTo>
                    <a:pt x="488" y="114"/>
                  </a:lnTo>
                  <a:lnTo>
                    <a:pt x="517" y="93"/>
                  </a:lnTo>
                  <a:lnTo>
                    <a:pt x="542" y="72"/>
                  </a:lnTo>
                  <a:lnTo>
                    <a:pt x="563" y="52"/>
                  </a:lnTo>
                  <a:lnTo>
                    <a:pt x="581" y="35"/>
                  </a:lnTo>
                  <a:lnTo>
                    <a:pt x="594" y="21"/>
                  </a:lnTo>
                  <a:lnTo>
                    <a:pt x="604" y="9"/>
                  </a:lnTo>
                  <a:lnTo>
                    <a:pt x="610" y="3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82"/>
            <p:cNvSpPr>
              <a:spLocks/>
            </p:cNvSpPr>
            <p:nvPr/>
          </p:nvSpPr>
          <p:spPr bwMode="auto">
            <a:xfrm>
              <a:off x="3348038" y="3409950"/>
              <a:ext cx="762000" cy="804863"/>
            </a:xfrm>
            <a:custGeom>
              <a:avLst/>
              <a:gdLst>
                <a:gd name="T0" fmla="*/ 3 w 480"/>
                <a:gd name="T1" fmla="*/ 0 h 507"/>
                <a:gd name="T2" fmla="*/ 4 w 480"/>
                <a:gd name="T3" fmla="*/ 3 h 507"/>
                <a:gd name="T4" fmla="*/ 8 w 480"/>
                <a:gd name="T5" fmla="*/ 12 h 507"/>
                <a:gd name="T6" fmla="*/ 13 w 480"/>
                <a:gd name="T7" fmla="*/ 26 h 507"/>
                <a:gd name="T8" fmla="*/ 23 w 480"/>
                <a:gd name="T9" fmla="*/ 46 h 507"/>
                <a:gd name="T10" fmla="*/ 33 w 480"/>
                <a:gd name="T11" fmla="*/ 68 h 507"/>
                <a:gd name="T12" fmla="*/ 46 w 480"/>
                <a:gd name="T13" fmla="*/ 94 h 507"/>
                <a:gd name="T14" fmla="*/ 61 w 480"/>
                <a:gd name="T15" fmla="*/ 122 h 507"/>
                <a:gd name="T16" fmla="*/ 78 w 480"/>
                <a:gd name="T17" fmla="*/ 151 h 507"/>
                <a:gd name="T18" fmla="*/ 96 w 480"/>
                <a:gd name="T19" fmla="*/ 181 h 507"/>
                <a:gd name="T20" fmla="*/ 117 w 480"/>
                <a:gd name="T21" fmla="*/ 211 h 507"/>
                <a:gd name="T22" fmla="*/ 138 w 480"/>
                <a:gd name="T23" fmla="*/ 240 h 507"/>
                <a:gd name="T24" fmla="*/ 161 w 480"/>
                <a:gd name="T25" fmla="*/ 267 h 507"/>
                <a:gd name="T26" fmla="*/ 186 w 480"/>
                <a:gd name="T27" fmla="*/ 292 h 507"/>
                <a:gd name="T28" fmla="*/ 211 w 480"/>
                <a:gd name="T29" fmla="*/ 314 h 507"/>
                <a:gd name="T30" fmla="*/ 252 w 480"/>
                <a:gd name="T31" fmla="*/ 343 h 507"/>
                <a:gd name="T32" fmla="*/ 291 w 480"/>
                <a:gd name="T33" fmla="*/ 367 h 507"/>
                <a:gd name="T34" fmla="*/ 329 w 480"/>
                <a:gd name="T35" fmla="*/ 385 h 507"/>
                <a:gd name="T36" fmla="*/ 364 w 480"/>
                <a:gd name="T37" fmla="*/ 401 h 507"/>
                <a:gd name="T38" fmla="*/ 396 w 480"/>
                <a:gd name="T39" fmla="*/ 413 h 507"/>
                <a:gd name="T40" fmla="*/ 425 w 480"/>
                <a:gd name="T41" fmla="*/ 420 h 507"/>
                <a:gd name="T42" fmla="*/ 447 w 480"/>
                <a:gd name="T43" fmla="*/ 426 h 507"/>
                <a:gd name="T44" fmla="*/ 464 w 480"/>
                <a:gd name="T45" fmla="*/ 430 h 507"/>
                <a:gd name="T46" fmla="*/ 476 w 480"/>
                <a:gd name="T47" fmla="*/ 431 h 507"/>
                <a:gd name="T48" fmla="*/ 480 w 480"/>
                <a:gd name="T49" fmla="*/ 431 h 507"/>
                <a:gd name="T50" fmla="*/ 477 w 480"/>
                <a:gd name="T51" fmla="*/ 434 h 507"/>
                <a:gd name="T52" fmla="*/ 470 w 480"/>
                <a:gd name="T53" fmla="*/ 439 h 507"/>
                <a:gd name="T54" fmla="*/ 459 w 480"/>
                <a:gd name="T55" fmla="*/ 448 h 507"/>
                <a:gd name="T56" fmla="*/ 444 w 480"/>
                <a:gd name="T57" fmla="*/ 457 h 507"/>
                <a:gd name="T58" fmla="*/ 425 w 480"/>
                <a:gd name="T59" fmla="*/ 469 h 507"/>
                <a:gd name="T60" fmla="*/ 402 w 480"/>
                <a:gd name="T61" fmla="*/ 479 h 507"/>
                <a:gd name="T62" fmla="*/ 377 w 480"/>
                <a:gd name="T63" fmla="*/ 490 h 507"/>
                <a:gd name="T64" fmla="*/ 349 w 480"/>
                <a:gd name="T65" fmla="*/ 498 h 507"/>
                <a:gd name="T66" fmla="*/ 317 w 480"/>
                <a:gd name="T67" fmla="*/ 504 h 507"/>
                <a:gd name="T68" fmla="*/ 284 w 480"/>
                <a:gd name="T69" fmla="*/ 507 h 507"/>
                <a:gd name="T70" fmla="*/ 249 w 480"/>
                <a:gd name="T71" fmla="*/ 504 h 507"/>
                <a:gd name="T72" fmla="*/ 212 w 480"/>
                <a:gd name="T73" fmla="*/ 498 h 507"/>
                <a:gd name="T74" fmla="*/ 173 w 480"/>
                <a:gd name="T75" fmla="*/ 483 h 507"/>
                <a:gd name="T76" fmla="*/ 142 w 480"/>
                <a:gd name="T77" fmla="*/ 466 h 507"/>
                <a:gd name="T78" fmla="*/ 113 w 480"/>
                <a:gd name="T79" fmla="*/ 444 h 507"/>
                <a:gd name="T80" fmla="*/ 89 w 480"/>
                <a:gd name="T81" fmla="*/ 418 h 507"/>
                <a:gd name="T82" fmla="*/ 68 w 480"/>
                <a:gd name="T83" fmla="*/ 388 h 507"/>
                <a:gd name="T84" fmla="*/ 51 w 480"/>
                <a:gd name="T85" fmla="*/ 355 h 507"/>
                <a:gd name="T86" fmla="*/ 37 w 480"/>
                <a:gd name="T87" fmla="*/ 320 h 507"/>
                <a:gd name="T88" fmla="*/ 25 w 480"/>
                <a:gd name="T89" fmla="*/ 283 h 507"/>
                <a:gd name="T90" fmla="*/ 17 w 480"/>
                <a:gd name="T91" fmla="*/ 246 h 507"/>
                <a:gd name="T92" fmla="*/ 11 w 480"/>
                <a:gd name="T93" fmla="*/ 208 h 507"/>
                <a:gd name="T94" fmla="*/ 6 w 480"/>
                <a:gd name="T95" fmla="*/ 173 h 507"/>
                <a:gd name="T96" fmla="*/ 3 w 480"/>
                <a:gd name="T97" fmla="*/ 138 h 507"/>
                <a:gd name="T98" fmla="*/ 0 w 480"/>
                <a:gd name="T99" fmla="*/ 106 h 507"/>
                <a:gd name="T100" fmla="*/ 0 w 480"/>
                <a:gd name="T101" fmla="*/ 76 h 507"/>
                <a:gd name="T102" fmla="*/ 0 w 480"/>
                <a:gd name="T103" fmla="*/ 51 h 507"/>
                <a:gd name="T104" fmla="*/ 0 w 480"/>
                <a:gd name="T105" fmla="*/ 29 h 507"/>
                <a:gd name="T106" fmla="*/ 2 w 480"/>
                <a:gd name="T107" fmla="*/ 13 h 507"/>
                <a:gd name="T108" fmla="*/ 2 w 480"/>
                <a:gd name="T109" fmla="*/ 3 h 507"/>
                <a:gd name="T110" fmla="*/ 3 w 480"/>
                <a:gd name="T111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0" h="507">
                  <a:moveTo>
                    <a:pt x="3" y="0"/>
                  </a:moveTo>
                  <a:lnTo>
                    <a:pt x="4" y="3"/>
                  </a:lnTo>
                  <a:lnTo>
                    <a:pt x="8" y="12"/>
                  </a:lnTo>
                  <a:lnTo>
                    <a:pt x="13" y="26"/>
                  </a:lnTo>
                  <a:lnTo>
                    <a:pt x="23" y="46"/>
                  </a:lnTo>
                  <a:lnTo>
                    <a:pt x="33" y="68"/>
                  </a:lnTo>
                  <a:lnTo>
                    <a:pt x="46" y="94"/>
                  </a:lnTo>
                  <a:lnTo>
                    <a:pt x="61" y="122"/>
                  </a:lnTo>
                  <a:lnTo>
                    <a:pt x="78" y="151"/>
                  </a:lnTo>
                  <a:lnTo>
                    <a:pt x="96" y="181"/>
                  </a:lnTo>
                  <a:lnTo>
                    <a:pt x="117" y="211"/>
                  </a:lnTo>
                  <a:lnTo>
                    <a:pt x="138" y="240"/>
                  </a:lnTo>
                  <a:lnTo>
                    <a:pt x="161" y="267"/>
                  </a:lnTo>
                  <a:lnTo>
                    <a:pt x="186" y="292"/>
                  </a:lnTo>
                  <a:lnTo>
                    <a:pt x="211" y="314"/>
                  </a:lnTo>
                  <a:lnTo>
                    <a:pt x="252" y="343"/>
                  </a:lnTo>
                  <a:lnTo>
                    <a:pt x="291" y="367"/>
                  </a:lnTo>
                  <a:lnTo>
                    <a:pt x="329" y="385"/>
                  </a:lnTo>
                  <a:lnTo>
                    <a:pt x="364" y="401"/>
                  </a:lnTo>
                  <a:lnTo>
                    <a:pt x="396" y="413"/>
                  </a:lnTo>
                  <a:lnTo>
                    <a:pt x="425" y="420"/>
                  </a:lnTo>
                  <a:lnTo>
                    <a:pt x="447" y="426"/>
                  </a:lnTo>
                  <a:lnTo>
                    <a:pt x="464" y="430"/>
                  </a:lnTo>
                  <a:lnTo>
                    <a:pt x="476" y="431"/>
                  </a:lnTo>
                  <a:lnTo>
                    <a:pt x="480" y="431"/>
                  </a:lnTo>
                  <a:lnTo>
                    <a:pt x="477" y="434"/>
                  </a:lnTo>
                  <a:lnTo>
                    <a:pt x="470" y="439"/>
                  </a:lnTo>
                  <a:lnTo>
                    <a:pt x="459" y="448"/>
                  </a:lnTo>
                  <a:lnTo>
                    <a:pt x="444" y="457"/>
                  </a:lnTo>
                  <a:lnTo>
                    <a:pt x="425" y="469"/>
                  </a:lnTo>
                  <a:lnTo>
                    <a:pt x="402" y="479"/>
                  </a:lnTo>
                  <a:lnTo>
                    <a:pt x="377" y="490"/>
                  </a:lnTo>
                  <a:lnTo>
                    <a:pt x="349" y="498"/>
                  </a:lnTo>
                  <a:lnTo>
                    <a:pt x="317" y="504"/>
                  </a:lnTo>
                  <a:lnTo>
                    <a:pt x="284" y="507"/>
                  </a:lnTo>
                  <a:lnTo>
                    <a:pt x="249" y="504"/>
                  </a:lnTo>
                  <a:lnTo>
                    <a:pt x="212" y="498"/>
                  </a:lnTo>
                  <a:lnTo>
                    <a:pt x="173" y="483"/>
                  </a:lnTo>
                  <a:lnTo>
                    <a:pt x="142" y="466"/>
                  </a:lnTo>
                  <a:lnTo>
                    <a:pt x="113" y="444"/>
                  </a:lnTo>
                  <a:lnTo>
                    <a:pt x="89" y="418"/>
                  </a:lnTo>
                  <a:lnTo>
                    <a:pt x="68" y="388"/>
                  </a:lnTo>
                  <a:lnTo>
                    <a:pt x="51" y="355"/>
                  </a:lnTo>
                  <a:lnTo>
                    <a:pt x="37" y="320"/>
                  </a:lnTo>
                  <a:lnTo>
                    <a:pt x="25" y="283"/>
                  </a:lnTo>
                  <a:lnTo>
                    <a:pt x="17" y="246"/>
                  </a:lnTo>
                  <a:lnTo>
                    <a:pt x="11" y="208"/>
                  </a:lnTo>
                  <a:lnTo>
                    <a:pt x="6" y="173"/>
                  </a:lnTo>
                  <a:lnTo>
                    <a:pt x="3" y="138"/>
                  </a:lnTo>
                  <a:lnTo>
                    <a:pt x="0" y="106"/>
                  </a:lnTo>
                  <a:lnTo>
                    <a:pt x="0" y="76"/>
                  </a:lnTo>
                  <a:lnTo>
                    <a:pt x="0" y="51"/>
                  </a:lnTo>
                  <a:lnTo>
                    <a:pt x="0" y="29"/>
                  </a:lnTo>
                  <a:lnTo>
                    <a:pt x="2" y="13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36" y="1951233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18" y="2303704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25" y="5587099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164" y="3565241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26" y="4066523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61" y="5252191"/>
            <a:ext cx="304800" cy="30480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5" name="TextBox 3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701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687434" y="350341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87434" y="316964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3932" y="350577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3932" y="317201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87433" y="233818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7433" y="200441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3931" y="234054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931" y="200678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87432" y="470508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7432" y="437132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3930" y="470745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3930" y="437369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51161" y="1214334"/>
            <a:ext cx="4892098" cy="4901099"/>
            <a:chOff x="5235575" y="2479675"/>
            <a:chExt cx="1725613" cy="1728788"/>
          </a:xfrm>
        </p:grpSpPr>
        <p:sp>
          <p:nvSpPr>
            <p:cNvPr id="34" name="Freeform 2902"/>
            <p:cNvSpPr>
              <a:spLocks/>
            </p:cNvSpPr>
            <p:nvPr/>
          </p:nvSpPr>
          <p:spPr bwMode="auto">
            <a:xfrm>
              <a:off x="5273675" y="3005138"/>
              <a:ext cx="379413" cy="987425"/>
            </a:xfrm>
            <a:custGeom>
              <a:avLst/>
              <a:gdLst>
                <a:gd name="T0" fmla="*/ 239 w 239"/>
                <a:gd name="T1" fmla="*/ 0 h 622"/>
                <a:gd name="T2" fmla="*/ 238 w 239"/>
                <a:gd name="T3" fmla="*/ 4 h 622"/>
                <a:gd name="T4" fmla="*/ 234 w 239"/>
                <a:gd name="T5" fmla="*/ 12 h 622"/>
                <a:gd name="T6" fmla="*/ 227 w 239"/>
                <a:gd name="T7" fmla="*/ 26 h 622"/>
                <a:gd name="T8" fmla="*/ 221 w 239"/>
                <a:gd name="T9" fmla="*/ 44 h 622"/>
                <a:gd name="T10" fmla="*/ 212 w 239"/>
                <a:gd name="T11" fmla="*/ 68 h 622"/>
                <a:gd name="T12" fmla="*/ 203 w 239"/>
                <a:gd name="T13" fmla="*/ 94 h 622"/>
                <a:gd name="T14" fmla="*/ 193 w 239"/>
                <a:gd name="T15" fmla="*/ 123 h 622"/>
                <a:gd name="T16" fmla="*/ 184 w 239"/>
                <a:gd name="T17" fmla="*/ 153 h 622"/>
                <a:gd name="T18" fmla="*/ 175 w 239"/>
                <a:gd name="T19" fmla="*/ 186 h 622"/>
                <a:gd name="T20" fmla="*/ 166 w 239"/>
                <a:gd name="T21" fmla="*/ 220 h 622"/>
                <a:gd name="T22" fmla="*/ 159 w 239"/>
                <a:gd name="T23" fmla="*/ 254 h 622"/>
                <a:gd name="T24" fmla="*/ 154 w 239"/>
                <a:gd name="T25" fmla="*/ 288 h 622"/>
                <a:gd name="T26" fmla="*/ 151 w 239"/>
                <a:gd name="T27" fmla="*/ 321 h 622"/>
                <a:gd name="T28" fmla="*/ 150 w 239"/>
                <a:gd name="T29" fmla="*/ 352 h 622"/>
                <a:gd name="T30" fmla="*/ 153 w 239"/>
                <a:gd name="T31" fmla="*/ 398 h 622"/>
                <a:gd name="T32" fmla="*/ 158 w 239"/>
                <a:gd name="T33" fmla="*/ 440 h 622"/>
                <a:gd name="T34" fmla="*/ 165 w 239"/>
                <a:gd name="T35" fmla="*/ 479 h 622"/>
                <a:gd name="T36" fmla="*/ 174 w 239"/>
                <a:gd name="T37" fmla="*/ 514 h 622"/>
                <a:gd name="T38" fmla="*/ 182 w 239"/>
                <a:gd name="T39" fmla="*/ 546 h 622"/>
                <a:gd name="T40" fmla="*/ 191 w 239"/>
                <a:gd name="T41" fmla="*/ 572 h 622"/>
                <a:gd name="T42" fmla="*/ 199 w 239"/>
                <a:gd name="T43" fmla="*/ 593 h 622"/>
                <a:gd name="T44" fmla="*/ 204 w 239"/>
                <a:gd name="T45" fmla="*/ 609 h 622"/>
                <a:gd name="T46" fmla="*/ 209 w 239"/>
                <a:gd name="T47" fmla="*/ 618 h 622"/>
                <a:gd name="T48" fmla="*/ 210 w 239"/>
                <a:gd name="T49" fmla="*/ 622 h 622"/>
                <a:gd name="T50" fmla="*/ 208 w 239"/>
                <a:gd name="T51" fmla="*/ 620 h 622"/>
                <a:gd name="T52" fmla="*/ 199 w 239"/>
                <a:gd name="T53" fmla="*/ 618 h 622"/>
                <a:gd name="T54" fmla="*/ 185 w 239"/>
                <a:gd name="T55" fmla="*/ 613 h 622"/>
                <a:gd name="T56" fmla="*/ 168 w 239"/>
                <a:gd name="T57" fmla="*/ 606 h 622"/>
                <a:gd name="T58" fmla="*/ 148 w 239"/>
                <a:gd name="T59" fmla="*/ 597 h 622"/>
                <a:gd name="T60" fmla="*/ 127 w 239"/>
                <a:gd name="T61" fmla="*/ 584 h 622"/>
                <a:gd name="T62" fmla="*/ 103 w 239"/>
                <a:gd name="T63" fmla="*/ 567 h 622"/>
                <a:gd name="T64" fmla="*/ 81 w 239"/>
                <a:gd name="T65" fmla="*/ 547 h 622"/>
                <a:gd name="T66" fmla="*/ 59 w 239"/>
                <a:gd name="T67" fmla="*/ 524 h 622"/>
                <a:gd name="T68" fmla="*/ 39 w 239"/>
                <a:gd name="T69" fmla="*/ 495 h 622"/>
                <a:gd name="T70" fmla="*/ 21 w 239"/>
                <a:gd name="T71" fmla="*/ 462 h 622"/>
                <a:gd name="T72" fmla="*/ 7 w 239"/>
                <a:gd name="T73" fmla="*/ 423 h 622"/>
                <a:gd name="T74" fmla="*/ 1 w 239"/>
                <a:gd name="T75" fmla="*/ 390 h 622"/>
                <a:gd name="T76" fmla="*/ 0 w 239"/>
                <a:gd name="T77" fmla="*/ 356 h 622"/>
                <a:gd name="T78" fmla="*/ 5 w 239"/>
                <a:gd name="T79" fmla="*/ 322 h 622"/>
                <a:gd name="T80" fmla="*/ 13 w 239"/>
                <a:gd name="T81" fmla="*/ 289 h 622"/>
                <a:gd name="T82" fmla="*/ 26 w 239"/>
                <a:gd name="T83" fmla="*/ 257 h 622"/>
                <a:gd name="T84" fmla="*/ 41 w 239"/>
                <a:gd name="T85" fmla="*/ 225 h 622"/>
                <a:gd name="T86" fmla="*/ 60 w 239"/>
                <a:gd name="T87" fmla="*/ 194 h 622"/>
                <a:gd name="T88" fmla="*/ 81 w 239"/>
                <a:gd name="T89" fmla="*/ 165 h 622"/>
                <a:gd name="T90" fmla="*/ 102 w 239"/>
                <a:gd name="T91" fmla="*/ 137 h 622"/>
                <a:gd name="T92" fmla="*/ 123 w 239"/>
                <a:gd name="T93" fmla="*/ 111 h 622"/>
                <a:gd name="T94" fmla="*/ 145 w 239"/>
                <a:gd name="T95" fmla="*/ 88 h 622"/>
                <a:gd name="T96" fmla="*/ 166 w 239"/>
                <a:gd name="T97" fmla="*/ 65 h 622"/>
                <a:gd name="T98" fmla="*/ 185 w 239"/>
                <a:gd name="T99" fmla="*/ 47 h 622"/>
                <a:gd name="T100" fmla="*/ 203 w 239"/>
                <a:gd name="T101" fmla="*/ 30 h 622"/>
                <a:gd name="T102" fmla="*/ 217 w 239"/>
                <a:gd name="T103" fmla="*/ 18 h 622"/>
                <a:gd name="T104" fmla="*/ 229 w 239"/>
                <a:gd name="T105" fmla="*/ 8 h 622"/>
                <a:gd name="T106" fmla="*/ 237 w 239"/>
                <a:gd name="T107" fmla="*/ 3 h 622"/>
                <a:gd name="T108" fmla="*/ 239 w 239"/>
                <a:gd name="T109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9" h="622">
                  <a:moveTo>
                    <a:pt x="239" y="0"/>
                  </a:moveTo>
                  <a:lnTo>
                    <a:pt x="238" y="4"/>
                  </a:lnTo>
                  <a:lnTo>
                    <a:pt x="234" y="12"/>
                  </a:lnTo>
                  <a:lnTo>
                    <a:pt x="227" y="26"/>
                  </a:lnTo>
                  <a:lnTo>
                    <a:pt x="221" y="44"/>
                  </a:lnTo>
                  <a:lnTo>
                    <a:pt x="212" y="68"/>
                  </a:lnTo>
                  <a:lnTo>
                    <a:pt x="203" y="94"/>
                  </a:lnTo>
                  <a:lnTo>
                    <a:pt x="193" y="123"/>
                  </a:lnTo>
                  <a:lnTo>
                    <a:pt x="184" y="153"/>
                  </a:lnTo>
                  <a:lnTo>
                    <a:pt x="175" y="186"/>
                  </a:lnTo>
                  <a:lnTo>
                    <a:pt x="166" y="220"/>
                  </a:lnTo>
                  <a:lnTo>
                    <a:pt x="159" y="254"/>
                  </a:lnTo>
                  <a:lnTo>
                    <a:pt x="154" y="288"/>
                  </a:lnTo>
                  <a:lnTo>
                    <a:pt x="151" y="321"/>
                  </a:lnTo>
                  <a:lnTo>
                    <a:pt x="150" y="352"/>
                  </a:lnTo>
                  <a:lnTo>
                    <a:pt x="153" y="398"/>
                  </a:lnTo>
                  <a:lnTo>
                    <a:pt x="158" y="440"/>
                  </a:lnTo>
                  <a:lnTo>
                    <a:pt x="165" y="479"/>
                  </a:lnTo>
                  <a:lnTo>
                    <a:pt x="174" y="514"/>
                  </a:lnTo>
                  <a:lnTo>
                    <a:pt x="182" y="546"/>
                  </a:lnTo>
                  <a:lnTo>
                    <a:pt x="191" y="572"/>
                  </a:lnTo>
                  <a:lnTo>
                    <a:pt x="199" y="593"/>
                  </a:lnTo>
                  <a:lnTo>
                    <a:pt x="204" y="609"/>
                  </a:lnTo>
                  <a:lnTo>
                    <a:pt x="209" y="618"/>
                  </a:lnTo>
                  <a:lnTo>
                    <a:pt x="210" y="622"/>
                  </a:lnTo>
                  <a:lnTo>
                    <a:pt x="208" y="620"/>
                  </a:lnTo>
                  <a:lnTo>
                    <a:pt x="199" y="618"/>
                  </a:lnTo>
                  <a:lnTo>
                    <a:pt x="185" y="613"/>
                  </a:lnTo>
                  <a:lnTo>
                    <a:pt x="168" y="606"/>
                  </a:lnTo>
                  <a:lnTo>
                    <a:pt x="148" y="597"/>
                  </a:lnTo>
                  <a:lnTo>
                    <a:pt x="127" y="584"/>
                  </a:lnTo>
                  <a:lnTo>
                    <a:pt x="103" y="567"/>
                  </a:lnTo>
                  <a:lnTo>
                    <a:pt x="81" y="547"/>
                  </a:lnTo>
                  <a:lnTo>
                    <a:pt x="59" y="524"/>
                  </a:lnTo>
                  <a:lnTo>
                    <a:pt x="39" y="495"/>
                  </a:lnTo>
                  <a:lnTo>
                    <a:pt x="21" y="462"/>
                  </a:lnTo>
                  <a:lnTo>
                    <a:pt x="7" y="423"/>
                  </a:lnTo>
                  <a:lnTo>
                    <a:pt x="1" y="390"/>
                  </a:lnTo>
                  <a:lnTo>
                    <a:pt x="0" y="356"/>
                  </a:lnTo>
                  <a:lnTo>
                    <a:pt x="5" y="322"/>
                  </a:lnTo>
                  <a:lnTo>
                    <a:pt x="13" y="289"/>
                  </a:lnTo>
                  <a:lnTo>
                    <a:pt x="26" y="257"/>
                  </a:lnTo>
                  <a:lnTo>
                    <a:pt x="41" y="225"/>
                  </a:lnTo>
                  <a:lnTo>
                    <a:pt x="60" y="194"/>
                  </a:lnTo>
                  <a:lnTo>
                    <a:pt x="81" y="165"/>
                  </a:lnTo>
                  <a:lnTo>
                    <a:pt x="102" y="137"/>
                  </a:lnTo>
                  <a:lnTo>
                    <a:pt x="123" y="111"/>
                  </a:lnTo>
                  <a:lnTo>
                    <a:pt x="145" y="88"/>
                  </a:lnTo>
                  <a:lnTo>
                    <a:pt x="166" y="65"/>
                  </a:lnTo>
                  <a:lnTo>
                    <a:pt x="185" y="47"/>
                  </a:lnTo>
                  <a:lnTo>
                    <a:pt x="203" y="30"/>
                  </a:lnTo>
                  <a:lnTo>
                    <a:pt x="217" y="18"/>
                  </a:lnTo>
                  <a:lnTo>
                    <a:pt x="229" y="8"/>
                  </a:lnTo>
                  <a:lnTo>
                    <a:pt x="237" y="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03"/>
            <p:cNvSpPr>
              <a:spLocks/>
            </p:cNvSpPr>
            <p:nvPr/>
          </p:nvSpPr>
          <p:spPr bwMode="auto">
            <a:xfrm>
              <a:off x="5235575" y="2755900"/>
              <a:ext cx="838200" cy="612775"/>
            </a:xfrm>
            <a:custGeom>
              <a:avLst/>
              <a:gdLst>
                <a:gd name="T0" fmla="*/ 317 w 528"/>
                <a:gd name="T1" fmla="*/ 0 h 386"/>
                <a:gd name="T2" fmla="*/ 353 w 528"/>
                <a:gd name="T3" fmla="*/ 0 h 386"/>
                <a:gd name="T4" fmla="*/ 389 w 528"/>
                <a:gd name="T5" fmla="*/ 2 h 386"/>
                <a:gd name="T6" fmla="*/ 422 w 528"/>
                <a:gd name="T7" fmla="*/ 5 h 386"/>
                <a:gd name="T8" fmla="*/ 450 w 528"/>
                <a:gd name="T9" fmla="*/ 9 h 386"/>
                <a:gd name="T10" fmla="*/ 477 w 528"/>
                <a:gd name="T11" fmla="*/ 13 h 386"/>
                <a:gd name="T12" fmla="*/ 497 w 528"/>
                <a:gd name="T13" fmla="*/ 16 h 386"/>
                <a:gd name="T14" fmla="*/ 515 w 528"/>
                <a:gd name="T15" fmla="*/ 19 h 386"/>
                <a:gd name="T16" fmla="*/ 525 w 528"/>
                <a:gd name="T17" fmla="*/ 22 h 386"/>
                <a:gd name="T18" fmla="*/ 528 w 528"/>
                <a:gd name="T19" fmla="*/ 22 h 386"/>
                <a:gd name="T20" fmla="*/ 524 w 528"/>
                <a:gd name="T21" fmla="*/ 23 h 386"/>
                <a:gd name="T22" fmla="*/ 513 w 528"/>
                <a:gd name="T23" fmla="*/ 26 h 386"/>
                <a:gd name="T24" fmla="*/ 497 w 528"/>
                <a:gd name="T25" fmla="*/ 31 h 386"/>
                <a:gd name="T26" fmla="*/ 475 w 528"/>
                <a:gd name="T27" fmla="*/ 38 h 386"/>
                <a:gd name="T28" fmla="*/ 449 w 528"/>
                <a:gd name="T29" fmla="*/ 47 h 386"/>
                <a:gd name="T30" fmla="*/ 420 w 528"/>
                <a:gd name="T31" fmla="*/ 57 h 386"/>
                <a:gd name="T32" fmla="*/ 388 w 528"/>
                <a:gd name="T33" fmla="*/ 69 h 386"/>
                <a:gd name="T34" fmla="*/ 355 w 528"/>
                <a:gd name="T35" fmla="*/ 82 h 386"/>
                <a:gd name="T36" fmla="*/ 321 w 528"/>
                <a:gd name="T37" fmla="*/ 98 h 386"/>
                <a:gd name="T38" fmla="*/ 288 w 528"/>
                <a:gd name="T39" fmla="*/ 115 h 386"/>
                <a:gd name="T40" fmla="*/ 255 w 528"/>
                <a:gd name="T41" fmla="*/ 132 h 386"/>
                <a:gd name="T42" fmla="*/ 225 w 528"/>
                <a:gd name="T43" fmla="*/ 152 h 386"/>
                <a:gd name="T44" fmla="*/ 198 w 528"/>
                <a:gd name="T45" fmla="*/ 173 h 386"/>
                <a:gd name="T46" fmla="*/ 164 w 528"/>
                <a:gd name="T47" fmla="*/ 203 h 386"/>
                <a:gd name="T48" fmla="*/ 134 w 528"/>
                <a:gd name="T49" fmla="*/ 233 h 386"/>
                <a:gd name="T50" fmla="*/ 107 w 528"/>
                <a:gd name="T51" fmla="*/ 263 h 386"/>
                <a:gd name="T52" fmla="*/ 85 w 528"/>
                <a:gd name="T53" fmla="*/ 292 h 386"/>
                <a:gd name="T54" fmla="*/ 65 w 528"/>
                <a:gd name="T55" fmla="*/ 318 h 386"/>
                <a:gd name="T56" fmla="*/ 51 w 528"/>
                <a:gd name="T57" fmla="*/ 340 h 386"/>
                <a:gd name="T58" fmla="*/ 39 w 528"/>
                <a:gd name="T59" fmla="*/ 360 h 386"/>
                <a:gd name="T60" fmla="*/ 30 w 528"/>
                <a:gd name="T61" fmla="*/ 374 h 386"/>
                <a:gd name="T62" fmla="*/ 26 w 528"/>
                <a:gd name="T63" fmla="*/ 383 h 386"/>
                <a:gd name="T64" fmla="*/ 25 w 528"/>
                <a:gd name="T65" fmla="*/ 386 h 386"/>
                <a:gd name="T66" fmla="*/ 24 w 528"/>
                <a:gd name="T67" fmla="*/ 383 h 386"/>
                <a:gd name="T68" fmla="*/ 20 w 528"/>
                <a:gd name="T69" fmla="*/ 376 h 386"/>
                <a:gd name="T70" fmla="*/ 14 w 528"/>
                <a:gd name="T71" fmla="*/ 362 h 386"/>
                <a:gd name="T72" fmla="*/ 9 w 528"/>
                <a:gd name="T73" fmla="*/ 344 h 386"/>
                <a:gd name="T74" fmla="*/ 5 w 528"/>
                <a:gd name="T75" fmla="*/ 323 h 386"/>
                <a:gd name="T76" fmla="*/ 1 w 528"/>
                <a:gd name="T77" fmla="*/ 297 h 386"/>
                <a:gd name="T78" fmla="*/ 0 w 528"/>
                <a:gd name="T79" fmla="*/ 270 h 386"/>
                <a:gd name="T80" fmla="*/ 1 w 528"/>
                <a:gd name="T81" fmla="*/ 239 h 386"/>
                <a:gd name="T82" fmla="*/ 7 w 528"/>
                <a:gd name="T83" fmla="*/ 207 h 386"/>
                <a:gd name="T84" fmla="*/ 17 w 528"/>
                <a:gd name="T85" fmla="*/ 174 h 386"/>
                <a:gd name="T86" fmla="*/ 31 w 528"/>
                <a:gd name="T87" fmla="*/ 139 h 386"/>
                <a:gd name="T88" fmla="*/ 52 w 528"/>
                <a:gd name="T89" fmla="*/ 105 h 386"/>
                <a:gd name="T90" fmla="*/ 76 w 528"/>
                <a:gd name="T91" fmla="*/ 77 h 386"/>
                <a:gd name="T92" fmla="*/ 105 w 528"/>
                <a:gd name="T93" fmla="*/ 55 h 386"/>
                <a:gd name="T94" fmla="*/ 135 w 528"/>
                <a:gd name="T95" fmla="*/ 37 h 386"/>
                <a:gd name="T96" fmla="*/ 169 w 528"/>
                <a:gd name="T97" fmla="*/ 23 h 386"/>
                <a:gd name="T98" fmla="*/ 206 w 528"/>
                <a:gd name="T99" fmla="*/ 13 h 386"/>
                <a:gd name="T100" fmla="*/ 242 w 528"/>
                <a:gd name="T101" fmla="*/ 6 h 386"/>
                <a:gd name="T102" fmla="*/ 280 w 528"/>
                <a:gd name="T103" fmla="*/ 2 h 386"/>
                <a:gd name="T104" fmla="*/ 317 w 528"/>
                <a:gd name="T10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8" h="386">
                  <a:moveTo>
                    <a:pt x="317" y="0"/>
                  </a:moveTo>
                  <a:lnTo>
                    <a:pt x="353" y="0"/>
                  </a:lnTo>
                  <a:lnTo>
                    <a:pt x="389" y="2"/>
                  </a:lnTo>
                  <a:lnTo>
                    <a:pt x="422" y="5"/>
                  </a:lnTo>
                  <a:lnTo>
                    <a:pt x="450" y="9"/>
                  </a:lnTo>
                  <a:lnTo>
                    <a:pt x="477" y="13"/>
                  </a:lnTo>
                  <a:lnTo>
                    <a:pt x="497" y="16"/>
                  </a:lnTo>
                  <a:lnTo>
                    <a:pt x="515" y="19"/>
                  </a:lnTo>
                  <a:lnTo>
                    <a:pt x="525" y="22"/>
                  </a:lnTo>
                  <a:lnTo>
                    <a:pt x="528" y="22"/>
                  </a:lnTo>
                  <a:lnTo>
                    <a:pt x="524" y="23"/>
                  </a:lnTo>
                  <a:lnTo>
                    <a:pt x="513" y="26"/>
                  </a:lnTo>
                  <a:lnTo>
                    <a:pt x="497" y="31"/>
                  </a:lnTo>
                  <a:lnTo>
                    <a:pt x="475" y="38"/>
                  </a:lnTo>
                  <a:lnTo>
                    <a:pt x="449" y="47"/>
                  </a:lnTo>
                  <a:lnTo>
                    <a:pt x="420" y="57"/>
                  </a:lnTo>
                  <a:lnTo>
                    <a:pt x="388" y="69"/>
                  </a:lnTo>
                  <a:lnTo>
                    <a:pt x="355" y="82"/>
                  </a:lnTo>
                  <a:lnTo>
                    <a:pt x="321" y="98"/>
                  </a:lnTo>
                  <a:lnTo>
                    <a:pt x="288" y="115"/>
                  </a:lnTo>
                  <a:lnTo>
                    <a:pt x="255" y="132"/>
                  </a:lnTo>
                  <a:lnTo>
                    <a:pt x="225" y="152"/>
                  </a:lnTo>
                  <a:lnTo>
                    <a:pt x="198" y="173"/>
                  </a:lnTo>
                  <a:lnTo>
                    <a:pt x="164" y="203"/>
                  </a:lnTo>
                  <a:lnTo>
                    <a:pt x="134" y="233"/>
                  </a:lnTo>
                  <a:lnTo>
                    <a:pt x="107" y="263"/>
                  </a:lnTo>
                  <a:lnTo>
                    <a:pt x="85" y="292"/>
                  </a:lnTo>
                  <a:lnTo>
                    <a:pt x="65" y="318"/>
                  </a:lnTo>
                  <a:lnTo>
                    <a:pt x="51" y="340"/>
                  </a:lnTo>
                  <a:lnTo>
                    <a:pt x="39" y="360"/>
                  </a:lnTo>
                  <a:lnTo>
                    <a:pt x="30" y="374"/>
                  </a:lnTo>
                  <a:lnTo>
                    <a:pt x="26" y="383"/>
                  </a:lnTo>
                  <a:lnTo>
                    <a:pt x="25" y="386"/>
                  </a:lnTo>
                  <a:lnTo>
                    <a:pt x="24" y="383"/>
                  </a:lnTo>
                  <a:lnTo>
                    <a:pt x="20" y="376"/>
                  </a:lnTo>
                  <a:lnTo>
                    <a:pt x="14" y="362"/>
                  </a:lnTo>
                  <a:lnTo>
                    <a:pt x="9" y="344"/>
                  </a:lnTo>
                  <a:lnTo>
                    <a:pt x="5" y="323"/>
                  </a:lnTo>
                  <a:lnTo>
                    <a:pt x="1" y="297"/>
                  </a:lnTo>
                  <a:lnTo>
                    <a:pt x="0" y="270"/>
                  </a:lnTo>
                  <a:lnTo>
                    <a:pt x="1" y="239"/>
                  </a:lnTo>
                  <a:lnTo>
                    <a:pt x="7" y="207"/>
                  </a:lnTo>
                  <a:lnTo>
                    <a:pt x="17" y="174"/>
                  </a:lnTo>
                  <a:lnTo>
                    <a:pt x="31" y="139"/>
                  </a:lnTo>
                  <a:lnTo>
                    <a:pt x="52" y="105"/>
                  </a:lnTo>
                  <a:lnTo>
                    <a:pt x="76" y="77"/>
                  </a:lnTo>
                  <a:lnTo>
                    <a:pt x="105" y="55"/>
                  </a:lnTo>
                  <a:lnTo>
                    <a:pt x="135" y="37"/>
                  </a:lnTo>
                  <a:lnTo>
                    <a:pt x="169" y="23"/>
                  </a:lnTo>
                  <a:lnTo>
                    <a:pt x="206" y="13"/>
                  </a:lnTo>
                  <a:lnTo>
                    <a:pt x="242" y="6"/>
                  </a:lnTo>
                  <a:lnTo>
                    <a:pt x="280" y="2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04"/>
            <p:cNvSpPr>
              <a:spLocks/>
            </p:cNvSpPr>
            <p:nvPr/>
          </p:nvSpPr>
          <p:spPr bwMode="auto">
            <a:xfrm>
              <a:off x="5553075" y="2479675"/>
              <a:ext cx="950913" cy="508000"/>
            </a:xfrm>
            <a:custGeom>
              <a:avLst/>
              <a:gdLst>
                <a:gd name="T0" fmla="*/ 239 w 599"/>
                <a:gd name="T1" fmla="*/ 0 h 320"/>
                <a:gd name="T2" fmla="*/ 275 w 599"/>
                <a:gd name="T3" fmla="*/ 1 h 320"/>
                <a:gd name="T4" fmla="*/ 309 w 599"/>
                <a:gd name="T5" fmla="*/ 9 h 320"/>
                <a:gd name="T6" fmla="*/ 343 w 599"/>
                <a:gd name="T7" fmla="*/ 22 h 320"/>
                <a:gd name="T8" fmla="*/ 375 w 599"/>
                <a:gd name="T9" fmla="*/ 40 h 320"/>
                <a:gd name="T10" fmla="*/ 405 w 599"/>
                <a:gd name="T11" fmla="*/ 61 h 320"/>
                <a:gd name="T12" fmla="*/ 434 w 599"/>
                <a:gd name="T13" fmla="*/ 86 h 320"/>
                <a:gd name="T14" fmla="*/ 460 w 599"/>
                <a:gd name="T15" fmla="*/ 114 h 320"/>
                <a:gd name="T16" fmla="*/ 485 w 599"/>
                <a:gd name="T17" fmla="*/ 141 h 320"/>
                <a:gd name="T18" fmla="*/ 507 w 599"/>
                <a:gd name="T19" fmla="*/ 170 h 320"/>
                <a:gd name="T20" fmla="*/ 528 w 599"/>
                <a:gd name="T21" fmla="*/ 199 h 320"/>
                <a:gd name="T22" fmla="*/ 546 w 599"/>
                <a:gd name="T23" fmla="*/ 226 h 320"/>
                <a:gd name="T24" fmla="*/ 562 w 599"/>
                <a:gd name="T25" fmla="*/ 251 h 320"/>
                <a:gd name="T26" fmla="*/ 575 w 599"/>
                <a:gd name="T27" fmla="*/ 273 h 320"/>
                <a:gd name="T28" fmla="*/ 585 w 599"/>
                <a:gd name="T29" fmla="*/ 293 h 320"/>
                <a:gd name="T30" fmla="*/ 592 w 599"/>
                <a:gd name="T31" fmla="*/ 307 h 320"/>
                <a:gd name="T32" fmla="*/ 597 w 599"/>
                <a:gd name="T33" fmla="*/ 317 h 320"/>
                <a:gd name="T34" fmla="*/ 599 w 599"/>
                <a:gd name="T35" fmla="*/ 320 h 320"/>
                <a:gd name="T36" fmla="*/ 596 w 599"/>
                <a:gd name="T37" fmla="*/ 318 h 320"/>
                <a:gd name="T38" fmla="*/ 588 w 599"/>
                <a:gd name="T39" fmla="*/ 313 h 320"/>
                <a:gd name="T40" fmla="*/ 576 w 599"/>
                <a:gd name="T41" fmla="*/ 303 h 320"/>
                <a:gd name="T42" fmla="*/ 559 w 599"/>
                <a:gd name="T43" fmla="*/ 293 h 320"/>
                <a:gd name="T44" fmla="*/ 540 w 599"/>
                <a:gd name="T45" fmla="*/ 279 h 320"/>
                <a:gd name="T46" fmla="*/ 516 w 599"/>
                <a:gd name="T47" fmla="*/ 264 h 320"/>
                <a:gd name="T48" fmla="*/ 490 w 599"/>
                <a:gd name="T49" fmla="*/ 248 h 320"/>
                <a:gd name="T50" fmla="*/ 461 w 599"/>
                <a:gd name="T51" fmla="*/ 231 h 320"/>
                <a:gd name="T52" fmla="*/ 432 w 599"/>
                <a:gd name="T53" fmla="*/ 216 h 320"/>
                <a:gd name="T54" fmla="*/ 401 w 599"/>
                <a:gd name="T55" fmla="*/ 200 h 320"/>
                <a:gd name="T56" fmla="*/ 369 w 599"/>
                <a:gd name="T57" fmla="*/ 186 h 320"/>
                <a:gd name="T58" fmla="*/ 338 w 599"/>
                <a:gd name="T59" fmla="*/ 174 h 320"/>
                <a:gd name="T60" fmla="*/ 307 w 599"/>
                <a:gd name="T61" fmla="*/ 163 h 320"/>
                <a:gd name="T62" fmla="*/ 277 w 599"/>
                <a:gd name="T63" fmla="*/ 156 h 320"/>
                <a:gd name="T64" fmla="*/ 231 w 599"/>
                <a:gd name="T65" fmla="*/ 148 h 320"/>
                <a:gd name="T66" fmla="*/ 188 w 599"/>
                <a:gd name="T67" fmla="*/ 142 h 320"/>
                <a:gd name="T68" fmla="*/ 148 w 599"/>
                <a:gd name="T69" fmla="*/ 141 h 320"/>
                <a:gd name="T70" fmla="*/ 112 w 599"/>
                <a:gd name="T71" fmla="*/ 141 h 320"/>
                <a:gd name="T72" fmla="*/ 80 w 599"/>
                <a:gd name="T73" fmla="*/ 142 h 320"/>
                <a:gd name="T74" fmla="*/ 53 w 599"/>
                <a:gd name="T75" fmla="*/ 145 h 320"/>
                <a:gd name="T76" fmla="*/ 30 w 599"/>
                <a:gd name="T77" fmla="*/ 148 h 320"/>
                <a:gd name="T78" fmla="*/ 13 w 599"/>
                <a:gd name="T79" fmla="*/ 150 h 320"/>
                <a:gd name="T80" fmla="*/ 4 w 599"/>
                <a:gd name="T81" fmla="*/ 152 h 320"/>
                <a:gd name="T82" fmla="*/ 0 w 599"/>
                <a:gd name="T83" fmla="*/ 153 h 320"/>
                <a:gd name="T84" fmla="*/ 2 w 599"/>
                <a:gd name="T85" fmla="*/ 150 h 320"/>
                <a:gd name="T86" fmla="*/ 6 w 599"/>
                <a:gd name="T87" fmla="*/ 142 h 320"/>
                <a:gd name="T88" fmla="*/ 13 w 599"/>
                <a:gd name="T89" fmla="*/ 131 h 320"/>
                <a:gd name="T90" fmla="*/ 24 w 599"/>
                <a:gd name="T91" fmla="*/ 115 h 320"/>
                <a:gd name="T92" fmla="*/ 38 w 599"/>
                <a:gd name="T93" fmla="*/ 98 h 320"/>
                <a:gd name="T94" fmla="*/ 55 w 599"/>
                <a:gd name="T95" fmla="*/ 80 h 320"/>
                <a:gd name="T96" fmla="*/ 76 w 599"/>
                <a:gd name="T97" fmla="*/ 61 h 320"/>
                <a:gd name="T98" fmla="*/ 101 w 599"/>
                <a:gd name="T99" fmla="*/ 43 h 320"/>
                <a:gd name="T100" fmla="*/ 130 w 599"/>
                <a:gd name="T101" fmla="*/ 27 h 320"/>
                <a:gd name="T102" fmla="*/ 163 w 599"/>
                <a:gd name="T103" fmla="*/ 14 h 320"/>
                <a:gd name="T104" fmla="*/ 198 w 599"/>
                <a:gd name="T105" fmla="*/ 4 h 320"/>
                <a:gd name="T106" fmla="*/ 239 w 599"/>
                <a:gd name="T10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9" h="320">
                  <a:moveTo>
                    <a:pt x="239" y="0"/>
                  </a:moveTo>
                  <a:lnTo>
                    <a:pt x="275" y="1"/>
                  </a:lnTo>
                  <a:lnTo>
                    <a:pt x="309" y="9"/>
                  </a:lnTo>
                  <a:lnTo>
                    <a:pt x="343" y="22"/>
                  </a:lnTo>
                  <a:lnTo>
                    <a:pt x="375" y="40"/>
                  </a:lnTo>
                  <a:lnTo>
                    <a:pt x="405" y="61"/>
                  </a:lnTo>
                  <a:lnTo>
                    <a:pt x="434" y="86"/>
                  </a:lnTo>
                  <a:lnTo>
                    <a:pt x="460" y="114"/>
                  </a:lnTo>
                  <a:lnTo>
                    <a:pt x="485" y="141"/>
                  </a:lnTo>
                  <a:lnTo>
                    <a:pt x="507" y="170"/>
                  </a:lnTo>
                  <a:lnTo>
                    <a:pt x="528" y="199"/>
                  </a:lnTo>
                  <a:lnTo>
                    <a:pt x="546" y="226"/>
                  </a:lnTo>
                  <a:lnTo>
                    <a:pt x="562" y="251"/>
                  </a:lnTo>
                  <a:lnTo>
                    <a:pt x="575" y="273"/>
                  </a:lnTo>
                  <a:lnTo>
                    <a:pt x="585" y="293"/>
                  </a:lnTo>
                  <a:lnTo>
                    <a:pt x="592" y="307"/>
                  </a:lnTo>
                  <a:lnTo>
                    <a:pt x="597" y="317"/>
                  </a:lnTo>
                  <a:lnTo>
                    <a:pt x="599" y="320"/>
                  </a:lnTo>
                  <a:lnTo>
                    <a:pt x="596" y="318"/>
                  </a:lnTo>
                  <a:lnTo>
                    <a:pt x="588" y="313"/>
                  </a:lnTo>
                  <a:lnTo>
                    <a:pt x="576" y="303"/>
                  </a:lnTo>
                  <a:lnTo>
                    <a:pt x="559" y="293"/>
                  </a:lnTo>
                  <a:lnTo>
                    <a:pt x="540" y="279"/>
                  </a:lnTo>
                  <a:lnTo>
                    <a:pt x="516" y="264"/>
                  </a:lnTo>
                  <a:lnTo>
                    <a:pt x="490" y="248"/>
                  </a:lnTo>
                  <a:lnTo>
                    <a:pt x="461" y="231"/>
                  </a:lnTo>
                  <a:lnTo>
                    <a:pt x="432" y="216"/>
                  </a:lnTo>
                  <a:lnTo>
                    <a:pt x="401" y="200"/>
                  </a:lnTo>
                  <a:lnTo>
                    <a:pt x="369" y="186"/>
                  </a:lnTo>
                  <a:lnTo>
                    <a:pt x="338" y="174"/>
                  </a:lnTo>
                  <a:lnTo>
                    <a:pt x="307" y="163"/>
                  </a:lnTo>
                  <a:lnTo>
                    <a:pt x="277" y="156"/>
                  </a:lnTo>
                  <a:lnTo>
                    <a:pt x="231" y="148"/>
                  </a:lnTo>
                  <a:lnTo>
                    <a:pt x="188" y="142"/>
                  </a:lnTo>
                  <a:lnTo>
                    <a:pt x="148" y="141"/>
                  </a:lnTo>
                  <a:lnTo>
                    <a:pt x="112" y="141"/>
                  </a:lnTo>
                  <a:lnTo>
                    <a:pt x="80" y="142"/>
                  </a:lnTo>
                  <a:lnTo>
                    <a:pt x="53" y="145"/>
                  </a:lnTo>
                  <a:lnTo>
                    <a:pt x="30" y="148"/>
                  </a:lnTo>
                  <a:lnTo>
                    <a:pt x="13" y="150"/>
                  </a:lnTo>
                  <a:lnTo>
                    <a:pt x="4" y="152"/>
                  </a:lnTo>
                  <a:lnTo>
                    <a:pt x="0" y="153"/>
                  </a:lnTo>
                  <a:lnTo>
                    <a:pt x="2" y="150"/>
                  </a:lnTo>
                  <a:lnTo>
                    <a:pt x="6" y="142"/>
                  </a:lnTo>
                  <a:lnTo>
                    <a:pt x="13" y="131"/>
                  </a:lnTo>
                  <a:lnTo>
                    <a:pt x="24" y="115"/>
                  </a:lnTo>
                  <a:lnTo>
                    <a:pt x="38" y="98"/>
                  </a:lnTo>
                  <a:lnTo>
                    <a:pt x="55" y="80"/>
                  </a:lnTo>
                  <a:lnTo>
                    <a:pt x="76" y="61"/>
                  </a:lnTo>
                  <a:lnTo>
                    <a:pt x="101" y="43"/>
                  </a:lnTo>
                  <a:lnTo>
                    <a:pt x="130" y="27"/>
                  </a:lnTo>
                  <a:lnTo>
                    <a:pt x="163" y="14"/>
                  </a:lnTo>
                  <a:lnTo>
                    <a:pt x="198" y="4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905"/>
            <p:cNvSpPr>
              <a:spLocks/>
            </p:cNvSpPr>
            <p:nvPr/>
          </p:nvSpPr>
          <p:spPr bwMode="auto">
            <a:xfrm>
              <a:off x="6232525" y="2528888"/>
              <a:ext cx="514350" cy="915988"/>
            </a:xfrm>
            <a:custGeom>
              <a:avLst/>
              <a:gdLst>
                <a:gd name="T0" fmla="*/ 53 w 324"/>
                <a:gd name="T1" fmla="*/ 0 h 577"/>
                <a:gd name="T2" fmla="*/ 79 w 324"/>
                <a:gd name="T3" fmla="*/ 1 h 577"/>
                <a:gd name="T4" fmla="*/ 108 w 324"/>
                <a:gd name="T5" fmla="*/ 5 h 577"/>
                <a:gd name="T6" fmla="*/ 139 w 324"/>
                <a:gd name="T7" fmla="*/ 13 h 577"/>
                <a:gd name="T8" fmla="*/ 172 w 324"/>
                <a:gd name="T9" fmla="*/ 25 h 577"/>
                <a:gd name="T10" fmla="*/ 205 w 324"/>
                <a:gd name="T11" fmla="*/ 42 h 577"/>
                <a:gd name="T12" fmla="*/ 237 w 324"/>
                <a:gd name="T13" fmla="*/ 66 h 577"/>
                <a:gd name="T14" fmla="*/ 269 w 324"/>
                <a:gd name="T15" fmla="*/ 97 h 577"/>
                <a:gd name="T16" fmla="*/ 291 w 324"/>
                <a:gd name="T17" fmla="*/ 126 h 577"/>
                <a:gd name="T18" fmla="*/ 305 w 324"/>
                <a:gd name="T19" fmla="*/ 157 h 577"/>
                <a:gd name="T20" fmla="*/ 316 w 324"/>
                <a:gd name="T21" fmla="*/ 193 h 577"/>
                <a:gd name="T22" fmla="*/ 322 w 324"/>
                <a:gd name="T23" fmla="*/ 228 h 577"/>
                <a:gd name="T24" fmla="*/ 324 w 324"/>
                <a:gd name="T25" fmla="*/ 266 h 577"/>
                <a:gd name="T26" fmla="*/ 322 w 324"/>
                <a:gd name="T27" fmla="*/ 303 h 577"/>
                <a:gd name="T28" fmla="*/ 319 w 324"/>
                <a:gd name="T29" fmla="*/ 341 h 577"/>
                <a:gd name="T30" fmla="*/ 312 w 324"/>
                <a:gd name="T31" fmla="*/ 377 h 577"/>
                <a:gd name="T32" fmla="*/ 303 w 324"/>
                <a:gd name="T33" fmla="*/ 413 h 577"/>
                <a:gd name="T34" fmla="*/ 294 w 324"/>
                <a:gd name="T35" fmla="*/ 447 h 577"/>
                <a:gd name="T36" fmla="*/ 283 w 324"/>
                <a:gd name="T37" fmla="*/ 478 h 577"/>
                <a:gd name="T38" fmla="*/ 273 w 324"/>
                <a:gd name="T39" fmla="*/ 505 h 577"/>
                <a:gd name="T40" fmla="*/ 264 w 324"/>
                <a:gd name="T41" fmla="*/ 530 h 577"/>
                <a:gd name="T42" fmla="*/ 256 w 324"/>
                <a:gd name="T43" fmla="*/ 550 h 577"/>
                <a:gd name="T44" fmla="*/ 249 w 324"/>
                <a:gd name="T45" fmla="*/ 566 h 577"/>
                <a:gd name="T46" fmla="*/ 244 w 324"/>
                <a:gd name="T47" fmla="*/ 575 h 577"/>
                <a:gd name="T48" fmla="*/ 243 w 324"/>
                <a:gd name="T49" fmla="*/ 577 h 577"/>
                <a:gd name="T50" fmla="*/ 243 w 324"/>
                <a:gd name="T51" fmla="*/ 574 h 577"/>
                <a:gd name="T52" fmla="*/ 241 w 324"/>
                <a:gd name="T53" fmla="*/ 560 h 577"/>
                <a:gd name="T54" fmla="*/ 240 w 324"/>
                <a:gd name="T55" fmla="*/ 541 h 577"/>
                <a:gd name="T56" fmla="*/ 239 w 324"/>
                <a:gd name="T57" fmla="*/ 515 h 577"/>
                <a:gd name="T58" fmla="*/ 235 w 324"/>
                <a:gd name="T59" fmla="*/ 483 h 577"/>
                <a:gd name="T60" fmla="*/ 231 w 324"/>
                <a:gd name="T61" fmla="*/ 448 h 577"/>
                <a:gd name="T62" fmla="*/ 226 w 324"/>
                <a:gd name="T63" fmla="*/ 410 h 577"/>
                <a:gd name="T64" fmla="*/ 218 w 324"/>
                <a:gd name="T65" fmla="*/ 372 h 577"/>
                <a:gd name="T66" fmla="*/ 209 w 324"/>
                <a:gd name="T67" fmla="*/ 331 h 577"/>
                <a:gd name="T68" fmla="*/ 198 w 324"/>
                <a:gd name="T69" fmla="*/ 293 h 577"/>
                <a:gd name="T70" fmla="*/ 186 w 324"/>
                <a:gd name="T71" fmla="*/ 257 h 577"/>
                <a:gd name="T72" fmla="*/ 171 w 324"/>
                <a:gd name="T73" fmla="*/ 223 h 577"/>
                <a:gd name="T74" fmla="*/ 151 w 324"/>
                <a:gd name="T75" fmla="*/ 186 h 577"/>
                <a:gd name="T76" fmla="*/ 130 w 324"/>
                <a:gd name="T77" fmla="*/ 152 h 577"/>
                <a:gd name="T78" fmla="*/ 109 w 324"/>
                <a:gd name="T79" fmla="*/ 122 h 577"/>
                <a:gd name="T80" fmla="*/ 88 w 324"/>
                <a:gd name="T81" fmla="*/ 96 h 577"/>
                <a:gd name="T82" fmla="*/ 68 w 324"/>
                <a:gd name="T83" fmla="*/ 72 h 577"/>
                <a:gd name="T84" fmla="*/ 50 w 324"/>
                <a:gd name="T85" fmla="*/ 51 h 577"/>
                <a:gd name="T86" fmla="*/ 34 w 324"/>
                <a:gd name="T87" fmla="*/ 36 h 577"/>
                <a:gd name="T88" fmla="*/ 20 w 324"/>
                <a:gd name="T89" fmla="*/ 22 h 577"/>
                <a:gd name="T90" fmla="*/ 10 w 324"/>
                <a:gd name="T91" fmla="*/ 13 h 577"/>
                <a:gd name="T92" fmla="*/ 3 w 324"/>
                <a:gd name="T93" fmla="*/ 7 h 577"/>
                <a:gd name="T94" fmla="*/ 0 w 324"/>
                <a:gd name="T95" fmla="*/ 5 h 577"/>
                <a:gd name="T96" fmla="*/ 4 w 324"/>
                <a:gd name="T97" fmla="*/ 4 h 577"/>
                <a:gd name="T98" fmla="*/ 15 w 324"/>
                <a:gd name="T99" fmla="*/ 3 h 577"/>
                <a:gd name="T100" fmla="*/ 32 w 324"/>
                <a:gd name="T101" fmla="*/ 1 h 577"/>
                <a:gd name="T102" fmla="*/ 53 w 324"/>
                <a:gd name="T103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4" h="577">
                  <a:moveTo>
                    <a:pt x="53" y="0"/>
                  </a:moveTo>
                  <a:lnTo>
                    <a:pt x="79" y="1"/>
                  </a:lnTo>
                  <a:lnTo>
                    <a:pt x="108" y="5"/>
                  </a:lnTo>
                  <a:lnTo>
                    <a:pt x="139" y="13"/>
                  </a:lnTo>
                  <a:lnTo>
                    <a:pt x="172" y="25"/>
                  </a:lnTo>
                  <a:lnTo>
                    <a:pt x="205" y="42"/>
                  </a:lnTo>
                  <a:lnTo>
                    <a:pt x="237" y="66"/>
                  </a:lnTo>
                  <a:lnTo>
                    <a:pt x="269" y="97"/>
                  </a:lnTo>
                  <a:lnTo>
                    <a:pt x="291" y="126"/>
                  </a:lnTo>
                  <a:lnTo>
                    <a:pt x="305" y="157"/>
                  </a:lnTo>
                  <a:lnTo>
                    <a:pt x="316" y="193"/>
                  </a:lnTo>
                  <a:lnTo>
                    <a:pt x="322" y="228"/>
                  </a:lnTo>
                  <a:lnTo>
                    <a:pt x="324" y="266"/>
                  </a:lnTo>
                  <a:lnTo>
                    <a:pt x="322" y="303"/>
                  </a:lnTo>
                  <a:lnTo>
                    <a:pt x="319" y="341"/>
                  </a:lnTo>
                  <a:lnTo>
                    <a:pt x="312" y="377"/>
                  </a:lnTo>
                  <a:lnTo>
                    <a:pt x="303" y="413"/>
                  </a:lnTo>
                  <a:lnTo>
                    <a:pt x="294" y="447"/>
                  </a:lnTo>
                  <a:lnTo>
                    <a:pt x="283" y="478"/>
                  </a:lnTo>
                  <a:lnTo>
                    <a:pt x="273" y="505"/>
                  </a:lnTo>
                  <a:lnTo>
                    <a:pt x="264" y="530"/>
                  </a:lnTo>
                  <a:lnTo>
                    <a:pt x="256" y="550"/>
                  </a:lnTo>
                  <a:lnTo>
                    <a:pt x="249" y="566"/>
                  </a:lnTo>
                  <a:lnTo>
                    <a:pt x="244" y="575"/>
                  </a:lnTo>
                  <a:lnTo>
                    <a:pt x="243" y="577"/>
                  </a:lnTo>
                  <a:lnTo>
                    <a:pt x="243" y="574"/>
                  </a:lnTo>
                  <a:lnTo>
                    <a:pt x="241" y="560"/>
                  </a:lnTo>
                  <a:lnTo>
                    <a:pt x="240" y="541"/>
                  </a:lnTo>
                  <a:lnTo>
                    <a:pt x="239" y="515"/>
                  </a:lnTo>
                  <a:lnTo>
                    <a:pt x="235" y="483"/>
                  </a:lnTo>
                  <a:lnTo>
                    <a:pt x="231" y="448"/>
                  </a:lnTo>
                  <a:lnTo>
                    <a:pt x="226" y="410"/>
                  </a:lnTo>
                  <a:lnTo>
                    <a:pt x="218" y="372"/>
                  </a:lnTo>
                  <a:lnTo>
                    <a:pt x="209" y="331"/>
                  </a:lnTo>
                  <a:lnTo>
                    <a:pt x="198" y="293"/>
                  </a:lnTo>
                  <a:lnTo>
                    <a:pt x="186" y="257"/>
                  </a:lnTo>
                  <a:lnTo>
                    <a:pt x="171" y="223"/>
                  </a:lnTo>
                  <a:lnTo>
                    <a:pt x="151" y="186"/>
                  </a:lnTo>
                  <a:lnTo>
                    <a:pt x="130" y="152"/>
                  </a:lnTo>
                  <a:lnTo>
                    <a:pt x="109" y="122"/>
                  </a:lnTo>
                  <a:lnTo>
                    <a:pt x="88" y="96"/>
                  </a:lnTo>
                  <a:lnTo>
                    <a:pt x="68" y="72"/>
                  </a:lnTo>
                  <a:lnTo>
                    <a:pt x="50" y="51"/>
                  </a:lnTo>
                  <a:lnTo>
                    <a:pt x="34" y="36"/>
                  </a:lnTo>
                  <a:lnTo>
                    <a:pt x="20" y="22"/>
                  </a:lnTo>
                  <a:lnTo>
                    <a:pt x="10" y="13"/>
                  </a:lnTo>
                  <a:lnTo>
                    <a:pt x="3" y="7"/>
                  </a:lnTo>
                  <a:lnTo>
                    <a:pt x="0" y="5"/>
                  </a:lnTo>
                  <a:lnTo>
                    <a:pt x="4" y="4"/>
                  </a:lnTo>
                  <a:lnTo>
                    <a:pt x="15" y="3"/>
                  </a:lnTo>
                  <a:lnTo>
                    <a:pt x="32" y="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06"/>
            <p:cNvSpPr>
              <a:spLocks/>
            </p:cNvSpPr>
            <p:nvPr/>
          </p:nvSpPr>
          <p:spPr bwMode="auto">
            <a:xfrm>
              <a:off x="6329363" y="2955925"/>
              <a:ext cx="631825" cy="865188"/>
            </a:xfrm>
            <a:custGeom>
              <a:avLst/>
              <a:gdLst>
                <a:gd name="T0" fmla="*/ 298 w 398"/>
                <a:gd name="T1" fmla="*/ 0 h 545"/>
                <a:gd name="T2" fmla="*/ 301 w 398"/>
                <a:gd name="T3" fmla="*/ 1 h 545"/>
                <a:gd name="T4" fmla="*/ 307 w 398"/>
                <a:gd name="T5" fmla="*/ 7 h 545"/>
                <a:gd name="T6" fmla="*/ 316 w 398"/>
                <a:gd name="T7" fmla="*/ 18 h 545"/>
                <a:gd name="T8" fmla="*/ 330 w 398"/>
                <a:gd name="T9" fmla="*/ 31 h 545"/>
                <a:gd name="T10" fmla="*/ 343 w 398"/>
                <a:gd name="T11" fmla="*/ 49 h 545"/>
                <a:gd name="T12" fmla="*/ 357 w 398"/>
                <a:gd name="T13" fmla="*/ 70 h 545"/>
                <a:gd name="T14" fmla="*/ 370 w 398"/>
                <a:gd name="T15" fmla="*/ 95 h 545"/>
                <a:gd name="T16" fmla="*/ 382 w 398"/>
                <a:gd name="T17" fmla="*/ 123 h 545"/>
                <a:gd name="T18" fmla="*/ 391 w 398"/>
                <a:gd name="T19" fmla="*/ 154 h 545"/>
                <a:gd name="T20" fmla="*/ 396 w 398"/>
                <a:gd name="T21" fmla="*/ 188 h 545"/>
                <a:gd name="T22" fmla="*/ 398 w 398"/>
                <a:gd name="T23" fmla="*/ 226 h 545"/>
                <a:gd name="T24" fmla="*/ 394 w 398"/>
                <a:gd name="T25" fmla="*/ 267 h 545"/>
                <a:gd name="T26" fmla="*/ 384 w 398"/>
                <a:gd name="T27" fmla="*/ 301 h 545"/>
                <a:gd name="T28" fmla="*/ 369 w 398"/>
                <a:gd name="T29" fmla="*/ 333 h 545"/>
                <a:gd name="T30" fmla="*/ 348 w 398"/>
                <a:gd name="T31" fmla="*/ 362 h 545"/>
                <a:gd name="T32" fmla="*/ 323 w 398"/>
                <a:gd name="T33" fmla="*/ 390 h 545"/>
                <a:gd name="T34" fmla="*/ 295 w 398"/>
                <a:gd name="T35" fmla="*/ 415 h 545"/>
                <a:gd name="T36" fmla="*/ 265 w 398"/>
                <a:gd name="T37" fmla="*/ 437 h 545"/>
                <a:gd name="T38" fmla="*/ 233 w 398"/>
                <a:gd name="T39" fmla="*/ 456 h 545"/>
                <a:gd name="T40" fmla="*/ 200 w 398"/>
                <a:gd name="T41" fmla="*/ 475 h 545"/>
                <a:gd name="T42" fmla="*/ 167 w 398"/>
                <a:gd name="T43" fmla="*/ 489 h 545"/>
                <a:gd name="T44" fmla="*/ 134 w 398"/>
                <a:gd name="T45" fmla="*/ 504 h 545"/>
                <a:gd name="T46" fmla="*/ 104 w 398"/>
                <a:gd name="T47" fmla="*/ 515 h 545"/>
                <a:gd name="T48" fmla="*/ 76 w 398"/>
                <a:gd name="T49" fmla="*/ 524 h 545"/>
                <a:gd name="T50" fmla="*/ 51 w 398"/>
                <a:gd name="T51" fmla="*/ 532 h 545"/>
                <a:gd name="T52" fmla="*/ 30 w 398"/>
                <a:gd name="T53" fmla="*/ 538 h 545"/>
                <a:gd name="T54" fmla="*/ 14 w 398"/>
                <a:gd name="T55" fmla="*/ 541 h 545"/>
                <a:gd name="T56" fmla="*/ 4 w 398"/>
                <a:gd name="T57" fmla="*/ 544 h 545"/>
                <a:gd name="T58" fmla="*/ 0 w 398"/>
                <a:gd name="T59" fmla="*/ 545 h 545"/>
                <a:gd name="T60" fmla="*/ 2 w 398"/>
                <a:gd name="T61" fmla="*/ 543 h 545"/>
                <a:gd name="T62" fmla="*/ 10 w 398"/>
                <a:gd name="T63" fmla="*/ 536 h 545"/>
                <a:gd name="T64" fmla="*/ 21 w 398"/>
                <a:gd name="T65" fmla="*/ 526 h 545"/>
                <a:gd name="T66" fmla="*/ 36 w 398"/>
                <a:gd name="T67" fmla="*/ 513 h 545"/>
                <a:gd name="T68" fmla="*/ 53 w 398"/>
                <a:gd name="T69" fmla="*/ 496 h 545"/>
                <a:gd name="T70" fmla="*/ 73 w 398"/>
                <a:gd name="T71" fmla="*/ 476 h 545"/>
                <a:gd name="T72" fmla="*/ 94 w 398"/>
                <a:gd name="T73" fmla="*/ 455 h 545"/>
                <a:gd name="T74" fmla="*/ 116 w 398"/>
                <a:gd name="T75" fmla="*/ 432 h 545"/>
                <a:gd name="T76" fmla="*/ 138 w 398"/>
                <a:gd name="T77" fmla="*/ 405 h 545"/>
                <a:gd name="T78" fmla="*/ 161 w 398"/>
                <a:gd name="T79" fmla="*/ 379 h 545"/>
                <a:gd name="T80" fmla="*/ 183 w 398"/>
                <a:gd name="T81" fmla="*/ 352 h 545"/>
                <a:gd name="T82" fmla="*/ 201 w 398"/>
                <a:gd name="T83" fmla="*/ 324 h 545"/>
                <a:gd name="T84" fmla="*/ 220 w 398"/>
                <a:gd name="T85" fmla="*/ 295 h 545"/>
                <a:gd name="T86" fmla="*/ 234 w 398"/>
                <a:gd name="T87" fmla="*/ 268 h 545"/>
                <a:gd name="T88" fmla="*/ 252 w 398"/>
                <a:gd name="T89" fmla="*/ 221 h 545"/>
                <a:gd name="T90" fmla="*/ 268 w 398"/>
                <a:gd name="T91" fmla="*/ 176 h 545"/>
                <a:gd name="T92" fmla="*/ 280 w 398"/>
                <a:gd name="T93" fmla="*/ 134 h 545"/>
                <a:gd name="T94" fmla="*/ 288 w 398"/>
                <a:gd name="T95" fmla="*/ 96 h 545"/>
                <a:gd name="T96" fmla="*/ 293 w 398"/>
                <a:gd name="T97" fmla="*/ 64 h 545"/>
                <a:gd name="T98" fmla="*/ 295 w 398"/>
                <a:gd name="T99" fmla="*/ 37 h 545"/>
                <a:gd name="T100" fmla="*/ 297 w 398"/>
                <a:gd name="T101" fmla="*/ 17 h 545"/>
                <a:gd name="T102" fmla="*/ 298 w 398"/>
                <a:gd name="T103" fmla="*/ 3 h 545"/>
                <a:gd name="T104" fmla="*/ 298 w 398"/>
                <a:gd name="T105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8" h="545">
                  <a:moveTo>
                    <a:pt x="298" y="0"/>
                  </a:moveTo>
                  <a:lnTo>
                    <a:pt x="301" y="1"/>
                  </a:lnTo>
                  <a:lnTo>
                    <a:pt x="307" y="7"/>
                  </a:lnTo>
                  <a:lnTo>
                    <a:pt x="316" y="18"/>
                  </a:lnTo>
                  <a:lnTo>
                    <a:pt x="330" y="31"/>
                  </a:lnTo>
                  <a:lnTo>
                    <a:pt x="343" y="49"/>
                  </a:lnTo>
                  <a:lnTo>
                    <a:pt x="357" y="70"/>
                  </a:lnTo>
                  <a:lnTo>
                    <a:pt x="370" y="95"/>
                  </a:lnTo>
                  <a:lnTo>
                    <a:pt x="382" y="123"/>
                  </a:lnTo>
                  <a:lnTo>
                    <a:pt x="391" y="154"/>
                  </a:lnTo>
                  <a:lnTo>
                    <a:pt x="396" y="188"/>
                  </a:lnTo>
                  <a:lnTo>
                    <a:pt x="398" y="226"/>
                  </a:lnTo>
                  <a:lnTo>
                    <a:pt x="394" y="267"/>
                  </a:lnTo>
                  <a:lnTo>
                    <a:pt x="384" y="301"/>
                  </a:lnTo>
                  <a:lnTo>
                    <a:pt x="369" y="333"/>
                  </a:lnTo>
                  <a:lnTo>
                    <a:pt x="348" y="362"/>
                  </a:lnTo>
                  <a:lnTo>
                    <a:pt x="323" y="390"/>
                  </a:lnTo>
                  <a:lnTo>
                    <a:pt x="295" y="415"/>
                  </a:lnTo>
                  <a:lnTo>
                    <a:pt x="265" y="437"/>
                  </a:lnTo>
                  <a:lnTo>
                    <a:pt x="233" y="456"/>
                  </a:lnTo>
                  <a:lnTo>
                    <a:pt x="200" y="475"/>
                  </a:lnTo>
                  <a:lnTo>
                    <a:pt x="167" y="489"/>
                  </a:lnTo>
                  <a:lnTo>
                    <a:pt x="134" y="504"/>
                  </a:lnTo>
                  <a:lnTo>
                    <a:pt x="104" y="515"/>
                  </a:lnTo>
                  <a:lnTo>
                    <a:pt x="76" y="524"/>
                  </a:lnTo>
                  <a:lnTo>
                    <a:pt x="51" y="532"/>
                  </a:lnTo>
                  <a:lnTo>
                    <a:pt x="30" y="538"/>
                  </a:lnTo>
                  <a:lnTo>
                    <a:pt x="14" y="541"/>
                  </a:lnTo>
                  <a:lnTo>
                    <a:pt x="4" y="544"/>
                  </a:lnTo>
                  <a:lnTo>
                    <a:pt x="0" y="545"/>
                  </a:lnTo>
                  <a:lnTo>
                    <a:pt x="2" y="543"/>
                  </a:lnTo>
                  <a:lnTo>
                    <a:pt x="10" y="536"/>
                  </a:lnTo>
                  <a:lnTo>
                    <a:pt x="21" y="526"/>
                  </a:lnTo>
                  <a:lnTo>
                    <a:pt x="36" y="513"/>
                  </a:lnTo>
                  <a:lnTo>
                    <a:pt x="53" y="496"/>
                  </a:lnTo>
                  <a:lnTo>
                    <a:pt x="73" y="476"/>
                  </a:lnTo>
                  <a:lnTo>
                    <a:pt x="94" y="455"/>
                  </a:lnTo>
                  <a:lnTo>
                    <a:pt x="116" y="432"/>
                  </a:lnTo>
                  <a:lnTo>
                    <a:pt x="138" y="405"/>
                  </a:lnTo>
                  <a:lnTo>
                    <a:pt x="161" y="379"/>
                  </a:lnTo>
                  <a:lnTo>
                    <a:pt x="183" y="352"/>
                  </a:lnTo>
                  <a:lnTo>
                    <a:pt x="201" y="324"/>
                  </a:lnTo>
                  <a:lnTo>
                    <a:pt x="220" y="295"/>
                  </a:lnTo>
                  <a:lnTo>
                    <a:pt x="234" y="268"/>
                  </a:lnTo>
                  <a:lnTo>
                    <a:pt x="252" y="221"/>
                  </a:lnTo>
                  <a:lnTo>
                    <a:pt x="268" y="176"/>
                  </a:lnTo>
                  <a:lnTo>
                    <a:pt x="280" y="134"/>
                  </a:lnTo>
                  <a:lnTo>
                    <a:pt x="288" y="96"/>
                  </a:lnTo>
                  <a:lnTo>
                    <a:pt x="293" y="64"/>
                  </a:lnTo>
                  <a:lnTo>
                    <a:pt x="295" y="37"/>
                  </a:lnTo>
                  <a:lnTo>
                    <a:pt x="297" y="17"/>
                  </a:lnTo>
                  <a:lnTo>
                    <a:pt x="298" y="3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07"/>
            <p:cNvSpPr>
              <a:spLocks/>
            </p:cNvSpPr>
            <p:nvPr/>
          </p:nvSpPr>
          <p:spPr bwMode="auto">
            <a:xfrm>
              <a:off x="5856288" y="3659188"/>
              <a:ext cx="973138" cy="422275"/>
            </a:xfrm>
            <a:custGeom>
              <a:avLst/>
              <a:gdLst>
                <a:gd name="T0" fmla="*/ 613 w 613"/>
                <a:gd name="T1" fmla="*/ 0 h 266"/>
                <a:gd name="T2" fmla="*/ 613 w 613"/>
                <a:gd name="T3" fmla="*/ 3 h 266"/>
                <a:gd name="T4" fmla="*/ 612 w 613"/>
                <a:gd name="T5" fmla="*/ 12 h 266"/>
                <a:gd name="T6" fmla="*/ 610 w 613"/>
                <a:gd name="T7" fmla="*/ 26 h 266"/>
                <a:gd name="T8" fmla="*/ 608 w 613"/>
                <a:gd name="T9" fmla="*/ 45 h 266"/>
                <a:gd name="T10" fmla="*/ 601 w 613"/>
                <a:gd name="T11" fmla="*/ 66 h 266"/>
                <a:gd name="T12" fmla="*/ 593 w 613"/>
                <a:gd name="T13" fmla="*/ 91 h 266"/>
                <a:gd name="T14" fmla="*/ 583 w 613"/>
                <a:gd name="T15" fmla="*/ 116 h 266"/>
                <a:gd name="T16" fmla="*/ 569 w 613"/>
                <a:gd name="T17" fmla="*/ 143 h 266"/>
                <a:gd name="T18" fmla="*/ 550 w 613"/>
                <a:gd name="T19" fmla="*/ 169 h 266"/>
                <a:gd name="T20" fmla="*/ 527 w 613"/>
                <a:gd name="T21" fmla="*/ 195 h 266"/>
                <a:gd name="T22" fmla="*/ 498 w 613"/>
                <a:gd name="T23" fmla="*/ 219 h 266"/>
                <a:gd name="T24" fmla="*/ 464 w 613"/>
                <a:gd name="T25" fmla="*/ 241 h 266"/>
                <a:gd name="T26" fmla="*/ 432 w 613"/>
                <a:gd name="T27" fmla="*/ 254 h 266"/>
                <a:gd name="T28" fmla="*/ 400 w 613"/>
                <a:gd name="T29" fmla="*/ 262 h 266"/>
                <a:gd name="T30" fmla="*/ 366 w 613"/>
                <a:gd name="T31" fmla="*/ 266 h 266"/>
                <a:gd name="T32" fmla="*/ 332 w 613"/>
                <a:gd name="T33" fmla="*/ 265 h 266"/>
                <a:gd name="T34" fmla="*/ 296 w 613"/>
                <a:gd name="T35" fmla="*/ 260 h 266"/>
                <a:gd name="T36" fmla="*/ 262 w 613"/>
                <a:gd name="T37" fmla="*/ 250 h 266"/>
                <a:gd name="T38" fmla="*/ 228 w 613"/>
                <a:gd name="T39" fmla="*/ 240 h 266"/>
                <a:gd name="T40" fmla="*/ 196 w 613"/>
                <a:gd name="T41" fmla="*/ 225 h 266"/>
                <a:gd name="T42" fmla="*/ 164 w 613"/>
                <a:gd name="T43" fmla="*/ 211 h 266"/>
                <a:gd name="T44" fmla="*/ 134 w 613"/>
                <a:gd name="T45" fmla="*/ 195 h 266"/>
                <a:gd name="T46" fmla="*/ 105 w 613"/>
                <a:gd name="T47" fmla="*/ 180 h 266"/>
                <a:gd name="T48" fmla="*/ 80 w 613"/>
                <a:gd name="T49" fmla="*/ 164 h 266"/>
                <a:gd name="T50" fmla="*/ 57 w 613"/>
                <a:gd name="T51" fmla="*/ 148 h 266"/>
                <a:gd name="T52" fmla="*/ 38 w 613"/>
                <a:gd name="T53" fmla="*/ 135 h 266"/>
                <a:gd name="T54" fmla="*/ 21 w 613"/>
                <a:gd name="T55" fmla="*/ 123 h 266"/>
                <a:gd name="T56" fmla="*/ 10 w 613"/>
                <a:gd name="T57" fmla="*/ 114 h 266"/>
                <a:gd name="T58" fmla="*/ 3 w 613"/>
                <a:gd name="T59" fmla="*/ 109 h 266"/>
                <a:gd name="T60" fmla="*/ 0 w 613"/>
                <a:gd name="T61" fmla="*/ 106 h 266"/>
                <a:gd name="T62" fmla="*/ 4 w 613"/>
                <a:gd name="T63" fmla="*/ 108 h 266"/>
                <a:gd name="T64" fmla="*/ 15 w 613"/>
                <a:gd name="T65" fmla="*/ 109 h 266"/>
                <a:gd name="T66" fmla="*/ 32 w 613"/>
                <a:gd name="T67" fmla="*/ 113 h 266"/>
                <a:gd name="T68" fmla="*/ 55 w 613"/>
                <a:gd name="T69" fmla="*/ 116 h 266"/>
                <a:gd name="T70" fmla="*/ 82 w 613"/>
                <a:gd name="T71" fmla="*/ 119 h 266"/>
                <a:gd name="T72" fmla="*/ 113 w 613"/>
                <a:gd name="T73" fmla="*/ 123 h 266"/>
                <a:gd name="T74" fmla="*/ 147 w 613"/>
                <a:gd name="T75" fmla="*/ 126 h 266"/>
                <a:gd name="T76" fmla="*/ 182 w 613"/>
                <a:gd name="T77" fmla="*/ 129 h 266"/>
                <a:gd name="T78" fmla="*/ 219 w 613"/>
                <a:gd name="T79" fmla="*/ 130 h 266"/>
                <a:gd name="T80" fmla="*/ 257 w 613"/>
                <a:gd name="T81" fmla="*/ 130 h 266"/>
                <a:gd name="T82" fmla="*/ 294 w 613"/>
                <a:gd name="T83" fmla="*/ 127 h 266"/>
                <a:gd name="T84" fmla="*/ 329 w 613"/>
                <a:gd name="T85" fmla="*/ 123 h 266"/>
                <a:gd name="T86" fmla="*/ 363 w 613"/>
                <a:gd name="T87" fmla="*/ 117 h 266"/>
                <a:gd name="T88" fmla="*/ 404 w 613"/>
                <a:gd name="T89" fmla="*/ 105 h 266"/>
                <a:gd name="T90" fmla="*/ 440 w 613"/>
                <a:gd name="T91" fmla="*/ 93 h 266"/>
                <a:gd name="T92" fmla="*/ 474 w 613"/>
                <a:gd name="T93" fmla="*/ 79 h 266"/>
                <a:gd name="T94" fmla="*/ 506 w 613"/>
                <a:gd name="T95" fmla="*/ 64 h 266"/>
                <a:gd name="T96" fmla="*/ 533 w 613"/>
                <a:gd name="T97" fmla="*/ 51 h 266"/>
                <a:gd name="T98" fmla="*/ 557 w 613"/>
                <a:gd name="T99" fmla="*/ 38 h 266"/>
                <a:gd name="T100" fmla="*/ 576 w 613"/>
                <a:gd name="T101" fmla="*/ 25 h 266"/>
                <a:gd name="T102" fmla="*/ 592 w 613"/>
                <a:gd name="T103" fmla="*/ 15 h 266"/>
                <a:gd name="T104" fmla="*/ 604 w 613"/>
                <a:gd name="T105" fmla="*/ 7 h 266"/>
                <a:gd name="T106" fmla="*/ 610 w 613"/>
                <a:gd name="T107" fmla="*/ 2 h 266"/>
                <a:gd name="T108" fmla="*/ 613 w 613"/>
                <a:gd name="T10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3" h="266">
                  <a:moveTo>
                    <a:pt x="613" y="0"/>
                  </a:moveTo>
                  <a:lnTo>
                    <a:pt x="613" y="3"/>
                  </a:lnTo>
                  <a:lnTo>
                    <a:pt x="612" y="12"/>
                  </a:lnTo>
                  <a:lnTo>
                    <a:pt x="610" y="26"/>
                  </a:lnTo>
                  <a:lnTo>
                    <a:pt x="608" y="45"/>
                  </a:lnTo>
                  <a:lnTo>
                    <a:pt x="601" y="66"/>
                  </a:lnTo>
                  <a:lnTo>
                    <a:pt x="593" y="91"/>
                  </a:lnTo>
                  <a:lnTo>
                    <a:pt x="583" y="116"/>
                  </a:lnTo>
                  <a:lnTo>
                    <a:pt x="569" y="143"/>
                  </a:lnTo>
                  <a:lnTo>
                    <a:pt x="550" y="169"/>
                  </a:lnTo>
                  <a:lnTo>
                    <a:pt x="527" y="195"/>
                  </a:lnTo>
                  <a:lnTo>
                    <a:pt x="498" y="219"/>
                  </a:lnTo>
                  <a:lnTo>
                    <a:pt x="464" y="241"/>
                  </a:lnTo>
                  <a:lnTo>
                    <a:pt x="432" y="254"/>
                  </a:lnTo>
                  <a:lnTo>
                    <a:pt x="400" y="262"/>
                  </a:lnTo>
                  <a:lnTo>
                    <a:pt x="366" y="266"/>
                  </a:lnTo>
                  <a:lnTo>
                    <a:pt x="332" y="265"/>
                  </a:lnTo>
                  <a:lnTo>
                    <a:pt x="296" y="260"/>
                  </a:lnTo>
                  <a:lnTo>
                    <a:pt x="262" y="250"/>
                  </a:lnTo>
                  <a:lnTo>
                    <a:pt x="228" y="240"/>
                  </a:lnTo>
                  <a:lnTo>
                    <a:pt x="196" y="225"/>
                  </a:lnTo>
                  <a:lnTo>
                    <a:pt x="164" y="211"/>
                  </a:lnTo>
                  <a:lnTo>
                    <a:pt x="134" y="195"/>
                  </a:lnTo>
                  <a:lnTo>
                    <a:pt x="105" y="180"/>
                  </a:lnTo>
                  <a:lnTo>
                    <a:pt x="80" y="164"/>
                  </a:lnTo>
                  <a:lnTo>
                    <a:pt x="57" y="148"/>
                  </a:lnTo>
                  <a:lnTo>
                    <a:pt x="38" y="135"/>
                  </a:lnTo>
                  <a:lnTo>
                    <a:pt x="21" y="123"/>
                  </a:lnTo>
                  <a:lnTo>
                    <a:pt x="10" y="114"/>
                  </a:lnTo>
                  <a:lnTo>
                    <a:pt x="3" y="109"/>
                  </a:lnTo>
                  <a:lnTo>
                    <a:pt x="0" y="106"/>
                  </a:lnTo>
                  <a:lnTo>
                    <a:pt x="4" y="108"/>
                  </a:lnTo>
                  <a:lnTo>
                    <a:pt x="15" y="109"/>
                  </a:lnTo>
                  <a:lnTo>
                    <a:pt x="32" y="113"/>
                  </a:lnTo>
                  <a:lnTo>
                    <a:pt x="55" y="116"/>
                  </a:lnTo>
                  <a:lnTo>
                    <a:pt x="82" y="119"/>
                  </a:lnTo>
                  <a:lnTo>
                    <a:pt x="113" y="123"/>
                  </a:lnTo>
                  <a:lnTo>
                    <a:pt x="147" y="126"/>
                  </a:lnTo>
                  <a:lnTo>
                    <a:pt x="182" y="129"/>
                  </a:lnTo>
                  <a:lnTo>
                    <a:pt x="219" y="130"/>
                  </a:lnTo>
                  <a:lnTo>
                    <a:pt x="257" y="130"/>
                  </a:lnTo>
                  <a:lnTo>
                    <a:pt x="294" y="127"/>
                  </a:lnTo>
                  <a:lnTo>
                    <a:pt x="329" y="123"/>
                  </a:lnTo>
                  <a:lnTo>
                    <a:pt x="363" y="117"/>
                  </a:lnTo>
                  <a:lnTo>
                    <a:pt x="404" y="105"/>
                  </a:lnTo>
                  <a:lnTo>
                    <a:pt x="440" y="93"/>
                  </a:lnTo>
                  <a:lnTo>
                    <a:pt x="474" y="79"/>
                  </a:lnTo>
                  <a:lnTo>
                    <a:pt x="506" y="64"/>
                  </a:lnTo>
                  <a:lnTo>
                    <a:pt x="533" y="51"/>
                  </a:lnTo>
                  <a:lnTo>
                    <a:pt x="557" y="38"/>
                  </a:lnTo>
                  <a:lnTo>
                    <a:pt x="576" y="25"/>
                  </a:lnTo>
                  <a:lnTo>
                    <a:pt x="592" y="15"/>
                  </a:lnTo>
                  <a:lnTo>
                    <a:pt x="604" y="7"/>
                  </a:lnTo>
                  <a:lnTo>
                    <a:pt x="610" y="2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08"/>
            <p:cNvSpPr>
              <a:spLocks/>
            </p:cNvSpPr>
            <p:nvPr/>
          </p:nvSpPr>
          <p:spPr bwMode="auto">
            <a:xfrm>
              <a:off x="5556250" y="3463925"/>
              <a:ext cx="736600" cy="744538"/>
            </a:xfrm>
            <a:custGeom>
              <a:avLst/>
              <a:gdLst>
                <a:gd name="T0" fmla="*/ 0 w 464"/>
                <a:gd name="T1" fmla="*/ 0 h 469"/>
                <a:gd name="T2" fmla="*/ 2 w 464"/>
                <a:gd name="T3" fmla="*/ 3 h 469"/>
                <a:gd name="T4" fmla="*/ 6 w 464"/>
                <a:gd name="T5" fmla="*/ 12 h 469"/>
                <a:gd name="T6" fmla="*/ 14 w 464"/>
                <a:gd name="T7" fmla="*/ 25 h 469"/>
                <a:gd name="T8" fmla="*/ 23 w 464"/>
                <a:gd name="T9" fmla="*/ 42 h 469"/>
                <a:gd name="T10" fmla="*/ 36 w 464"/>
                <a:gd name="T11" fmla="*/ 63 h 469"/>
                <a:gd name="T12" fmla="*/ 51 w 464"/>
                <a:gd name="T13" fmla="*/ 87 h 469"/>
                <a:gd name="T14" fmla="*/ 66 w 464"/>
                <a:gd name="T15" fmla="*/ 112 h 469"/>
                <a:gd name="T16" fmla="*/ 85 w 464"/>
                <a:gd name="T17" fmla="*/ 139 h 469"/>
                <a:gd name="T18" fmla="*/ 104 w 464"/>
                <a:gd name="T19" fmla="*/ 167 h 469"/>
                <a:gd name="T20" fmla="*/ 125 w 464"/>
                <a:gd name="T21" fmla="*/ 194 h 469"/>
                <a:gd name="T22" fmla="*/ 148 w 464"/>
                <a:gd name="T23" fmla="*/ 221 h 469"/>
                <a:gd name="T24" fmla="*/ 170 w 464"/>
                <a:gd name="T25" fmla="*/ 246 h 469"/>
                <a:gd name="T26" fmla="*/ 193 w 464"/>
                <a:gd name="T27" fmla="*/ 270 h 469"/>
                <a:gd name="T28" fmla="*/ 218 w 464"/>
                <a:gd name="T29" fmla="*/ 290 h 469"/>
                <a:gd name="T30" fmla="*/ 255 w 464"/>
                <a:gd name="T31" fmla="*/ 317 h 469"/>
                <a:gd name="T32" fmla="*/ 292 w 464"/>
                <a:gd name="T33" fmla="*/ 339 h 469"/>
                <a:gd name="T34" fmla="*/ 327 w 464"/>
                <a:gd name="T35" fmla="*/ 359 h 469"/>
                <a:gd name="T36" fmla="*/ 358 w 464"/>
                <a:gd name="T37" fmla="*/ 375 h 469"/>
                <a:gd name="T38" fmla="*/ 388 w 464"/>
                <a:gd name="T39" fmla="*/ 388 h 469"/>
                <a:gd name="T40" fmla="*/ 413 w 464"/>
                <a:gd name="T41" fmla="*/ 397 h 469"/>
                <a:gd name="T42" fmla="*/ 436 w 464"/>
                <a:gd name="T43" fmla="*/ 405 h 469"/>
                <a:gd name="T44" fmla="*/ 451 w 464"/>
                <a:gd name="T45" fmla="*/ 409 h 469"/>
                <a:gd name="T46" fmla="*/ 462 w 464"/>
                <a:gd name="T47" fmla="*/ 413 h 469"/>
                <a:gd name="T48" fmla="*/ 464 w 464"/>
                <a:gd name="T49" fmla="*/ 413 h 469"/>
                <a:gd name="T50" fmla="*/ 462 w 464"/>
                <a:gd name="T51" fmla="*/ 415 h 469"/>
                <a:gd name="T52" fmla="*/ 455 w 464"/>
                <a:gd name="T53" fmla="*/ 420 h 469"/>
                <a:gd name="T54" fmla="*/ 443 w 464"/>
                <a:gd name="T55" fmla="*/ 427 h 469"/>
                <a:gd name="T56" fmla="*/ 426 w 464"/>
                <a:gd name="T57" fmla="*/ 436 h 469"/>
                <a:gd name="T58" fmla="*/ 407 w 464"/>
                <a:gd name="T59" fmla="*/ 445 h 469"/>
                <a:gd name="T60" fmla="*/ 383 w 464"/>
                <a:gd name="T61" fmla="*/ 455 h 469"/>
                <a:gd name="T62" fmla="*/ 356 w 464"/>
                <a:gd name="T63" fmla="*/ 462 h 469"/>
                <a:gd name="T64" fmla="*/ 326 w 464"/>
                <a:gd name="T65" fmla="*/ 466 h 469"/>
                <a:gd name="T66" fmla="*/ 293 w 464"/>
                <a:gd name="T67" fmla="*/ 469 h 469"/>
                <a:gd name="T68" fmla="*/ 259 w 464"/>
                <a:gd name="T69" fmla="*/ 466 h 469"/>
                <a:gd name="T70" fmla="*/ 222 w 464"/>
                <a:gd name="T71" fmla="*/ 460 h 469"/>
                <a:gd name="T72" fmla="*/ 183 w 464"/>
                <a:gd name="T73" fmla="*/ 447 h 469"/>
                <a:gd name="T74" fmla="*/ 151 w 464"/>
                <a:gd name="T75" fmla="*/ 428 h 469"/>
                <a:gd name="T76" fmla="*/ 124 w 464"/>
                <a:gd name="T77" fmla="*/ 406 h 469"/>
                <a:gd name="T78" fmla="*/ 99 w 464"/>
                <a:gd name="T79" fmla="*/ 380 h 469"/>
                <a:gd name="T80" fmla="*/ 78 w 464"/>
                <a:gd name="T81" fmla="*/ 350 h 469"/>
                <a:gd name="T82" fmla="*/ 61 w 464"/>
                <a:gd name="T83" fmla="*/ 317 h 469"/>
                <a:gd name="T84" fmla="*/ 47 w 464"/>
                <a:gd name="T85" fmla="*/ 283 h 469"/>
                <a:gd name="T86" fmla="*/ 34 w 464"/>
                <a:gd name="T87" fmla="*/ 246 h 469"/>
                <a:gd name="T88" fmla="*/ 25 w 464"/>
                <a:gd name="T89" fmla="*/ 211 h 469"/>
                <a:gd name="T90" fmla="*/ 17 w 464"/>
                <a:gd name="T91" fmla="*/ 174 h 469"/>
                <a:gd name="T92" fmla="*/ 10 w 464"/>
                <a:gd name="T93" fmla="*/ 140 h 469"/>
                <a:gd name="T94" fmla="*/ 6 w 464"/>
                <a:gd name="T95" fmla="*/ 108 h 469"/>
                <a:gd name="T96" fmla="*/ 4 w 464"/>
                <a:gd name="T97" fmla="*/ 79 h 469"/>
                <a:gd name="T98" fmla="*/ 2 w 464"/>
                <a:gd name="T99" fmla="*/ 53 h 469"/>
                <a:gd name="T100" fmla="*/ 1 w 464"/>
                <a:gd name="T101" fmla="*/ 30 h 469"/>
                <a:gd name="T102" fmla="*/ 0 w 464"/>
                <a:gd name="T103" fmla="*/ 15 h 469"/>
                <a:gd name="T104" fmla="*/ 0 w 464"/>
                <a:gd name="T105" fmla="*/ 4 h 469"/>
                <a:gd name="T106" fmla="*/ 0 w 464"/>
                <a:gd name="T10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4" h="469">
                  <a:moveTo>
                    <a:pt x="0" y="0"/>
                  </a:moveTo>
                  <a:lnTo>
                    <a:pt x="2" y="3"/>
                  </a:lnTo>
                  <a:lnTo>
                    <a:pt x="6" y="12"/>
                  </a:lnTo>
                  <a:lnTo>
                    <a:pt x="14" y="25"/>
                  </a:lnTo>
                  <a:lnTo>
                    <a:pt x="23" y="42"/>
                  </a:lnTo>
                  <a:lnTo>
                    <a:pt x="36" y="63"/>
                  </a:lnTo>
                  <a:lnTo>
                    <a:pt x="51" y="87"/>
                  </a:lnTo>
                  <a:lnTo>
                    <a:pt x="66" y="112"/>
                  </a:lnTo>
                  <a:lnTo>
                    <a:pt x="85" y="139"/>
                  </a:lnTo>
                  <a:lnTo>
                    <a:pt x="104" y="167"/>
                  </a:lnTo>
                  <a:lnTo>
                    <a:pt x="125" y="194"/>
                  </a:lnTo>
                  <a:lnTo>
                    <a:pt x="148" y="221"/>
                  </a:lnTo>
                  <a:lnTo>
                    <a:pt x="170" y="246"/>
                  </a:lnTo>
                  <a:lnTo>
                    <a:pt x="193" y="270"/>
                  </a:lnTo>
                  <a:lnTo>
                    <a:pt x="218" y="290"/>
                  </a:lnTo>
                  <a:lnTo>
                    <a:pt x="255" y="317"/>
                  </a:lnTo>
                  <a:lnTo>
                    <a:pt x="292" y="339"/>
                  </a:lnTo>
                  <a:lnTo>
                    <a:pt x="327" y="359"/>
                  </a:lnTo>
                  <a:lnTo>
                    <a:pt x="358" y="375"/>
                  </a:lnTo>
                  <a:lnTo>
                    <a:pt x="388" y="388"/>
                  </a:lnTo>
                  <a:lnTo>
                    <a:pt x="413" y="397"/>
                  </a:lnTo>
                  <a:lnTo>
                    <a:pt x="436" y="405"/>
                  </a:lnTo>
                  <a:lnTo>
                    <a:pt x="451" y="409"/>
                  </a:lnTo>
                  <a:lnTo>
                    <a:pt x="462" y="413"/>
                  </a:lnTo>
                  <a:lnTo>
                    <a:pt x="464" y="413"/>
                  </a:lnTo>
                  <a:lnTo>
                    <a:pt x="462" y="415"/>
                  </a:lnTo>
                  <a:lnTo>
                    <a:pt x="455" y="420"/>
                  </a:lnTo>
                  <a:lnTo>
                    <a:pt x="443" y="427"/>
                  </a:lnTo>
                  <a:lnTo>
                    <a:pt x="426" y="436"/>
                  </a:lnTo>
                  <a:lnTo>
                    <a:pt x="407" y="445"/>
                  </a:lnTo>
                  <a:lnTo>
                    <a:pt x="383" y="455"/>
                  </a:lnTo>
                  <a:lnTo>
                    <a:pt x="356" y="462"/>
                  </a:lnTo>
                  <a:lnTo>
                    <a:pt x="326" y="466"/>
                  </a:lnTo>
                  <a:lnTo>
                    <a:pt x="293" y="469"/>
                  </a:lnTo>
                  <a:lnTo>
                    <a:pt x="259" y="466"/>
                  </a:lnTo>
                  <a:lnTo>
                    <a:pt x="222" y="460"/>
                  </a:lnTo>
                  <a:lnTo>
                    <a:pt x="183" y="447"/>
                  </a:lnTo>
                  <a:lnTo>
                    <a:pt x="151" y="428"/>
                  </a:lnTo>
                  <a:lnTo>
                    <a:pt x="124" y="406"/>
                  </a:lnTo>
                  <a:lnTo>
                    <a:pt x="99" y="380"/>
                  </a:lnTo>
                  <a:lnTo>
                    <a:pt x="78" y="350"/>
                  </a:lnTo>
                  <a:lnTo>
                    <a:pt x="61" y="317"/>
                  </a:lnTo>
                  <a:lnTo>
                    <a:pt x="47" y="283"/>
                  </a:lnTo>
                  <a:lnTo>
                    <a:pt x="34" y="246"/>
                  </a:lnTo>
                  <a:lnTo>
                    <a:pt x="25" y="211"/>
                  </a:lnTo>
                  <a:lnTo>
                    <a:pt x="17" y="174"/>
                  </a:lnTo>
                  <a:lnTo>
                    <a:pt x="10" y="140"/>
                  </a:lnTo>
                  <a:lnTo>
                    <a:pt x="6" y="108"/>
                  </a:lnTo>
                  <a:lnTo>
                    <a:pt x="4" y="79"/>
                  </a:lnTo>
                  <a:lnTo>
                    <a:pt x="2" y="53"/>
                  </a:lnTo>
                  <a:lnTo>
                    <a:pt x="1" y="30"/>
                  </a:lnTo>
                  <a:lnTo>
                    <a:pt x="0" y="15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357" y="1405213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95" y="2420683"/>
            <a:ext cx="3048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95" y="4167916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04" y="2031594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68" y="5450589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58" y="3581400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43" y="5257966"/>
            <a:ext cx="304800" cy="3048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9" name="TextBox 38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771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271625" y="425518"/>
            <a:ext cx="5246542" cy="6006963"/>
            <a:chOff x="3800476" y="809626"/>
            <a:chExt cx="4578350" cy="5241925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119813" y="4664076"/>
              <a:ext cx="946150" cy="547688"/>
            </a:xfrm>
            <a:custGeom>
              <a:avLst/>
              <a:gdLst>
                <a:gd name="T0" fmla="*/ 518 w 596"/>
                <a:gd name="T1" fmla="*/ 345 h 345"/>
                <a:gd name="T2" fmla="*/ 0 w 596"/>
                <a:gd name="T3" fmla="*/ 343 h 345"/>
                <a:gd name="T4" fmla="*/ 33 w 596"/>
                <a:gd name="T5" fmla="*/ 0 h 345"/>
                <a:gd name="T6" fmla="*/ 596 w 596"/>
                <a:gd name="T7" fmla="*/ 18 h 345"/>
                <a:gd name="T8" fmla="*/ 518 w 596"/>
                <a:gd name="T9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345">
                  <a:moveTo>
                    <a:pt x="518" y="345"/>
                  </a:moveTo>
                  <a:lnTo>
                    <a:pt x="0" y="343"/>
                  </a:lnTo>
                  <a:lnTo>
                    <a:pt x="33" y="0"/>
                  </a:lnTo>
                  <a:lnTo>
                    <a:pt x="596" y="18"/>
                  </a:lnTo>
                  <a:lnTo>
                    <a:pt x="518" y="34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560888" y="4119563"/>
              <a:ext cx="915988" cy="930275"/>
            </a:xfrm>
            <a:custGeom>
              <a:avLst/>
              <a:gdLst>
                <a:gd name="T0" fmla="*/ 255 w 577"/>
                <a:gd name="T1" fmla="*/ 586 h 586"/>
                <a:gd name="T2" fmla="*/ 0 w 577"/>
                <a:gd name="T3" fmla="*/ 135 h 586"/>
                <a:gd name="T4" fmla="*/ 317 w 577"/>
                <a:gd name="T5" fmla="*/ 0 h 586"/>
                <a:gd name="T6" fmla="*/ 577 w 577"/>
                <a:gd name="T7" fmla="*/ 492 h 586"/>
                <a:gd name="T8" fmla="*/ 255 w 577"/>
                <a:gd name="T9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586">
                  <a:moveTo>
                    <a:pt x="255" y="586"/>
                  </a:moveTo>
                  <a:lnTo>
                    <a:pt x="0" y="135"/>
                  </a:lnTo>
                  <a:lnTo>
                    <a:pt x="317" y="0"/>
                  </a:lnTo>
                  <a:lnTo>
                    <a:pt x="577" y="492"/>
                  </a:lnTo>
                  <a:lnTo>
                    <a:pt x="255" y="5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125913" y="2559051"/>
              <a:ext cx="862013" cy="1077913"/>
            </a:xfrm>
            <a:custGeom>
              <a:avLst/>
              <a:gdLst>
                <a:gd name="T0" fmla="*/ 0 w 543"/>
                <a:gd name="T1" fmla="*/ 448 h 679"/>
                <a:gd name="T2" fmla="*/ 262 w 543"/>
                <a:gd name="T3" fmla="*/ 0 h 679"/>
                <a:gd name="T4" fmla="*/ 543 w 543"/>
                <a:gd name="T5" fmla="*/ 201 h 679"/>
                <a:gd name="T6" fmla="*/ 244 w 543"/>
                <a:gd name="T7" fmla="*/ 679 h 679"/>
                <a:gd name="T8" fmla="*/ 0 w 543"/>
                <a:gd name="T9" fmla="*/ 448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679">
                  <a:moveTo>
                    <a:pt x="0" y="448"/>
                  </a:moveTo>
                  <a:lnTo>
                    <a:pt x="262" y="0"/>
                  </a:lnTo>
                  <a:lnTo>
                    <a:pt x="543" y="201"/>
                  </a:lnTo>
                  <a:lnTo>
                    <a:pt x="244" y="679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124451" y="1647826"/>
              <a:ext cx="946150" cy="547688"/>
            </a:xfrm>
            <a:custGeom>
              <a:avLst/>
              <a:gdLst>
                <a:gd name="T0" fmla="*/ 79 w 596"/>
                <a:gd name="T1" fmla="*/ 0 h 345"/>
                <a:gd name="T2" fmla="*/ 596 w 596"/>
                <a:gd name="T3" fmla="*/ 2 h 345"/>
                <a:gd name="T4" fmla="*/ 561 w 596"/>
                <a:gd name="T5" fmla="*/ 345 h 345"/>
                <a:gd name="T6" fmla="*/ 0 w 596"/>
                <a:gd name="T7" fmla="*/ 326 h 345"/>
                <a:gd name="T8" fmla="*/ 79 w 596"/>
                <a:gd name="T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345">
                  <a:moveTo>
                    <a:pt x="79" y="0"/>
                  </a:moveTo>
                  <a:lnTo>
                    <a:pt x="596" y="2"/>
                  </a:lnTo>
                  <a:lnTo>
                    <a:pt x="561" y="345"/>
                  </a:lnTo>
                  <a:lnTo>
                    <a:pt x="0" y="32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02426" y="1804988"/>
              <a:ext cx="919163" cy="941388"/>
            </a:xfrm>
            <a:custGeom>
              <a:avLst/>
              <a:gdLst>
                <a:gd name="T0" fmla="*/ 321 w 579"/>
                <a:gd name="T1" fmla="*/ 0 h 593"/>
                <a:gd name="T2" fmla="*/ 579 w 579"/>
                <a:gd name="T3" fmla="*/ 450 h 593"/>
                <a:gd name="T4" fmla="*/ 266 w 579"/>
                <a:gd name="T5" fmla="*/ 593 h 593"/>
                <a:gd name="T6" fmla="*/ 0 w 579"/>
                <a:gd name="T7" fmla="*/ 96 h 593"/>
                <a:gd name="T8" fmla="*/ 321 w 579"/>
                <a:gd name="T9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593">
                  <a:moveTo>
                    <a:pt x="321" y="0"/>
                  </a:moveTo>
                  <a:lnTo>
                    <a:pt x="579" y="450"/>
                  </a:lnTo>
                  <a:lnTo>
                    <a:pt x="266" y="593"/>
                  </a:lnTo>
                  <a:lnTo>
                    <a:pt x="0" y="96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202488" y="3221038"/>
              <a:ext cx="858838" cy="1077913"/>
            </a:xfrm>
            <a:custGeom>
              <a:avLst/>
              <a:gdLst>
                <a:gd name="T0" fmla="*/ 541 w 541"/>
                <a:gd name="T1" fmla="*/ 231 h 679"/>
                <a:gd name="T2" fmla="*/ 279 w 541"/>
                <a:gd name="T3" fmla="*/ 679 h 679"/>
                <a:gd name="T4" fmla="*/ 0 w 541"/>
                <a:gd name="T5" fmla="*/ 477 h 679"/>
                <a:gd name="T6" fmla="*/ 297 w 541"/>
                <a:gd name="T7" fmla="*/ 0 h 679"/>
                <a:gd name="T8" fmla="*/ 541 w 541"/>
                <a:gd name="T9" fmla="*/ 23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679">
                  <a:moveTo>
                    <a:pt x="541" y="231"/>
                  </a:moveTo>
                  <a:lnTo>
                    <a:pt x="279" y="679"/>
                  </a:lnTo>
                  <a:lnTo>
                    <a:pt x="0" y="477"/>
                  </a:lnTo>
                  <a:lnTo>
                    <a:pt x="297" y="0"/>
                  </a:lnTo>
                  <a:lnTo>
                    <a:pt x="541" y="23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064126" y="4119563"/>
              <a:ext cx="1881188" cy="1931988"/>
            </a:xfrm>
            <a:custGeom>
              <a:avLst/>
              <a:gdLst>
                <a:gd name="T0" fmla="*/ 1185 w 1185"/>
                <a:gd name="T1" fmla="*/ 688 h 1217"/>
                <a:gd name="T2" fmla="*/ 631 w 1185"/>
                <a:gd name="T3" fmla="*/ 1217 h 1217"/>
                <a:gd name="T4" fmla="*/ 0 w 1185"/>
                <a:gd name="T5" fmla="*/ 0 h 1217"/>
                <a:gd name="T6" fmla="*/ 1185 w 1185"/>
                <a:gd name="T7" fmla="*/ 688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5" h="1217">
                  <a:moveTo>
                    <a:pt x="1185" y="688"/>
                  </a:moveTo>
                  <a:lnTo>
                    <a:pt x="631" y="1217"/>
                  </a:lnTo>
                  <a:lnTo>
                    <a:pt x="0" y="0"/>
                  </a:lnTo>
                  <a:lnTo>
                    <a:pt x="1185" y="68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800476" y="2874963"/>
              <a:ext cx="1185863" cy="2176463"/>
            </a:xfrm>
            <a:custGeom>
              <a:avLst/>
              <a:gdLst>
                <a:gd name="T0" fmla="*/ 734 w 747"/>
                <a:gd name="T1" fmla="*/ 1371 h 1371"/>
                <a:gd name="T2" fmla="*/ 0 w 747"/>
                <a:gd name="T3" fmla="*/ 1151 h 1371"/>
                <a:gd name="T4" fmla="*/ 747 w 747"/>
                <a:gd name="T5" fmla="*/ 0 h 1371"/>
                <a:gd name="T6" fmla="*/ 734 w 747"/>
                <a:gd name="T7" fmla="*/ 1371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7" h="1371">
                  <a:moveTo>
                    <a:pt x="734" y="1371"/>
                  </a:moveTo>
                  <a:lnTo>
                    <a:pt x="0" y="1151"/>
                  </a:lnTo>
                  <a:lnTo>
                    <a:pt x="747" y="0"/>
                  </a:lnTo>
                  <a:lnTo>
                    <a:pt x="734" y="137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841751" y="2089151"/>
              <a:ext cx="2173288" cy="1181100"/>
            </a:xfrm>
            <a:custGeom>
              <a:avLst/>
              <a:gdLst>
                <a:gd name="T0" fmla="*/ 179 w 1369"/>
                <a:gd name="T1" fmla="*/ 744 h 744"/>
                <a:gd name="T2" fmla="*/ 0 w 1369"/>
                <a:gd name="T3" fmla="*/ 0 h 744"/>
                <a:gd name="T4" fmla="*/ 1369 w 1369"/>
                <a:gd name="T5" fmla="*/ 67 h 744"/>
                <a:gd name="T6" fmla="*/ 179 w 1369"/>
                <a:gd name="T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744">
                  <a:moveTo>
                    <a:pt x="179" y="744"/>
                  </a:moveTo>
                  <a:lnTo>
                    <a:pt x="0" y="0"/>
                  </a:lnTo>
                  <a:lnTo>
                    <a:pt x="1369" y="67"/>
                  </a:lnTo>
                  <a:lnTo>
                    <a:pt x="179" y="74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246688" y="809626"/>
              <a:ext cx="1878013" cy="1935163"/>
            </a:xfrm>
            <a:custGeom>
              <a:avLst/>
              <a:gdLst>
                <a:gd name="T0" fmla="*/ 0 w 1183"/>
                <a:gd name="T1" fmla="*/ 527 h 1219"/>
                <a:gd name="T2" fmla="*/ 555 w 1183"/>
                <a:gd name="T3" fmla="*/ 0 h 1219"/>
                <a:gd name="T4" fmla="*/ 1183 w 1183"/>
                <a:gd name="T5" fmla="*/ 1219 h 1219"/>
                <a:gd name="T6" fmla="*/ 0 w 1183"/>
                <a:gd name="T7" fmla="*/ 52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3" h="1219">
                  <a:moveTo>
                    <a:pt x="0" y="527"/>
                  </a:moveTo>
                  <a:lnTo>
                    <a:pt x="555" y="0"/>
                  </a:lnTo>
                  <a:lnTo>
                    <a:pt x="1183" y="1219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7202488" y="1804988"/>
              <a:ext cx="1176338" cy="2173288"/>
            </a:xfrm>
            <a:custGeom>
              <a:avLst/>
              <a:gdLst>
                <a:gd name="T0" fmla="*/ 7 w 741"/>
                <a:gd name="T1" fmla="*/ 0 h 1369"/>
                <a:gd name="T2" fmla="*/ 741 w 741"/>
                <a:gd name="T3" fmla="*/ 215 h 1369"/>
                <a:gd name="T4" fmla="*/ 0 w 741"/>
                <a:gd name="T5" fmla="*/ 1369 h 1369"/>
                <a:gd name="T6" fmla="*/ 7 w 741"/>
                <a:gd name="T7" fmla="*/ 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1" h="1369">
                  <a:moveTo>
                    <a:pt x="7" y="0"/>
                  </a:moveTo>
                  <a:lnTo>
                    <a:pt x="741" y="215"/>
                  </a:lnTo>
                  <a:lnTo>
                    <a:pt x="0" y="136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172201" y="3587751"/>
              <a:ext cx="2174875" cy="1181100"/>
            </a:xfrm>
            <a:custGeom>
              <a:avLst/>
              <a:gdLst>
                <a:gd name="T0" fmla="*/ 1190 w 1370"/>
                <a:gd name="T1" fmla="*/ 0 h 744"/>
                <a:gd name="T2" fmla="*/ 1370 w 1370"/>
                <a:gd name="T3" fmla="*/ 744 h 744"/>
                <a:gd name="T4" fmla="*/ 0 w 1370"/>
                <a:gd name="T5" fmla="*/ 680 h 744"/>
                <a:gd name="T6" fmla="*/ 1190 w 1370"/>
                <a:gd name="T7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0" h="744">
                  <a:moveTo>
                    <a:pt x="1190" y="0"/>
                  </a:moveTo>
                  <a:lnTo>
                    <a:pt x="1370" y="744"/>
                  </a:lnTo>
                  <a:lnTo>
                    <a:pt x="0" y="680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499256" y="218936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9257" y="185560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3930" y="1855605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1" y="2068965"/>
            <a:ext cx="304800" cy="304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499256" y="317742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99257" y="284366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3930" y="284366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99256" y="416600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99257" y="383223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3930" y="3832238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9256" y="515159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99257" y="481783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3930" y="481783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1" y="3057022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90" y="4045598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90" y="5048663"/>
            <a:ext cx="304800" cy="3048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569756" y="920088"/>
            <a:ext cx="6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1.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01271" y="2024424"/>
            <a:ext cx="6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2.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43115" y="4092132"/>
            <a:ext cx="6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3.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00042" y="5085410"/>
            <a:ext cx="6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4.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90862" y="4073069"/>
            <a:ext cx="6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5.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21457" y="2041943"/>
            <a:ext cx="6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6.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44" name="TextBox 43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430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30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1800" y="1656049"/>
            <a:ext cx="5867400" cy="794076"/>
            <a:chOff x="6324600" y="633031"/>
            <a:chExt cx="5867400" cy="794076"/>
          </a:xfrm>
        </p:grpSpPr>
        <p:sp>
          <p:nvSpPr>
            <p:cNvPr id="6" name="TextBox 5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about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31800" y="2617110"/>
            <a:ext cx="534657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00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09950" y="826078"/>
            <a:ext cx="5676900" cy="5573713"/>
            <a:chOff x="3409950" y="826078"/>
            <a:chExt cx="5676900" cy="5573713"/>
          </a:xfrm>
        </p:grpSpPr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465513" y="5320291"/>
              <a:ext cx="5438775" cy="1079500"/>
            </a:xfrm>
            <a:custGeom>
              <a:avLst/>
              <a:gdLst>
                <a:gd name="T0" fmla="*/ 3426 w 3426"/>
                <a:gd name="T1" fmla="*/ 0 h 680"/>
                <a:gd name="T2" fmla="*/ 3423 w 3426"/>
                <a:gd name="T3" fmla="*/ 42 h 680"/>
                <a:gd name="T4" fmla="*/ 3327 w 3426"/>
                <a:gd name="T5" fmla="*/ 87 h 680"/>
                <a:gd name="T6" fmla="*/ 1600 w 3426"/>
                <a:gd name="T7" fmla="*/ 680 h 680"/>
                <a:gd name="T8" fmla="*/ 16 w 3426"/>
                <a:gd name="T9" fmla="*/ 383 h 680"/>
                <a:gd name="T10" fmla="*/ 0 w 3426"/>
                <a:gd name="T11" fmla="*/ 362 h 680"/>
                <a:gd name="T12" fmla="*/ 0 w 3426"/>
                <a:gd name="T13" fmla="*/ 358 h 680"/>
                <a:gd name="T14" fmla="*/ 0 w 3426"/>
                <a:gd name="T15" fmla="*/ 346 h 680"/>
                <a:gd name="T16" fmla="*/ 0 w 3426"/>
                <a:gd name="T17" fmla="*/ 333 h 680"/>
                <a:gd name="T18" fmla="*/ 0 w 3426"/>
                <a:gd name="T19" fmla="*/ 318 h 680"/>
                <a:gd name="T20" fmla="*/ 1 w 3426"/>
                <a:gd name="T21" fmla="*/ 308 h 680"/>
                <a:gd name="T22" fmla="*/ 1 w 3426"/>
                <a:gd name="T23" fmla="*/ 303 h 680"/>
                <a:gd name="T24" fmla="*/ 7 w 3426"/>
                <a:gd name="T25" fmla="*/ 303 h 680"/>
                <a:gd name="T26" fmla="*/ 20 w 3426"/>
                <a:gd name="T27" fmla="*/ 301 h 680"/>
                <a:gd name="T28" fmla="*/ 42 w 3426"/>
                <a:gd name="T29" fmla="*/ 300 h 680"/>
                <a:gd name="T30" fmla="*/ 72 w 3426"/>
                <a:gd name="T31" fmla="*/ 298 h 680"/>
                <a:gd name="T32" fmla="*/ 110 w 3426"/>
                <a:gd name="T33" fmla="*/ 294 h 680"/>
                <a:gd name="T34" fmla="*/ 155 w 3426"/>
                <a:gd name="T35" fmla="*/ 290 h 680"/>
                <a:gd name="T36" fmla="*/ 207 w 3426"/>
                <a:gd name="T37" fmla="*/ 284 h 680"/>
                <a:gd name="T38" fmla="*/ 266 w 3426"/>
                <a:gd name="T39" fmla="*/ 279 h 680"/>
                <a:gd name="T40" fmla="*/ 330 w 3426"/>
                <a:gd name="T41" fmla="*/ 274 h 680"/>
                <a:gd name="T42" fmla="*/ 401 w 3426"/>
                <a:gd name="T43" fmla="*/ 267 h 680"/>
                <a:gd name="T44" fmla="*/ 477 w 3426"/>
                <a:gd name="T45" fmla="*/ 261 h 680"/>
                <a:gd name="T46" fmla="*/ 558 w 3426"/>
                <a:gd name="T47" fmla="*/ 254 h 680"/>
                <a:gd name="T48" fmla="*/ 643 w 3426"/>
                <a:gd name="T49" fmla="*/ 246 h 680"/>
                <a:gd name="T50" fmla="*/ 732 w 3426"/>
                <a:gd name="T51" fmla="*/ 239 h 680"/>
                <a:gd name="T52" fmla="*/ 826 w 3426"/>
                <a:gd name="T53" fmla="*/ 231 h 680"/>
                <a:gd name="T54" fmla="*/ 922 w 3426"/>
                <a:gd name="T55" fmla="*/ 222 h 680"/>
                <a:gd name="T56" fmla="*/ 1021 w 3426"/>
                <a:gd name="T57" fmla="*/ 212 h 680"/>
                <a:gd name="T58" fmla="*/ 1123 w 3426"/>
                <a:gd name="T59" fmla="*/ 203 h 680"/>
                <a:gd name="T60" fmla="*/ 1228 w 3426"/>
                <a:gd name="T61" fmla="*/ 194 h 680"/>
                <a:gd name="T62" fmla="*/ 1334 w 3426"/>
                <a:gd name="T63" fmla="*/ 185 h 680"/>
                <a:gd name="T64" fmla="*/ 1441 w 3426"/>
                <a:gd name="T65" fmla="*/ 176 h 680"/>
                <a:gd name="T66" fmla="*/ 1550 w 3426"/>
                <a:gd name="T67" fmla="*/ 167 h 680"/>
                <a:gd name="T68" fmla="*/ 1659 w 3426"/>
                <a:gd name="T69" fmla="*/ 156 h 680"/>
                <a:gd name="T70" fmla="*/ 1769 w 3426"/>
                <a:gd name="T71" fmla="*/ 147 h 680"/>
                <a:gd name="T72" fmla="*/ 1877 w 3426"/>
                <a:gd name="T73" fmla="*/ 136 h 680"/>
                <a:gd name="T74" fmla="*/ 1986 w 3426"/>
                <a:gd name="T75" fmla="*/ 127 h 680"/>
                <a:gd name="T76" fmla="*/ 2093 w 3426"/>
                <a:gd name="T77" fmla="*/ 118 h 680"/>
                <a:gd name="T78" fmla="*/ 2199 w 3426"/>
                <a:gd name="T79" fmla="*/ 109 h 680"/>
                <a:gd name="T80" fmla="*/ 2304 w 3426"/>
                <a:gd name="T81" fmla="*/ 100 h 680"/>
                <a:gd name="T82" fmla="*/ 2406 w 3426"/>
                <a:gd name="T83" fmla="*/ 91 h 680"/>
                <a:gd name="T84" fmla="*/ 2506 w 3426"/>
                <a:gd name="T85" fmla="*/ 82 h 680"/>
                <a:gd name="T86" fmla="*/ 2603 w 3426"/>
                <a:gd name="T87" fmla="*/ 72 h 680"/>
                <a:gd name="T88" fmla="*/ 2696 w 3426"/>
                <a:gd name="T89" fmla="*/ 64 h 680"/>
                <a:gd name="T90" fmla="*/ 2785 w 3426"/>
                <a:gd name="T91" fmla="*/ 57 h 680"/>
                <a:gd name="T92" fmla="*/ 2870 w 3426"/>
                <a:gd name="T93" fmla="*/ 49 h 680"/>
                <a:gd name="T94" fmla="*/ 2951 w 3426"/>
                <a:gd name="T95" fmla="*/ 42 h 680"/>
                <a:gd name="T96" fmla="*/ 3027 w 3426"/>
                <a:gd name="T97" fmla="*/ 36 h 680"/>
                <a:gd name="T98" fmla="*/ 3097 w 3426"/>
                <a:gd name="T99" fmla="*/ 29 h 680"/>
                <a:gd name="T100" fmla="*/ 3162 w 3426"/>
                <a:gd name="T101" fmla="*/ 23 h 680"/>
                <a:gd name="T102" fmla="*/ 3220 w 3426"/>
                <a:gd name="T103" fmla="*/ 17 h 680"/>
                <a:gd name="T104" fmla="*/ 3273 w 3426"/>
                <a:gd name="T105" fmla="*/ 13 h 680"/>
                <a:gd name="T106" fmla="*/ 3317 w 3426"/>
                <a:gd name="T107" fmla="*/ 10 h 680"/>
                <a:gd name="T108" fmla="*/ 3355 w 3426"/>
                <a:gd name="T109" fmla="*/ 6 h 680"/>
                <a:gd name="T110" fmla="*/ 3385 w 3426"/>
                <a:gd name="T111" fmla="*/ 3 h 680"/>
                <a:gd name="T112" fmla="*/ 3408 w 3426"/>
                <a:gd name="T113" fmla="*/ 2 h 680"/>
                <a:gd name="T114" fmla="*/ 3421 w 3426"/>
                <a:gd name="T115" fmla="*/ 0 h 680"/>
                <a:gd name="T116" fmla="*/ 3426 w 3426"/>
                <a:gd name="T11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680">
                  <a:moveTo>
                    <a:pt x="3426" y="0"/>
                  </a:moveTo>
                  <a:lnTo>
                    <a:pt x="3423" y="42"/>
                  </a:lnTo>
                  <a:lnTo>
                    <a:pt x="3327" y="87"/>
                  </a:lnTo>
                  <a:lnTo>
                    <a:pt x="1600" y="680"/>
                  </a:lnTo>
                  <a:lnTo>
                    <a:pt x="16" y="383"/>
                  </a:lnTo>
                  <a:lnTo>
                    <a:pt x="0" y="362"/>
                  </a:lnTo>
                  <a:lnTo>
                    <a:pt x="0" y="358"/>
                  </a:lnTo>
                  <a:lnTo>
                    <a:pt x="0" y="346"/>
                  </a:lnTo>
                  <a:lnTo>
                    <a:pt x="0" y="333"/>
                  </a:lnTo>
                  <a:lnTo>
                    <a:pt x="0" y="318"/>
                  </a:lnTo>
                  <a:lnTo>
                    <a:pt x="1" y="308"/>
                  </a:lnTo>
                  <a:lnTo>
                    <a:pt x="1" y="303"/>
                  </a:lnTo>
                  <a:lnTo>
                    <a:pt x="7" y="303"/>
                  </a:lnTo>
                  <a:lnTo>
                    <a:pt x="20" y="301"/>
                  </a:lnTo>
                  <a:lnTo>
                    <a:pt x="42" y="300"/>
                  </a:lnTo>
                  <a:lnTo>
                    <a:pt x="72" y="298"/>
                  </a:lnTo>
                  <a:lnTo>
                    <a:pt x="110" y="294"/>
                  </a:lnTo>
                  <a:lnTo>
                    <a:pt x="155" y="290"/>
                  </a:lnTo>
                  <a:lnTo>
                    <a:pt x="207" y="284"/>
                  </a:lnTo>
                  <a:lnTo>
                    <a:pt x="266" y="279"/>
                  </a:lnTo>
                  <a:lnTo>
                    <a:pt x="330" y="274"/>
                  </a:lnTo>
                  <a:lnTo>
                    <a:pt x="401" y="267"/>
                  </a:lnTo>
                  <a:lnTo>
                    <a:pt x="477" y="261"/>
                  </a:lnTo>
                  <a:lnTo>
                    <a:pt x="558" y="254"/>
                  </a:lnTo>
                  <a:lnTo>
                    <a:pt x="643" y="246"/>
                  </a:lnTo>
                  <a:lnTo>
                    <a:pt x="732" y="239"/>
                  </a:lnTo>
                  <a:lnTo>
                    <a:pt x="826" y="231"/>
                  </a:lnTo>
                  <a:lnTo>
                    <a:pt x="922" y="222"/>
                  </a:lnTo>
                  <a:lnTo>
                    <a:pt x="1021" y="212"/>
                  </a:lnTo>
                  <a:lnTo>
                    <a:pt x="1123" y="203"/>
                  </a:lnTo>
                  <a:lnTo>
                    <a:pt x="1228" y="194"/>
                  </a:lnTo>
                  <a:lnTo>
                    <a:pt x="1334" y="185"/>
                  </a:lnTo>
                  <a:lnTo>
                    <a:pt x="1441" y="176"/>
                  </a:lnTo>
                  <a:lnTo>
                    <a:pt x="1550" y="167"/>
                  </a:lnTo>
                  <a:lnTo>
                    <a:pt x="1659" y="156"/>
                  </a:lnTo>
                  <a:lnTo>
                    <a:pt x="1769" y="147"/>
                  </a:lnTo>
                  <a:lnTo>
                    <a:pt x="1877" y="136"/>
                  </a:lnTo>
                  <a:lnTo>
                    <a:pt x="1986" y="127"/>
                  </a:lnTo>
                  <a:lnTo>
                    <a:pt x="2093" y="118"/>
                  </a:lnTo>
                  <a:lnTo>
                    <a:pt x="2199" y="109"/>
                  </a:lnTo>
                  <a:lnTo>
                    <a:pt x="2304" y="100"/>
                  </a:lnTo>
                  <a:lnTo>
                    <a:pt x="2406" y="91"/>
                  </a:lnTo>
                  <a:lnTo>
                    <a:pt x="2506" y="82"/>
                  </a:lnTo>
                  <a:lnTo>
                    <a:pt x="2603" y="72"/>
                  </a:lnTo>
                  <a:lnTo>
                    <a:pt x="2696" y="64"/>
                  </a:lnTo>
                  <a:lnTo>
                    <a:pt x="2785" y="57"/>
                  </a:lnTo>
                  <a:lnTo>
                    <a:pt x="2870" y="49"/>
                  </a:lnTo>
                  <a:lnTo>
                    <a:pt x="2951" y="42"/>
                  </a:lnTo>
                  <a:lnTo>
                    <a:pt x="3027" y="36"/>
                  </a:lnTo>
                  <a:lnTo>
                    <a:pt x="3097" y="29"/>
                  </a:lnTo>
                  <a:lnTo>
                    <a:pt x="3162" y="23"/>
                  </a:lnTo>
                  <a:lnTo>
                    <a:pt x="3220" y="17"/>
                  </a:lnTo>
                  <a:lnTo>
                    <a:pt x="3273" y="13"/>
                  </a:lnTo>
                  <a:lnTo>
                    <a:pt x="3317" y="10"/>
                  </a:lnTo>
                  <a:lnTo>
                    <a:pt x="3355" y="6"/>
                  </a:lnTo>
                  <a:lnTo>
                    <a:pt x="3385" y="3"/>
                  </a:lnTo>
                  <a:lnTo>
                    <a:pt x="3408" y="2"/>
                  </a:lnTo>
                  <a:lnTo>
                    <a:pt x="3421" y="0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B1C1C0"/>
            </a:solidFill>
            <a:ln w="0">
              <a:solidFill>
                <a:srgbClr val="B1C1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467100" y="4807528"/>
              <a:ext cx="5437188" cy="1504950"/>
            </a:xfrm>
            <a:custGeom>
              <a:avLst/>
              <a:gdLst>
                <a:gd name="T0" fmla="*/ 1836 w 3425"/>
                <a:gd name="T1" fmla="*/ 0 h 948"/>
                <a:gd name="T2" fmla="*/ 1878 w 3425"/>
                <a:gd name="T3" fmla="*/ 3 h 948"/>
                <a:gd name="T4" fmla="*/ 1916 w 3425"/>
                <a:gd name="T5" fmla="*/ 8 h 948"/>
                <a:gd name="T6" fmla="*/ 3361 w 3425"/>
                <a:gd name="T7" fmla="*/ 288 h 948"/>
                <a:gd name="T8" fmla="*/ 3388 w 3425"/>
                <a:gd name="T9" fmla="*/ 295 h 948"/>
                <a:gd name="T10" fmla="*/ 3408 w 3425"/>
                <a:gd name="T11" fmla="*/ 302 h 948"/>
                <a:gd name="T12" fmla="*/ 3420 w 3425"/>
                <a:gd name="T13" fmla="*/ 312 h 948"/>
                <a:gd name="T14" fmla="*/ 3425 w 3425"/>
                <a:gd name="T15" fmla="*/ 321 h 948"/>
                <a:gd name="T16" fmla="*/ 3421 w 3425"/>
                <a:gd name="T17" fmla="*/ 330 h 948"/>
                <a:gd name="T18" fmla="*/ 3409 w 3425"/>
                <a:gd name="T19" fmla="*/ 340 h 948"/>
                <a:gd name="T20" fmla="*/ 3390 w 3425"/>
                <a:gd name="T21" fmla="*/ 348 h 948"/>
                <a:gd name="T22" fmla="*/ 1740 w 3425"/>
                <a:gd name="T23" fmla="*/ 929 h 948"/>
                <a:gd name="T24" fmla="*/ 1709 w 3425"/>
                <a:gd name="T25" fmla="*/ 937 h 948"/>
                <a:gd name="T26" fmla="*/ 1672 w 3425"/>
                <a:gd name="T27" fmla="*/ 944 h 948"/>
                <a:gd name="T28" fmla="*/ 1632 w 3425"/>
                <a:gd name="T29" fmla="*/ 946 h 948"/>
                <a:gd name="T30" fmla="*/ 1588 w 3425"/>
                <a:gd name="T31" fmla="*/ 948 h 948"/>
                <a:gd name="T32" fmla="*/ 1548 w 3425"/>
                <a:gd name="T33" fmla="*/ 945 h 948"/>
                <a:gd name="T34" fmla="*/ 1510 w 3425"/>
                <a:gd name="T35" fmla="*/ 940 h 948"/>
                <a:gd name="T36" fmla="*/ 63 w 3425"/>
                <a:gd name="T37" fmla="*/ 660 h 948"/>
                <a:gd name="T38" fmla="*/ 37 w 3425"/>
                <a:gd name="T39" fmla="*/ 653 h 948"/>
                <a:gd name="T40" fmla="*/ 17 w 3425"/>
                <a:gd name="T41" fmla="*/ 645 h 948"/>
                <a:gd name="T42" fmla="*/ 4 w 3425"/>
                <a:gd name="T43" fmla="*/ 636 h 948"/>
                <a:gd name="T44" fmla="*/ 0 w 3425"/>
                <a:gd name="T45" fmla="*/ 627 h 948"/>
                <a:gd name="T46" fmla="*/ 4 w 3425"/>
                <a:gd name="T47" fmla="*/ 617 h 948"/>
                <a:gd name="T48" fmla="*/ 16 w 3425"/>
                <a:gd name="T49" fmla="*/ 607 h 948"/>
                <a:gd name="T50" fmla="*/ 36 w 3425"/>
                <a:gd name="T51" fmla="*/ 598 h 948"/>
                <a:gd name="T52" fmla="*/ 1685 w 3425"/>
                <a:gd name="T53" fmla="*/ 18 h 948"/>
                <a:gd name="T54" fmla="*/ 1717 w 3425"/>
                <a:gd name="T55" fmla="*/ 9 h 948"/>
                <a:gd name="T56" fmla="*/ 1753 w 3425"/>
                <a:gd name="T57" fmla="*/ 4 h 948"/>
                <a:gd name="T58" fmla="*/ 1794 w 3425"/>
                <a:gd name="T59" fmla="*/ 0 h 948"/>
                <a:gd name="T60" fmla="*/ 1836 w 3425"/>
                <a:gd name="T61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25" h="948">
                  <a:moveTo>
                    <a:pt x="1836" y="0"/>
                  </a:moveTo>
                  <a:lnTo>
                    <a:pt x="1878" y="3"/>
                  </a:lnTo>
                  <a:lnTo>
                    <a:pt x="1916" y="8"/>
                  </a:lnTo>
                  <a:lnTo>
                    <a:pt x="3361" y="288"/>
                  </a:lnTo>
                  <a:lnTo>
                    <a:pt x="3388" y="295"/>
                  </a:lnTo>
                  <a:lnTo>
                    <a:pt x="3408" y="302"/>
                  </a:lnTo>
                  <a:lnTo>
                    <a:pt x="3420" y="312"/>
                  </a:lnTo>
                  <a:lnTo>
                    <a:pt x="3425" y="321"/>
                  </a:lnTo>
                  <a:lnTo>
                    <a:pt x="3421" y="330"/>
                  </a:lnTo>
                  <a:lnTo>
                    <a:pt x="3409" y="340"/>
                  </a:lnTo>
                  <a:lnTo>
                    <a:pt x="3390" y="348"/>
                  </a:lnTo>
                  <a:lnTo>
                    <a:pt x="1740" y="929"/>
                  </a:lnTo>
                  <a:lnTo>
                    <a:pt x="1709" y="937"/>
                  </a:lnTo>
                  <a:lnTo>
                    <a:pt x="1672" y="944"/>
                  </a:lnTo>
                  <a:lnTo>
                    <a:pt x="1632" y="946"/>
                  </a:lnTo>
                  <a:lnTo>
                    <a:pt x="1588" y="948"/>
                  </a:lnTo>
                  <a:lnTo>
                    <a:pt x="1548" y="945"/>
                  </a:lnTo>
                  <a:lnTo>
                    <a:pt x="1510" y="940"/>
                  </a:lnTo>
                  <a:lnTo>
                    <a:pt x="63" y="660"/>
                  </a:lnTo>
                  <a:lnTo>
                    <a:pt x="37" y="653"/>
                  </a:lnTo>
                  <a:lnTo>
                    <a:pt x="17" y="645"/>
                  </a:lnTo>
                  <a:lnTo>
                    <a:pt x="4" y="636"/>
                  </a:lnTo>
                  <a:lnTo>
                    <a:pt x="0" y="627"/>
                  </a:lnTo>
                  <a:lnTo>
                    <a:pt x="4" y="617"/>
                  </a:lnTo>
                  <a:lnTo>
                    <a:pt x="16" y="607"/>
                  </a:lnTo>
                  <a:lnTo>
                    <a:pt x="36" y="598"/>
                  </a:lnTo>
                  <a:lnTo>
                    <a:pt x="1685" y="18"/>
                  </a:lnTo>
                  <a:lnTo>
                    <a:pt x="1717" y="9"/>
                  </a:lnTo>
                  <a:lnTo>
                    <a:pt x="1753" y="4"/>
                  </a:lnTo>
                  <a:lnTo>
                    <a:pt x="1794" y="0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rgbClr val="F6F9F9"/>
            </a:solidFill>
            <a:ln w="0">
              <a:solidFill>
                <a:srgbClr val="F6F9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3816350" y="4863091"/>
              <a:ext cx="4864100" cy="1347788"/>
            </a:xfrm>
            <a:custGeom>
              <a:avLst/>
              <a:gdLst>
                <a:gd name="T0" fmla="*/ 1608 w 3064"/>
                <a:gd name="T1" fmla="*/ 0 h 849"/>
                <a:gd name="T2" fmla="*/ 3064 w 3064"/>
                <a:gd name="T3" fmla="*/ 283 h 849"/>
                <a:gd name="T4" fmla="*/ 1456 w 3064"/>
                <a:gd name="T5" fmla="*/ 849 h 849"/>
                <a:gd name="T6" fmla="*/ 0 w 3064"/>
                <a:gd name="T7" fmla="*/ 566 h 849"/>
                <a:gd name="T8" fmla="*/ 1608 w 3064"/>
                <a:gd name="T9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4" h="849">
                  <a:moveTo>
                    <a:pt x="1608" y="0"/>
                  </a:moveTo>
                  <a:lnTo>
                    <a:pt x="3064" y="283"/>
                  </a:lnTo>
                  <a:lnTo>
                    <a:pt x="1456" y="849"/>
                  </a:lnTo>
                  <a:lnTo>
                    <a:pt x="0" y="56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6127750" y="4863091"/>
              <a:ext cx="2552700" cy="1347788"/>
            </a:xfrm>
            <a:custGeom>
              <a:avLst/>
              <a:gdLst>
                <a:gd name="T0" fmla="*/ 152 w 1608"/>
                <a:gd name="T1" fmla="*/ 0 h 849"/>
                <a:gd name="T2" fmla="*/ 1608 w 1608"/>
                <a:gd name="T3" fmla="*/ 283 h 849"/>
                <a:gd name="T4" fmla="*/ 0 w 1608"/>
                <a:gd name="T5" fmla="*/ 849 h 849"/>
                <a:gd name="T6" fmla="*/ 152 w 1608"/>
                <a:gd name="T7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849">
                  <a:moveTo>
                    <a:pt x="152" y="0"/>
                  </a:moveTo>
                  <a:lnTo>
                    <a:pt x="1608" y="283"/>
                  </a:lnTo>
                  <a:lnTo>
                    <a:pt x="0" y="84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4729163" y="6002916"/>
              <a:ext cx="228600" cy="60325"/>
            </a:xfrm>
            <a:custGeom>
              <a:avLst/>
              <a:gdLst>
                <a:gd name="T0" fmla="*/ 63 w 144"/>
                <a:gd name="T1" fmla="*/ 0 h 38"/>
                <a:gd name="T2" fmla="*/ 90 w 144"/>
                <a:gd name="T3" fmla="*/ 0 h 38"/>
                <a:gd name="T4" fmla="*/ 115 w 144"/>
                <a:gd name="T5" fmla="*/ 2 h 38"/>
                <a:gd name="T6" fmla="*/ 131 w 144"/>
                <a:gd name="T7" fmla="*/ 8 h 38"/>
                <a:gd name="T8" fmla="*/ 141 w 144"/>
                <a:gd name="T9" fmla="*/ 13 h 38"/>
                <a:gd name="T10" fmla="*/ 144 w 144"/>
                <a:gd name="T11" fmla="*/ 18 h 38"/>
                <a:gd name="T12" fmla="*/ 140 w 144"/>
                <a:gd name="T13" fmla="*/ 25 h 38"/>
                <a:gd name="T14" fmla="*/ 128 w 144"/>
                <a:gd name="T15" fmla="*/ 30 h 38"/>
                <a:gd name="T16" fmla="*/ 106 w 144"/>
                <a:gd name="T17" fmla="*/ 35 h 38"/>
                <a:gd name="T18" fmla="*/ 80 w 144"/>
                <a:gd name="T19" fmla="*/ 38 h 38"/>
                <a:gd name="T20" fmla="*/ 52 w 144"/>
                <a:gd name="T21" fmla="*/ 38 h 38"/>
                <a:gd name="T22" fmla="*/ 28 w 144"/>
                <a:gd name="T23" fmla="*/ 34 h 38"/>
                <a:gd name="T24" fmla="*/ 12 w 144"/>
                <a:gd name="T25" fmla="*/ 30 h 38"/>
                <a:gd name="T26" fmla="*/ 3 w 144"/>
                <a:gd name="T27" fmla="*/ 25 h 38"/>
                <a:gd name="T28" fmla="*/ 0 w 144"/>
                <a:gd name="T29" fmla="*/ 19 h 38"/>
                <a:gd name="T30" fmla="*/ 4 w 144"/>
                <a:gd name="T31" fmla="*/ 13 h 38"/>
                <a:gd name="T32" fmla="*/ 14 w 144"/>
                <a:gd name="T33" fmla="*/ 8 h 38"/>
                <a:gd name="T34" fmla="*/ 37 w 144"/>
                <a:gd name="T35" fmla="*/ 2 h 38"/>
                <a:gd name="T36" fmla="*/ 63 w 144"/>
                <a:gd name="T3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38">
                  <a:moveTo>
                    <a:pt x="63" y="0"/>
                  </a:moveTo>
                  <a:lnTo>
                    <a:pt x="90" y="0"/>
                  </a:lnTo>
                  <a:lnTo>
                    <a:pt x="115" y="2"/>
                  </a:lnTo>
                  <a:lnTo>
                    <a:pt x="131" y="8"/>
                  </a:lnTo>
                  <a:lnTo>
                    <a:pt x="141" y="13"/>
                  </a:lnTo>
                  <a:lnTo>
                    <a:pt x="144" y="18"/>
                  </a:lnTo>
                  <a:lnTo>
                    <a:pt x="140" y="25"/>
                  </a:lnTo>
                  <a:lnTo>
                    <a:pt x="128" y="30"/>
                  </a:lnTo>
                  <a:lnTo>
                    <a:pt x="106" y="35"/>
                  </a:lnTo>
                  <a:lnTo>
                    <a:pt x="80" y="38"/>
                  </a:lnTo>
                  <a:lnTo>
                    <a:pt x="52" y="38"/>
                  </a:lnTo>
                  <a:lnTo>
                    <a:pt x="28" y="34"/>
                  </a:lnTo>
                  <a:lnTo>
                    <a:pt x="12" y="30"/>
                  </a:lnTo>
                  <a:lnTo>
                    <a:pt x="3" y="25"/>
                  </a:lnTo>
                  <a:lnTo>
                    <a:pt x="0" y="19"/>
                  </a:lnTo>
                  <a:lnTo>
                    <a:pt x="4" y="13"/>
                  </a:lnTo>
                  <a:lnTo>
                    <a:pt x="14" y="8"/>
                  </a:lnTo>
                  <a:lnTo>
                    <a:pt x="37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solidFill>
                <a:srgbClr val="445B6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4567238" y="3396241"/>
              <a:ext cx="1195388" cy="1120775"/>
            </a:xfrm>
            <a:custGeom>
              <a:avLst/>
              <a:gdLst>
                <a:gd name="T0" fmla="*/ 47 w 753"/>
                <a:gd name="T1" fmla="*/ 0 h 706"/>
                <a:gd name="T2" fmla="*/ 706 w 753"/>
                <a:gd name="T3" fmla="*/ 0 h 706"/>
                <a:gd name="T4" fmla="*/ 724 w 753"/>
                <a:gd name="T5" fmla="*/ 3 h 706"/>
                <a:gd name="T6" fmla="*/ 738 w 753"/>
                <a:gd name="T7" fmla="*/ 13 h 706"/>
                <a:gd name="T8" fmla="*/ 749 w 753"/>
                <a:gd name="T9" fmla="*/ 28 h 706"/>
                <a:gd name="T10" fmla="*/ 753 w 753"/>
                <a:gd name="T11" fmla="*/ 46 h 706"/>
                <a:gd name="T12" fmla="*/ 753 w 753"/>
                <a:gd name="T13" fmla="*/ 503 h 706"/>
                <a:gd name="T14" fmla="*/ 749 w 753"/>
                <a:gd name="T15" fmla="*/ 521 h 706"/>
                <a:gd name="T16" fmla="*/ 738 w 753"/>
                <a:gd name="T17" fmla="*/ 536 h 706"/>
                <a:gd name="T18" fmla="*/ 724 w 753"/>
                <a:gd name="T19" fmla="*/ 546 h 706"/>
                <a:gd name="T20" fmla="*/ 706 w 753"/>
                <a:gd name="T21" fmla="*/ 550 h 706"/>
                <a:gd name="T22" fmla="*/ 653 w 753"/>
                <a:gd name="T23" fmla="*/ 550 h 706"/>
                <a:gd name="T24" fmla="*/ 653 w 753"/>
                <a:gd name="T25" fmla="*/ 706 h 706"/>
                <a:gd name="T26" fmla="*/ 487 w 753"/>
                <a:gd name="T27" fmla="*/ 550 h 706"/>
                <a:gd name="T28" fmla="*/ 47 w 753"/>
                <a:gd name="T29" fmla="*/ 550 h 706"/>
                <a:gd name="T30" fmla="*/ 29 w 753"/>
                <a:gd name="T31" fmla="*/ 546 h 706"/>
                <a:gd name="T32" fmla="*/ 14 w 753"/>
                <a:gd name="T33" fmla="*/ 536 h 706"/>
                <a:gd name="T34" fmla="*/ 4 w 753"/>
                <a:gd name="T35" fmla="*/ 521 h 706"/>
                <a:gd name="T36" fmla="*/ 0 w 753"/>
                <a:gd name="T37" fmla="*/ 503 h 706"/>
                <a:gd name="T38" fmla="*/ 0 w 753"/>
                <a:gd name="T39" fmla="*/ 46 h 706"/>
                <a:gd name="T40" fmla="*/ 4 w 753"/>
                <a:gd name="T41" fmla="*/ 28 h 706"/>
                <a:gd name="T42" fmla="*/ 14 w 753"/>
                <a:gd name="T43" fmla="*/ 13 h 706"/>
                <a:gd name="T44" fmla="*/ 29 w 753"/>
                <a:gd name="T45" fmla="*/ 3 h 706"/>
                <a:gd name="T46" fmla="*/ 47 w 753"/>
                <a:gd name="T47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3" h="706">
                  <a:moveTo>
                    <a:pt x="47" y="0"/>
                  </a:moveTo>
                  <a:lnTo>
                    <a:pt x="706" y="0"/>
                  </a:lnTo>
                  <a:lnTo>
                    <a:pt x="724" y="3"/>
                  </a:lnTo>
                  <a:lnTo>
                    <a:pt x="738" y="13"/>
                  </a:lnTo>
                  <a:lnTo>
                    <a:pt x="749" y="28"/>
                  </a:lnTo>
                  <a:lnTo>
                    <a:pt x="753" y="46"/>
                  </a:lnTo>
                  <a:lnTo>
                    <a:pt x="753" y="503"/>
                  </a:lnTo>
                  <a:lnTo>
                    <a:pt x="749" y="521"/>
                  </a:lnTo>
                  <a:lnTo>
                    <a:pt x="738" y="536"/>
                  </a:lnTo>
                  <a:lnTo>
                    <a:pt x="724" y="546"/>
                  </a:lnTo>
                  <a:lnTo>
                    <a:pt x="706" y="550"/>
                  </a:lnTo>
                  <a:lnTo>
                    <a:pt x="653" y="550"/>
                  </a:lnTo>
                  <a:lnTo>
                    <a:pt x="653" y="706"/>
                  </a:lnTo>
                  <a:lnTo>
                    <a:pt x="487" y="550"/>
                  </a:lnTo>
                  <a:lnTo>
                    <a:pt x="47" y="550"/>
                  </a:lnTo>
                  <a:lnTo>
                    <a:pt x="29" y="546"/>
                  </a:lnTo>
                  <a:lnTo>
                    <a:pt x="14" y="536"/>
                  </a:lnTo>
                  <a:lnTo>
                    <a:pt x="4" y="521"/>
                  </a:lnTo>
                  <a:lnTo>
                    <a:pt x="0" y="50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4" y="13"/>
                  </a:lnTo>
                  <a:lnTo>
                    <a:pt x="29" y="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795963" y="1823028"/>
              <a:ext cx="1192213" cy="1120775"/>
            </a:xfrm>
            <a:custGeom>
              <a:avLst/>
              <a:gdLst>
                <a:gd name="T0" fmla="*/ 45 w 751"/>
                <a:gd name="T1" fmla="*/ 0 h 706"/>
                <a:gd name="T2" fmla="*/ 705 w 751"/>
                <a:gd name="T3" fmla="*/ 0 h 706"/>
                <a:gd name="T4" fmla="*/ 722 w 751"/>
                <a:gd name="T5" fmla="*/ 3 h 706"/>
                <a:gd name="T6" fmla="*/ 738 w 751"/>
                <a:gd name="T7" fmla="*/ 13 h 706"/>
                <a:gd name="T8" fmla="*/ 747 w 751"/>
                <a:gd name="T9" fmla="*/ 28 h 706"/>
                <a:gd name="T10" fmla="*/ 751 w 751"/>
                <a:gd name="T11" fmla="*/ 46 h 706"/>
                <a:gd name="T12" fmla="*/ 751 w 751"/>
                <a:gd name="T13" fmla="*/ 503 h 706"/>
                <a:gd name="T14" fmla="*/ 747 w 751"/>
                <a:gd name="T15" fmla="*/ 521 h 706"/>
                <a:gd name="T16" fmla="*/ 738 w 751"/>
                <a:gd name="T17" fmla="*/ 536 h 706"/>
                <a:gd name="T18" fmla="*/ 722 w 751"/>
                <a:gd name="T19" fmla="*/ 546 h 706"/>
                <a:gd name="T20" fmla="*/ 705 w 751"/>
                <a:gd name="T21" fmla="*/ 550 h 706"/>
                <a:gd name="T22" fmla="*/ 652 w 751"/>
                <a:gd name="T23" fmla="*/ 550 h 706"/>
                <a:gd name="T24" fmla="*/ 652 w 751"/>
                <a:gd name="T25" fmla="*/ 706 h 706"/>
                <a:gd name="T26" fmla="*/ 485 w 751"/>
                <a:gd name="T27" fmla="*/ 550 h 706"/>
                <a:gd name="T28" fmla="*/ 45 w 751"/>
                <a:gd name="T29" fmla="*/ 550 h 706"/>
                <a:gd name="T30" fmla="*/ 28 w 751"/>
                <a:gd name="T31" fmla="*/ 546 h 706"/>
                <a:gd name="T32" fmla="*/ 13 w 751"/>
                <a:gd name="T33" fmla="*/ 536 h 706"/>
                <a:gd name="T34" fmla="*/ 4 w 751"/>
                <a:gd name="T35" fmla="*/ 521 h 706"/>
                <a:gd name="T36" fmla="*/ 0 w 751"/>
                <a:gd name="T37" fmla="*/ 503 h 706"/>
                <a:gd name="T38" fmla="*/ 0 w 751"/>
                <a:gd name="T39" fmla="*/ 46 h 706"/>
                <a:gd name="T40" fmla="*/ 4 w 751"/>
                <a:gd name="T41" fmla="*/ 28 h 706"/>
                <a:gd name="T42" fmla="*/ 13 w 751"/>
                <a:gd name="T43" fmla="*/ 13 h 706"/>
                <a:gd name="T44" fmla="*/ 28 w 751"/>
                <a:gd name="T45" fmla="*/ 3 h 706"/>
                <a:gd name="T46" fmla="*/ 45 w 751"/>
                <a:gd name="T47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1" h="706">
                  <a:moveTo>
                    <a:pt x="45" y="0"/>
                  </a:moveTo>
                  <a:lnTo>
                    <a:pt x="705" y="0"/>
                  </a:lnTo>
                  <a:lnTo>
                    <a:pt x="722" y="3"/>
                  </a:lnTo>
                  <a:lnTo>
                    <a:pt x="738" y="13"/>
                  </a:lnTo>
                  <a:lnTo>
                    <a:pt x="747" y="28"/>
                  </a:lnTo>
                  <a:lnTo>
                    <a:pt x="751" y="46"/>
                  </a:lnTo>
                  <a:lnTo>
                    <a:pt x="751" y="503"/>
                  </a:lnTo>
                  <a:lnTo>
                    <a:pt x="747" y="521"/>
                  </a:lnTo>
                  <a:lnTo>
                    <a:pt x="738" y="536"/>
                  </a:lnTo>
                  <a:lnTo>
                    <a:pt x="722" y="546"/>
                  </a:lnTo>
                  <a:lnTo>
                    <a:pt x="705" y="550"/>
                  </a:lnTo>
                  <a:lnTo>
                    <a:pt x="652" y="550"/>
                  </a:lnTo>
                  <a:lnTo>
                    <a:pt x="652" y="706"/>
                  </a:lnTo>
                  <a:lnTo>
                    <a:pt x="485" y="550"/>
                  </a:lnTo>
                  <a:lnTo>
                    <a:pt x="45" y="550"/>
                  </a:lnTo>
                  <a:lnTo>
                    <a:pt x="28" y="546"/>
                  </a:lnTo>
                  <a:lnTo>
                    <a:pt x="13" y="536"/>
                  </a:lnTo>
                  <a:lnTo>
                    <a:pt x="4" y="521"/>
                  </a:lnTo>
                  <a:lnTo>
                    <a:pt x="0" y="50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6940550" y="2880303"/>
              <a:ext cx="1192213" cy="1120775"/>
            </a:xfrm>
            <a:custGeom>
              <a:avLst/>
              <a:gdLst>
                <a:gd name="T0" fmla="*/ 46 w 751"/>
                <a:gd name="T1" fmla="*/ 0 h 706"/>
                <a:gd name="T2" fmla="*/ 704 w 751"/>
                <a:gd name="T3" fmla="*/ 0 h 706"/>
                <a:gd name="T4" fmla="*/ 723 w 751"/>
                <a:gd name="T5" fmla="*/ 4 h 706"/>
                <a:gd name="T6" fmla="*/ 738 w 751"/>
                <a:gd name="T7" fmla="*/ 15 h 706"/>
                <a:gd name="T8" fmla="*/ 747 w 751"/>
                <a:gd name="T9" fmla="*/ 29 h 706"/>
                <a:gd name="T10" fmla="*/ 751 w 751"/>
                <a:gd name="T11" fmla="*/ 48 h 706"/>
                <a:gd name="T12" fmla="*/ 751 w 751"/>
                <a:gd name="T13" fmla="*/ 504 h 706"/>
                <a:gd name="T14" fmla="*/ 747 w 751"/>
                <a:gd name="T15" fmla="*/ 523 h 706"/>
                <a:gd name="T16" fmla="*/ 738 w 751"/>
                <a:gd name="T17" fmla="*/ 537 h 706"/>
                <a:gd name="T18" fmla="*/ 723 w 751"/>
                <a:gd name="T19" fmla="*/ 548 h 706"/>
                <a:gd name="T20" fmla="*/ 704 w 751"/>
                <a:gd name="T21" fmla="*/ 552 h 706"/>
                <a:gd name="T22" fmla="*/ 266 w 751"/>
                <a:gd name="T23" fmla="*/ 552 h 706"/>
                <a:gd name="T24" fmla="*/ 99 w 751"/>
                <a:gd name="T25" fmla="*/ 706 h 706"/>
                <a:gd name="T26" fmla="*/ 99 w 751"/>
                <a:gd name="T27" fmla="*/ 552 h 706"/>
                <a:gd name="T28" fmla="*/ 46 w 751"/>
                <a:gd name="T29" fmla="*/ 552 h 706"/>
                <a:gd name="T30" fmla="*/ 27 w 751"/>
                <a:gd name="T31" fmla="*/ 548 h 706"/>
                <a:gd name="T32" fmla="*/ 13 w 751"/>
                <a:gd name="T33" fmla="*/ 537 h 706"/>
                <a:gd name="T34" fmla="*/ 4 w 751"/>
                <a:gd name="T35" fmla="*/ 523 h 706"/>
                <a:gd name="T36" fmla="*/ 0 w 751"/>
                <a:gd name="T37" fmla="*/ 504 h 706"/>
                <a:gd name="T38" fmla="*/ 0 w 751"/>
                <a:gd name="T39" fmla="*/ 48 h 706"/>
                <a:gd name="T40" fmla="*/ 4 w 751"/>
                <a:gd name="T41" fmla="*/ 29 h 706"/>
                <a:gd name="T42" fmla="*/ 13 w 751"/>
                <a:gd name="T43" fmla="*/ 15 h 706"/>
                <a:gd name="T44" fmla="*/ 27 w 751"/>
                <a:gd name="T45" fmla="*/ 4 h 706"/>
                <a:gd name="T46" fmla="*/ 46 w 751"/>
                <a:gd name="T47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1" h="706">
                  <a:moveTo>
                    <a:pt x="46" y="0"/>
                  </a:moveTo>
                  <a:lnTo>
                    <a:pt x="704" y="0"/>
                  </a:lnTo>
                  <a:lnTo>
                    <a:pt x="723" y="4"/>
                  </a:lnTo>
                  <a:lnTo>
                    <a:pt x="738" y="15"/>
                  </a:lnTo>
                  <a:lnTo>
                    <a:pt x="747" y="29"/>
                  </a:lnTo>
                  <a:lnTo>
                    <a:pt x="751" y="48"/>
                  </a:lnTo>
                  <a:lnTo>
                    <a:pt x="751" y="504"/>
                  </a:lnTo>
                  <a:lnTo>
                    <a:pt x="747" y="523"/>
                  </a:lnTo>
                  <a:lnTo>
                    <a:pt x="738" y="537"/>
                  </a:lnTo>
                  <a:lnTo>
                    <a:pt x="723" y="548"/>
                  </a:lnTo>
                  <a:lnTo>
                    <a:pt x="704" y="552"/>
                  </a:lnTo>
                  <a:lnTo>
                    <a:pt x="266" y="552"/>
                  </a:lnTo>
                  <a:lnTo>
                    <a:pt x="99" y="706"/>
                  </a:lnTo>
                  <a:lnTo>
                    <a:pt x="99" y="552"/>
                  </a:lnTo>
                  <a:lnTo>
                    <a:pt x="46" y="552"/>
                  </a:lnTo>
                  <a:lnTo>
                    <a:pt x="27" y="548"/>
                  </a:lnTo>
                  <a:lnTo>
                    <a:pt x="13" y="537"/>
                  </a:lnTo>
                  <a:lnTo>
                    <a:pt x="4" y="523"/>
                  </a:lnTo>
                  <a:lnTo>
                    <a:pt x="0" y="504"/>
                  </a:lnTo>
                  <a:lnTo>
                    <a:pt x="0" y="48"/>
                  </a:lnTo>
                  <a:lnTo>
                    <a:pt x="4" y="29"/>
                  </a:lnTo>
                  <a:lnTo>
                    <a:pt x="13" y="15"/>
                  </a:lnTo>
                  <a:lnTo>
                    <a:pt x="27" y="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3409950" y="2494541"/>
              <a:ext cx="822325" cy="773113"/>
            </a:xfrm>
            <a:custGeom>
              <a:avLst/>
              <a:gdLst>
                <a:gd name="T0" fmla="*/ 33 w 518"/>
                <a:gd name="T1" fmla="*/ 0 h 487"/>
                <a:gd name="T2" fmla="*/ 485 w 518"/>
                <a:gd name="T3" fmla="*/ 0 h 487"/>
                <a:gd name="T4" fmla="*/ 499 w 518"/>
                <a:gd name="T5" fmla="*/ 3 h 487"/>
                <a:gd name="T6" fmla="*/ 509 w 518"/>
                <a:gd name="T7" fmla="*/ 10 h 487"/>
                <a:gd name="T8" fmla="*/ 516 w 518"/>
                <a:gd name="T9" fmla="*/ 20 h 487"/>
                <a:gd name="T10" fmla="*/ 518 w 518"/>
                <a:gd name="T11" fmla="*/ 33 h 487"/>
                <a:gd name="T12" fmla="*/ 518 w 518"/>
                <a:gd name="T13" fmla="*/ 348 h 487"/>
                <a:gd name="T14" fmla="*/ 516 w 518"/>
                <a:gd name="T15" fmla="*/ 360 h 487"/>
                <a:gd name="T16" fmla="*/ 509 w 518"/>
                <a:gd name="T17" fmla="*/ 370 h 487"/>
                <a:gd name="T18" fmla="*/ 499 w 518"/>
                <a:gd name="T19" fmla="*/ 377 h 487"/>
                <a:gd name="T20" fmla="*/ 485 w 518"/>
                <a:gd name="T21" fmla="*/ 380 h 487"/>
                <a:gd name="T22" fmla="*/ 450 w 518"/>
                <a:gd name="T23" fmla="*/ 380 h 487"/>
                <a:gd name="T24" fmla="*/ 450 w 518"/>
                <a:gd name="T25" fmla="*/ 487 h 487"/>
                <a:gd name="T26" fmla="*/ 335 w 518"/>
                <a:gd name="T27" fmla="*/ 380 h 487"/>
                <a:gd name="T28" fmla="*/ 33 w 518"/>
                <a:gd name="T29" fmla="*/ 380 h 487"/>
                <a:gd name="T30" fmla="*/ 19 w 518"/>
                <a:gd name="T31" fmla="*/ 377 h 487"/>
                <a:gd name="T32" fmla="*/ 9 w 518"/>
                <a:gd name="T33" fmla="*/ 370 h 487"/>
                <a:gd name="T34" fmla="*/ 2 w 518"/>
                <a:gd name="T35" fmla="*/ 360 h 487"/>
                <a:gd name="T36" fmla="*/ 0 w 518"/>
                <a:gd name="T37" fmla="*/ 348 h 487"/>
                <a:gd name="T38" fmla="*/ 0 w 518"/>
                <a:gd name="T39" fmla="*/ 33 h 487"/>
                <a:gd name="T40" fmla="*/ 2 w 518"/>
                <a:gd name="T41" fmla="*/ 20 h 487"/>
                <a:gd name="T42" fmla="*/ 9 w 518"/>
                <a:gd name="T43" fmla="*/ 10 h 487"/>
                <a:gd name="T44" fmla="*/ 19 w 518"/>
                <a:gd name="T45" fmla="*/ 3 h 487"/>
                <a:gd name="T46" fmla="*/ 33 w 518"/>
                <a:gd name="T4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8" h="487">
                  <a:moveTo>
                    <a:pt x="33" y="0"/>
                  </a:moveTo>
                  <a:lnTo>
                    <a:pt x="485" y="0"/>
                  </a:lnTo>
                  <a:lnTo>
                    <a:pt x="499" y="3"/>
                  </a:lnTo>
                  <a:lnTo>
                    <a:pt x="509" y="10"/>
                  </a:lnTo>
                  <a:lnTo>
                    <a:pt x="516" y="20"/>
                  </a:lnTo>
                  <a:lnTo>
                    <a:pt x="518" y="33"/>
                  </a:lnTo>
                  <a:lnTo>
                    <a:pt x="518" y="348"/>
                  </a:lnTo>
                  <a:lnTo>
                    <a:pt x="516" y="360"/>
                  </a:lnTo>
                  <a:lnTo>
                    <a:pt x="509" y="370"/>
                  </a:lnTo>
                  <a:lnTo>
                    <a:pt x="499" y="377"/>
                  </a:lnTo>
                  <a:lnTo>
                    <a:pt x="485" y="380"/>
                  </a:lnTo>
                  <a:lnTo>
                    <a:pt x="450" y="380"/>
                  </a:lnTo>
                  <a:lnTo>
                    <a:pt x="450" y="487"/>
                  </a:lnTo>
                  <a:lnTo>
                    <a:pt x="335" y="380"/>
                  </a:lnTo>
                  <a:lnTo>
                    <a:pt x="33" y="380"/>
                  </a:lnTo>
                  <a:lnTo>
                    <a:pt x="19" y="377"/>
                  </a:lnTo>
                  <a:lnTo>
                    <a:pt x="9" y="370"/>
                  </a:lnTo>
                  <a:lnTo>
                    <a:pt x="2" y="360"/>
                  </a:lnTo>
                  <a:lnTo>
                    <a:pt x="0" y="34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4770438" y="2469141"/>
              <a:ext cx="820738" cy="773113"/>
            </a:xfrm>
            <a:custGeom>
              <a:avLst/>
              <a:gdLst>
                <a:gd name="T0" fmla="*/ 32 w 517"/>
                <a:gd name="T1" fmla="*/ 0 h 487"/>
                <a:gd name="T2" fmla="*/ 486 w 517"/>
                <a:gd name="T3" fmla="*/ 0 h 487"/>
                <a:gd name="T4" fmla="*/ 498 w 517"/>
                <a:gd name="T5" fmla="*/ 3 h 487"/>
                <a:gd name="T6" fmla="*/ 508 w 517"/>
                <a:gd name="T7" fmla="*/ 9 h 487"/>
                <a:gd name="T8" fmla="*/ 515 w 517"/>
                <a:gd name="T9" fmla="*/ 20 h 487"/>
                <a:gd name="T10" fmla="*/ 517 w 517"/>
                <a:gd name="T11" fmla="*/ 33 h 487"/>
                <a:gd name="T12" fmla="*/ 517 w 517"/>
                <a:gd name="T13" fmla="*/ 347 h 487"/>
                <a:gd name="T14" fmla="*/ 515 w 517"/>
                <a:gd name="T15" fmla="*/ 360 h 487"/>
                <a:gd name="T16" fmla="*/ 508 w 517"/>
                <a:gd name="T17" fmla="*/ 371 h 487"/>
                <a:gd name="T18" fmla="*/ 498 w 517"/>
                <a:gd name="T19" fmla="*/ 377 h 487"/>
                <a:gd name="T20" fmla="*/ 486 w 517"/>
                <a:gd name="T21" fmla="*/ 380 h 487"/>
                <a:gd name="T22" fmla="*/ 184 w 517"/>
                <a:gd name="T23" fmla="*/ 380 h 487"/>
                <a:gd name="T24" fmla="*/ 68 w 517"/>
                <a:gd name="T25" fmla="*/ 487 h 487"/>
                <a:gd name="T26" fmla="*/ 68 w 517"/>
                <a:gd name="T27" fmla="*/ 380 h 487"/>
                <a:gd name="T28" fmla="*/ 32 w 517"/>
                <a:gd name="T29" fmla="*/ 380 h 487"/>
                <a:gd name="T30" fmla="*/ 20 w 517"/>
                <a:gd name="T31" fmla="*/ 377 h 487"/>
                <a:gd name="T32" fmla="*/ 9 w 517"/>
                <a:gd name="T33" fmla="*/ 371 h 487"/>
                <a:gd name="T34" fmla="*/ 2 w 517"/>
                <a:gd name="T35" fmla="*/ 360 h 487"/>
                <a:gd name="T36" fmla="*/ 0 w 517"/>
                <a:gd name="T37" fmla="*/ 347 h 487"/>
                <a:gd name="T38" fmla="*/ 0 w 517"/>
                <a:gd name="T39" fmla="*/ 33 h 487"/>
                <a:gd name="T40" fmla="*/ 2 w 517"/>
                <a:gd name="T41" fmla="*/ 20 h 487"/>
                <a:gd name="T42" fmla="*/ 9 w 517"/>
                <a:gd name="T43" fmla="*/ 9 h 487"/>
                <a:gd name="T44" fmla="*/ 20 w 517"/>
                <a:gd name="T45" fmla="*/ 3 h 487"/>
                <a:gd name="T46" fmla="*/ 32 w 517"/>
                <a:gd name="T4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7" h="487">
                  <a:moveTo>
                    <a:pt x="32" y="0"/>
                  </a:moveTo>
                  <a:lnTo>
                    <a:pt x="486" y="0"/>
                  </a:lnTo>
                  <a:lnTo>
                    <a:pt x="498" y="3"/>
                  </a:lnTo>
                  <a:lnTo>
                    <a:pt x="508" y="9"/>
                  </a:lnTo>
                  <a:lnTo>
                    <a:pt x="515" y="20"/>
                  </a:lnTo>
                  <a:lnTo>
                    <a:pt x="517" y="33"/>
                  </a:lnTo>
                  <a:lnTo>
                    <a:pt x="517" y="347"/>
                  </a:lnTo>
                  <a:lnTo>
                    <a:pt x="515" y="360"/>
                  </a:lnTo>
                  <a:lnTo>
                    <a:pt x="508" y="371"/>
                  </a:lnTo>
                  <a:lnTo>
                    <a:pt x="498" y="377"/>
                  </a:lnTo>
                  <a:lnTo>
                    <a:pt x="486" y="380"/>
                  </a:lnTo>
                  <a:lnTo>
                    <a:pt x="184" y="380"/>
                  </a:lnTo>
                  <a:lnTo>
                    <a:pt x="68" y="487"/>
                  </a:lnTo>
                  <a:lnTo>
                    <a:pt x="68" y="380"/>
                  </a:lnTo>
                  <a:lnTo>
                    <a:pt x="32" y="380"/>
                  </a:lnTo>
                  <a:lnTo>
                    <a:pt x="20" y="377"/>
                  </a:lnTo>
                  <a:lnTo>
                    <a:pt x="9" y="371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9"/>
                  </a:lnTo>
                  <a:lnTo>
                    <a:pt x="20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8264525" y="2554866"/>
              <a:ext cx="822325" cy="771525"/>
            </a:xfrm>
            <a:custGeom>
              <a:avLst/>
              <a:gdLst>
                <a:gd name="T0" fmla="*/ 31 w 518"/>
                <a:gd name="T1" fmla="*/ 0 h 486"/>
                <a:gd name="T2" fmla="*/ 485 w 518"/>
                <a:gd name="T3" fmla="*/ 0 h 486"/>
                <a:gd name="T4" fmla="*/ 499 w 518"/>
                <a:gd name="T5" fmla="*/ 3 h 486"/>
                <a:gd name="T6" fmla="*/ 509 w 518"/>
                <a:gd name="T7" fmla="*/ 9 h 486"/>
                <a:gd name="T8" fmla="*/ 516 w 518"/>
                <a:gd name="T9" fmla="*/ 20 h 486"/>
                <a:gd name="T10" fmla="*/ 518 w 518"/>
                <a:gd name="T11" fmla="*/ 31 h 486"/>
                <a:gd name="T12" fmla="*/ 518 w 518"/>
                <a:gd name="T13" fmla="*/ 347 h 486"/>
                <a:gd name="T14" fmla="*/ 516 w 518"/>
                <a:gd name="T15" fmla="*/ 359 h 486"/>
                <a:gd name="T16" fmla="*/ 509 w 518"/>
                <a:gd name="T17" fmla="*/ 369 h 486"/>
                <a:gd name="T18" fmla="*/ 499 w 518"/>
                <a:gd name="T19" fmla="*/ 376 h 486"/>
                <a:gd name="T20" fmla="*/ 485 w 518"/>
                <a:gd name="T21" fmla="*/ 378 h 486"/>
                <a:gd name="T22" fmla="*/ 183 w 518"/>
                <a:gd name="T23" fmla="*/ 378 h 486"/>
                <a:gd name="T24" fmla="*/ 68 w 518"/>
                <a:gd name="T25" fmla="*/ 486 h 486"/>
                <a:gd name="T26" fmla="*/ 68 w 518"/>
                <a:gd name="T27" fmla="*/ 378 h 486"/>
                <a:gd name="T28" fmla="*/ 31 w 518"/>
                <a:gd name="T29" fmla="*/ 378 h 486"/>
                <a:gd name="T30" fmla="*/ 19 w 518"/>
                <a:gd name="T31" fmla="*/ 376 h 486"/>
                <a:gd name="T32" fmla="*/ 9 w 518"/>
                <a:gd name="T33" fmla="*/ 369 h 486"/>
                <a:gd name="T34" fmla="*/ 2 w 518"/>
                <a:gd name="T35" fmla="*/ 359 h 486"/>
                <a:gd name="T36" fmla="*/ 0 w 518"/>
                <a:gd name="T37" fmla="*/ 347 h 486"/>
                <a:gd name="T38" fmla="*/ 0 w 518"/>
                <a:gd name="T39" fmla="*/ 31 h 486"/>
                <a:gd name="T40" fmla="*/ 2 w 518"/>
                <a:gd name="T41" fmla="*/ 20 h 486"/>
                <a:gd name="T42" fmla="*/ 9 w 518"/>
                <a:gd name="T43" fmla="*/ 9 h 486"/>
                <a:gd name="T44" fmla="*/ 19 w 518"/>
                <a:gd name="T45" fmla="*/ 3 h 486"/>
                <a:gd name="T46" fmla="*/ 31 w 518"/>
                <a:gd name="T47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8" h="486">
                  <a:moveTo>
                    <a:pt x="31" y="0"/>
                  </a:moveTo>
                  <a:lnTo>
                    <a:pt x="485" y="0"/>
                  </a:lnTo>
                  <a:lnTo>
                    <a:pt x="499" y="3"/>
                  </a:lnTo>
                  <a:lnTo>
                    <a:pt x="509" y="9"/>
                  </a:lnTo>
                  <a:lnTo>
                    <a:pt x="516" y="20"/>
                  </a:lnTo>
                  <a:lnTo>
                    <a:pt x="518" y="31"/>
                  </a:lnTo>
                  <a:lnTo>
                    <a:pt x="518" y="347"/>
                  </a:lnTo>
                  <a:lnTo>
                    <a:pt x="516" y="359"/>
                  </a:lnTo>
                  <a:lnTo>
                    <a:pt x="509" y="369"/>
                  </a:lnTo>
                  <a:lnTo>
                    <a:pt x="499" y="376"/>
                  </a:lnTo>
                  <a:lnTo>
                    <a:pt x="485" y="378"/>
                  </a:lnTo>
                  <a:lnTo>
                    <a:pt x="183" y="378"/>
                  </a:lnTo>
                  <a:lnTo>
                    <a:pt x="68" y="486"/>
                  </a:lnTo>
                  <a:lnTo>
                    <a:pt x="68" y="378"/>
                  </a:lnTo>
                  <a:lnTo>
                    <a:pt x="31" y="378"/>
                  </a:lnTo>
                  <a:lnTo>
                    <a:pt x="19" y="376"/>
                  </a:lnTo>
                  <a:lnTo>
                    <a:pt x="9" y="369"/>
                  </a:lnTo>
                  <a:lnTo>
                    <a:pt x="2" y="359"/>
                  </a:lnTo>
                  <a:lnTo>
                    <a:pt x="0" y="347"/>
                  </a:lnTo>
                  <a:lnTo>
                    <a:pt x="0" y="31"/>
                  </a:lnTo>
                  <a:lnTo>
                    <a:pt x="2" y="20"/>
                  </a:lnTo>
                  <a:lnTo>
                    <a:pt x="9" y="9"/>
                  </a:lnTo>
                  <a:lnTo>
                    <a:pt x="19" y="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5900738" y="3140653"/>
              <a:ext cx="823913" cy="773113"/>
            </a:xfrm>
            <a:custGeom>
              <a:avLst/>
              <a:gdLst>
                <a:gd name="T0" fmla="*/ 32 w 519"/>
                <a:gd name="T1" fmla="*/ 0 h 487"/>
                <a:gd name="T2" fmla="*/ 486 w 519"/>
                <a:gd name="T3" fmla="*/ 0 h 487"/>
                <a:gd name="T4" fmla="*/ 499 w 519"/>
                <a:gd name="T5" fmla="*/ 3 h 487"/>
                <a:gd name="T6" fmla="*/ 508 w 519"/>
                <a:gd name="T7" fmla="*/ 9 h 487"/>
                <a:gd name="T8" fmla="*/ 516 w 519"/>
                <a:gd name="T9" fmla="*/ 20 h 487"/>
                <a:gd name="T10" fmla="*/ 519 w 519"/>
                <a:gd name="T11" fmla="*/ 33 h 487"/>
                <a:gd name="T12" fmla="*/ 519 w 519"/>
                <a:gd name="T13" fmla="*/ 347 h 487"/>
                <a:gd name="T14" fmla="*/ 516 w 519"/>
                <a:gd name="T15" fmla="*/ 360 h 487"/>
                <a:gd name="T16" fmla="*/ 508 w 519"/>
                <a:gd name="T17" fmla="*/ 371 h 487"/>
                <a:gd name="T18" fmla="*/ 499 w 519"/>
                <a:gd name="T19" fmla="*/ 377 h 487"/>
                <a:gd name="T20" fmla="*/ 486 w 519"/>
                <a:gd name="T21" fmla="*/ 380 h 487"/>
                <a:gd name="T22" fmla="*/ 449 w 519"/>
                <a:gd name="T23" fmla="*/ 380 h 487"/>
                <a:gd name="T24" fmla="*/ 449 w 519"/>
                <a:gd name="T25" fmla="*/ 487 h 487"/>
                <a:gd name="T26" fmla="*/ 334 w 519"/>
                <a:gd name="T27" fmla="*/ 380 h 487"/>
                <a:gd name="T28" fmla="*/ 32 w 519"/>
                <a:gd name="T29" fmla="*/ 380 h 487"/>
                <a:gd name="T30" fmla="*/ 20 w 519"/>
                <a:gd name="T31" fmla="*/ 377 h 487"/>
                <a:gd name="T32" fmla="*/ 10 w 519"/>
                <a:gd name="T33" fmla="*/ 371 h 487"/>
                <a:gd name="T34" fmla="*/ 3 w 519"/>
                <a:gd name="T35" fmla="*/ 360 h 487"/>
                <a:gd name="T36" fmla="*/ 0 w 519"/>
                <a:gd name="T37" fmla="*/ 347 h 487"/>
                <a:gd name="T38" fmla="*/ 0 w 519"/>
                <a:gd name="T39" fmla="*/ 33 h 487"/>
                <a:gd name="T40" fmla="*/ 3 w 519"/>
                <a:gd name="T41" fmla="*/ 20 h 487"/>
                <a:gd name="T42" fmla="*/ 10 w 519"/>
                <a:gd name="T43" fmla="*/ 9 h 487"/>
                <a:gd name="T44" fmla="*/ 20 w 519"/>
                <a:gd name="T45" fmla="*/ 3 h 487"/>
                <a:gd name="T46" fmla="*/ 32 w 519"/>
                <a:gd name="T4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9" h="487">
                  <a:moveTo>
                    <a:pt x="32" y="0"/>
                  </a:moveTo>
                  <a:lnTo>
                    <a:pt x="486" y="0"/>
                  </a:lnTo>
                  <a:lnTo>
                    <a:pt x="499" y="3"/>
                  </a:lnTo>
                  <a:lnTo>
                    <a:pt x="508" y="9"/>
                  </a:lnTo>
                  <a:lnTo>
                    <a:pt x="516" y="20"/>
                  </a:lnTo>
                  <a:lnTo>
                    <a:pt x="519" y="33"/>
                  </a:lnTo>
                  <a:lnTo>
                    <a:pt x="519" y="347"/>
                  </a:lnTo>
                  <a:lnTo>
                    <a:pt x="516" y="360"/>
                  </a:lnTo>
                  <a:lnTo>
                    <a:pt x="508" y="371"/>
                  </a:lnTo>
                  <a:lnTo>
                    <a:pt x="499" y="377"/>
                  </a:lnTo>
                  <a:lnTo>
                    <a:pt x="486" y="380"/>
                  </a:lnTo>
                  <a:lnTo>
                    <a:pt x="449" y="380"/>
                  </a:lnTo>
                  <a:lnTo>
                    <a:pt x="449" y="487"/>
                  </a:lnTo>
                  <a:lnTo>
                    <a:pt x="334" y="380"/>
                  </a:lnTo>
                  <a:lnTo>
                    <a:pt x="32" y="380"/>
                  </a:lnTo>
                  <a:lnTo>
                    <a:pt x="20" y="377"/>
                  </a:lnTo>
                  <a:lnTo>
                    <a:pt x="10" y="371"/>
                  </a:lnTo>
                  <a:lnTo>
                    <a:pt x="3" y="360"/>
                  </a:lnTo>
                  <a:lnTo>
                    <a:pt x="0" y="347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9"/>
                  </a:lnTo>
                  <a:lnTo>
                    <a:pt x="20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3532188" y="3461328"/>
              <a:ext cx="822325" cy="773113"/>
            </a:xfrm>
            <a:custGeom>
              <a:avLst/>
              <a:gdLst>
                <a:gd name="T0" fmla="*/ 33 w 518"/>
                <a:gd name="T1" fmla="*/ 0 h 487"/>
                <a:gd name="T2" fmla="*/ 486 w 518"/>
                <a:gd name="T3" fmla="*/ 0 h 487"/>
                <a:gd name="T4" fmla="*/ 499 w 518"/>
                <a:gd name="T5" fmla="*/ 2 h 487"/>
                <a:gd name="T6" fmla="*/ 509 w 518"/>
                <a:gd name="T7" fmla="*/ 9 h 487"/>
                <a:gd name="T8" fmla="*/ 516 w 518"/>
                <a:gd name="T9" fmla="*/ 19 h 487"/>
                <a:gd name="T10" fmla="*/ 518 w 518"/>
                <a:gd name="T11" fmla="*/ 32 h 487"/>
                <a:gd name="T12" fmla="*/ 518 w 518"/>
                <a:gd name="T13" fmla="*/ 347 h 487"/>
                <a:gd name="T14" fmla="*/ 516 w 518"/>
                <a:gd name="T15" fmla="*/ 360 h 487"/>
                <a:gd name="T16" fmla="*/ 509 w 518"/>
                <a:gd name="T17" fmla="*/ 370 h 487"/>
                <a:gd name="T18" fmla="*/ 499 w 518"/>
                <a:gd name="T19" fmla="*/ 377 h 487"/>
                <a:gd name="T20" fmla="*/ 486 w 518"/>
                <a:gd name="T21" fmla="*/ 379 h 487"/>
                <a:gd name="T22" fmla="*/ 450 w 518"/>
                <a:gd name="T23" fmla="*/ 379 h 487"/>
                <a:gd name="T24" fmla="*/ 450 w 518"/>
                <a:gd name="T25" fmla="*/ 487 h 487"/>
                <a:gd name="T26" fmla="*/ 335 w 518"/>
                <a:gd name="T27" fmla="*/ 379 h 487"/>
                <a:gd name="T28" fmla="*/ 33 w 518"/>
                <a:gd name="T29" fmla="*/ 379 h 487"/>
                <a:gd name="T30" fmla="*/ 20 w 518"/>
                <a:gd name="T31" fmla="*/ 377 h 487"/>
                <a:gd name="T32" fmla="*/ 9 w 518"/>
                <a:gd name="T33" fmla="*/ 370 h 487"/>
                <a:gd name="T34" fmla="*/ 3 w 518"/>
                <a:gd name="T35" fmla="*/ 360 h 487"/>
                <a:gd name="T36" fmla="*/ 0 w 518"/>
                <a:gd name="T37" fmla="*/ 347 h 487"/>
                <a:gd name="T38" fmla="*/ 0 w 518"/>
                <a:gd name="T39" fmla="*/ 32 h 487"/>
                <a:gd name="T40" fmla="*/ 3 w 518"/>
                <a:gd name="T41" fmla="*/ 19 h 487"/>
                <a:gd name="T42" fmla="*/ 9 w 518"/>
                <a:gd name="T43" fmla="*/ 9 h 487"/>
                <a:gd name="T44" fmla="*/ 20 w 518"/>
                <a:gd name="T45" fmla="*/ 2 h 487"/>
                <a:gd name="T46" fmla="*/ 33 w 518"/>
                <a:gd name="T4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8" h="487">
                  <a:moveTo>
                    <a:pt x="33" y="0"/>
                  </a:moveTo>
                  <a:lnTo>
                    <a:pt x="486" y="0"/>
                  </a:lnTo>
                  <a:lnTo>
                    <a:pt x="499" y="2"/>
                  </a:lnTo>
                  <a:lnTo>
                    <a:pt x="509" y="9"/>
                  </a:lnTo>
                  <a:lnTo>
                    <a:pt x="516" y="19"/>
                  </a:lnTo>
                  <a:lnTo>
                    <a:pt x="518" y="32"/>
                  </a:lnTo>
                  <a:lnTo>
                    <a:pt x="518" y="347"/>
                  </a:lnTo>
                  <a:lnTo>
                    <a:pt x="516" y="360"/>
                  </a:lnTo>
                  <a:lnTo>
                    <a:pt x="509" y="370"/>
                  </a:lnTo>
                  <a:lnTo>
                    <a:pt x="499" y="377"/>
                  </a:lnTo>
                  <a:lnTo>
                    <a:pt x="486" y="379"/>
                  </a:lnTo>
                  <a:lnTo>
                    <a:pt x="450" y="379"/>
                  </a:lnTo>
                  <a:lnTo>
                    <a:pt x="450" y="487"/>
                  </a:lnTo>
                  <a:lnTo>
                    <a:pt x="335" y="379"/>
                  </a:lnTo>
                  <a:lnTo>
                    <a:pt x="33" y="379"/>
                  </a:lnTo>
                  <a:lnTo>
                    <a:pt x="20" y="377"/>
                  </a:lnTo>
                  <a:lnTo>
                    <a:pt x="9" y="370"/>
                  </a:lnTo>
                  <a:lnTo>
                    <a:pt x="3" y="360"/>
                  </a:lnTo>
                  <a:lnTo>
                    <a:pt x="0" y="347"/>
                  </a:lnTo>
                  <a:lnTo>
                    <a:pt x="0" y="32"/>
                  </a:lnTo>
                  <a:lnTo>
                    <a:pt x="3" y="19"/>
                  </a:lnTo>
                  <a:lnTo>
                    <a:pt x="9" y="9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4062413" y="1370591"/>
              <a:ext cx="822325" cy="769938"/>
            </a:xfrm>
            <a:custGeom>
              <a:avLst/>
              <a:gdLst>
                <a:gd name="T0" fmla="*/ 33 w 518"/>
                <a:gd name="T1" fmla="*/ 0 h 485"/>
                <a:gd name="T2" fmla="*/ 487 w 518"/>
                <a:gd name="T3" fmla="*/ 0 h 485"/>
                <a:gd name="T4" fmla="*/ 499 w 518"/>
                <a:gd name="T5" fmla="*/ 2 h 485"/>
                <a:gd name="T6" fmla="*/ 509 w 518"/>
                <a:gd name="T7" fmla="*/ 9 h 485"/>
                <a:gd name="T8" fmla="*/ 516 w 518"/>
                <a:gd name="T9" fmla="*/ 19 h 485"/>
                <a:gd name="T10" fmla="*/ 518 w 518"/>
                <a:gd name="T11" fmla="*/ 31 h 485"/>
                <a:gd name="T12" fmla="*/ 518 w 518"/>
                <a:gd name="T13" fmla="*/ 347 h 485"/>
                <a:gd name="T14" fmla="*/ 516 w 518"/>
                <a:gd name="T15" fmla="*/ 358 h 485"/>
                <a:gd name="T16" fmla="*/ 509 w 518"/>
                <a:gd name="T17" fmla="*/ 369 h 485"/>
                <a:gd name="T18" fmla="*/ 499 w 518"/>
                <a:gd name="T19" fmla="*/ 375 h 485"/>
                <a:gd name="T20" fmla="*/ 487 w 518"/>
                <a:gd name="T21" fmla="*/ 378 h 485"/>
                <a:gd name="T22" fmla="*/ 450 w 518"/>
                <a:gd name="T23" fmla="*/ 378 h 485"/>
                <a:gd name="T24" fmla="*/ 450 w 518"/>
                <a:gd name="T25" fmla="*/ 485 h 485"/>
                <a:gd name="T26" fmla="*/ 335 w 518"/>
                <a:gd name="T27" fmla="*/ 378 h 485"/>
                <a:gd name="T28" fmla="*/ 33 w 518"/>
                <a:gd name="T29" fmla="*/ 378 h 485"/>
                <a:gd name="T30" fmla="*/ 19 w 518"/>
                <a:gd name="T31" fmla="*/ 375 h 485"/>
                <a:gd name="T32" fmla="*/ 9 w 518"/>
                <a:gd name="T33" fmla="*/ 369 h 485"/>
                <a:gd name="T34" fmla="*/ 2 w 518"/>
                <a:gd name="T35" fmla="*/ 358 h 485"/>
                <a:gd name="T36" fmla="*/ 0 w 518"/>
                <a:gd name="T37" fmla="*/ 347 h 485"/>
                <a:gd name="T38" fmla="*/ 0 w 518"/>
                <a:gd name="T39" fmla="*/ 31 h 485"/>
                <a:gd name="T40" fmla="*/ 2 w 518"/>
                <a:gd name="T41" fmla="*/ 19 h 485"/>
                <a:gd name="T42" fmla="*/ 9 w 518"/>
                <a:gd name="T43" fmla="*/ 9 h 485"/>
                <a:gd name="T44" fmla="*/ 19 w 518"/>
                <a:gd name="T45" fmla="*/ 2 h 485"/>
                <a:gd name="T46" fmla="*/ 33 w 518"/>
                <a:gd name="T4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8" h="485">
                  <a:moveTo>
                    <a:pt x="33" y="0"/>
                  </a:moveTo>
                  <a:lnTo>
                    <a:pt x="487" y="0"/>
                  </a:lnTo>
                  <a:lnTo>
                    <a:pt x="499" y="2"/>
                  </a:lnTo>
                  <a:lnTo>
                    <a:pt x="509" y="9"/>
                  </a:lnTo>
                  <a:lnTo>
                    <a:pt x="516" y="19"/>
                  </a:lnTo>
                  <a:lnTo>
                    <a:pt x="518" y="31"/>
                  </a:lnTo>
                  <a:lnTo>
                    <a:pt x="518" y="347"/>
                  </a:lnTo>
                  <a:lnTo>
                    <a:pt x="516" y="358"/>
                  </a:lnTo>
                  <a:lnTo>
                    <a:pt x="509" y="369"/>
                  </a:lnTo>
                  <a:lnTo>
                    <a:pt x="499" y="375"/>
                  </a:lnTo>
                  <a:lnTo>
                    <a:pt x="487" y="378"/>
                  </a:lnTo>
                  <a:lnTo>
                    <a:pt x="450" y="378"/>
                  </a:lnTo>
                  <a:lnTo>
                    <a:pt x="450" y="485"/>
                  </a:lnTo>
                  <a:lnTo>
                    <a:pt x="335" y="378"/>
                  </a:lnTo>
                  <a:lnTo>
                    <a:pt x="33" y="378"/>
                  </a:lnTo>
                  <a:lnTo>
                    <a:pt x="19" y="375"/>
                  </a:lnTo>
                  <a:lnTo>
                    <a:pt x="9" y="369"/>
                  </a:lnTo>
                  <a:lnTo>
                    <a:pt x="2" y="358"/>
                  </a:lnTo>
                  <a:lnTo>
                    <a:pt x="0" y="347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5137150" y="826078"/>
              <a:ext cx="820738" cy="773113"/>
            </a:xfrm>
            <a:custGeom>
              <a:avLst/>
              <a:gdLst>
                <a:gd name="T0" fmla="*/ 31 w 517"/>
                <a:gd name="T1" fmla="*/ 0 h 487"/>
                <a:gd name="T2" fmla="*/ 485 w 517"/>
                <a:gd name="T3" fmla="*/ 0 h 487"/>
                <a:gd name="T4" fmla="*/ 497 w 517"/>
                <a:gd name="T5" fmla="*/ 2 h 487"/>
                <a:gd name="T6" fmla="*/ 508 w 517"/>
                <a:gd name="T7" fmla="*/ 9 h 487"/>
                <a:gd name="T8" fmla="*/ 515 w 517"/>
                <a:gd name="T9" fmla="*/ 19 h 487"/>
                <a:gd name="T10" fmla="*/ 517 w 517"/>
                <a:gd name="T11" fmla="*/ 33 h 487"/>
                <a:gd name="T12" fmla="*/ 517 w 517"/>
                <a:gd name="T13" fmla="*/ 347 h 487"/>
                <a:gd name="T14" fmla="*/ 515 w 517"/>
                <a:gd name="T15" fmla="*/ 360 h 487"/>
                <a:gd name="T16" fmla="*/ 508 w 517"/>
                <a:gd name="T17" fmla="*/ 370 h 487"/>
                <a:gd name="T18" fmla="*/ 497 w 517"/>
                <a:gd name="T19" fmla="*/ 377 h 487"/>
                <a:gd name="T20" fmla="*/ 485 w 517"/>
                <a:gd name="T21" fmla="*/ 379 h 487"/>
                <a:gd name="T22" fmla="*/ 449 w 517"/>
                <a:gd name="T23" fmla="*/ 379 h 487"/>
                <a:gd name="T24" fmla="*/ 449 w 517"/>
                <a:gd name="T25" fmla="*/ 487 h 487"/>
                <a:gd name="T26" fmla="*/ 333 w 517"/>
                <a:gd name="T27" fmla="*/ 379 h 487"/>
                <a:gd name="T28" fmla="*/ 31 w 517"/>
                <a:gd name="T29" fmla="*/ 379 h 487"/>
                <a:gd name="T30" fmla="*/ 19 w 517"/>
                <a:gd name="T31" fmla="*/ 377 h 487"/>
                <a:gd name="T32" fmla="*/ 9 w 517"/>
                <a:gd name="T33" fmla="*/ 370 h 487"/>
                <a:gd name="T34" fmla="*/ 2 w 517"/>
                <a:gd name="T35" fmla="*/ 360 h 487"/>
                <a:gd name="T36" fmla="*/ 0 w 517"/>
                <a:gd name="T37" fmla="*/ 347 h 487"/>
                <a:gd name="T38" fmla="*/ 0 w 517"/>
                <a:gd name="T39" fmla="*/ 33 h 487"/>
                <a:gd name="T40" fmla="*/ 2 w 517"/>
                <a:gd name="T41" fmla="*/ 19 h 487"/>
                <a:gd name="T42" fmla="*/ 9 w 517"/>
                <a:gd name="T43" fmla="*/ 9 h 487"/>
                <a:gd name="T44" fmla="*/ 19 w 517"/>
                <a:gd name="T45" fmla="*/ 2 h 487"/>
                <a:gd name="T46" fmla="*/ 31 w 517"/>
                <a:gd name="T4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7" h="487">
                  <a:moveTo>
                    <a:pt x="31" y="0"/>
                  </a:moveTo>
                  <a:lnTo>
                    <a:pt x="485" y="0"/>
                  </a:lnTo>
                  <a:lnTo>
                    <a:pt x="497" y="2"/>
                  </a:lnTo>
                  <a:lnTo>
                    <a:pt x="508" y="9"/>
                  </a:lnTo>
                  <a:lnTo>
                    <a:pt x="515" y="19"/>
                  </a:lnTo>
                  <a:lnTo>
                    <a:pt x="517" y="33"/>
                  </a:lnTo>
                  <a:lnTo>
                    <a:pt x="517" y="347"/>
                  </a:lnTo>
                  <a:lnTo>
                    <a:pt x="515" y="360"/>
                  </a:lnTo>
                  <a:lnTo>
                    <a:pt x="508" y="370"/>
                  </a:lnTo>
                  <a:lnTo>
                    <a:pt x="497" y="377"/>
                  </a:lnTo>
                  <a:lnTo>
                    <a:pt x="485" y="379"/>
                  </a:lnTo>
                  <a:lnTo>
                    <a:pt x="449" y="379"/>
                  </a:lnTo>
                  <a:lnTo>
                    <a:pt x="449" y="487"/>
                  </a:lnTo>
                  <a:lnTo>
                    <a:pt x="333" y="379"/>
                  </a:lnTo>
                  <a:lnTo>
                    <a:pt x="31" y="379"/>
                  </a:lnTo>
                  <a:lnTo>
                    <a:pt x="19" y="377"/>
                  </a:lnTo>
                  <a:lnTo>
                    <a:pt x="9" y="370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7399338" y="3942341"/>
              <a:ext cx="823913" cy="773113"/>
            </a:xfrm>
            <a:custGeom>
              <a:avLst/>
              <a:gdLst>
                <a:gd name="T0" fmla="*/ 32 w 519"/>
                <a:gd name="T1" fmla="*/ 0 h 487"/>
                <a:gd name="T2" fmla="*/ 486 w 519"/>
                <a:gd name="T3" fmla="*/ 0 h 487"/>
                <a:gd name="T4" fmla="*/ 499 w 519"/>
                <a:gd name="T5" fmla="*/ 3 h 487"/>
                <a:gd name="T6" fmla="*/ 509 w 519"/>
                <a:gd name="T7" fmla="*/ 10 h 487"/>
                <a:gd name="T8" fmla="*/ 516 w 519"/>
                <a:gd name="T9" fmla="*/ 20 h 487"/>
                <a:gd name="T10" fmla="*/ 519 w 519"/>
                <a:gd name="T11" fmla="*/ 33 h 487"/>
                <a:gd name="T12" fmla="*/ 519 w 519"/>
                <a:gd name="T13" fmla="*/ 347 h 487"/>
                <a:gd name="T14" fmla="*/ 516 w 519"/>
                <a:gd name="T15" fmla="*/ 360 h 487"/>
                <a:gd name="T16" fmla="*/ 509 w 519"/>
                <a:gd name="T17" fmla="*/ 371 h 487"/>
                <a:gd name="T18" fmla="*/ 499 w 519"/>
                <a:gd name="T19" fmla="*/ 377 h 487"/>
                <a:gd name="T20" fmla="*/ 486 w 519"/>
                <a:gd name="T21" fmla="*/ 380 h 487"/>
                <a:gd name="T22" fmla="*/ 184 w 519"/>
                <a:gd name="T23" fmla="*/ 380 h 487"/>
                <a:gd name="T24" fmla="*/ 68 w 519"/>
                <a:gd name="T25" fmla="*/ 487 h 487"/>
                <a:gd name="T26" fmla="*/ 68 w 519"/>
                <a:gd name="T27" fmla="*/ 380 h 487"/>
                <a:gd name="T28" fmla="*/ 32 w 519"/>
                <a:gd name="T29" fmla="*/ 380 h 487"/>
                <a:gd name="T30" fmla="*/ 20 w 519"/>
                <a:gd name="T31" fmla="*/ 377 h 487"/>
                <a:gd name="T32" fmla="*/ 9 w 519"/>
                <a:gd name="T33" fmla="*/ 371 h 487"/>
                <a:gd name="T34" fmla="*/ 3 w 519"/>
                <a:gd name="T35" fmla="*/ 360 h 487"/>
                <a:gd name="T36" fmla="*/ 0 w 519"/>
                <a:gd name="T37" fmla="*/ 347 h 487"/>
                <a:gd name="T38" fmla="*/ 0 w 519"/>
                <a:gd name="T39" fmla="*/ 33 h 487"/>
                <a:gd name="T40" fmla="*/ 3 w 519"/>
                <a:gd name="T41" fmla="*/ 20 h 487"/>
                <a:gd name="T42" fmla="*/ 9 w 519"/>
                <a:gd name="T43" fmla="*/ 10 h 487"/>
                <a:gd name="T44" fmla="*/ 20 w 519"/>
                <a:gd name="T45" fmla="*/ 3 h 487"/>
                <a:gd name="T46" fmla="*/ 32 w 519"/>
                <a:gd name="T4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9" h="487">
                  <a:moveTo>
                    <a:pt x="32" y="0"/>
                  </a:moveTo>
                  <a:lnTo>
                    <a:pt x="486" y="0"/>
                  </a:lnTo>
                  <a:lnTo>
                    <a:pt x="499" y="3"/>
                  </a:lnTo>
                  <a:lnTo>
                    <a:pt x="509" y="10"/>
                  </a:lnTo>
                  <a:lnTo>
                    <a:pt x="516" y="20"/>
                  </a:lnTo>
                  <a:lnTo>
                    <a:pt x="519" y="33"/>
                  </a:lnTo>
                  <a:lnTo>
                    <a:pt x="519" y="347"/>
                  </a:lnTo>
                  <a:lnTo>
                    <a:pt x="516" y="360"/>
                  </a:lnTo>
                  <a:lnTo>
                    <a:pt x="509" y="371"/>
                  </a:lnTo>
                  <a:lnTo>
                    <a:pt x="499" y="377"/>
                  </a:lnTo>
                  <a:lnTo>
                    <a:pt x="486" y="380"/>
                  </a:lnTo>
                  <a:lnTo>
                    <a:pt x="184" y="380"/>
                  </a:lnTo>
                  <a:lnTo>
                    <a:pt x="68" y="487"/>
                  </a:lnTo>
                  <a:lnTo>
                    <a:pt x="68" y="380"/>
                  </a:lnTo>
                  <a:lnTo>
                    <a:pt x="32" y="380"/>
                  </a:lnTo>
                  <a:lnTo>
                    <a:pt x="20" y="377"/>
                  </a:lnTo>
                  <a:lnTo>
                    <a:pt x="9" y="371"/>
                  </a:lnTo>
                  <a:lnTo>
                    <a:pt x="3" y="360"/>
                  </a:lnTo>
                  <a:lnTo>
                    <a:pt x="0" y="347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9" y="10"/>
                  </a:lnTo>
                  <a:lnTo>
                    <a:pt x="20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7627938" y="1515053"/>
              <a:ext cx="823913" cy="771525"/>
            </a:xfrm>
            <a:custGeom>
              <a:avLst/>
              <a:gdLst>
                <a:gd name="T0" fmla="*/ 32 w 519"/>
                <a:gd name="T1" fmla="*/ 0 h 486"/>
                <a:gd name="T2" fmla="*/ 486 w 519"/>
                <a:gd name="T3" fmla="*/ 0 h 486"/>
                <a:gd name="T4" fmla="*/ 499 w 519"/>
                <a:gd name="T5" fmla="*/ 3 h 486"/>
                <a:gd name="T6" fmla="*/ 508 w 519"/>
                <a:gd name="T7" fmla="*/ 10 h 486"/>
                <a:gd name="T8" fmla="*/ 516 w 519"/>
                <a:gd name="T9" fmla="*/ 20 h 486"/>
                <a:gd name="T10" fmla="*/ 519 w 519"/>
                <a:gd name="T11" fmla="*/ 32 h 486"/>
                <a:gd name="T12" fmla="*/ 519 w 519"/>
                <a:gd name="T13" fmla="*/ 347 h 486"/>
                <a:gd name="T14" fmla="*/ 516 w 519"/>
                <a:gd name="T15" fmla="*/ 359 h 486"/>
                <a:gd name="T16" fmla="*/ 508 w 519"/>
                <a:gd name="T17" fmla="*/ 370 h 486"/>
                <a:gd name="T18" fmla="*/ 499 w 519"/>
                <a:gd name="T19" fmla="*/ 376 h 486"/>
                <a:gd name="T20" fmla="*/ 486 w 519"/>
                <a:gd name="T21" fmla="*/ 379 h 486"/>
                <a:gd name="T22" fmla="*/ 184 w 519"/>
                <a:gd name="T23" fmla="*/ 379 h 486"/>
                <a:gd name="T24" fmla="*/ 68 w 519"/>
                <a:gd name="T25" fmla="*/ 486 h 486"/>
                <a:gd name="T26" fmla="*/ 68 w 519"/>
                <a:gd name="T27" fmla="*/ 379 h 486"/>
                <a:gd name="T28" fmla="*/ 32 w 519"/>
                <a:gd name="T29" fmla="*/ 379 h 486"/>
                <a:gd name="T30" fmla="*/ 20 w 519"/>
                <a:gd name="T31" fmla="*/ 376 h 486"/>
                <a:gd name="T32" fmla="*/ 9 w 519"/>
                <a:gd name="T33" fmla="*/ 370 h 486"/>
                <a:gd name="T34" fmla="*/ 3 w 519"/>
                <a:gd name="T35" fmla="*/ 359 h 486"/>
                <a:gd name="T36" fmla="*/ 0 w 519"/>
                <a:gd name="T37" fmla="*/ 347 h 486"/>
                <a:gd name="T38" fmla="*/ 0 w 519"/>
                <a:gd name="T39" fmla="*/ 32 h 486"/>
                <a:gd name="T40" fmla="*/ 3 w 519"/>
                <a:gd name="T41" fmla="*/ 20 h 486"/>
                <a:gd name="T42" fmla="*/ 9 w 519"/>
                <a:gd name="T43" fmla="*/ 10 h 486"/>
                <a:gd name="T44" fmla="*/ 20 w 519"/>
                <a:gd name="T45" fmla="*/ 3 h 486"/>
                <a:gd name="T46" fmla="*/ 32 w 519"/>
                <a:gd name="T47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9" h="486">
                  <a:moveTo>
                    <a:pt x="32" y="0"/>
                  </a:moveTo>
                  <a:lnTo>
                    <a:pt x="486" y="0"/>
                  </a:lnTo>
                  <a:lnTo>
                    <a:pt x="499" y="3"/>
                  </a:lnTo>
                  <a:lnTo>
                    <a:pt x="508" y="10"/>
                  </a:lnTo>
                  <a:lnTo>
                    <a:pt x="516" y="20"/>
                  </a:lnTo>
                  <a:lnTo>
                    <a:pt x="519" y="32"/>
                  </a:lnTo>
                  <a:lnTo>
                    <a:pt x="519" y="347"/>
                  </a:lnTo>
                  <a:lnTo>
                    <a:pt x="516" y="359"/>
                  </a:lnTo>
                  <a:lnTo>
                    <a:pt x="508" y="370"/>
                  </a:lnTo>
                  <a:lnTo>
                    <a:pt x="499" y="376"/>
                  </a:lnTo>
                  <a:lnTo>
                    <a:pt x="486" y="379"/>
                  </a:lnTo>
                  <a:lnTo>
                    <a:pt x="184" y="379"/>
                  </a:lnTo>
                  <a:lnTo>
                    <a:pt x="68" y="486"/>
                  </a:lnTo>
                  <a:lnTo>
                    <a:pt x="68" y="379"/>
                  </a:lnTo>
                  <a:lnTo>
                    <a:pt x="32" y="379"/>
                  </a:lnTo>
                  <a:lnTo>
                    <a:pt x="20" y="376"/>
                  </a:lnTo>
                  <a:lnTo>
                    <a:pt x="9" y="370"/>
                  </a:lnTo>
                  <a:lnTo>
                    <a:pt x="3" y="359"/>
                  </a:lnTo>
                  <a:lnTo>
                    <a:pt x="0" y="347"/>
                  </a:lnTo>
                  <a:lnTo>
                    <a:pt x="0" y="32"/>
                  </a:lnTo>
                  <a:lnTo>
                    <a:pt x="3" y="20"/>
                  </a:lnTo>
                  <a:lnTo>
                    <a:pt x="9" y="10"/>
                  </a:lnTo>
                  <a:lnTo>
                    <a:pt x="20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6470650" y="827666"/>
              <a:ext cx="822325" cy="773113"/>
            </a:xfrm>
            <a:custGeom>
              <a:avLst/>
              <a:gdLst>
                <a:gd name="T0" fmla="*/ 31 w 518"/>
                <a:gd name="T1" fmla="*/ 0 h 487"/>
                <a:gd name="T2" fmla="*/ 486 w 518"/>
                <a:gd name="T3" fmla="*/ 0 h 487"/>
                <a:gd name="T4" fmla="*/ 499 w 518"/>
                <a:gd name="T5" fmla="*/ 3 h 487"/>
                <a:gd name="T6" fmla="*/ 508 w 518"/>
                <a:gd name="T7" fmla="*/ 9 h 487"/>
                <a:gd name="T8" fmla="*/ 516 w 518"/>
                <a:gd name="T9" fmla="*/ 20 h 487"/>
                <a:gd name="T10" fmla="*/ 518 w 518"/>
                <a:gd name="T11" fmla="*/ 32 h 487"/>
                <a:gd name="T12" fmla="*/ 518 w 518"/>
                <a:gd name="T13" fmla="*/ 347 h 487"/>
                <a:gd name="T14" fmla="*/ 516 w 518"/>
                <a:gd name="T15" fmla="*/ 360 h 487"/>
                <a:gd name="T16" fmla="*/ 508 w 518"/>
                <a:gd name="T17" fmla="*/ 369 h 487"/>
                <a:gd name="T18" fmla="*/ 499 w 518"/>
                <a:gd name="T19" fmla="*/ 377 h 487"/>
                <a:gd name="T20" fmla="*/ 486 w 518"/>
                <a:gd name="T21" fmla="*/ 380 h 487"/>
                <a:gd name="T22" fmla="*/ 183 w 518"/>
                <a:gd name="T23" fmla="*/ 380 h 487"/>
                <a:gd name="T24" fmla="*/ 68 w 518"/>
                <a:gd name="T25" fmla="*/ 487 h 487"/>
                <a:gd name="T26" fmla="*/ 68 w 518"/>
                <a:gd name="T27" fmla="*/ 380 h 487"/>
                <a:gd name="T28" fmla="*/ 31 w 518"/>
                <a:gd name="T29" fmla="*/ 380 h 487"/>
                <a:gd name="T30" fmla="*/ 20 w 518"/>
                <a:gd name="T31" fmla="*/ 377 h 487"/>
                <a:gd name="T32" fmla="*/ 9 w 518"/>
                <a:gd name="T33" fmla="*/ 369 h 487"/>
                <a:gd name="T34" fmla="*/ 3 w 518"/>
                <a:gd name="T35" fmla="*/ 360 h 487"/>
                <a:gd name="T36" fmla="*/ 0 w 518"/>
                <a:gd name="T37" fmla="*/ 347 h 487"/>
                <a:gd name="T38" fmla="*/ 0 w 518"/>
                <a:gd name="T39" fmla="*/ 32 h 487"/>
                <a:gd name="T40" fmla="*/ 3 w 518"/>
                <a:gd name="T41" fmla="*/ 20 h 487"/>
                <a:gd name="T42" fmla="*/ 9 w 518"/>
                <a:gd name="T43" fmla="*/ 9 h 487"/>
                <a:gd name="T44" fmla="*/ 20 w 518"/>
                <a:gd name="T45" fmla="*/ 3 h 487"/>
                <a:gd name="T46" fmla="*/ 31 w 518"/>
                <a:gd name="T4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8" h="487">
                  <a:moveTo>
                    <a:pt x="31" y="0"/>
                  </a:moveTo>
                  <a:lnTo>
                    <a:pt x="486" y="0"/>
                  </a:lnTo>
                  <a:lnTo>
                    <a:pt x="499" y="3"/>
                  </a:lnTo>
                  <a:lnTo>
                    <a:pt x="508" y="9"/>
                  </a:lnTo>
                  <a:lnTo>
                    <a:pt x="516" y="20"/>
                  </a:lnTo>
                  <a:lnTo>
                    <a:pt x="518" y="32"/>
                  </a:lnTo>
                  <a:lnTo>
                    <a:pt x="518" y="347"/>
                  </a:lnTo>
                  <a:lnTo>
                    <a:pt x="516" y="360"/>
                  </a:lnTo>
                  <a:lnTo>
                    <a:pt x="508" y="369"/>
                  </a:lnTo>
                  <a:lnTo>
                    <a:pt x="499" y="377"/>
                  </a:lnTo>
                  <a:lnTo>
                    <a:pt x="486" y="380"/>
                  </a:lnTo>
                  <a:lnTo>
                    <a:pt x="183" y="380"/>
                  </a:lnTo>
                  <a:lnTo>
                    <a:pt x="68" y="487"/>
                  </a:lnTo>
                  <a:lnTo>
                    <a:pt x="68" y="380"/>
                  </a:lnTo>
                  <a:lnTo>
                    <a:pt x="31" y="380"/>
                  </a:lnTo>
                  <a:lnTo>
                    <a:pt x="20" y="377"/>
                  </a:lnTo>
                  <a:lnTo>
                    <a:pt x="9" y="369"/>
                  </a:lnTo>
                  <a:lnTo>
                    <a:pt x="3" y="360"/>
                  </a:lnTo>
                  <a:lnTo>
                    <a:pt x="0" y="347"/>
                  </a:lnTo>
                  <a:lnTo>
                    <a:pt x="0" y="32"/>
                  </a:lnTo>
                  <a:lnTo>
                    <a:pt x="3" y="20"/>
                  </a:lnTo>
                  <a:lnTo>
                    <a:pt x="9" y="9"/>
                  </a:lnTo>
                  <a:lnTo>
                    <a:pt x="20" y="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5764213" y="4321753"/>
              <a:ext cx="1397000" cy="1311275"/>
            </a:xfrm>
            <a:custGeom>
              <a:avLst/>
              <a:gdLst>
                <a:gd name="T0" fmla="*/ 54 w 880"/>
                <a:gd name="T1" fmla="*/ 0 h 826"/>
                <a:gd name="T2" fmla="*/ 825 w 880"/>
                <a:gd name="T3" fmla="*/ 0 h 826"/>
                <a:gd name="T4" fmla="*/ 842 w 880"/>
                <a:gd name="T5" fmla="*/ 2 h 826"/>
                <a:gd name="T6" fmla="*/ 857 w 880"/>
                <a:gd name="T7" fmla="*/ 10 h 826"/>
                <a:gd name="T8" fmla="*/ 869 w 880"/>
                <a:gd name="T9" fmla="*/ 22 h 826"/>
                <a:gd name="T10" fmla="*/ 877 w 880"/>
                <a:gd name="T11" fmla="*/ 38 h 826"/>
                <a:gd name="T12" fmla="*/ 880 w 880"/>
                <a:gd name="T13" fmla="*/ 55 h 826"/>
                <a:gd name="T14" fmla="*/ 880 w 880"/>
                <a:gd name="T15" fmla="*/ 589 h 826"/>
                <a:gd name="T16" fmla="*/ 877 w 880"/>
                <a:gd name="T17" fmla="*/ 607 h 826"/>
                <a:gd name="T18" fmla="*/ 869 w 880"/>
                <a:gd name="T19" fmla="*/ 621 h 826"/>
                <a:gd name="T20" fmla="*/ 857 w 880"/>
                <a:gd name="T21" fmla="*/ 633 h 826"/>
                <a:gd name="T22" fmla="*/ 842 w 880"/>
                <a:gd name="T23" fmla="*/ 641 h 826"/>
                <a:gd name="T24" fmla="*/ 825 w 880"/>
                <a:gd name="T25" fmla="*/ 644 h 826"/>
                <a:gd name="T26" fmla="*/ 310 w 880"/>
                <a:gd name="T27" fmla="*/ 644 h 826"/>
                <a:gd name="T28" fmla="*/ 115 w 880"/>
                <a:gd name="T29" fmla="*/ 826 h 826"/>
                <a:gd name="T30" fmla="*/ 115 w 880"/>
                <a:gd name="T31" fmla="*/ 644 h 826"/>
                <a:gd name="T32" fmla="*/ 54 w 880"/>
                <a:gd name="T33" fmla="*/ 644 h 826"/>
                <a:gd name="T34" fmla="*/ 37 w 880"/>
                <a:gd name="T35" fmla="*/ 641 h 826"/>
                <a:gd name="T36" fmla="*/ 22 w 880"/>
                <a:gd name="T37" fmla="*/ 633 h 826"/>
                <a:gd name="T38" fmla="*/ 10 w 880"/>
                <a:gd name="T39" fmla="*/ 621 h 826"/>
                <a:gd name="T40" fmla="*/ 3 w 880"/>
                <a:gd name="T41" fmla="*/ 607 h 826"/>
                <a:gd name="T42" fmla="*/ 0 w 880"/>
                <a:gd name="T43" fmla="*/ 589 h 826"/>
                <a:gd name="T44" fmla="*/ 0 w 880"/>
                <a:gd name="T45" fmla="*/ 55 h 826"/>
                <a:gd name="T46" fmla="*/ 3 w 880"/>
                <a:gd name="T47" fmla="*/ 38 h 826"/>
                <a:gd name="T48" fmla="*/ 10 w 880"/>
                <a:gd name="T49" fmla="*/ 22 h 826"/>
                <a:gd name="T50" fmla="*/ 22 w 880"/>
                <a:gd name="T51" fmla="*/ 10 h 826"/>
                <a:gd name="T52" fmla="*/ 37 w 880"/>
                <a:gd name="T53" fmla="*/ 2 h 826"/>
                <a:gd name="T54" fmla="*/ 54 w 880"/>
                <a:gd name="T5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0" h="826">
                  <a:moveTo>
                    <a:pt x="54" y="0"/>
                  </a:moveTo>
                  <a:lnTo>
                    <a:pt x="825" y="0"/>
                  </a:lnTo>
                  <a:lnTo>
                    <a:pt x="842" y="2"/>
                  </a:lnTo>
                  <a:lnTo>
                    <a:pt x="857" y="10"/>
                  </a:lnTo>
                  <a:lnTo>
                    <a:pt x="869" y="22"/>
                  </a:lnTo>
                  <a:lnTo>
                    <a:pt x="877" y="38"/>
                  </a:lnTo>
                  <a:lnTo>
                    <a:pt x="880" y="55"/>
                  </a:lnTo>
                  <a:lnTo>
                    <a:pt x="880" y="589"/>
                  </a:lnTo>
                  <a:lnTo>
                    <a:pt x="877" y="607"/>
                  </a:lnTo>
                  <a:lnTo>
                    <a:pt x="869" y="621"/>
                  </a:lnTo>
                  <a:lnTo>
                    <a:pt x="857" y="633"/>
                  </a:lnTo>
                  <a:lnTo>
                    <a:pt x="842" y="641"/>
                  </a:lnTo>
                  <a:lnTo>
                    <a:pt x="825" y="644"/>
                  </a:lnTo>
                  <a:lnTo>
                    <a:pt x="310" y="644"/>
                  </a:lnTo>
                  <a:lnTo>
                    <a:pt x="115" y="826"/>
                  </a:lnTo>
                  <a:lnTo>
                    <a:pt x="115" y="644"/>
                  </a:lnTo>
                  <a:lnTo>
                    <a:pt x="54" y="644"/>
                  </a:lnTo>
                  <a:lnTo>
                    <a:pt x="37" y="641"/>
                  </a:lnTo>
                  <a:lnTo>
                    <a:pt x="22" y="633"/>
                  </a:lnTo>
                  <a:lnTo>
                    <a:pt x="10" y="621"/>
                  </a:lnTo>
                  <a:lnTo>
                    <a:pt x="3" y="607"/>
                  </a:lnTo>
                  <a:lnTo>
                    <a:pt x="0" y="589"/>
                  </a:lnTo>
                  <a:lnTo>
                    <a:pt x="0" y="55"/>
                  </a:lnTo>
                  <a:lnTo>
                    <a:pt x="3" y="38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37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94" y="976172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01" y="1518228"/>
            <a:ext cx="3048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412" y="989591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64" y="2651416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32" y="2642540"/>
            <a:ext cx="3048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3621666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69" y="2100264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0" y="3288290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94" y="4107441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18" y="3651828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287" y="2703297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09" y="1653166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13" y="4673024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915" y="3185104"/>
            <a:ext cx="304800" cy="30480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43" name="TextBox 4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148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5"/>
          <p:cNvSpPr>
            <a:spLocks/>
          </p:cNvSpPr>
          <p:nvPr/>
        </p:nvSpPr>
        <p:spPr bwMode="auto">
          <a:xfrm>
            <a:off x="3721100" y="3216275"/>
            <a:ext cx="3354388" cy="2443163"/>
          </a:xfrm>
          <a:custGeom>
            <a:avLst/>
            <a:gdLst>
              <a:gd name="T0" fmla="*/ 610 w 2113"/>
              <a:gd name="T1" fmla="*/ 2 h 1539"/>
              <a:gd name="T2" fmla="*/ 565 w 2113"/>
              <a:gd name="T3" fmla="*/ 141 h 1539"/>
              <a:gd name="T4" fmla="*/ 551 w 2113"/>
              <a:gd name="T5" fmla="*/ 273 h 1539"/>
              <a:gd name="T6" fmla="*/ 561 w 2113"/>
              <a:gd name="T7" fmla="*/ 397 h 1539"/>
              <a:gd name="T8" fmla="*/ 595 w 2113"/>
              <a:gd name="T9" fmla="*/ 511 h 1539"/>
              <a:gd name="T10" fmla="*/ 649 w 2113"/>
              <a:gd name="T11" fmla="*/ 614 h 1539"/>
              <a:gd name="T12" fmla="*/ 721 w 2113"/>
              <a:gd name="T13" fmla="*/ 706 h 1539"/>
              <a:gd name="T14" fmla="*/ 807 w 2113"/>
              <a:gd name="T15" fmla="*/ 785 h 1539"/>
              <a:gd name="T16" fmla="*/ 913 w 2113"/>
              <a:gd name="T17" fmla="*/ 854 h 1539"/>
              <a:gd name="T18" fmla="*/ 1038 w 2113"/>
              <a:gd name="T19" fmla="*/ 908 h 1539"/>
              <a:gd name="T20" fmla="*/ 1171 w 2113"/>
              <a:gd name="T21" fmla="*/ 942 h 1539"/>
              <a:gd name="T22" fmla="*/ 1310 w 2113"/>
              <a:gd name="T23" fmla="*/ 952 h 1539"/>
              <a:gd name="T24" fmla="*/ 1453 w 2113"/>
              <a:gd name="T25" fmla="*/ 938 h 1539"/>
              <a:gd name="T26" fmla="*/ 1593 w 2113"/>
              <a:gd name="T27" fmla="*/ 899 h 1539"/>
              <a:gd name="T28" fmla="*/ 1730 w 2113"/>
              <a:gd name="T29" fmla="*/ 829 h 1539"/>
              <a:gd name="T30" fmla="*/ 1835 w 2113"/>
              <a:gd name="T31" fmla="*/ 745 h 1539"/>
              <a:gd name="T32" fmla="*/ 1898 w 2113"/>
              <a:gd name="T33" fmla="*/ 656 h 1539"/>
              <a:gd name="T34" fmla="*/ 1937 w 2113"/>
              <a:gd name="T35" fmla="*/ 553 h 1539"/>
              <a:gd name="T36" fmla="*/ 1952 w 2113"/>
              <a:gd name="T37" fmla="*/ 440 h 1539"/>
              <a:gd name="T38" fmla="*/ 1938 w 2113"/>
              <a:gd name="T39" fmla="*/ 330 h 1539"/>
              <a:gd name="T40" fmla="*/ 1902 w 2113"/>
              <a:gd name="T41" fmla="*/ 232 h 1539"/>
              <a:gd name="T42" fmla="*/ 1844 w 2113"/>
              <a:gd name="T43" fmla="*/ 147 h 1539"/>
              <a:gd name="T44" fmla="*/ 1768 w 2113"/>
              <a:gd name="T45" fmla="*/ 75 h 1539"/>
              <a:gd name="T46" fmla="*/ 1779 w 2113"/>
              <a:gd name="T47" fmla="*/ 83 h 1539"/>
              <a:gd name="T48" fmla="*/ 1874 w 2113"/>
              <a:gd name="T49" fmla="*/ 168 h 1539"/>
              <a:gd name="T50" fmla="*/ 1955 w 2113"/>
              <a:gd name="T51" fmla="*/ 268 h 1539"/>
              <a:gd name="T52" fmla="*/ 2018 w 2113"/>
              <a:gd name="T53" fmla="*/ 377 h 1539"/>
              <a:gd name="T54" fmla="*/ 2065 w 2113"/>
              <a:gd name="T55" fmla="*/ 495 h 1539"/>
              <a:gd name="T56" fmla="*/ 2097 w 2113"/>
              <a:gd name="T57" fmla="*/ 618 h 1539"/>
              <a:gd name="T58" fmla="*/ 2111 w 2113"/>
              <a:gd name="T59" fmla="*/ 743 h 1539"/>
              <a:gd name="T60" fmla="*/ 2110 w 2113"/>
              <a:gd name="T61" fmla="*/ 868 h 1539"/>
              <a:gd name="T62" fmla="*/ 2092 w 2113"/>
              <a:gd name="T63" fmla="*/ 990 h 1539"/>
              <a:gd name="T64" fmla="*/ 2058 w 2113"/>
              <a:gd name="T65" fmla="*/ 1105 h 1539"/>
              <a:gd name="T66" fmla="*/ 2008 w 2113"/>
              <a:gd name="T67" fmla="*/ 1214 h 1539"/>
              <a:gd name="T68" fmla="*/ 1942 w 2113"/>
              <a:gd name="T69" fmla="*/ 1311 h 1539"/>
              <a:gd name="T70" fmla="*/ 1860 w 2113"/>
              <a:gd name="T71" fmla="*/ 1393 h 1539"/>
              <a:gd name="T72" fmla="*/ 1762 w 2113"/>
              <a:gd name="T73" fmla="*/ 1460 h 1539"/>
              <a:gd name="T74" fmla="*/ 1648 w 2113"/>
              <a:gd name="T75" fmla="*/ 1509 h 1539"/>
              <a:gd name="T76" fmla="*/ 1517 w 2113"/>
              <a:gd name="T77" fmla="*/ 1535 h 1539"/>
              <a:gd name="T78" fmla="*/ 1446 w 2113"/>
              <a:gd name="T79" fmla="*/ 1539 h 1539"/>
              <a:gd name="T80" fmla="*/ 320 w 2113"/>
              <a:gd name="T81" fmla="*/ 1535 h 1539"/>
              <a:gd name="T82" fmla="*/ 218 w 2113"/>
              <a:gd name="T83" fmla="*/ 1503 h 1539"/>
              <a:gd name="T84" fmla="*/ 129 w 2113"/>
              <a:gd name="T85" fmla="*/ 1446 h 1539"/>
              <a:gd name="T86" fmla="*/ 61 w 2113"/>
              <a:gd name="T87" fmla="*/ 1367 h 1539"/>
              <a:gd name="T88" fmla="*/ 17 w 2113"/>
              <a:gd name="T89" fmla="*/ 1270 h 1539"/>
              <a:gd name="T90" fmla="*/ 0 w 2113"/>
              <a:gd name="T91" fmla="*/ 1162 h 1539"/>
              <a:gd name="T92" fmla="*/ 13 w 2113"/>
              <a:gd name="T93" fmla="*/ 1063 h 1539"/>
              <a:gd name="T94" fmla="*/ 49 w 2113"/>
              <a:gd name="T95" fmla="*/ 974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113" h="1539">
                <a:moveTo>
                  <a:pt x="610" y="0"/>
                </a:moveTo>
                <a:lnTo>
                  <a:pt x="610" y="2"/>
                </a:lnTo>
                <a:lnTo>
                  <a:pt x="584" y="72"/>
                </a:lnTo>
                <a:lnTo>
                  <a:pt x="565" y="141"/>
                </a:lnTo>
                <a:lnTo>
                  <a:pt x="555" y="209"/>
                </a:lnTo>
                <a:lnTo>
                  <a:pt x="551" y="273"/>
                </a:lnTo>
                <a:lnTo>
                  <a:pt x="552" y="336"/>
                </a:lnTo>
                <a:lnTo>
                  <a:pt x="561" y="397"/>
                </a:lnTo>
                <a:lnTo>
                  <a:pt x="576" y="455"/>
                </a:lnTo>
                <a:lnTo>
                  <a:pt x="595" y="511"/>
                </a:lnTo>
                <a:lnTo>
                  <a:pt x="619" y="563"/>
                </a:lnTo>
                <a:lnTo>
                  <a:pt x="649" y="614"/>
                </a:lnTo>
                <a:lnTo>
                  <a:pt x="683" y="662"/>
                </a:lnTo>
                <a:lnTo>
                  <a:pt x="721" y="706"/>
                </a:lnTo>
                <a:lnTo>
                  <a:pt x="763" y="747"/>
                </a:lnTo>
                <a:lnTo>
                  <a:pt x="807" y="785"/>
                </a:lnTo>
                <a:lnTo>
                  <a:pt x="856" y="819"/>
                </a:lnTo>
                <a:lnTo>
                  <a:pt x="913" y="854"/>
                </a:lnTo>
                <a:lnTo>
                  <a:pt x="975" y="883"/>
                </a:lnTo>
                <a:lnTo>
                  <a:pt x="1038" y="908"/>
                </a:lnTo>
                <a:lnTo>
                  <a:pt x="1103" y="927"/>
                </a:lnTo>
                <a:lnTo>
                  <a:pt x="1171" y="942"/>
                </a:lnTo>
                <a:lnTo>
                  <a:pt x="1241" y="950"/>
                </a:lnTo>
                <a:lnTo>
                  <a:pt x="1310" y="952"/>
                </a:lnTo>
                <a:lnTo>
                  <a:pt x="1381" y="948"/>
                </a:lnTo>
                <a:lnTo>
                  <a:pt x="1453" y="938"/>
                </a:lnTo>
                <a:lnTo>
                  <a:pt x="1523" y="922"/>
                </a:lnTo>
                <a:lnTo>
                  <a:pt x="1593" y="899"/>
                </a:lnTo>
                <a:lnTo>
                  <a:pt x="1662" y="867"/>
                </a:lnTo>
                <a:lnTo>
                  <a:pt x="1730" y="829"/>
                </a:lnTo>
                <a:lnTo>
                  <a:pt x="1796" y="783"/>
                </a:lnTo>
                <a:lnTo>
                  <a:pt x="1835" y="745"/>
                </a:lnTo>
                <a:lnTo>
                  <a:pt x="1869" y="702"/>
                </a:lnTo>
                <a:lnTo>
                  <a:pt x="1898" y="656"/>
                </a:lnTo>
                <a:lnTo>
                  <a:pt x="1920" y="607"/>
                </a:lnTo>
                <a:lnTo>
                  <a:pt x="1937" y="553"/>
                </a:lnTo>
                <a:lnTo>
                  <a:pt x="1948" y="498"/>
                </a:lnTo>
                <a:lnTo>
                  <a:pt x="1952" y="440"/>
                </a:lnTo>
                <a:lnTo>
                  <a:pt x="1949" y="383"/>
                </a:lnTo>
                <a:lnTo>
                  <a:pt x="1938" y="330"/>
                </a:lnTo>
                <a:lnTo>
                  <a:pt x="1923" y="279"/>
                </a:lnTo>
                <a:lnTo>
                  <a:pt x="1902" y="232"/>
                </a:lnTo>
                <a:lnTo>
                  <a:pt x="1876" y="188"/>
                </a:lnTo>
                <a:lnTo>
                  <a:pt x="1844" y="147"/>
                </a:lnTo>
                <a:lnTo>
                  <a:pt x="1808" y="109"/>
                </a:lnTo>
                <a:lnTo>
                  <a:pt x="1768" y="75"/>
                </a:lnTo>
                <a:lnTo>
                  <a:pt x="1724" y="45"/>
                </a:lnTo>
                <a:lnTo>
                  <a:pt x="1779" y="83"/>
                </a:lnTo>
                <a:lnTo>
                  <a:pt x="1829" y="124"/>
                </a:lnTo>
                <a:lnTo>
                  <a:pt x="1874" y="168"/>
                </a:lnTo>
                <a:lnTo>
                  <a:pt x="1918" y="216"/>
                </a:lnTo>
                <a:lnTo>
                  <a:pt x="1955" y="268"/>
                </a:lnTo>
                <a:lnTo>
                  <a:pt x="1988" y="321"/>
                </a:lnTo>
                <a:lnTo>
                  <a:pt x="2018" y="377"/>
                </a:lnTo>
                <a:lnTo>
                  <a:pt x="2045" y="435"/>
                </a:lnTo>
                <a:lnTo>
                  <a:pt x="2065" y="495"/>
                </a:lnTo>
                <a:lnTo>
                  <a:pt x="2084" y="556"/>
                </a:lnTo>
                <a:lnTo>
                  <a:pt x="2097" y="618"/>
                </a:lnTo>
                <a:lnTo>
                  <a:pt x="2106" y="680"/>
                </a:lnTo>
                <a:lnTo>
                  <a:pt x="2111" y="743"/>
                </a:lnTo>
                <a:lnTo>
                  <a:pt x="2113" y="806"/>
                </a:lnTo>
                <a:lnTo>
                  <a:pt x="2110" y="868"/>
                </a:lnTo>
                <a:lnTo>
                  <a:pt x="2103" y="929"/>
                </a:lnTo>
                <a:lnTo>
                  <a:pt x="2092" y="990"/>
                </a:lnTo>
                <a:lnTo>
                  <a:pt x="2077" y="1049"/>
                </a:lnTo>
                <a:lnTo>
                  <a:pt x="2058" y="1105"/>
                </a:lnTo>
                <a:lnTo>
                  <a:pt x="2035" y="1162"/>
                </a:lnTo>
                <a:lnTo>
                  <a:pt x="2008" y="1214"/>
                </a:lnTo>
                <a:lnTo>
                  <a:pt x="1976" y="1264"/>
                </a:lnTo>
                <a:lnTo>
                  <a:pt x="1942" y="1311"/>
                </a:lnTo>
                <a:lnTo>
                  <a:pt x="1903" y="1354"/>
                </a:lnTo>
                <a:lnTo>
                  <a:pt x="1860" y="1393"/>
                </a:lnTo>
                <a:lnTo>
                  <a:pt x="1813" y="1430"/>
                </a:lnTo>
                <a:lnTo>
                  <a:pt x="1762" y="1460"/>
                </a:lnTo>
                <a:lnTo>
                  <a:pt x="1707" y="1488"/>
                </a:lnTo>
                <a:lnTo>
                  <a:pt x="1648" y="1509"/>
                </a:lnTo>
                <a:lnTo>
                  <a:pt x="1584" y="1524"/>
                </a:lnTo>
                <a:lnTo>
                  <a:pt x="1517" y="1535"/>
                </a:lnTo>
                <a:lnTo>
                  <a:pt x="1446" y="1539"/>
                </a:lnTo>
                <a:lnTo>
                  <a:pt x="1446" y="1539"/>
                </a:lnTo>
                <a:lnTo>
                  <a:pt x="377" y="1539"/>
                </a:lnTo>
                <a:lnTo>
                  <a:pt x="320" y="1535"/>
                </a:lnTo>
                <a:lnTo>
                  <a:pt x="268" y="1523"/>
                </a:lnTo>
                <a:lnTo>
                  <a:pt x="218" y="1503"/>
                </a:lnTo>
                <a:lnTo>
                  <a:pt x="171" y="1478"/>
                </a:lnTo>
                <a:lnTo>
                  <a:pt x="129" y="1446"/>
                </a:lnTo>
                <a:lnTo>
                  <a:pt x="93" y="1409"/>
                </a:lnTo>
                <a:lnTo>
                  <a:pt x="61" y="1367"/>
                </a:lnTo>
                <a:lnTo>
                  <a:pt x="35" y="1321"/>
                </a:lnTo>
                <a:lnTo>
                  <a:pt x="17" y="1270"/>
                </a:lnTo>
                <a:lnTo>
                  <a:pt x="5" y="1218"/>
                </a:lnTo>
                <a:lnTo>
                  <a:pt x="0" y="1162"/>
                </a:lnTo>
                <a:lnTo>
                  <a:pt x="4" y="1112"/>
                </a:lnTo>
                <a:lnTo>
                  <a:pt x="13" y="1063"/>
                </a:lnTo>
                <a:lnTo>
                  <a:pt x="29" y="1018"/>
                </a:lnTo>
                <a:lnTo>
                  <a:pt x="49" y="974"/>
                </a:lnTo>
                <a:lnTo>
                  <a:pt x="610" y="0"/>
                </a:lnTo>
                <a:close/>
              </a:path>
            </a:pathLst>
          </a:custGeom>
          <a:solidFill>
            <a:srgbClr val="7FBA3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6"/>
          <p:cNvSpPr>
            <a:spLocks noEditPoints="1"/>
          </p:cNvSpPr>
          <p:nvPr/>
        </p:nvSpPr>
        <p:spPr bwMode="auto">
          <a:xfrm>
            <a:off x="4591050" y="1370013"/>
            <a:ext cx="2905125" cy="3355975"/>
          </a:xfrm>
          <a:custGeom>
            <a:avLst/>
            <a:gdLst>
              <a:gd name="T0" fmla="*/ 1193 w 1830"/>
              <a:gd name="T1" fmla="*/ 1988 h 2114"/>
              <a:gd name="T2" fmla="*/ 1233 w 1830"/>
              <a:gd name="T3" fmla="*/ 1958 h 2114"/>
              <a:gd name="T4" fmla="*/ 999 w 1830"/>
              <a:gd name="T5" fmla="*/ 2 h 2114"/>
              <a:gd name="T6" fmla="*/ 1093 w 1830"/>
              <a:gd name="T7" fmla="*/ 28 h 2114"/>
              <a:gd name="T8" fmla="*/ 1176 w 1830"/>
              <a:gd name="T9" fmla="*/ 77 h 2114"/>
              <a:gd name="T10" fmla="*/ 1244 w 1830"/>
              <a:gd name="T11" fmla="*/ 144 h 2114"/>
              <a:gd name="T12" fmla="*/ 1830 w 1830"/>
              <a:gd name="T13" fmla="*/ 1157 h 2114"/>
              <a:gd name="T14" fmla="*/ 1790 w 1830"/>
              <a:gd name="T15" fmla="*/ 1095 h 2114"/>
              <a:gd name="T16" fmla="*/ 1702 w 1830"/>
              <a:gd name="T17" fmla="*/ 991 h 2114"/>
              <a:gd name="T18" fmla="*/ 1603 w 1830"/>
              <a:gd name="T19" fmla="*/ 912 h 2114"/>
              <a:gd name="T20" fmla="*/ 1497 w 1830"/>
              <a:gd name="T21" fmla="*/ 857 h 2114"/>
              <a:gd name="T22" fmla="*/ 1384 w 1830"/>
              <a:gd name="T23" fmla="*/ 826 h 2114"/>
              <a:gd name="T24" fmla="*/ 1269 w 1830"/>
              <a:gd name="T25" fmla="*/ 815 h 2114"/>
              <a:gd name="T26" fmla="*/ 1154 w 1830"/>
              <a:gd name="T27" fmla="*/ 826 h 2114"/>
              <a:gd name="T28" fmla="*/ 1041 w 1830"/>
              <a:gd name="T29" fmla="*/ 855 h 2114"/>
              <a:gd name="T30" fmla="*/ 932 w 1830"/>
              <a:gd name="T31" fmla="*/ 900 h 2114"/>
              <a:gd name="T32" fmla="*/ 829 w 1830"/>
              <a:gd name="T33" fmla="*/ 963 h 2114"/>
              <a:gd name="T34" fmla="*/ 736 w 1830"/>
              <a:gd name="T35" fmla="*/ 1040 h 2114"/>
              <a:gd name="T36" fmla="*/ 655 w 1830"/>
              <a:gd name="T37" fmla="*/ 1132 h 2114"/>
              <a:gd name="T38" fmla="*/ 587 w 1830"/>
              <a:gd name="T39" fmla="*/ 1234 h 2114"/>
              <a:gd name="T40" fmla="*/ 536 w 1830"/>
              <a:gd name="T41" fmla="*/ 1348 h 2114"/>
              <a:gd name="T42" fmla="*/ 503 w 1830"/>
              <a:gd name="T43" fmla="*/ 1471 h 2114"/>
              <a:gd name="T44" fmla="*/ 492 w 1830"/>
              <a:gd name="T45" fmla="*/ 1603 h 2114"/>
              <a:gd name="T46" fmla="*/ 506 w 1830"/>
              <a:gd name="T47" fmla="*/ 1715 h 2114"/>
              <a:gd name="T48" fmla="*/ 545 w 1830"/>
              <a:gd name="T49" fmla="*/ 1817 h 2114"/>
              <a:gd name="T50" fmla="*/ 606 w 1830"/>
              <a:gd name="T51" fmla="*/ 1906 h 2114"/>
              <a:gd name="T52" fmla="*/ 687 w 1830"/>
              <a:gd name="T53" fmla="*/ 1978 h 2114"/>
              <a:gd name="T54" fmla="*/ 783 w 1830"/>
              <a:gd name="T55" fmla="*/ 2029 h 2114"/>
              <a:gd name="T56" fmla="*/ 890 w 1830"/>
              <a:gd name="T57" fmla="*/ 2055 h 2114"/>
              <a:gd name="T58" fmla="*/ 1002 w 1830"/>
              <a:gd name="T59" fmla="*/ 2056 h 2114"/>
              <a:gd name="T60" fmla="*/ 1101 w 1830"/>
              <a:gd name="T61" fmla="*/ 2033 h 2114"/>
              <a:gd name="T62" fmla="*/ 1182 w 1830"/>
              <a:gd name="T63" fmla="*/ 1993 h 2114"/>
              <a:gd name="T64" fmla="*/ 1113 w 1830"/>
              <a:gd name="T65" fmla="*/ 2033 h 2114"/>
              <a:gd name="T66" fmla="*/ 986 w 1830"/>
              <a:gd name="T67" fmla="*/ 2082 h 2114"/>
              <a:gd name="T68" fmla="*/ 855 w 1830"/>
              <a:gd name="T69" fmla="*/ 2109 h 2114"/>
              <a:gd name="T70" fmla="*/ 723 w 1830"/>
              <a:gd name="T71" fmla="*/ 2114 h 2114"/>
              <a:gd name="T72" fmla="*/ 592 w 1830"/>
              <a:gd name="T73" fmla="*/ 2097 h 2114"/>
              <a:gd name="T74" fmla="*/ 468 w 1830"/>
              <a:gd name="T75" fmla="*/ 2062 h 2114"/>
              <a:gd name="T76" fmla="*/ 351 w 1830"/>
              <a:gd name="T77" fmla="*/ 2008 h 2114"/>
              <a:gd name="T78" fmla="*/ 246 w 1830"/>
              <a:gd name="T79" fmla="*/ 1937 h 2114"/>
              <a:gd name="T80" fmla="*/ 156 w 1830"/>
              <a:gd name="T81" fmla="*/ 1852 h 2114"/>
              <a:gd name="T82" fmla="*/ 83 w 1830"/>
              <a:gd name="T83" fmla="*/ 1751 h 2114"/>
              <a:gd name="T84" fmla="*/ 32 w 1830"/>
              <a:gd name="T85" fmla="*/ 1639 h 2114"/>
              <a:gd name="T86" fmla="*/ 4 w 1830"/>
              <a:gd name="T87" fmla="*/ 1516 h 2114"/>
              <a:gd name="T88" fmla="*/ 4 w 1830"/>
              <a:gd name="T89" fmla="*/ 1381 h 2114"/>
              <a:gd name="T90" fmla="*/ 34 w 1830"/>
              <a:gd name="T91" fmla="*/ 1238 h 2114"/>
              <a:gd name="T92" fmla="*/ 62 w 1830"/>
              <a:gd name="T93" fmla="*/ 1163 h 2114"/>
              <a:gd name="T94" fmla="*/ 647 w 1830"/>
              <a:gd name="T95" fmla="*/ 149 h 2114"/>
              <a:gd name="T96" fmla="*/ 715 w 1830"/>
              <a:gd name="T97" fmla="*/ 80 h 2114"/>
              <a:gd name="T98" fmla="*/ 800 w 1830"/>
              <a:gd name="T99" fmla="*/ 30 h 2114"/>
              <a:gd name="T100" fmla="*/ 896 w 1830"/>
              <a:gd name="T101" fmla="*/ 4 h 2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30" h="2114">
                <a:moveTo>
                  <a:pt x="1233" y="1958"/>
                </a:moveTo>
                <a:lnTo>
                  <a:pt x="1193" y="1988"/>
                </a:lnTo>
                <a:lnTo>
                  <a:pt x="1182" y="1993"/>
                </a:lnTo>
                <a:lnTo>
                  <a:pt x="1233" y="1958"/>
                </a:lnTo>
                <a:close/>
                <a:moveTo>
                  <a:pt x="947" y="0"/>
                </a:moveTo>
                <a:lnTo>
                  <a:pt x="999" y="2"/>
                </a:lnTo>
                <a:lnTo>
                  <a:pt x="1047" y="13"/>
                </a:lnTo>
                <a:lnTo>
                  <a:pt x="1093" y="28"/>
                </a:lnTo>
                <a:lnTo>
                  <a:pt x="1137" y="51"/>
                </a:lnTo>
                <a:lnTo>
                  <a:pt x="1176" y="77"/>
                </a:lnTo>
                <a:lnTo>
                  <a:pt x="1212" y="108"/>
                </a:lnTo>
                <a:lnTo>
                  <a:pt x="1244" y="144"/>
                </a:lnTo>
                <a:lnTo>
                  <a:pt x="1271" y="183"/>
                </a:lnTo>
                <a:lnTo>
                  <a:pt x="1830" y="1157"/>
                </a:lnTo>
                <a:lnTo>
                  <a:pt x="1830" y="1157"/>
                </a:lnTo>
                <a:lnTo>
                  <a:pt x="1790" y="1095"/>
                </a:lnTo>
                <a:lnTo>
                  <a:pt x="1748" y="1039"/>
                </a:lnTo>
                <a:lnTo>
                  <a:pt x="1702" y="991"/>
                </a:lnTo>
                <a:lnTo>
                  <a:pt x="1654" y="949"/>
                </a:lnTo>
                <a:lnTo>
                  <a:pt x="1603" y="912"/>
                </a:lnTo>
                <a:lnTo>
                  <a:pt x="1550" y="882"/>
                </a:lnTo>
                <a:lnTo>
                  <a:pt x="1497" y="857"/>
                </a:lnTo>
                <a:lnTo>
                  <a:pt x="1440" y="839"/>
                </a:lnTo>
                <a:lnTo>
                  <a:pt x="1384" y="826"/>
                </a:lnTo>
                <a:lnTo>
                  <a:pt x="1326" y="818"/>
                </a:lnTo>
                <a:lnTo>
                  <a:pt x="1269" y="815"/>
                </a:lnTo>
                <a:lnTo>
                  <a:pt x="1211" y="818"/>
                </a:lnTo>
                <a:lnTo>
                  <a:pt x="1154" y="826"/>
                </a:lnTo>
                <a:lnTo>
                  <a:pt x="1097" y="838"/>
                </a:lnTo>
                <a:lnTo>
                  <a:pt x="1041" y="855"/>
                </a:lnTo>
                <a:lnTo>
                  <a:pt x="986" y="875"/>
                </a:lnTo>
                <a:lnTo>
                  <a:pt x="932" y="900"/>
                </a:lnTo>
                <a:lnTo>
                  <a:pt x="880" y="930"/>
                </a:lnTo>
                <a:lnTo>
                  <a:pt x="829" y="963"/>
                </a:lnTo>
                <a:lnTo>
                  <a:pt x="782" y="1000"/>
                </a:lnTo>
                <a:lnTo>
                  <a:pt x="736" y="1040"/>
                </a:lnTo>
                <a:lnTo>
                  <a:pt x="694" y="1085"/>
                </a:lnTo>
                <a:lnTo>
                  <a:pt x="655" y="1132"/>
                </a:lnTo>
                <a:lnTo>
                  <a:pt x="619" y="1182"/>
                </a:lnTo>
                <a:lnTo>
                  <a:pt x="587" y="1234"/>
                </a:lnTo>
                <a:lnTo>
                  <a:pt x="559" y="1290"/>
                </a:lnTo>
                <a:lnTo>
                  <a:pt x="536" y="1348"/>
                </a:lnTo>
                <a:lnTo>
                  <a:pt x="517" y="1408"/>
                </a:lnTo>
                <a:lnTo>
                  <a:pt x="503" y="1471"/>
                </a:lnTo>
                <a:lnTo>
                  <a:pt x="495" y="1537"/>
                </a:lnTo>
                <a:lnTo>
                  <a:pt x="492" y="1603"/>
                </a:lnTo>
                <a:lnTo>
                  <a:pt x="495" y="1660"/>
                </a:lnTo>
                <a:lnTo>
                  <a:pt x="506" y="1715"/>
                </a:lnTo>
                <a:lnTo>
                  <a:pt x="523" y="1768"/>
                </a:lnTo>
                <a:lnTo>
                  <a:pt x="545" y="1817"/>
                </a:lnTo>
                <a:lnTo>
                  <a:pt x="574" y="1864"/>
                </a:lnTo>
                <a:lnTo>
                  <a:pt x="606" y="1906"/>
                </a:lnTo>
                <a:lnTo>
                  <a:pt x="646" y="1944"/>
                </a:lnTo>
                <a:lnTo>
                  <a:pt x="687" y="1978"/>
                </a:lnTo>
                <a:lnTo>
                  <a:pt x="733" y="2005"/>
                </a:lnTo>
                <a:lnTo>
                  <a:pt x="783" y="2029"/>
                </a:lnTo>
                <a:lnTo>
                  <a:pt x="835" y="2044"/>
                </a:lnTo>
                <a:lnTo>
                  <a:pt x="890" y="2055"/>
                </a:lnTo>
                <a:lnTo>
                  <a:pt x="947" y="2059"/>
                </a:lnTo>
                <a:lnTo>
                  <a:pt x="1002" y="2056"/>
                </a:lnTo>
                <a:lnTo>
                  <a:pt x="1053" y="2047"/>
                </a:lnTo>
                <a:lnTo>
                  <a:pt x="1101" y="2033"/>
                </a:lnTo>
                <a:lnTo>
                  <a:pt x="1148" y="2013"/>
                </a:lnTo>
                <a:lnTo>
                  <a:pt x="1182" y="1993"/>
                </a:lnTo>
                <a:lnTo>
                  <a:pt x="1174" y="1999"/>
                </a:lnTo>
                <a:lnTo>
                  <a:pt x="1113" y="2033"/>
                </a:lnTo>
                <a:lnTo>
                  <a:pt x="1050" y="2062"/>
                </a:lnTo>
                <a:lnTo>
                  <a:pt x="986" y="2082"/>
                </a:lnTo>
                <a:lnTo>
                  <a:pt x="921" y="2099"/>
                </a:lnTo>
                <a:lnTo>
                  <a:pt x="855" y="2109"/>
                </a:lnTo>
                <a:lnTo>
                  <a:pt x="788" y="2114"/>
                </a:lnTo>
                <a:lnTo>
                  <a:pt x="723" y="2114"/>
                </a:lnTo>
                <a:lnTo>
                  <a:pt x="657" y="2107"/>
                </a:lnTo>
                <a:lnTo>
                  <a:pt x="592" y="2097"/>
                </a:lnTo>
                <a:lnTo>
                  <a:pt x="529" y="2081"/>
                </a:lnTo>
                <a:lnTo>
                  <a:pt x="468" y="2062"/>
                </a:lnTo>
                <a:lnTo>
                  <a:pt x="407" y="2037"/>
                </a:lnTo>
                <a:lnTo>
                  <a:pt x="351" y="2008"/>
                </a:lnTo>
                <a:lnTo>
                  <a:pt x="297" y="1975"/>
                </a:lnTo>
                <a:lnTo>
                  <a:pt x="246" y="1937"/>
                </a:lnTo>
                <a:lnTo>
                  <a:pt x="199" y="1897"/>
                </a:lnTo>
                <a:lnTo>
                  <a:pt x="156" y="1852"/>
                </a:lnTo>
                <a:lnTo>
                  <a:pt x="117" y="1804"/>
                </a:lnTo>
                <a:lnTo>
                  <a:pt x="83" y="1751"/>
                </a:lnTo>
                <a:lnTo>
                  <a:pt x="55" y="1696"/>
                </a:lnTo>
                <a:lnTo>
                  <a:pt x="32" y="1639"/>
                </a:lnTo>
                <a:lnTo>
                  <a:pt x="15" y="1578"/>
                </a:lnTo>
                <a:lnTo>
                  <a:pt x="4" y="1516"/>
                </a:lnTo>
                <a:lnTo>
                  <a:pt x="0" y="1449"/>
                </a:lnTo>
                <a:lnTo>
                  <a:pt x="4" y="1381"/>
                </a:lnTo>
                <a:lnTo>
                  <a:pt x="15" y="1311"/>
                </a:lnTo>
                <a:lnTo>
                  <a:pt x="34" y="1238"/>
                </a:lnTo>
                <a:lnTo>
                  <a:pt x="62" y="1165"/>
                </a:lnTo>
                <a:lnTo>
                  <a:pt x="62" y="1163"/>
                </a:lnTo>
                <a:lnTo>
                  <a:pt x="621" y="191"/>
                </a:lnTo>
                <a:lnTo>
                  <a:pt x="647" y="149"/>
                </a:lnTo>
                <a:lnTo>
                  <a:pt x="678" y="112"/>
                </a:lnTo>
                <a:lnTo>
                  <a:pt x="715" y="80"/>
                </a:lnTo>
                <a:lnTo>
                  <a:pt x="756" y="52"/>
                </a:lnTo>
                <a:lnTo>
                  <a:pt x="800" y="30"/>
                </a:lnTo>
                <a:lnTo>
                  <a:pt x="846" y="13"/>
                </a:lnTo>
                <a:lnTo>
                  <a:pt x="896" y="4"/>
                </a:lnTo>
                <a:lnTo>
                  <a:pt x="94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7"/>
          <p:cNvSpPr>
            <a:spLocks/>
          </p:cNvSpPr>
          <p:nvPr/>
        </p:nvSpPr>
        <p:spPr bwMode="auto">
          <a:xfrm>
            <a:off x="5372100" y="2663825"/>
            <a:ext cx="3097213" cy="2995613"/>
          </a:xfrm>
          <a:custGeom>
            <a:avLst/>
            <a:gdLst>
              <a:gd name="T0" fmla="*/ 834 w 1951"/>
              <a:gd name="T1" fmla="*/ 3 h 1887"/>
              <a:gd name="T2" fmla="*/ 948 w 1951"/>
              <a:gd name="T3" fmla="*/ 24 h 1887"/>
              <a:gd name="T4" fmla="*/ 1058 w 1951"/>
              <a:gd name="T5" fmla="*/ 67 h 1887"/>
              <a:gd name="T6" fmla="*/ 1162 w 1951"/>
              <a:gd name="T7" fmla="*/ 134 h 1887"/>
              <a:gd name="T8" fmla="*/ 1256 w 1951"/>
              <a:gd name="T9" fmla="*/ 224 h 1887"/>
              <a:gd name="T10" fmla="*/ 1338 w 1951"/>
              <a:gd name="T11" fmla="*/ 342 h 1887"/>
              <a:gd name="T12" fmla="*/ 1901 w 1951"/>
              <a:gd name="T13" fmla="*/ 1322 h 1887"/>
              <a:gd name="T14" fmla="*/ 1938 w 1951"/>
              <a:gd name="T15" fmla="*/ 1411 h 1887"/>
              <a:gd name="T16" fmla="*/ 1951 w 1951"/>
              <a:gd name="T17" fmla="*/ 1510 h 1887"/>
              <a:gd name="T18" fmla="*/ 1935 w 1951"/>
              <a:gd name="T19" fmla="*/ 1618 h 1887"/>
              <a:gd name="T20" fmla="*/ 1891 w 1951"/>
              <a:gd name="T21" fmla="*/ 1715 h 1887"/>
              <a:gd name="T22" fmla="*/ 1821 w 1951"/>
              <a:gd name="T23" fmla="*/ 1794 h 1887"/>
              <a:gd name="T24" fmla="*/ 1734 w 1951"/>
              <a:gd name="T25" fmla="*/ 1851 h 1887"/>
              <a:gd name="T26" fmla="*/ 1630 w 1951"/>
              <a:gd name="T27" fmla="*/ 1883 h 1887"/>
              <a:gd name="T28" fmla="*/ 396 w 1951"/>
              <a:gd name="T29" fmla="*/ 1887 h 1887"/>
              <a:gd name="T30" fmla="*/ 532 w 1951"/>
              <a:gd name="T31" fmla="*/ 1875 h 1887"/>
              <a:gd name="T32" fmla="*/ 652 w 1951"/>
              <a:gd name="T33" fmla="*/ 1841 h 1887"/>
              <a:gd name="T34" fmla="*/ 758 w 1951"/>
              <a:gd name="T35" fmla="*/ 1787 h 1887"/>
              <a:gd name="T36" fmla="*/ 849 w 1951"/>
              <a:gd name="T37" fmla="*/ 1716 h 1887"/>
              <a:gd name="T38" fmla="*/ 923 w 1951"/>
              <a:gd name="T39" fmla="*/ 1630 h 1887"/>
              <a:gd name="T40" fmla="*/ 984 w 1951"/>
              <a:gd name="T41" fmla="*/ 1533 h 1887"/>
              <a:gd name="T42" fmla="*/ 1028 w 1951"/>
              <a:gd name="T43" fmla="*/ 1426 h 1887"/>
              <a:gd name="T44" fmla="*/ 1057 w 1951"/>
              <a:gd name="T45" fmla="*/ 1311 h 1887"/>
              <a:gd name="T46" fmla="*/ 1071 w 1951"/>
              <a:gd name="T47" fmla="*/ 1192 h 1887"/>
              <a:gd name="T48" fmla="*/ 1070 w 1951"/>
              <a:gd name="T49" fmla="*/ 1070 h 1887"/>
              <a:gd name="T50" fmla="*/ 1053 w 1951"/>
              <a:gd name="T51" fmla="*/ 948 h 1887"/>
              <a:gd name="T52" fmla="*/ 1022 w 1951"/>
              <a:gd name="T53" fmla="*/ 829 h 1887"/>
              <a:gd name="T54" fmla="*/ 973 w 1951"/>
              <a:gd name="T55" fmla="*/ 715 h 1887"/>
              <a:gd name="T56" fmla="*/ 910 w 1951"/>
              <a:gd name="T57" fmla="*/ 609 h 1887"/>
              <a:gd name="T58" fmla="*/ 832 w 1951"/>
              <a:gd name="T59" fmla="*/ 512 h 1887"/>
              <a:gd name="T60" fmla="*/ 737 w 1951"/>
              <a:gd name="T61" fmla="*/ 430 h 1887"/>
              <a:gd name="T62" fmla="*/ 631 w 1951"/>
              <a:gd name="T63" fmla="*/ 367 h 1887"/>
              <a:gd name="T64" fmla="*/ 518 w 1951"/>
              <a:gd name="T65" fmla="*/ 335 h 1887"/>
              <a:gd name="T66" fmla="*/ 398 w 1951"/>
              <a:gd name="T67" fmla="*/ 335 h 1887"/>
              <a:gd name="T68" fmla="*/ 291 w 1951"/>
              <a:gd name="T69" fmla="*/ 363 h 1887"/>
              <a:gd name="T70" fmla="*/ 195 w 1951"/>
              <a:gd name="T71" fmla="*/ 414 h 1887"/>
              <a:gd name="T72" fmla="*/ 114 w 1951"/>
              <a:gd name="T73" fmla="*/ 485 h 1887"/>
              <a:gd name="T74" fmla="*/ 53 w 1951"/>
              <a:gd name="T75" fmla="*/ 574 h 1887"/>
              <a:gd name="T76" fmla="*/ 14 w 1951"/>
              <a:gd name="T77" fmla="*/ 676 h 1887"/>
              <a:gd name="T78" fmla="*/ 0 w 1951"/>
              <a:gd name="T79" fmla="*/ 788 h 1887"/>
              <a:gd name="T80" fmla="*/ 11 w 1951"/>
              <a:gd name="T81" fmla="*/ 656 h 1887"/>
              <a:gd name="T82" fmla="*/ 44 w 1951"/>
              <a:gd name="T83" fmla="*/ 533 h 1887"/>
              <a:gd name="T84" fmla="*/ 95 w 1951"/>
              <a:gd name="T85" fmla="*/ 419 h 1887"/>
              <a:gd name="T86" fmla="*/ 163 w 1951"/>
              <a:gd name="T87" fmla="*/ 317 h 1887"/>
              <a:gd name="T88" fmla="*/ 244 w 1951"/>
              <a:gd name="T89" fmla="*/ 225 h 1887"/>
              <a:gd name="T90" fmla="*/ 337 w 1951"/>
              <a:gd name="T91" fmla="*/ 148 h 1887"/>
              <a:gd name="T92" fmla="*/ 440 w 1951"/>
              <a:gd name="T93" fmla="*/ 85 h 1887"/>
              <a:gd name="T94" fmla="*/ 549 w 1951"/>
              <a:gd name="T95" fmla="*/ 40 h 1887"/>
              <a:gd name="T96" fmla="*/ 662 w 1951"/>
              <a:gd name="T97" fmla="*/ 11 h 1887"/>
              <a:gd name="T98" fmla="*/ 777 w 1951"/>
              <a:gd name="T99" fmla="*/ 0 h 1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51" h="1887">
                <a:moveTo>
                  <a:pt x="777" y="0"/>
                </a:moveTo>
                <a:lnTo>
                  <a:pt x="834" y="3"/>
                </a:lnTo>
                <a:lnTo>
                  <a:pt x="892" y="11"/>
                </a:lnTo>
                <a:lnTo>
                  <a:pt x="948" y="24"/>
                </a:lnTo>
                <a:lnTo>
                  <a:pt x="1005" y="42"/>
                </a:lnTo>
                <a:lnTo>
                  <a:pt x="1058" y="67"/>
                </a:lnTo>
                <a:lnTo>
                  <a:pt x="1111" y="97"/>
                </a:lnTo>
                <a:lnTo>
                  <a:pt x="1162" y="134"/>
                </a:lnTo>
                <a:lnTo>
                  <a:pt x="1210" y="176"/>
                </a:lnTo>
                <a:lnTo>
                  <a:pt x="1256" y="224"/>
                </a:lnTo>
                <a:lnTo>
                  <a:pt x="1298" y="280"/>
                </a:lnTo>
                <a:lnTo>
                  <a:pt x="1338" y="342"/>
                </a:lnTo>
                <a:lnTo>
                  <a:pt x="1338" y="342"/>
                </a:lnTo>
                <a:lnTo>
                  <a:pt x="1901" y="1322"/>
                </a:lnTo>
                <a:lnTo>
                  <a:pt x="1922" y="1366"/>
                </a:lnTo>
                <a:lnTo>
                  <a:pt x="1938" y="1411"/>
                </a:lnTo>
                <a:lnTo>
                  <a:pt x="1948" y="1460"/>
                </a:lnTo>
                <a:lnTo>
                  <a:pt x="1951" y="1510"/>
                </a:lnTo>
                <a:lnTo>
                  <a:pt x="1947" y="1566"/>
                </a:lnTo>
                <a:lnTo>
                  <a:pt x="1935" y="1618"/>
                </a:lnTo>
                <a:lnTo>
                  <a:pt x="1917" y="1669"/>
                </a:lnTo>
                <a:lnTo>
                  <a:pt x="1891" y="1715"/>
                </a:lnTo>
                <a:lnTo>
                  <a:pt x="1859" y="1757"/>
                </a:lnTo>
                <a:lnTo>
                  <a:pt x="1821" y="1794"/>
                </a:lnTo>
                <a:lnTo>
                  <a:pt x="1779" y="1826"/>
                </a:lnTo>
                <a:lnTo>
                  <a:pt x="1734" y="1851"/>
                </a:lnTo>
                <a:lnTo>
                  <a:pt x="1684" y="1871"/>
                </a:lnTo>
                <a:lnTo>
                  <a:pt x="1630" y="1883"/>
                </a:lnTo>
                <a:lnTo>
                  <a:pt x="1575" y="1887"/>
                </a:lnTo>
                <a:lnTo>
                  <a:pt x="396" y="1887"/>
                </a:lnTo>
                <a:lnTo>
                  <a:pt x="466" y="1884"/>
                </a:lnTo>
                <a:lnTo>
                  <a:pt x="532" y="1875"/>
                </a:lnTo>
                <a:lnTo>
                  <a:pt x="595" y="1860"/>
                </a:lnTo>
                <a:lnTo>
                  <a:pt x="652" y="1841"/>
                </a:lnTo>
                <a:lnTo>
                  <a:pt x="707" y="1816"/>
                </a:lnTo>
                <a:lnTo>
                  <a:pt x="758" y="1787"/>
                </a:lnTo>
                <a:lnTo>
                  <a:pt x="806" y="1753"/>
                </a:lnTo>
                <a:lnTo>
                  <a:pt x="849" y="1716"/>
                </a:lnTo>
                <a:lnTo>
                  <a:pt x="888" y="1675"/>
                </a:lnTo>
                <a:lnTo>
                  <a:pt x="923" y="1630"/>
                </a:lnTo>
                <a:lnTo>
                  <a:pt x="955" y="1583"/>
                </a:lnTo>
                <a:lnTo>
                  <a:pt x="984" y="1533"/>
                </a:lnTo>
                <a:lnTo>
                  <a:pt x="1007" y="1481"/>
                </a:lnTo>
                <a:lnTo>
                  <a:pt x="1028" y="1426"/>
                </a:lnTo>
                <a:lnTo>
                  <a:pt x="1045" y="1368"/>
                </a:lnTo>
                <a:lnTo>
                  <a:pt x="1057" y="1311"/>
                </a:lnTo>
                <a:lnTo>
                  <a:pt x="1066" y="1252"/>
                </a:lnTo>
                <a:lnTo>
                  <a:pt x="1071" y="1192"/>
                </a:lnTo>
                <a:lnTo>
                  <a:pt x="1073" y="1130"/>
                </a:lnTo>
                <a:lnTo>
                  <a:pt x="1070" y="1070"/>
                </a:lnTo>
                <a:lnTo>
                  <a:pt x="1063" y="1008"/>
                </a:lnTo>
                <a:lnTo>
                  <a:pt x="1053" y="948"/>
                </a:lnTo>
                <a:lnTo>
                  <a:pt x="1039" y="888"/>
                </a:lnTo>
                <a:lnTo>
                  <a:pt x="1022" y="829"/>
                </a:lnTo>
                <a:lnTo>
                  <a:pt x="999" y="771"/>
                </a:lnTo>
                <a:lnTo>
                  <a:pt x="973" y="715"/>
                </a:lnTo>
                <a:lnTo>
                  <a:pt x="944" y="661"/>
                </a:lnTo>
                <a:lnTo>
                  <a:pt x="910" y="609"/>
                </a:lnTo>
                <a:lnTo>
                  <a:pt x="872" y="559"/>
                </a:lnTo>
                <a:lnTo>
                  <a:pt x="832" y="512"/>
                </a:lnTo>
                <a:lnTo>
                  <a:pt x="786" y="469"/>
                </a:lnTo>
                <a:lnTo>
                  <a:pt x="737" y="430"/>
                </a:lnTo>
                <a:lnTo>
                  <a:pt x="684" y="393"/>
                </a:lnTo>
                <a:lnTo>
                  <a:pt x="631" y="367"/>
                </a:lnTo>
                <a:lnTo>
                  <a:pt x="576" y="347"/>
                </a:lnTo>
                <a:lnTo>
                  <a:pt x="518" y="335"/>
                </a:lnTo>
                <a:lnTo>
                  <a:pt x="455" y="331"/>
                </a:lnTo>
                <a:lnTo>
                  <a:pt x="398" y="335"/>
                </a:lnTo>
                <a:lnTo>
                  <a:pt x="343" y="346"/>
                </a:lnTo>
                <a:lnTo>
                  <a:pt x="291" y="363"/>
                </a:lnTo>
                <a:lnTo>
                  <a:pt x="241" y="385"/>
                </a:lnTo>
                <a:lnTo>
                  <a:pt x="195" y="414"/>
                </a:lnTo>
                <a:lnTo>
                  <a:pt x="154" y="447"/>
                </a:lnTo>
                <a:lnTo>
                  <a:pt x="114" y="485"/>
                </a:lnTo>
                <a:lnTo>
                  <a:pt x="82" y="528"/>
                </a:lnTo>
                <a:lnTo>
                  <a:pt x="53" y="574"/>
                </a:lnTo>
                <a:lnTo>
                  <a:pt x="31" y="623"/>
                </a:lnTo>
                <a:lnTo>
                  <a:pt x="14" y="676"/>
                </a:lnTo>
                <a:lnTo>
                  <a:pt x="3" y="731"/>
                </a:lnTo>
                <a:lnTo>
                  <a:pt x="0" y="788"/>
                </a:lnTo>
                <a:lnTo>
                  <a:pt x="3" y="722"/>
                </a:lnTo>
                <a:lnTo>
                  <a:pt x="11" y="656"/>
                </a:lnTo>
                <a:lnTo>
                  <a:pt x="25" y="593"/>
                </a:lnTo>
                <a:lnTo>
                  <a:pt x="44" y="533"/>
                </a:lnTo>
                <a:lnTo>
                  <a:pt x="67" y="475"/>
                </a:lnTo>
                <a:lnTo>
                  <a:pt x="95" y="419"/>
                </a:lnTo>
                <a:lnTo>
                  <a:pt x="127" y="367"/>
                </a:lnTo>
                <a:lnTo>
                  <a:pt x="163" y="317"/>
                </a:lnTo>
                <a:lnTo>
                  <a:pt x="202" y="270"/>
                </a:lnTo>
                <a:lnTo>
                  <a:pt x="244" y="225"/>
                </a:lnTo>
                <a:lnTo>
                  <a:pt x="290" y="185"/>
                </a:lnTo>
                <a:lnTo>
                  <a:pt x="337" y="148"/>
                </a:lnTo>
                <a:lnTo>
                  <a:pt x="388" y="115"/>
                </a:lnTo>
                <a:lnTo>
                  <a:pt x="440" y="85"/>
                </a:lnTo>
                <a:lnTo>
                  <a:pt x="494" y="60"/>
                </a:lnTo>
                <a:lnTo>
                  <a:pt x="549" y="40"/>
                </a:lnTo>
                <a:lnTo>
                  <a:pt x="605" y="23"/>
                </a:lnTo>
                <a:lnTo>
                  <a:pt x="662" y="11"/>
                </a:lnTo>
                <a:lnTo>
                  <a:pt x="719" y="3"/>
                </a:lnTo>
                <a:lnTo>
                  <a:pt x="777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4856018"/>
            <a:ext cx="3048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885301"/>
            <a:ext cx="3048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588" y="4856018"/>
            <a:ext cx="304800" cy="30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159547" y="326735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59547" y="293359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21631" y="326735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21631" y="293359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39142" y="2075635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9142" y="1741872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1561" y="204963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91561" y="171586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87432" y="4455927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87432" y="4122164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3930" y="445829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3930" y="412453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28" name="TextBox 27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54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816451" y="1707139"/>
            <a:ext cx="4559097" cy="4559097"/>
            <a:chOff x="3268721" y="2455285"/>
            <a:chExt cx="1608138" cy="1608138"/>
          </a:xfrm>
        </p:grpSpPr>
        <p:sp>
          <p:nvSpPr>
            <p:cNvPr id="8" name="Freeform 3684"/>
            <p:cNvSpPr>
              <a:spLocks/>
            </p:cNvSpPr>
            <p:nvPr/>
          </p:nvSpPr>
          <p:spPr bwMode="auto">
            <a:xfrm>
              <a:off x="4106921" y="2455285"/>
              <a:ext cx="768350" cy="768350"/>
            </a:xfrm>
            <a:custGeom>
              <a:avLst/>
              <a:gdLst>
                <a:gd name="T0" fmla="*/ 242 w 484"/>
                <a:gd name="T1" fmla="*/ 0 h 484"/>
                <a:gd name="T2" fmla="*/ 286 w 484"/>
                <a:gd name="T3" fmla="*/ 4 h 484"/>
                <a:gd name="T4" fmla="*/ 327 w 484"/>
                <a:gd name="T5" fmla="*/ 16 h 484"/>
                <a:gd name="T6" fmla="*/ 365 w 484"/>
                <a:gd name="T7" fmla="*/ 33 h 484"/>
                <a:gd name="T8" fmla="*/ 399 w 484"/>
                <a:gd name="T9" fmla="*/ 57 h 484"/>
                <a:gd name="T10" fmla="*/ 428 w 484"/>
                <a:gd name="T11" fmla="*/ 86 h 484"/>
                <a:gd name="T12" fmla="*/ 451 w 484"/>
                <a:gd name="T13" fmla="*/ 120 h 484"/>
                <a:gd name="T14" fmla="*/ 470 w 484"/>
                <a:gd name="T15" fmla="*/ 158 h 484"/>
                <a:gd name="T16" fmla="*/ 480 w 484"/>
                <a:gd name="T17" fmla="*/ 199 h 484"/>
                <a:gd name="T18" fmla="*/ 484 w 484"/>
                <a:gd name="T19" fmla="*/ 242 h 484"/>
                <a:gd name="T20" fmla="*/ 480 w 484"/>
                <a:gd name="T21" fmla="*/ 285 h 484"/>
                <a:gd name="T22" fmla="*/ 470 w 484"/>
                <a:gd name="T23" fmla="*/ 327 h 484"/>
                <a:gd name="T24" fmla="*/ 451 w 484"/>
                <a:gd name="T25" fmla="*/ 365 h 484"/>
                <a:gd name="T26" fmla="*/ 428 w 484"/>
                <a:gd name="T27" fmla="*/ 398 h 484"/>
                <a:gd name="T28" fmla="*/ 399 w 484"/>
                <a:gd name="T29" fmla="*/ 428 h 484"/>
                <a:gd name="T30" fmla="*/ 365 w 484"/>
                <a:gd name="T31" fmla="*/ 451 h 484"/>
                <a:gd name="T32" fmla="*/ 327 w 484"/>
                <a:gd name="T33" fmla="*/ 470 h 484"/>
                <a:gd name="T34" fmla="*/ 286 w 484"/>
                <a:gd name="T35" fmla="*/ 480 h 484"/>
                <a:gd name="T36" fmla="*/ 242 w 484"/>
                <a:gd name="T37" fmla="*/ 484 h 484"/>
                <a:gd name="T38" fmla="*/ 0 w 484"/>
                <a:gd name="T39" fmla="*/ 484 h 484"/>
                <a:gd name="T40" fmla="*/ 0 w 484"/>
                <a:gd name="T41" fmla="*/ 242 h 484"/>
                <a:gd name="T42" fmla="*/ 4 w 484"/>
                <a:gd name="T43" fmla="*/ 199 h 484"/>
                <a:gd name="T44" fmla="*/ 16 w 484"/>
                <a:gd name="T45" fmla="*/ 158 h 484"/>
                <a:gd name="T46" fmla="*/ 34 w 484"/>
                <a:gd name="T47" fmla="*/ 120 h 484"/>
                <a:gd name="T48" fmla="*/ 57 w 484"/>
                <a:gd name="T49" fmla="*/ 86 h 484"/>
                <a:gd name="T50" fmla="*/ 86 w 484"/>
                <a:gd name="T51" fmla="*/ 57 h 484"/>
                <a:gd name="T52" fmla="*/ 120 w 484"/>
                <a:gd name="T53" fmla="*/ 33 h 484"/>
                <a:gd name="T54" fmla="*/ 158 w 484"/>
                <a:gd name="T55" fmla="*/ 16 h 484"/>
                <a:gd name="T56" fmla="*/ 199 w 484"/>
                <a:gd name="T57" fmla="*/ 4 h 484"/>
                <a:gd name="T58" fmla="*/ 242 w 484"/>
                <a:gd name="T5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4" h="484">
                  <a:moveTo>
                    <a:pt x="242" y="0"/>
                  </a:moveTo>
                  <a:lnTo>
                    <a:pt x="286" y="4"/>
                  </a:lnTo>
                  <a:lnTo>
                    <a:pt x="327" y="16"/>
                  </a:lnTo>
                  <a:lnTo>
                    <a:pt x="365" y="33"/>
                  </a:lnTo>
                  <a:lnTo>
                    <a:pt x="399" y="57"/>
                  </a:lnTo>
                  <a:lnTo>
                    <a:pt x="428" y="86"/>
                  </a:lnTo>
                  <a:lnTo>
                    <a:pt x="451" y="120"/>
                  </a:lnTo>
                  <a:lnTo>
                    <a:pt x="470" y="158"/>
                  </a:lnTo>
                  <a:lnTo>
                    <a:pt x="480" y="199"/>
                  </a:lnTo>
                  <a:lnTo>
                    <a:pt x="484" y="242"/>
                  </a:lnTo>
                  <a:lnTo>
                    <a:pt x="480" y="285"/>
                  </a:lnTo>
                  <a:lnTo>
                    <a:pt x="470" y="327"/>
                  </a:lnTo>
                  <a:lnTo>
                    <a:pt x="451" y="365"/>
                  </a:lnTo>
                  <a:lnTo>
                    <a:pt x="428" y="398"/>
                  </a:lnTo>
                  <a:lnTo>
                    <a:pt x="399" y="428"/>
                  </a:lnTo>
                  <a:lnTo>
                    <a:pt x="365" y="451"/>
                  </a:lnTo>
                  <a:lnTo>
                    <a:pt x="327" y="470"/>
                  </a:lnTo>
                  <a:lnTo>
                    <a:pt x="286" y="480"/>
                  </a:lnTo>
                  <a:lnTo>
                    <a:pt x="242" y="484"/>
                  </a:lnTo>
                  <a:lnTo>
                    <a:pt x="0" y="484"/>
                  </a:lnTo>
                  <a:lnTo>
                    <a:pt x="0" y="242"/>
                  </a:lnTo>
                  <a:lnTo>
                    <a:pt x="4" y="199"/>
                  </a:lnTo>
                  <a:lnTo>
                    <a:pt x="16" y="158"/>
                  </a:lnTo>
                  <a:lnTo>
                    <a:pt x="34" y="120"/>
                  </a:lnTo>
                  <a:lnTo>
                    <a:pt x="57" y="86"/>
                  </a:lnTo>
                  <a:lnTo>
                    <a:pt x="86" y="57"/>
                  </a:lnTo>
                  <a:lnTo>
                    <a:pt x="120" y="33"/>
                  </a:lnTo>
                  <a:lnTo>
                    <a:pt x="158" y="16"/>
                  </a:lnTo>
                  <a:lnTo>
                    <a:pt x="199" y="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685"/>
            <p:cNvSpPr>
              <a:spLocks/>
            </p:cNvSpPr>
            <p:nvPr/>
          </p:nvSpPr>
          <p:spPr bwMode="auto">
            <a:xfrm>
              <a:off x="3268721" y="2455285"/>
              <a:ext cx="769938" cy="768350"/>
            </a:xfrm>
            <a:custGeom>
              <a:avLst/>
              <a:gdLst>
                <a:gd name="T0" fmla="*/ 242 w 485"/>
                <a:gd name="T1" fmla="*/ 0 h 484"/>
                <a:gd name="T2" fmla="*/ 286 w 485"/>
                <a:gd name="T3" fmla="*/ 4 h 484"/>
                <a:gd name="T4" fmla="*/ 328 w 485"/>
                <a:gd name="T5" fmla="*/ 16 h 484"/>
                <a:gd name="T6" fmla="*/ 365 w 485"/>
                <a:gd name="T7" fmla="*/ 34 h 484"/>
                <a:gd name="T8" fmla="*/ 398 w 485"/>
                <a:gd name="T9" fmla="*/ 57 h 484"/>
                <a:gd name="T10" fmla="*/ 428 w 485"/>
                <a:gd name="T11" fmla="*/ 86 h 484"/>
                <a:gd name="T12" fmla="*/ 452 w 485"/>
                <a:gd name="T13" fmla="*/ 120 h 484"/>
                <a:gd name="T14" fmla="*/ 470 w 485"/>
                <a:gd name="T15" fmla="*/ 158 h 484"/>
                <a:gd name="T16" fmla="*/ 481 w 485"/>
                <a:gd name="T17" fmla="*/ 199 h 484"/>
                <a:gd name="T18" fmla="*/ 485 w 485"/>
                <a:gd name="T19" fmla="*/ 242 h 484"/>
                <a:gd name="T20" fmla="*/ 485 w 485"/>
                <a:gd name="T21" fmla="*/ 484 h 484"/>
                <a:gd name="T22" fmla="*/ 242 w 485"/>
                <a:gd name="T23" fmla="*/ 484 h 484"/>
                <a:gd name="T24" fmla="*/ 199 w 485"/>
                <a:gd name="T25" fmla="*/ 480 h 484"/>
                <a:gd name="T26" fmla="*/ 159 w 485"/>
                <a:gd name="T27" fmla="*/ 470 h 484"/>
                <a:gd name="T28" fmla="*/ 121 w 485"/>
                <a:gd name="T29" fmla="*/ 451 h 484"/>
                <a:gd name="T30" fmla="*/ 87 w 485"/>
                <a:gd name="T31" fmla="*/ 428 h 484"/>
                <a:gd name="T32" fmla="*/ 58 w 485"/>
                <a:gd name="T33" fmla="*/ 399 h 484"/>
                <a:gd name="T34" fmla="*/ 33 w 485"/>
                <a:gd name="T35" fmla="*/ 365 h 484"/>
                <a:gd name="T36" fmla="*/ 16 w 485"/>
                <a:gd name="T37" fmla="*/ 327 h 484"/>
                <a:gd name="T38" fmla="*/ 4 w 485"/>
                <a:gd name="T39" fmla="*/ 287 h 484"/>
                <a:gd name="T40" fmla="*/ 0 w 485"/>
                <a:gd name="T41" fmla="*/ 242 h 484"/>
                <a:gd name="T42" fmla="*/ 4 w 485"/>
                <a:gd name="T43" fmla="*/ 199 h 484"/>
                <a:gd name="T44" fmla="*/ 16 w 485"/>
                <a:gd name="T45" fmla="*/ 158 h 484"/>
                <a:gd name="T46" fmla="*/ 33 w 485"/>
                <a:gd name="T47" fmla="*/ 120 h 484"/>
                <a:gd name="T48" fmla="*/ 58 w 485"/>
                <a:gd name="T49" fmla="*/ 86 h 484"/>
                <a:gd name="T50" fmla="*/ 87 w 485"/>
                <a:gd name="T51" fmla="*/ 57 h 484"/>
                <a:gd name="T52" fmla="*/ 121 w 485"/>
                <a:gd name="T53" fmla="*/ 34 h 484"/>
                <a:gd name="T54" fmla="*/ 159 w 485"/>
                <a:gd name="T55" fmla="*/ 16 h 484"/>
                <a:gd name="T56" fmla="*/ 199 w 485"/>
                <a:gd name="T57" fmla="*/ 4 h 484"/>
                <a:gd name="T58" fmla="*/ 242 w 485"/>
                <a:gd name="T5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5" h="484">
                  <a:moveTo>
                    <a:pt x="242" y="0"/>
                  </a:moveTo>
                  <a:lnTo>
                    <a:pt x="286" y="4"/>
                  </a:lnTo>
                  <a:lnTo>
                    <a:pt x="328" y="16"/>
                  </a:lnTo>
                  <a:lnTo>
                    <a:pt x="365" y="34"/>
                  </a:lnTo>
                  <a:lnTo>
                    <a:pt x="398" y="57"/>
                  </a:lnTo>
                  <a:lnTo>
                    <a:pt x="428" y="86"/>
                  </a:lnTo>
                  <a:lnTo>
                    <a:pt x="452" y="120"/>
                  </a:lnTo>
                  <a:lnTo>
                    <a:pt x="470" y="158"/>
                  </a:lnTo>
                  <a:lnTo>
                    <a:pt x="481" y="199"/>
                  </a:lnTo>
                  <a:lnTo>
                    <a:pt x="485" y="242"/>
                  </a:lnTo>
                  <a:lnTo>
                    <a:pt x="485" y="484"/>
                  </a:lnTo>
                  <a:lnTo>
                    <a:pt x="242" y="484"/>
                  </a:lnTo>
                  <a:lnTo>
                    <a:pt x="199" y="480"/>
                  </a:lnTo>
                  <a:lnTo>
                    <a:pt x="159" y="470"/>
                  </a:lnTo>
                  <a:lnTo>
                    <a:pt x="121" y="451"/>
                  </a:lnTo>
                  <a:lnTo>
                    <a:pt x="87" y="428"/>
                  </a:lnTo>
                  <a:lnTo>
                    <a:pt x="58" y="399"/>
                  </a:lnTo>
                  <a:lnTo>
                    <a:pt x="33" y="365"/>
                  </a:lnTo>
                  <a:lnTo>
                    <a:pt x="16" y="327"/>
                  </a:lnTo>
                  <a:lnTo>
                    <a:pt x="4" y="287"/>
                  </a:lnTo>
                  <a:lnTo>
                    <a:pt x="0" y="242"/>
                  </a:lnTo>
                  <a:lnTo>
                    <a:pt x="4" y="199"/>
                  </a:lnTo>
                  <a:lnTo>
                    <a:pt x="16" y="158"/>
                  </a:lnTo>
                  <a:lnTo>
                    <a:pt x="33" y="120"/>
                  </a:lnTo>
                  <a:lnTo>
                    <a:pt x="58" y="86"/>
                  </a:lnTo>
                  <a:lnTo>
                    <a:pt x="87" y="57"/>
                  </a:lnTo>
                  <a:lnTo>
                    <a:pt x="121" y="34"/>
                  </a:lnTo>
                  <a:lnTo>
                    <a:pt x="159" y="16"/>
                  </a:lnTo>
                  <a:lnTo>
                    <a:pt x="199" y="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686"/>
            <p:cNvSpPr>
              <a:spLocks/>
            </p:cNvSpPr>
            <p:nvPr/>
          </p:nvSpPr>
          <p:spPr bwMode="auto">
            <a:xfrm>
              <a:off x="3268721" y="3291898"/>
              <a:ext cx="769938" cy="771525"/>
            </a:xfrm>
            <a:custGeom>
              <a:avLst/>
              <a:gdLst>
                <a:gd name="T0" fmla="*/ 242 w 485"/>
                <a:gd name="T1" fmla="*/ 0 h 486"/>
                <a:gd name="T2" fmla="*/ 485 w 485"/>
                <a:gd name="T3" fmla="*/ 0 h 486"/>
                <a:gd name="T4" fmla="*/ 485 w 485"/>
                <a:gd name="T5" fmla="*/ 243 h 486"/>
                <a:gd name="T6" fmla="*/ 481 w 485"/>
                <a:gd name="T7" fmla="*/ 287 h 486"/>
                <a:gd name="T8" fmla="*/ 470 w 485"/>
                <a:gd name="T9" fmla="*/ 328 h 486"/>
                <a:gd name="T10" fmla="*/ 452 w 485"/>
                <a:gd name="T11" fmla="*/ 366 h 486"/>
                <a:gd name="T12" fmla="*/ 428 w 485"/>
                <a:gd name="T13" fmla="*/ 400 h 486"/>
                <a:gd name="T14" fmla="*/ 400 w 485"/>
                <a:gd name="T15" fmla="*/ 428 h 486"/>
                <a:gd name="T16" fmla="*/ 365 w 485"/>
                <a:gd name="T17" fmla="*/ 452 h 486"/>
                <a:gd name="T18" fmla="*/ 328 w 485"/>
                <a:gd name="T19" fmla="*/ 470 h 486"/>
                <a:gd name="T20" fmla="*/ 287 w 485"/>
                <a:gd name="T21" fmla="*/ 482 h 486"/>
                <a:gd name="T22" fmla="*/ 242 w 485"/>
                <a:gd name="T23" fmla="*/ 486 h 486"/>
                <a:gd name="T24" fmla="*/ 199 w 485"/>
                <a:gd name="T25" fmla="*/ 482 h 486"/>
                <a:gd name="T26" fmla="*/ 159 w 485"/>
                <a:gd name="T27" fmla="*/ 470 h 486"/>
                <a:gd name="T28" fmla="*/ 121 w 485"/>
                <a:gd name="T29" fmla="*/ 452 h 486"/>
                <a:gd name="T30" fmla="*/ 87 w 485"/>
                <a:gd name="T31" fmla="*/ 428 h 486"/>
                <a:gd name="T32" fmla="*/ 58 w 485"/>
                <a:gd name="T33" fmla="*/ 400 h 486"/>
                <a:gd name="T34" fmla="*/ 34 w 485"/>
                <a:gd name="T35" fmla="*/ 366 h 486"/>
                <a:gd name="T36" fmla="*/ 16 w 485"/>
                <a:gd name="T37" fmla="*/ 328 h 486"/>
                <a:gd name="T38" fmla="*/ 4 w 485"/>
                <a:gd name="T39" fmla="*/ 287 h 486"/>
                <a:gd name="T40" fmla="*/ 0 w 485"/>
                <a:gd name="T41" fmla="*/ 243 h 486"/>
                <a:gd name="T42" fmla="*/ 4 w 485"/>
                <a:gd name="T43" fmla="*/ 199 h 486"/>
                <a:gd name="T44" fmla="*/ 16 w 485"/>
                <a:gd name="T45" fmla="*/ 159 h 486"/>
                <a:gd name="T46" fmla="*/ 34 w 485"/>
                <a:gd name="T47" fmla="*/ 121 h 486"/>
                <a:gd name="T48" fmla="*/ 58 w 485"/>
                <a:gd name="T49" fmla="*/ 87 h 486"/>
                <a:gd name="T50" fmla="*/ 87 w 485"/>
                <a:gd name="T51" fmla="*/ 58 h 486"/>
                <a:gd name="T52" fmla="*/ 121 w 485"/>
                <a:gd name="T53" fmla="*/ 34 h 486"/>
                <a:gd name="T54" fmla="*/ 159 w 485"/>
                <a:gd name="T55" fmla="*/ 16 h 486"/>
                <a:gd name="T56" fmla="*/ 199 w 485"/>
                <a:gd name="T57" fmla="*/ 4 h 486"/>
                <a:gd name="T58" fmla="*/ 242 w 485"/>
                <a:gd name="T59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5" h="486">
                  <a:moveTo>
                    <a:pt x="242" y="0"/>
                  </a:moveTo>
                  <a:lnTo>
                    <a:pt x="485" y="0"/>
                  </a:lnTo>
                  <a:lnTo>
                    <a:pt x="485" y="243"/>
                  </a:lnTo>
                  <a:lnTo>
                    <a:pt x="481" y="287"/>
                  </a:lnTo>
                  <a:lnTo>
                    <a:pt x="470" y="328"/>
                  </a:lnTo>
                  <a:lnTo>
                    <a:pt x="452" y="366"/>
                  </a:lnTo>
                  <a:lnTo>
                    <a:pt x="428" y="400"/>
                  </a:lnTo>
                  <a:lnTo>
                    <a:pt x="400" y="428"/>
                  </a:lnTo>
                  <a:lnTo>
                    <a:pt x="365" y="452"/>
                  </a:lnTo>
                  <a:lnTo>
                    <a:pt x="328" y="470"/>
                  </a:lnTo>
                  <a:lnTo>
                    <a:pt x="287" y="482"/>
                  </a:lnTo>
                  <a:lnTo>
                    <a:pt x="242" y="486"/>
                  </a:lnTo>
                  <a:lnTo>
                    <a:pt x="199" y="482"/>
                  </a:lnTo>
                  <a:lnTo>
                    <a:pt x="159" y="470"/>
                  </a:lnTo>
                  <a:lnTo>
                    <a:pt x="121" y="452"/>
                  </a:lnTo>
                  <a:lnTo>
                    <a:pt x="87" y="428"/>
                  </a:lnTo>
                  <a:lnTo>
                    <a:pt x="58" y="400"/>
                  </a:lnTo>
                  <a:lnTo>
                    <a:pt x="34" y="366"/>
                  </a:lnTo>
                  <a:lnTo>
                    <a:pt x="16" y="328"/>
                  </a:lnTo>
                  <a:lnTo>
                    <a:pt x="4" y="287"/>
                  </a:lnTo>
                  <a:lnTo>
                    <a:pt x="0" y="243"/>
                  </a:lnTo>
                  <a:lnTo>
                    <a:pt x="4" y="199"/>
                  </a:lnTo>
                  <a:lnTo>
                    <a:pt x="16" y="159"/>
                  </a:lnTo>
                  <a:lnTo>
                    <a:pt x="34" y="121"/>
                  </a:lnTo>
                  <a:lnTo>
                    <a:pt x="58" y="87"/>
                  </a:lnTo>
                  <a:lnTo>
                    <a:pt x="87" y="58"/>
                  </a:lnTo>
                  <a:lnTo>
                    <a:pt x="121" y="34"/>
                  </a:lnTo>
                  <a:lnTo>
                    <a:pt x="159" y="16"/>
                  </a:lnTo>
                  <a:lnTo>
                    <a:pt x="199" y="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687"/>
            <p:cNvSpPr>
              <a:spLocks/>
            </p:cNvSpPr>
            <p:nvPr/>
          </p:nvSpPr>
          <p:spPr bwMode="auto">
            <a:xfrm>
              <a:off x="4106921" y="3291898"/>
              <a:ext cx="769938" cy="769938"/>
            </a:xfrm>
            <a:custGeom>
              <a:avLst/>
              <a:gdLst>
                <a:gd name="T0" fmla="*/ 0 w 485"/>
                <a:gd name="T1" fmla="*/ 0 h 485"/>
                <a:gd name="T2" fmla="*/ 242 w 485"/>
                <a:gd name="T3" fmla="*/ 0 h 485"/>
                <a:gd name="T4" fmla="*/ 286 w 485"/>
                <a:gd name="T5" fmla="*/ 4 h 485"/>
                <a:gd name="T6" fmla="*/ 327 w 485"/>
                <a:gd name="T7" fmla="*/ 16 h 485"/>
                <a:gd name="T8" fmla="*/ 365 w 485"/>
                <a:gd name="T9" fmla="*/ 34 h 485"/>
                <a:gd name="T10" fmla="*/ 399 w 485"/>
                <a:gd name="T11" fmla="*/ 58 h 485"/>
                <a:gd name="T12" fmla="*/ 428 w 485"/>
                <a:gd name="T13" fmla="*/ 87 h 485"/>
                <a:gd name="T14" fmla="*/ 451 w 485"/>
                <a:gd name="T15" fmla="*/ 121 h 485"/>
                <a:gd name="T16" fmla="*/ 470 w 485"/>
                <a:gd name="T17" fmla="*/ 159 h 485"/>
                <a:gd name="T18" fmla="*/ 482 w 485"/>
                <a:gd name="T19" fmla="*/ 199 h 485"/>
                <a:gd name="T20" fmla="*/ 485 w 485"/>
                <a:gd name="T21" fmla="*/ 243 h 485"/>
                <a:gd name="T22" fmla="*/ 482 w 485"/>
                <a:gd name="T23" fmla="*/ 287 h 485"/>
                <a:gd name="T24" fmla="*/ 470 w 485"/>
                <a:gd name="T25" fmla="*/ 328 h 485"/>
                <a:gd name="T26" fmla="*/ 451 w 485"/>
                <a:gd name="T27" fmla="*/ 366 h 485"/>
                <a:gd name="T28" fmla="*/ 428 w 485"/>
                <a:gd name="T29" fmla="*/ 400 h 485"/>
                <a:gd name="T30" fmla="*/ 399 w 485"/>
                <a:gd name="T31" fmla="*/ 428 h 485"/>
                <a:gd name="T32" fmla="*/ 365 w 485"/>
                <a:gd name="T33" fmla="*/ 452 h 485"/>
                <a:gd name="T34" fmla="*/ 327 w 485"/>
                <a:gd name="T35" fmla="*/ 470 h 485"/>
                <a:gd name="T36" fmla="*/ 286 w 485"/>
                <a:gd name="T37" fmla="*/ 481 h 485"/>
                <a:gd name="T38" fmla="*/ 242 w 485"/>
                <a:gd name="T39" fmla="*/ 485 h 485"/>
                <a:gd name="T40" fmla="*/ 199 w 485"/>
                <a:gd name="T41" fmla="*/ 481 h 485"/>
                <a:gd name="T42" fmla="*/ 158 w 485"/>
                <a:gd name="T43" fmla="*/ 470 h 485"/>
                <a:gd name="T44" fmla="*/ 120 w 485"/>
                <a:gd name="T45" fmla="*/ 452 h 485"/>
                <a:gd name="T46" fmla="*/ 86 w 485"/>
                <a:gd name="T47" fmla="*/ 428 h 485"/>
                <a:gd name="T48" fmla="*/ 57 w 485"/>
                <a:gd name="T49" fmla="*/ 400 h 485"/>
                <a:gd name="T50" fmla="*/ 34 w 485"/>
                <a:gd name="T51" fmla="*/ 366 h 485"/>
                <a:gd name="T52" fmla="*/ 16 w 485"/>
                <a:gd name="T53" fmla="*/ 328 h 485"/>
                <a:gd name="T54" fmla="*/ 4 w 485"/>
                <a:gd name="T55" fmla="*/ 287 h 485"/>
                <a:gd name="T56" fmla="*/ 0 w 485"/>
                <a:gd name="T57" fmla="*/ 243 h 485"/>
                <a:gd name="T58" fmla="*/ 0 w 485"/>
                <a:gd name="T5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5" h="485">
                  <a:moveTo>
                    <a:pt x="0" y="0"/>
                  </a:moveTo>
                  <a:lnTo>
                    <a:pt x="242" y="0"/>
                  </a:lnTo>
                  <a:lnTo>
                    <a:pt x="286" y="4"/>
                  </a:lnTo>
                  <a:lnTo>
                    <a:pt x="327" y="16"/>
                  </a:lnTo>
                  <a:lnTo>
                    <a:pt x="365" y="34"/>
                  </a:lnTo>
                  <a:lnTo>
                    <a:pt x="399" y="58"/>
                  </a:lnTo>
                  <a:lnTo>
                    <a:pt x="428" y="87"/>
                  </a:lnTo>
                  <a:lnTo>
                    <a:pt x="451" y="121"/>
                  </a:lnTo>
                  <a:lnTo>
                    <a:pt x="470" y="159"/>
                  </a:lnTo>
                  <a:lnTo>
                    <a:pt x="482" y="199"/>
                  </a:lnTo>
                  <a:lnTo>
                    <a:pt x="485" y="243"/>
                  </a:lnTo>
                  <a:lnTo>
                    <a:pt x="482" y="287"/>
                  </a:lnTo>
                  <a:lnTo>
                    <a:pt x="470" y="328"/>
                  </a:lnTo>
                  <a:lnTo>
                    <a:pt x="451" y="366"/>
                  </a:lnTo>
                  <a:lnTo>
                    <a:pt x="428" y="400"/>
                  </a:lnTo>
                  <a:lnTo>
                    <a:pt x="399" y="428"/>
                  </a:lnTo>
                  <a:lnTo>
                    <a:pt x="365" y="452"/>
                  </a:lnTo>
                  <a:lnTo>
                    <a:pt x="327" y="470"/>
                  </a:lnTo>
                  <a:lnTo>
                    <a:pt x="286" y="481"/>
                  </a:lnTo>
                  <a:lnTo>
                    <a:pt x="242" y="485"/>
                  </a:lnTo>
                  <a:lnTo>
                    <a:pt x="199" y="481"/>
                  </a:lnTo>
                  <a:lnTo>
                    <a:pt x="158" y="470"/>
                  </a:lnTo>
                  <a:lnTo>
                    <a:pt x="120" y="452"/>
                  </a:lnTo>
                  <a:lnTo>
                    <a:pt x="86" y="428"/>
                  </a:lnTo>
                  <a:lnTo>
                    <a:pt x="57" y="400"/>
                  </a:lnTo>
                  <a:lnTo>
                    <a:pt x="34" y="366"/>
                  </a:lnTo>
                  <a:lnTo>
                    <a:pt x="16" y="328"/>
                  </a:lnTo>
                  <a:lnTo>
                    <a:pt x="4" y="287"/>
                  </a:lnTo>
                  <a:lnTo>
                    <a:pt x="0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8715143" y="380649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15143" y="347273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641" y="3808865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641" y="3475102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15142" y="264126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15142" y="230750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1640" y="2643635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1640" y="2309872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15141" y="500817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15141" y="467440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1639" y="501053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1639" y="467677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44" y="2516620"/>
            <a:ext cx="609600" cy="609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44" y="4865543"/>
            <a:ext cx="609600" cy="609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03" y="2516620"/>
            <a:ext cx="609600" cy="609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03" y="4831274"/>
            <a:ext cx="609600" cy="6096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807756" y="644402"/>
            <a:ext cx="10576488" cy="738664"/>
            <a:chOff x="592428" y="600007"/>
            <a:chExt cx="3940935" cy="738664"/>
          </a:xfrm>
        </p:grpSpPr>
        <p:sp>
          <p:nvSpPr>
            <p:cNvPr id="38" name="TextBox 37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188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143260" y="1840888"/>
            <a:ext cx="3905480" cy="3905480"/>
            <a:chOff x="3756084" y="2058003"/>
            <a:chExt cx="1568450" cy="1568450"/>
          </a:xfrm>
        </p:grpSpPr>
        <p:sp>
          <p:nvSpPr>
            <p:cNvPr id="8" name="Freeform 291"/>
            <p:cNvSpPr>
              <a:spLocks/>
            </p:cNvSpPr>
            <p:nvPr/>
          </p:nvSpPr>
          <p:spPr bwMode="auto">
            <a:xfrm>
              <a:off x="4262497" y="3178778"/>
              <a:ext cx="987425" cy="447675"/>
            </a:xfrm>
            <a:custGeom>
              <a:avLst/>
              <a:gdLst>
                <a:gd name="T0" fmla="*/ 0 w 622"/>
                <a:gd name="T1" fmla="*/ 0 h 282"/>
                <a:gd name="T2" fmla="*/ 622 w 622"/>
                <a:gd name="T3" fmla="*/ 0 h 282"/>
                <a:gd name="T4" fmla="*/ 594 w 622"/>
                <a:gd name="T5" fmla="*/ 49 h 282"/>
                <a:gd name="T6" fmla="*/ 562 w 622"/>
                <a:gd name="T7" fmla="*/ 95 h 282"/>
                <a:gd name="T8" fmla="*/ 524 w 622"/>
                <a:gd name="T9" fmla="*/ 137 h 282"/>
                <a:gd name="T10" fmla="*/ 482 w 622"/>
                <a:gd name="T11" fmla="*/ 175 h 282"/>
                <a:gd name="T12" fmla="*/ 436 w 622"/>
                <a:gd name="T13" fmla="*/ 208 h 282"/>
                <a:gd name="T14" fmla="*/ 387 w 622"/>
                <a:gd name="T15" fmla="*/ 235 h 282"/>
                <a:gd name="T16" fmla="*/ 369 w 622"/>
                <a:gd name="T17" fmla="*/ 243 h 282"/>
                <a:gd name="T18" fmla="*/ 351 w 622"/>
                <a:gd name="T19" fmla="*/ 250 h 282"/>
                <a:gd name="T20" fmla="*/ 294 w 622"/>
                <a:gd name="T21" fmla="*/ 268 h 282"/>
                <a:gd name="T22" fmla="*/ 236 w 622"/>
                <a:gd name="T23" fmla="*/ 279 h 282"/>
                <a:gd name="T24" fmla="*/ 175 w 622"/>
                <a:gd name="T25" fmla="*/ 282 h 282"/>
                <a:gd name="T26" fmla="*/ 114 w 622"/>
                <a:gd name="T27" fmla="*/ 279 h 282"/>
                <a:gd name="T28" fmla="*/ 55 w 622"/>
                <a:gd name="T29" fmla="*/ 268 h 282"/>
                <a:gd name="T30" fmla="*/ 0 w 622"/>
                <a:gd name="T31" fmla="*/ 250 h 282"/>
                <a:gd name="T32" fmla="*/ 0 w 622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2" h="282">
                  <a:moveTo>
                    <a:pt x="0" y="0"/>
                  </a:moveTo>
                  <a:lnTo>
                    <a:pt x="622" y="0"/>
                  </a:lnTo>
                  <a:lnTo>
                    <a:pt x="594" y="49"/>
                  </a:lnTo>
                  <a:lnTo>
                    <a:pt x="562" y="95"/>
                  </a:lnTo>
                  <a:lnTo>
                    <a:pt x="524" y="137"/>
                  </a:lnTo>
                  <a:lnTo>
                    <a:pt x="482" y="175"/>
                  </a:lnTo>
                  <a:lnTo>
                    <a:pt x="436" y="208"/>
                  </a:lnTo>
                  <a:lnTo>
                    <a:pt x="387" y="235"/>
                  </a:lnTo>
                  <a:lnTo>
                    <a:pt x="369" y="243"/>
                  </a:lnTo>
                  <a:lnTo>
                    <a:pt x="351" y="250"/>
                  </a:lnTo>
                  <a:lnTo>
                    <a:pt x="294" y="268"/>
                  </a:lnTo>
                  <a:lnTo>
                    <a:pt x="236" y="279"/>
                  </a:lnTo>
                  <a:lnTo>
                    <a:pt x="175" y="282"/>
                  </a:lnTo>
                  <a:lnTo>
                    <a:pt x="114" y="279"/>
                  </a:lnTo>
                  <a:lnTo>
                    <a:pt x="55" y="268"/>
                  </a:lnTo>
                  <a:lnTo>
                    <a:pt x="0" y="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2"/>
            <p:cNvSpPr>
              <a:spLocks/>
            </p:cNvSpPr>
            <p:nvPr/>
          </p:nvSpPr>
          <p:spPr bwMode="auto">
            <a:xfrm>
              <a:off x="4876859" y="2135791"/>
              <a:ext cx="447675" cy="985838"/>
            </a:xfrm>
            <a:custGeom>
              <a:avLst/>
              <a:gdLst>
                <a:gd name="T0" fmla="*/ 0 w 282"/>
                <a:gd name="T1" fmla="*/ 0 h 621"/>
                <a:gd name="T2" fmla="*/ 49 w 282"/>
                <a:gd name="T3" fmla="*/ 27 h 621"/>
                <a:gd name="T4" fmla="*/ 95 w 282"/>
                <a:gd name="T5" fmla="*/ 58 h 621"/>
                <a:gd name="T6" fmla="*/ 137 w 282"/>
                <a:gd name="T7" fmla="*/ 96 h 621"/>
                <a:gd name="T8" fmla="*/ 175 w 282"/>
                <a:gd name="T9" fmla="*/ 138 h 621"/>
                <a:gd name="T10" fmla="*/ 207 w 282"/>
                <a:gd name="T11" fmla="*/ 184 h 621"/>
                <a:gd name="T12" fmla="*/ 235 w 282"/>
                <a:gd name="T13" fmla="*/ 234 h 621"/>
                <a:gd name="T14" fmla="*/ 243 w 282"/>
                <a:gd name="T15" fmla="*/ 252 h 621"/>
                <a:gd name="T16" fmla="*/ 249 w 282"/>
                <a:gd name="T17" fmla="*/ 271 h 621"/>
                <a:gd name="T18" fmla="*/ 267 w 282"/>
                <a:gd name="T19" fmla="*/ 326 h 621"/>
                <a:gd name="T20" fmla="*/ 278 w 282"/>
                <a:gd name="T21" fmla="*/ 384 h 621"/>
                <a:gd name="T22" fmla="*/ 282 w 282"/>
                <a:gd name="T23" fmla="*/ 446 h 621"/>
                <a:gd name="T24" fmla="*/ 278 w 282"/>
                <a:gd name="T25" fmla="*/ 506 h 621"/>
                <a:gd name="T26" fmla="*/ 267 w 282"/>
                <a:gd name="T27" fmla="*/ 565 h 621"/>
                <a:gd name="T28" fmla="*/ 249 w 282"/>
                <a:gd name="T29" fmla="*/ 621 h 621"/>
                <a:gd name="T30" fmla="*/ 0 w 282"/>
                <a:gd name="T31" fmla="*/ 621 h 621"/>
                <a:gd name="T32" fmla="*/ 0 w 282"/>
                <a:gd name="T3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2" h="621">
                  <a:moveTo>
                    <a:pt x="0" y="0"/>
                  </a:moveTo>
                  <a:lnTo>
                    <a:pt x="49" y="27"/>
                  </a:lnTo>
                  <a:lnTo>
                    <a:pt x="95" y="58"/>
                  </a:lnTo>
                  <a:lnTo>
                    <a:pt x="137" y="96"/>
                  </a:lnTo>
                  <a:lnTo>
                    <a:pt x="175" y="138"/>
                  </a:lnTo>
                  <a:lnTo>
                    <a:pt x="207" y="184"/>
                  </a:lnTo>
                  <a:lnTo>
                    <a:pt x="235" y="234"/>
                  </a:lnTo>
                  <a:lnTo>
                    <a:pt x="243" y="252"/>
                  </a:lnTo>
                  <a:lnTo>
                    <a:pt x="249" y="271"/>
                  </a:lnTo>
                  <a:lnTo>
                    <a:pt x="267" y="326"/>
                  </a:lnTo>
                  <a:lnTo>
                    <a:pt x="278" y="384"/>
                  </a:lnTo>
                  <a:lnTo>
                    <a:pt x="282" y="446"/>
                  </a:lnTo>
                  <a:lnTo>
                    <a:pt x="278" y="506"/>
                  </a:lnTo>
                  <a:lnTo>
                    <a:pt x="267" y="565"/>
                  </a:lnTo>
                  <a:lnTo>
                    <a:pt x="249" y="621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93"/>
            <p:cNvSpPr>
              <a:spLocks/>
            </p:cNvSpPr>
            <p:nvPr/>
          </p:nvSpPr>
          <p:spPr bwMode="auto">
            <a:xfrm>
              <a:off x="3832284" y="2058003"/>
              <a:ext cx="987425" cy="449263"/>
            </a:xfrm>
            <a:custGeom>
              <a:avLst/>
              <a:gdLst>
                <a:gd name="T0" fmla="*/ 446 w 622"/>
                <a:gd name="T1" fmla="*/ 0 h 283"/>
                <a:gd name="T2" fmla="*/ 507 w 622"/>
                <a:gd name="T3" fmla="*/ 4 h 283"/>
                <a:gd name="T4" fmla="*/ 565 w 622"/>
                <a:gd name="T5" fmla="*/ 16 h 283"/>
                <a:gd name="T6" fmla="*/ 622 w 622"/>
                <a:gd name="T7" fmla="*/ 33 h 283"/>
                <a:gd name="T8" fmla="*/ 622 w 622"/>
                <a:gd name="T9" fmla="*/ 283 h 283"/>
                <a:gd name="T10" fmla="*/ 0 w 622"/>
                <a:gd name="T11" fmla="*/ 283 h 283"/>
                <a:gd name="T12" fmla="*/ 27 w 622"/>
                <a:gd name="T13" fmla="*/ 233 h 283"/>
                <a:gd name="T14" fmla="*/ 59 w 622"/>
                <a:gd name="T15" fmla="*/ 187 h 283"/>
                <a:gd name="T16" fmla="*/ 97 w 622"/>
                <a:gd name="T17" fmla="*/ 145 h 283"/>
                <a:gd name="T18" fmla="*/ 139 w 622"/>
                <a:gd name="T19" fmla="*/ 107 h 283"/>
                <a:gd name="T20" fmla="*/ 185 w 622"/>
                <a:gd name="T21" fmla="*/ 76 h 283"/>
                <a:gd name="T22" fmla="*/ 234 w 622"/>
                <a:gd name="T23" fmla="*/ 49 h 283"/>
                <a:gd name="T24" fmla="*/ 253 w 622"/>
                <a:gd name="T25" fmla="*/ 41 h 283"/>
                <a:gd name="T26" fmla="*/ 271 w 622"/>
                <a:gd name="T27" fmla="*/ 33 h 283"/>
                <a:gd name="T28" fmla="*/ 326 w 622"/>
                <a:gd name="T29" fmla="*/ 16 h 283"/>
                <a:gd name="T30" fmla="*/ 385 w 622"/>
                <a:gd name="T31" fmla="*/ 4 h 283"/>
                <a:gd name="T32" fmla="*/ 446 w 622"/>
                <a:gd name="T3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2" h="283">
                  <a:moveTo>
                    <a:pt x="446" y="0"/>
                  </a:moveTo>
                  <a:lnTo>
                    <a:pt x="507" y="4"/>
                  </a:lnTo>
                  <a:lnTo>
                    <a:pt x="565" y="16"/>
                  </a:lnTo>
                  <a:lnTo>
                    <a:pt x="622" y="33"/>
                  </a:lnTo>
                  <a:lnTo>
                    <a:pt x="622" y="283"/>
                  </a:lnTo>
                  <a:lnTo>
                    <a:pt x="0" y="283"/>
                  </a:lnTo>
                  <a:lnTo>
                    <a:pt x="27" y="233"/>
                  </a:lnTo>
                  <a:lnTo>
                    <a:pt x="59" y="187"/>
                  </a:lnTo>
                  <a:lnTo>
                    <a:pt x="97" y="145"/>
                  </a:lnTo>
                  <a:lnTo>
                    <a:pt x="139" y="107"/>
                  </a:lnTo>
                  <a:lnTo>
                    <a:pt x="185" y="76"/>
                  </a:lnTo>
                  <a:lnTo>
                    <a:pt x="234" y="49"/>
                  </a:lnTo>
                  <a:lnTo>
                    <a:pt x="253" y="41"/>
                  </a:lnTo>
                  <a:lnTo>
                    <a:pt x="271" y="33"/>
                  </a:lnTo>
                  <a:lnTo>
                    <a:pt x="326" y="16"/>
                  </a:lnTo>
                  <a:lnTo>
                    <a:pt x="385" y="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4"/>
            <p:cNvSpPr>
              <a:spLocks/>
            </p:cNvSpPr>
            <p:nvPr/>
          </p:nvSpPr>
          <p:spPr bwMode="auto">
            <a:xfrm>
              <a:off x="3756084" y="2566003"/>
              <a:ext cx="447675" cy="985838"/>
            </a:xfrm>
            <a:custGeom>
              <a:avLst/>
              <a:gdLst>
                <a:gd name="T0" fmla="*/ 32 w 282"/>
                <a:gd name="T1" fmla="*/ 0 h 621"/>
                <a:gd name="T2" fmla="*/ 282 w 282"/>
                <a:gd name="T3" fmla="*/ 0 h 621"/>
                <a:gd name="T4" fmla="*/ 282 w 282"/>
                <a:gd name="T5" fmla="*/ 621 h 621"/>
                <a:gd name="T6" fmla="*/ 233 w 282"/>
                <a:gd name="T7" fmla="*/ 594 h 621"/>
                <a:gd name="T8" fmla="*/ 187 w 282"/>
                <a:gd name="T9" fmla="*/ 561 h 621"/>
                <a:gd name="T10" fmla="*/ 145 w 282"/>
                <a:gd name="T11" fmla="*/ 523 h 621"/>
                <a:gd name="T12" fmla="*/ 107 w 282"/>
                <a:gd name="T13" fmla="*/ 481 h 621"/>
                <a:gd name="T14" fmla="*/ 75 w 282"/>
                <a:gd name="T15" fmla="*/ 435 h 621"/>
                <a:gd name="T16" fmla="*/ 48 w 282"/>
                <a:gd name="T17" fmla="*/ 386 h 621"/>
                <a:gd name="T18" fmla="*/ 40 w 282"/>
                <a:gd name="T19" fmla="*/ 369 h 621"/>
                <a:gd name="T20" fmla="*/ 32 w 282"/>
                <a:gd name="T21" fmla="*/ 350 h 621"/>
                <a:gd name="T22" fmla="*/ 15 w 282"/>
                <a:gd name="T23" fmla="*/ 294 h 621"/>
                <a:gd name="T24" fmla="*/ 3 w 282"/>
                <a:gd name="T25" fmla="*/ 235 h 621"/>
                <a:gd name="T26" fmla="*/ 0 w 282"/>
                <a:gd name="T27" fmla="*/ 175 h 621"/>
                <a:gd name="T28" fmla="*/ 3 w 282"/>
                <a:gd name="T29" fmla="*/ 113 h 621"/>
                <a:gd name="T30" fmla="*/ 15 w 282"/>
                <a:gd name="T31" fmla="*/ 55 h 621"/>
                <a:gd name="T32" fmla="*/ 32 w 282"/>
                <a:gd name="T3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2" h="621">
                  <a:moveTo>
                    <a:pt x="32" y="0"/>
                  </a:moveTo>
                  <a:lnTo>
                    <a:pt x="282" y="0"/>
                  </a:lnTo>
                  <a:lnTo>
                    <a:pt x="282" y="621"/>
                  </a:lnTo>
                  <a:lnTo>
                    <a:pt x="233" y="594"/>
                  </a:lnTo>
                  <a:lnTo>
                    <a:pt x="187" y="561"/>
                  </a:lnTo>
                  <a:lnTo>
                    <a:pt x="145" y="523"/>
                  </a:lnTo>
                  <a:lnTo>
                    <a:pt x="107" y="481"/>
                  </a:lnTo>
                  <a:lnTo>
                    <a:pt x="75" y="435"/>
                  </a:lnTo>
                  <a:lnTo>
                    <a:pt x="48" y="386"/>
                  </a:lnTo>
                  <a:lnTo>
                    <a:pt x="40" y="369"/>
                  </a:lnTo>
                  <a:lnTo>
                    <a:pt x="32" y="350"/>
                  </a:lnTo>
                  <a:lnTo>
                    <a:pt x="15" y="294"/>
                  </a:lnTo>
                  <a:lnTo>
                    <a:pt x="3" y="235"/>
                  </a:lnTo>
                  <a:lnTo>
                    <a:pt x="0" y="175"/>
                  </a:lnTo>
                  <a:lnTo>
                    <a:pt x="3" y="113"/>
                  </a:lnTo>
                  <a:lnTo>
                    <a:pt x="15" y="5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979" y="3276600"/>
            <a:ext cx="3048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247826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36607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21" y="3858491"/>
            <a:ext cx="304800" cy="304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687434" y="355403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87434" y="322027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3932" y="3556400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3932" y="3222637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87433" y="238880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87433" y="205504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3931" y="2391170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931" y="2057407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87432" y="4755707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87432" y="4421944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3930" y="475807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3930" y="442431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07756" y="746931"/>
            <a:ext cx="10576488" cy="738664"/>
            <a:chOff x="592428" y="600007"/>
            <a:chExt cx="3940935" cy="738664"/>
          </a:xfrm>
        </p:grpSpPr>
        <p:sp>
          <p:nvSpPr>
            <p:cNvPr id="31" name="TextBox 30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394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642100" y="1785937"/>
            <a:ext cx="4233717" cy="3765234"/>
            <a:chOff x="5173519" y="2395537"/>
            <a:chExt cx="1162050" cy="1033463"/>
          </a:xfrm>
        </p:grpSpPr>
        <p:sp>
          <p:nvSpPr>
            <p:cNvPr id="8" name="Freeform 103"/>
            <p:cNvSpPr>
              <a:spLocks noEditPoints="1"/>
            </p:cNvSpPr>
            <p:nvPr/>
          </p:nvSpPr>
          <p:spPr bwMode="auto">
            <a:xfrm>
              <a:off x="5173519" y="2395537"/>
              <a:ext cx="1162050" cy="831850"/>
            </a:xfrm>
            <a:custGeom>
              <a:avLst/>
              <a:gdLst>
                <a:gd name="T0" fmla="*/ 44 w 732"/>
                <a:gd name="T1" fmla="*/ 46 h 524"/>
                <a:gd name="T2" fmla="*/ 44 w 732"/>
                <a:gd name="T3" fmla="*/ 439 h 524"/>
                <a:gd name="T4" fmla="*/ 690 w 732"/>
                <a:gd name="T5" fmla="*/ 439 h 524"/>
                <a:gd name="T6" fmla="*/ 690 w 732"/>
                <a:gd name="T7" fmla="*/ 46 h 524"/>
                <a:gd name="T8" fmla="*/ 44 w 732"/>
                <a:gd name="T9" fmla="*/ 46 h 524"/>
                <a:gd name="T10" fmla="*/ 57 w 732"/>
                <a:gd name="T11" fmla="*/ 0 h 524"/>
                <a:gd name="T12" fmla="*/ 673 w 732"/>
                <a:gd name="T13" fmla="*/ 0 h 524"/>
                <a:gd name="T14" fmla="*/ 691 w 732"/>
                <a:gd name="T15" fmla="*/ 4 h 524"/>
                <a:gd name="T16" fmla="*/ 707 w 732"/>
                <a:gd name="T17" fmla="*/ 12 h 524"/>
                <a:gd name="T18" fmla="*/ 720 w 732"/>
                <a:gd name="T19" fmla="*/ 24 h 524"/>
                <a:gd name="T20" fmla="*/ 728 w 732"/>
                <a:gd name="T21" fmla="*/ 41 h 524"/>
                <a:gd name="T22" fmla="*/ 732 w 732"/>
                <a:gd name="T23" fmla="*/ 58 h 524"/>
                <a:gd name="T24" fmla="*/ 732 w 732"/>
                <a:gd name="T25" fmla="*/ 466 h 524"/>
                <a:gd name="T26" fmla="*/ 728 w 732"/>
                <a:gd name="T27" fmla="*/ 485 h 524"/>
                <a:gd name="T28" fmla="*/ 720 w 732"/>
                <a:gd name="T29" fmla="*/ 500 h 524"/>
                <a:gd name="T30" fmla="*/ 707 w 732"/>
                <a:gd name="T31" fmla="*/ 513 h 524"/>
                <a:gd name="T32" fmla="*/ 691 w 732"/>
                <a:gd name="T33" fmla="*/ 521 h 524"/>
                <a:gd name="T34" fmla="*/ 673 w 732"/>
                <a:gd name="T35" fmla="*/ 524 h 524"/>
                <a:gd name="T36" fmla="*/ 57 w 732"/>
                <a:gd name="T37" fmla="*/ 524 h 524"/>
                <a:gd name="T38" fmla="*/ 39 w 732"/>
                <a:gd name="T39" fmla="*/ 521 h 524"/>
                <a:gd name="T40" fmla="*/ 23 w 732"/>
                <a:gd name="T41" fmla="*/ 513 h 524"/>
                <a:gd name="T42" fmla="*/ 12 w 732"/>
                <a:gd name="T43" fmla="*/ 500 h 524"/>
                <a:gd name="T44" fmla="*/ 2 w 732"/>
                <a:gd name="T45" fmla="*/ 485 h 524"/>
                <a:gd name="T46" fmla="*/ 0 w 732"/>
                <a:gd name="T47" fmla="*/ 466 h 524"/>
                <a:gd name="T48" fmla="*/ 0 w 732"/>
                <a:gd name="T49" fmla="*/ 58 h 524"/>
                <a:gd name="T50" fmla="*/ 2 w 732"/>
                <a:gd name="T51" fmla="*/ 41 h 524"/>
                <a:gd name="T52" fmla="*/ 12 w 732"/>
                <a:gd name="T53" fmla="*/ 24 h 524"/>
                <a:gd name="T54" fmla="*/ 23 w 732"/>
                <a:gd name="T55" fmla="*/ 12 h 524"/>
                <a:gd name="T56" fmla="*/ 39 w 732"/>
                <a:gd name="T57" fmla="*/ 4 h 524"/>
                <a:gd name="T58" fmla="*/ 57 w 732"/>
                <a:gd name="T59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32" h="524">
                  <a:moveTo>
                    <a:pt x="44" y="46"/>
                  </a:moveTo>
                  <a:lnTo>
                    <a:pt x="44" y="439"/>
                  </a:lnTo>
                  <a:lnTo>
                    <a:pt x="690" y="439"/>
                  </a:lnTo>
                  <a:lnTo>
                    <a:pt x="690" y="46"/>
                  </a:lnTo>
                  <a:lnTo>
                    <a:pt x="44" y="46"/>
                  </a:lnTo>
                  <a:close/>
                  <a:moveTo>
                    <a:pt x="57" y="0"/>
                  </a:moveTo>
                  <a:lnTo>
                    <a:pt x="673" y="0"/>
                  </a:lnTo>
                  <a:lnTo>
                    <a:pt x="691" y="4"/>
                  </a:lnTo>
                  <a:lnTo>
                    <a:pt x="707" y="12"/>
                  </a:lnTo>
                  <a:lnTo>
                    <a:pt x="720" y="24"/>
                  </a:lnTo>
                  <a:lnTo>
                    <a:pt x="728" y="41"/>
                  </a:lnTo>
                  <a:lnTo>
                    <a:pt x="732" y="58"/>
                  </a:lnTo>
                  <a:lnTo>
                    <a:pt x="732" y="466"/>
                  </a:lnTo>
                  <a:lnTo>
                    <a:pt x="728" y="485"/>
                  </a:lnTo>
                  <a:lnTo>
                    <a:pt x="720" y="500"/>
                  </a:lnTo>
                  <a:lnTo>
                    <a:pt x="707" y="513"/>
                  </a:lnTo>
                  <a:lnTo>
                    <a:pt x="691" y="521"/>
                  </a:lnTo>
                  <a:lnTo>
                    <a:pt x="673" y="524"/>
                  </a:lnTo>
                  <a:lnTo>
                    <a:pt x="57" y="524"/>
                  </a:lnTo>
                  <a:lnTo>
                    <a:pt x="39" y="521"/>
                  </a:lnTo>
                  <a:lnTo>
                    <a:pt x="23" y="513"/>
                  </a:lnTo>
                  <a:lnTo>
                    <a:pt x="12" y="500"/>
                  </a:lnTo>
                  <a:lnTo>
                    <a:pt x="2" y="485"/>
                  </a:lnTo>
                  <a:lnTo>
                    <a:pt x="0" y="466"/>
                  </a:lnTo>
                  <a:lnTo>
                    <a:pt x="0" y="58"/>
                  </a:lnTo>
                  <a:lnTo>
                    <a:pt x="2" y="41"/>
                  </a:lnTo>
                  <a:lnTo>
                    <a:pt x="12" y="24"/>
                  </a:lnTo>
                  <a:lnTo>
                    <a:pt x="23" y="12"/>
                  </a:lnTo>
                  <a:lnTo>
                    <a:pt x="39" y="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4"/>
            <p:cNvSpPr>
              <a:spLocks/>
            </p:cNvSpPr>
            <p:nvPr/>
          </p:nvSpPr>
          <p:spPr bwMode="auto">
            <a:xfrm>
              <a:off x="5475144" y="3287712"/>
              <a:ext cx="558800" cy="141288"/>
            </a:xfrm>
            <a:custGeom>
              <a:avLst/>
              <a:gdLst>
                <a:gd name="T0" fmla="*/ 154 w 352"/>
                <a:gd name="T1" fmla="*/ 0 h 89"/>
                <a:gd name="T2" fmla="*/ 176 w 352"/>
                <a:gd name="T3" fmla="*/ 0 h 89"/>
                <a:gd name="T4" fmla="*/ 197 w 352"/>
                <a:gd name="T5" fmla="*/ 0 h 89"/>
                <a:gd name="T6" fmla="*/ 217 w 352"/>
                <a:gd name="T7" fmla="*/ 0 h 89"/>
                <a:gd name="T8" fmla="*/ 231 w 352"/>
                <a:gd name="T9" fmla="*/ 0 h 89"/>
                <a:gd name="T10" fmla="*/ 239 w 352"/>
                <a:gd name="T11" fmla="*/ 0 h 89"/>
                <a:gd name="T12" fmla="*/ 242 w 352"/>
                <a:gd name="T13" fmla="*/ 0 h 89"/>
                <a:gd name="T14" fmla="*/ 244 w 352"/>
                <a:gd name="T15" fmla="*/ 3 h 89"/>
                <a:gd name="T16" fmla="*/ 247 w 352"/>
                <a:gd name="T17" fmla="*/ 5 h 89"/>
                <a:gd name="T18" fmla="*/ 248 w 352"/>
                <a:gd name="T19" fmla="*/ 9 h 89"/>
                <a:gd name="T20" fmla="*/ 250 w 352"/>
                <a:gd name="T21" fmla="*/ 12 h 89"/>
                <a:gd name="T22" fmla="*/ 251 w 352"/>
                <a:gd name="T23" fmla="*/ 14 h 89"/>
                <a:gd name="T24" fmla="*/ 252 w 352"/>
                <a:gd name="T25" fmla="*/ 17 h 89"/>
                <a:gd name="T26" fmla="*/ 252 w 352"/>
                <a:gd name="T27" fmla="*/ 17 h 89"/>
                <a:gd name="T28" fmla="*/ 261 w 352"/>
                <a:gd name="T29" fmla="*/ 37 h 89"/>
                <a:gd name="T30" fmla="*/ 269 w 352"/>
                <a:gd name="T31" fmla="*/ 50 h 89"/>
                <a:gd name="T32" fmla="*/ 276 w 352"/>
                <a:gd name="T33" fmla="*/ 59 h 89"/>
                <a:gd name="T34" fmla="*/ 352 w 352"/>
                <a:gd name="T35" fmla="*/ 59 h 89"/>
                <a:gd name="T36" fmla="*/ 352 w 352"/>
                <a:gd name="T37" fmla="*/ 89 h 89"/>
                <a:gd name="T38" fmla="*/ 0 w 352"/>
                <a:gd name="T39" fmla="*/ 89 h 89"/>
                <a:gd name="T40" fmla="*/ 0 w 352"/>
                <a:gd name="T41" fmla="*/ 59 h 89"/>
                <a:gd name="T42" fmla="*/ 76 w 352"/>
                <a:gd name="T43" fmla="*/ 59 h 89"/>
                <a:gd name="T44" fmla="*/ 83 w 352"/>
                <a:gd name="T45" fmla="*/ 50 h 89"/>
                <a:gd name="T46" fmla="*/ 91 w 352"/>
                <a:gd name="T47" fmla="*/ 37 h 89"/>
                <a:gd name="T48" fmla="*/ 99 w 352"/>
                <a:gd name="T49" fmla="*/ 17 h 89"/>
                <a:gd name="T50" fmla="*/ 100 w 352"/>
                <a:gd name="T51" fmla="*/ 17 h 89"/>
                <a:gd name="T52" fmla="*/ 100 w 352"/>
                <a:gd name="T53" fmla="*/ 14 h 89"/>
                <a:gd name="T54" fmla="*/ 102 w 352"/>
                <a:gd name="T55" fmla="*/ 12 h 89"/>
                <a:gd name="T56" fmla="*/ 103 w 352"/>
                <a:gd name="T57" fmla="*/ 9 h 89"/>
                <a:gd name="T58" fmla="*/ 104 w 352"/>
                <a:gd name="T59" fmla="*/ 5 h 89"/>
                <a:gd name="T60" fmla="*/ 107 w 352"/>
                <a:gd name="T61" fmla="*/ 3 h 89"/>
                <a:gd name="T62" fmla="*/ 110 w 352"/>
                <a:gd name="T63" fmla="*/ 0 h 89"/>
                <a:gd name="T64" fmla="*/ 112 w 352"/>
                <a:gd name="T65" fmla="*/ 0 h 89"/>
                <a:gd name="T66" fmla="*/ 120 w 352"/>
                <a:gd name="T67" fmla="*/ 0 h 89"/>
                <a:gd name="T68" fmla="*/ 134 w 352"/>
                <a:gd name="T69" fmla="*/ 0 h 89"/>
                <a:gd name="T70" fmla="*/ 154 w 352"/>
                <a:gd name="T7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2" h="89">
                  <a:moveTo>
                    <a:pt x="154" y="0"/>
                  </a:moveTo>
                  <a:lnTo>
                    <a:pt x="176" y="0"/>
                  </a:lnTo>
                  <a:lnTo>
                    <a:pt x="197" y="0"/>
                  </a:lnTo>
                  <a:lnTo>
                    <a:pt x="217" y="0"/>
                  </a:lnTo>
                  <a:lnTo>
                    <a:pt x="231" y="0"/>
                  </a:lnTo>
                  <a:lnTo>
                    <a:pt x="239" y="0"/>
                  </a:lnTo>
                  <a:lnTo>
                    <a:pt x="242" y="0"/>
                  </a:lnTo>
                  <a:lnTo>
                    <a:pt x="244" y="3"/>
                  </a:lnTo>
                  <a:lnTo>
                    <a:pt x="247" y="5"/>
                  </a:lnTo>
                  <a:lnTo>
                    <a:pt x="248" y="9"/>
                  </a:lnTo>
                  <a:lnTo>
                    <a:pt x="250" y="12"/>
                  </a:lnTo>
                  <a:lnTo>
                    <a:pt x="251" y="14"/>
                  </a:lnTo>
                  <a:lnTo>
                    <a:pt x="252" y="17"/>
                  </a:lnTo>
                  <a:lnTo>
                    <a:pt x="252" y="17"/>
                  </a:lnTo>
                  <a:lnTo>
                    <a:pt x="261" y="37"/>
                  </a:lnTo>
                  <a:lnTo>
                    <a:pt x="269" y="50"/>
                  </a:lnTo>
                  <a:lnTo>
                    <a:pt x="276" y="59"/>
                  </a:lnTo>
                  <a:lnTo>
                    <a:pt x="352" y="59"/>
                  </a:lnTo>
                  <a:lnTo>
                    <a:pt x="352" y="89"/>
                  </a:lnTo>
                  <a:lnTo>
                    <a:pt x="0" y="89"/>
                  </a:lnTo>
                  <a:lnTo>
                    <a:pt x="0" y="59"/>
                  </a:lnTo>
                  <a:lnTo>
                    <a:pt x="76" y="59"/>
                  </a:lnTo>
                  <a:lnTo>
                    <a:pt x="83" y="50"/>
                  </a:lnTo>
                  <a:lnTo>
                    <a:pt x="91" y="37"/>
                  </a:lnTo>
                  <a:lnTo>
                    <a:pt x="99" y="17"/>
                  </a:lnTo>
                  <a:lnTo>
                    <a:pt x="100" y="17"/>
                  </a:lnTo>
                  <a:lnTo>
                    <a:pt x="100" y="14"/>
                  </a:lnTo>
                  <a:lnTo>
                    <a:pt x="102" y="12"/>
                  </a:lnTo>
                  <a:lnTo>
                    <a:pt x="103" y="9"/>
                  </a:lnTo>
                  <a:lnTo>
                    <a:pt x="104" y="5"/>
                  </a:lnTo>
                  <a:lnTo>
                    <a:pt x="107" y="3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3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5"/>
            <p:cNvSpPr>
              <a:spLocks noEditPoints="1"/>
            </p:cNvSpPr>
            <p:nvPr/>
          </p:nvSpPr>
          <p:spPr bwMode="auto">
            <a:xfrm>
              <a:off x="5627544" y="2671762"/>
              <a:ext cx="242888" cy="244475"/>
            </a:xfrm>
            <a:custGeom>
              <a:avLst/>
              <a:gdLst>
                <a:gd name="T0" fmla="*/ 77 w 153"/>
                <a:gd name="T1" fmla="*/ 33 h 154"/>
                <a:gd name="T2" fmla="*/ 60 w 153"/>
                <a:gd name="T3" fmla="*/ 37 h 154"/>
                <a:gd name="T4" fmla="*/ 47 w 153"/>
                <a:gd name="T5" fmla="*/ 46 h 154"/>
                <a:gd name="T6" fmla="*/ 37 w 153"/>
                <a:gd name="T7" fmla="*/ 59 h 154"/>
                <a:gd name="T8" fmla="*/ 34 w 153"/>
                <a:gd name="T9" fmla="*/ 76 h 154"/>
                <a:gd name="T10" fmla="*/ 37 w 153"/>
                <a:gd name="T11" fmla="*/ 93 h 154"/>
                <a:gd name="T12" fmla="*/ 47 w 153"/>
                <a:gd name="T13" fmla="*/ 106 h 154"/>
                <a:gd name="T14" fmla="*/ 60 w 153"/>
                <a:gd name="T15" fmla="*/ 116 h 154"/>
                <a:gd name="T16" fmla="*/ 77 w 153"/>
                <a:gd name="T17" fmla="*/ 120 h 154"/>
                <a:gd name="T18" fmla="*/ 94 w 153"/>
                <a:gd name="T19" fmla="*/ 116 h 154"/>
                <a:gd name="T20" fmla="*/ 107 w 153"/>
                <a:gd name="T21" fmla="*/ 106 h 154"/>
                <a:gd name="T22" fmla="*/ 116 w 153"/>
                <a:gd name="T23" fmla="*/ 93 h 154"/>
                <a:gd name="T24" fmla="*/ 120 w 153"/>
                <a:gd name="T25" fmla="*/ 76 h 154"/>
                <a:gd name="T26" fmla="*/ 116 w 153"/>
                <a:gd name="T27" fmla="*/ 59 h 154"/>
                <a:gd name="T28" fmla="*/ 107 w 153"/>
                <a:gd name="T29" fmla="*/ 46 h 154"/>
                <a:gd name="T30" fmla="*/ 94 w 153"/>
                <a:gd name="T31" fmla="*/ 37 h 154"/>
                <a:gd name="T32" fmla="*/ 77 w 153"/>
                <a:gd name="T33" fmla="*/ 33 h 154"/>
                <a:gd name="T34" fmla="*/ 77 w 153"/>
                <a:gd name="T35" fmla="*/ 0 h 154"/>
                <a:gd name="T36" fmla="*/ 100 w 153"/>
                <a:gd name="T37" fmla="*/ 4 h 154"/>
                <a:gd name="T38" fmla="*/ 121 w 153"/>
                <a:gd name="T39" fmla="*/ 15 h 154"/>
                <a:gd name="T40" fmla="*/ 138 w 153"/>
                <a:gd name="T41" fmla="*/ 32 h 154"/>
                <a:gd name="T42" fmla="*/ 149 w 153"/>
                <a:gd name="T43" fmla="*/ 53 h 154"/>
                <a:gd name="T44" fmla="*/ 153 w 153"/>
                <a:gd name="T45" fmla="*/ 76 h 154"/>
                <a:gd name="T46" fmla="*/ 149 w 153"/>
                <a:gd name="T47" fmla="*/ 101 h 154"/>
                <a:gd name="T48" fmla="*/ 138 w 153"/>
                <a:gd name="T49" fmla="*/ 122 h 154"/>
                <a:gd name="T50" fmla="*/ 121 w 153"/>
                <a:gd name="T51" fmla="*/ 138 h 154"/>
                <a:gd name="T52" fmla="*/ 100 w 153"/>
                <a:gd name="T53" fmla="*/ 150 h 154"/>
                <a:gd name="T54" fmla="*/ 77 w 153"/>
                <a:gd name="T55" fmla="*/ 154 h 154"/>
                <a:gd name="T56" fmla="*/ 52 w 153"/>
                <a:gd name="T57" fmla="*/ 150 h 154"/>
                <a:gd name="T58" fmla="*/ 31 w 153"/>
                <a:gd name="T59" fmla="*/ 138 h 154"/>
                <a:gd name="T60" fmla="*/ 15 w 153"/>
                <a:gd name="T61" fmla="*/ 122 h 154"/>
                <a:gd name="T62" fmla="*/ 3 w 153"/>
                <a:gd name="T63" fmla="*/ 101 h 154"/>
                <a:gd name="T64" fmla="*/ 0 w 153"/>
                <a:gd name="T65" fmla="*/ 76 h 154"/>
                <a:gd name="T66" fmla="*/ 3 w 153"/>
                <a:gd name="T67" fmla="*/ 53 h 154"/>
                <a:gd name="T68" fmla="*/ 15 w 153"/>
                <a:gd name="T69" fmla="*/ 32 h 154"/>
                <a:gd name="T70" fmla="*/ 31 w 153"/>
                <a:gd name="T71" fmla="*/ 15 h 154"/>
                <a:gd name="T72" fmla="*/ 52 w 153"/>
                <a:gd name="T73" fmla="*/ 4 h 154"/>
                <a:gd name="T74" fmla="*/ 77 w 153"/>
                <a:gd name="T7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154">
                  <a:moveTo>
                    <a:pt x="77" y="33"/>
                  </a:moveTo>
                  <a:lnTo>
                    <a:pt x="60" y="37"/>
                  </a:lnTo>
                  <a:lnTo>
                    <a:pt x="47" y="46"/>
                  </a:lnTo>
                  <a:lnTo>
                    <a:pt x="37" y="59"/>
                  </a:lnTo>
                  <a:lnTo>
                    <a:pt x="34" y="76"/>
                  </a:lnTo>
                  <a:lnTo>
                    <a:pt x="37" y="93"/>
                  </a:lnTo>
                  <a:lnTo>
                    <a:pt x="47" y="106"/>
                  </a:lnTo>
                  <a:lnTo>
                    <a:pt x="60" y="116"/>
                  </a:lnTo>
                  <a:lnTo>
                    <a:pt x="77" y="120"/>
                  </a:lnTo>
                  <a:lnTo>
                    <a:pt x="94" y="116"/>
                  </a:lnTo>
                  <a:lnTo>
                    <a:pt x="107" y="106"/>
                  </a:lnTo>
                  <a:lnTo>
                    <a:pt x="116" y="93"/>
                  </a:lnTo>
                  <a:lnTo>
                    <a:pt x="120" y="76"/>
                  </a:lnTo>
                  <a:lnTo>
                    <a:pt x="116" y="59"/>
                  </a:lnTo>
                  <a:lnTo>
                    <a:pt x="107" y="46"/>
                  </a:lnTo>
                  <a:lnTo>
                    <a:pt x="94" y="37"/>
                  </a:lnTo>
                  <a:lnTo>
                    <a:pt x="77" y="33"/>
                  </a:lnTo>
                  <a:close/>
                  <a:moveTo>
                    <a:pt x="77" y="0"/>
                  </a:moveTo>
                  <a:lnTo>
                    <a:pt x="100" y="4"/>
                  </a:lnTo>
                  <a:lnTo>
                    <a:pt x="121" y="15"/>
                  </a:lnTo>
                  <a:lnTo>
                    <a:pt x="138" y="32"/>
                  </a:lnTo>
                  <a:lnTo>
                    <a:pt x="149" y="53"/>
                  </a:lnTo>
                  <a:lnTo>
                    <a:pt x="153" y="76"/>
                  </a:lnTo>
                  <a:lnTo>
                    <a:pt x="149" y="101"/>
                  </a:lnTo>
                  <a:lnTo>
                    <a:pt x="138" y="122"/>
                  </a:lnTo>
                  <a:lnTo>
                    <a:pt x="121" y="138"/>
                  </a:lnTo>
                  <a:lnTo>
                    <a:pt x="100" y="150"/>
                  </a:lnTo>
                  <a:lnTo>
                    <a:pt x="77" y="154"/>
                  </a:lnTo>
                  <a:lnTo>
                    <a:pt x="52" y="150"/>
                  </a:lnTo>
                  <a:lnTo>
                    <a:pt x="31" y="138"/>
                  </a:lnTo>
                  <a:lnTo>
                    <a:pt x="15" y="122"/>
                  </a:lnTo>
                  <a:lnTo>
                    <a:pt x="3" y="101"/>
                  </a:lnTo>
                  <a:lnTo>
                    <a:pt x="0" y="76"/>
                  </a:lnTo>
                  <a:lnTo>
                    <a:pt x="3" y="53"/>
                  </a:lnTo>
                  <a:lnTo>
                    <a:pt x="15" y="32"/>
                  </a:lnTo>
                  <a:lnTo>
                    <a:pt x="31" y="15"/>
                  </a:lnTo>
                  <a:lnTo>
                    <a:pt x="52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6"/>
            <p:cNvSpPr>
              <a:spLocks noEditPoints="1"/>
            </p:cNvSpPr>
            <p:nvPr/>
          </p:nvSpPr>
          <p:spPr bwMode="auto">
            <a:xfrm>
              <a:off x="5976794" y="2657474"/>
              <a:ext cx="244475" cy="242888"/>
            </a:xfrm>
            <a:custGeom>
              <a:avLst/>
              <a:gdLst>
                <a:gd name="T0" fmla="*/ 76 w 154"/>
                <a:gd name="T1" fmla="*/ 33 h 153"/>
                <a:gd name="T2" fmla="*/ 59 w 154"/>
                <a:gd name="T3" fmla="*/ 37 h 153"/>
                <a:gd name="T4" fmla="*/ 46 w 154"/>
                <a:gd name="T5" fmla="*/ 46 h 153"/>
                <a:gd name="T6" fmla="*/ 37 w 154"/>
                <a:gd name="T7" fmla="*/ 59 h 153"/>
                <a:gd name="T8" fmla="*/ 33 w 154"/>
                <a:gd name="T9" fmla="*/ 76 h 153"/>
                <a:gd name="T10" fmla="*/ 37 w 154"/>
                <a:gd name="T11" fmla="*/ 93 h 153"/>
                <a:gd name="T12" fmla="*/ 46 w 154"/>
                <a:gd name="T13" fmla="*/ 106 h 153"/>
                <a:gd name="T14" fmla="*/ 59 w 154"/>
                <a:gd name="T15" fmla="*/ 115 h 153"/>
                <a:gd name="T16" fmla="*/ 76 w 154"/>
                <a:gd name="T17" fmla="*/ 119 h 153"/>
                <a:gd name="T18" fmla="*/ 93 w 154"/>
                <a:gd name="T19" fmla="*/ 115 h 153"/>
                <a:gd name="T20" fmla="*/ 106 w 154"/>
                <a:gd name="T21" fmla="*/ 106 h 153"/>
                <a:gd name="T22" fmla="*/ 116 w 154"/>
                <a:gd name="T23" fmla="*/ 93 h 153"/>
                <a:gd name="T24" fmla="*/ 120 w 154"/>
                <a:gd name="T25" fmla="*/ 76 h 153"/>
                <a:gd name="T26" fmla="*/ 116 w 154"/>
                <a:gd name="T27" fmla="*/ 59 h 153"/>
                <a:gd name="T28" fmla="*/ 106 w 154"/>
                <a:gd name="T29" fmla="*/ 46 h 153"/>
                <a:gd name="T30" fmla="*/ 93 w 154"/>
                <a:gd name="T31" fmla="*/ 37 h 153"/>
                <a:gd name="T32" fmla="*/ 76 w 154"/>
                <a:gd name="T33" fmla="*/ 33 h 153"/>
                <a:gd name="T34" fmla="*/ 76 w 154"/>
                <a:gd name="T35" fmla="*/ 0 h 153"/>
                <a:gd name="T36" fmla="*/ 101 w 154"/>
                <a:gd name="T37" fmla="*/ 4 h 153"/>
                <a:gd name="T38" fmla="*/ 122 w 154"/>
                <a:gd name="T39" fmla="*/ 15 h 153"/>
                <a:gd name="T40" fmla="*/ 138 w 154"/>
                <a:gd name="T41" fmla="*/ 32 h 153"/>
                <a:gd name="T42" fmla="*/ 150 w 154"/>
                <a:gd name="T43" fmla="*/ 53 h 153"/>
                <a:gd name="T44" fmla="*/ 154 w 154"/>
                <a:gd name="T45" fmla="*/ 76 h 153"/>
                <a:gd name="T46" fmla="*/ 150 w 154"/>
                <a:gd name="T47" fmla="*/ 101 h 153"/>
                <a:gd name="T48" fmla="*/ 138 w 154"/>
                <a:gd name="T49" fmla="*/ 122 h 153"/>
                <a:gd name="T50" fmla="*/ 122 w 154"/>
                <a:gd name="T51" fmla="*/ 138 h 153"/>
                <a:gd name="T52" fmla="*/ 101 w 154"/>
                <a:gd name="T53" fmla="*/ 149 h 153"/>
                <a:gd name="T54" fmla="*/ 76 w 154"/>
                <a:gd name="T55" fmla="*/ 153 h 153"/>
                <a:gd name="T56" fmla="*/ 53 w 154"/>
                <a:gd name="T57" fmla="*/ 149 h 153"/>
                <a:gd name="T58" fmla="*/ 31 w 154"/>
                <a:gd name="T59" fmla="*/ 138 h 153"/>
                <a:gd name="T60" fmla="*/ 15 w 154"/>
                <a:gd name="T61" fmla="*/ 122 h 153"/>
                <a:gd name="T62" fmla="*/ 4 w 154"/>
                <a:gd name="T63" fmla="*/ 101 h 153"/>
                <a:gd name="T64" fmla="*/ 0 w 154"/>
                <a:gd name="T65" fmla="*/ 76 h 153"/>
                <a:gd name="T66" fmla="*/ 4 w 154"/>
                <a:gd name="T67" fmla="*/ 53 h 153"/>
                <a:gd name="T68" fmla="*/ 15 w 154"/>
                <a:gd name="T69" fmla="*/ 32 h 153"/>
                <a:gd name="T70" fmla="*/ 31 w 154"/>
                <a:gd name="T71" fmla="*/ 15 h 153"/>
                <a:gd name="T72" fmla="*/ 53 w 154"/>
                <a:gd name="T73" fmla="*/ 4 h 153"/>
                <a:gd name="T74" fmla="*/ 76 w 154"/>
                <a:gd name="T7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" h="153">
                  <a:moveTo>
                    <a:pt x="76" y="33"/>
                  </a:moveTo>
                  <a:lnTo>
                    <a:pt x="59" y="37"/>
                  </a:lnTo>
                  <a:lnTo>
                    <a:pt x="46" y="46"/>
                  </a:lnTo>
                  <a:lnTo>
                    <a:pt x="37" y="59"/>
                  </a:lnTo>
                  <a:lnTo>
                    <a:pt x="33" y="76"/>
                  </a:lnTo>
                  <a:lnTo>
                    <a:pt x="37" y="93"/>
                  </a:lnTo>
                  <a:lnTo>
                    <a:pt x="46" y="106"/>
                  </a:lnTo>
                  <a:lnTo>
                    <a:pt x="59" y="115"/>
                  </a:lnTo>
                  <a:lnTo>
                    <a:pt x="76" y="119"/>
                  </a:lnTo>
                  <a:lnTo>
                    <a:pt x="93" y="115"/>
                  </a:lnTo>
                  <a:lnTo>
                    <a:pt x="106" y="106"/>
                  </a:lnTo>
                  <a:lnTo>
                    <a:pt x="116" y="93"/>
                  </a:lnTo>
                  <a:lnTo>
                    <a:pt x="120" y="76"/>
                  </a:lnTo>
                  <a:lnTo>
                    <a:pt x="116" y="59"/>
                  </a:lnTo>
                  <a:lnTo>
                    <a:pt x="106" y="46"/>
                  </a:lnTo>
                  <a:lnTo>
                    <a:pt x="93" y="37"/>
                  </a:lnTo>
                  <a:lnTo>
                    <a:pt x="76" y="33"/>
                  </a:lnTo>
                  <a:close/>
                  <a:moveTo>
                    <a:pt x="76" y="0"/>
                  </a:moveTo>
                  <a:lnTo>
                    <a:pt x="101" y="4"/>
                  </a:lnTo>
                  <a:lnTo>
                    <a:pt x="122" y="15"/>
                  </a:lnTo>
                  <a:lnTo>
                    <a:pt x="138" y="32"/>
                  </a:lnTo>
                  <a:lnTo>
                    <a:pt x="150" y="53"/>
                  </a:lnTo>
                  <a:lnTo>
                    <a:pt x="154" y="76"/>
                  </a:lnTo>
                  <a:lnTo>
                    <a:pt x="150" y="101"/>
                  </a:lnTo>
                  <a:lnTo>
                    <a:pt x="138" y="122"/>
                  </a:lnTo>
                  <a:lnTo>
                    <a:pt x="122" y="138"/>
                  </a:lnTo>
                  <a:lnTo>
                    <a:pt x="101" y="149"/>
                  </a:lnTo>
                  <a:lnTo>
                    <a:pt x="76" y="153"/>
                  </a:lnTo>
                  <a:lnTo>
                    <a:pt x="53" y="149"/>
                  </a:lnTo>
                  <a:lnTo>
                    <a:pt x="31" y="138"/>
                  </a:lnTo>
                  <a:lnTo>
                    <a:pt x="15" y="122"/>
                  </a:lnTo>
                  <a:lnTo>
                    <a:pt x="4" y="101"/>
                  </a:lnTo>
                  <a:lnTo>
                    <a:pt x="0" y="76"/>
                  </a:lnTo>
                  <a:lnTo>
                    <a:pt x="4" y="53"/>
                  </a:lnTo>
                  <a:lnTo>
                    <a:pt x="15" y="32"/>
                  </a:lnTo>
                  <a:lnTo>
                    <a:pt x="31" y="15"/>
                  </a:lnTo>
                  <a:lnTo>
                    <a:pt x="53" y="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7"/>
            <p:cNvSpPr>
              <a:spLocks noEditPoints="1"/>
            </p:cNvSpPr>
            <p:nvPr/>
          </p:nvSpPr>
          <p:spPr bwMode="auto">
            <a:xfrm>
              <a:off x="5286232" y="2674937"/>
              <a:ext cx="242888" cy="242888"/>
            </a:xfrm>
            <a:custGeom>
              <a:avLst/>
              <a:gdLst>
                <a:gd name="T0" fmla="*/ 77 w 153"/>
                <a:gd name="T1" fmla="*/ 34 h 153"/>
                <a:gd name="T2" fmla="*/ 60 w 153"/>
                <a:gd name="T3" fmla="*/ 36 h 153"/>
                <a:gd name="T4" fmla="*/ 46 w 153"/>
                <a:gd name="T5" fmla="*/ 46 h 153"/>
                <a:gd name="T6" fmla="*/ 36 w 153"/>
                <a:gd name="T7" fmla="*/ 60 h 153"/>
                <a:gd name="T8" fmla="*/ 34 w 153"/>
                <a:gd name="T9" fmla="*/ 77 h 153"/>
                <a:gd name="T10" fmla="*/ 36 w 153"/>
                <a:gd name="T11" fmla="*/ 93 h 153"/>
                <a:gd name="T12" fmla="*/ 46 w 153"/>
                <a:gd name="T13" fmla="*/ 107 h 153"/>
                <a:gd name="T14" fmla="*/ 60 w 153"/>
                <a:gd name="T15" fmla="*/ 116 h 153"/>
                <a:gd name="T16" fmla="*/ 77 w 153"/>
                <a:gd name="T17" fmla="*/ 119 h 153"/>
                <a:gd name="T18" fmla="*/ 93 w 153"/>
                <a:gd name="T19" fmla="*/ 116 h 153"/>
                <a:gd name="T20" fmla="*/ 107 w 153"/>
                <a:gd name="T21" fmla="*/ 107 h 153"/>
                <a:gd name="T22" fmla="*/ 116 w 153"/>
                <a:gd name="T23" fmla="*/ 93 h 153"/>
                <a:gd name="T24" fmla="*/ 119 w 153"/>
                <a:gd name="T25" fmla="*/ 77 h 153"/>
                <a:gd name="T26" fmla="*/ 116 w 153"/>
                <a:gd name="T27" fmla="*/ 60 h 153"/>
                <a:gd name="T28" fmla="*/ 107 w 153"/>
                <a:gd name="T29" fmla="*/ 46 h 153"/>
                <a:gd name="T30" fmla="*/ 93 w 153"/>
                <a:gd name="T31" fmla="*/ 36 h 153"/>
                <a:gd name="T32" fmla="*/ 77 w 153"/>
                <a:gd name="T33" fmla="*/ 34 h 153"/>
                <a:gd name="T34" fmla="*/ 77 w 153"/>
                <a:gd name="T35" fmla="*/ 0 h 153"/>
                <a:gd name="T36" fmla="*/ 101 w 153"/>
                <a:gd name="T37" fmla="*/ 4 h 153"/>
                <a:gd name="T38" fmla="*/ 122 w 153"/>
                <a:gd name="T39" fmla="*/ 14 h 153"/>
                <a:gd name="T40" fmla="*/ 139 w 153"/>
                <a:gd name="T41" fmla="*/ 31 h 153"/>
                <a:gd name="T42" fmla="*/ 149 w 153"/>
                <a:gd name="T43" fmla="*/ 52 h 153"/>
                <a:gd name="T44" fmla="*/ 153 w 153"/>
                <a:gd name="T45" fmla="*/ 77 h 153"/>
                <a:gd name="T46" fmla="*/ 149 w 153"/>
                <a:gd name="T47" fmla="*/ 101 h 153"/>
                <a:gd name="T48" fmla="*/ 139 w 153"/>
                <a:gd name="T49" fmla="*/ 121 h 153"/>
                <a:gd name="T50" fmla="*/ 122 w 153"/>
                <a:gd name="T51" fmla="*/ 138 h 153"/>
                <a:gd name="T52" fmla="*/ 101 w 153"/>
                <a:gd name="T53" fmla="*/ 149 h 153"/>
                <a:gd name="T54" fmla="*/ 77 w 153"/>
                <a:gd name="T55" fmla="*/ 153 h 153"/>
                <a:gd name="T56" fmla="*/ 52 w 153"/>
                <a:gd name="T57" fmla="*/ 149 h 153"/>
                <a:gd name="T58" fmla="*/ 31 w 153"/>
                <a:gd name="T59" fmla="*/ 138 h 153"/>
                <a:gd name="T60" fmla="*/ 14 w 153"/>
                <a:gd name="T61" fmla="*/ 121 h 153"/>
                <a:gd name="T62" fmla="*/ 4 w 153"/>
                <a:gd name="T63" fmla="*/ 101 h 153"/>
                <a:gd name="T64" fmla="*/ 0 w 153"/>
                <a:gd name="T65" fmla="*/ 77 h 153"/>
                <a:gd name="T66" fmla="*/ 4 w 153"/>
                <a:gd name="T67" fmla="*/ 52 h 153"/>
                <a:gd name="T68" fmla="*/ 14 w 153"/>
                <a:gd name="T69" fmla="*/ 31 h 153"/>
                <a:gd name="T70" fmla="*/ 31 w 153"/>
                <a:gd name="T71" fmla="*/ 14 h 153"/>
                <a:gd name="T72" fmla="*/ 52 w 153"/>
                <a:gd name="T73" fmla="*/ 4 h 153"/>
                <a:gd name="T74" fmla="*/ 77 w 153"/>
                <a:gd name="T7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153">
                  <a:moveTo>
                    <a:pt x="77" y="34"/>
                  </a:moveTo>
                  <a:lnTo>
                    <a:pt x="60" y="36"/>
                  </a:lnTo>
                  <a:lnTo>
                    <a:pt x="46" y="46"/>
                  </a:lnTo>
                  <a:lnTo>
                    <a:pt x="36" y="60"/>
                  </a:lnTo>
                  <a:lnTo>
                    <a:pt x="34" y="77"/>
                  </a:lnTo>
                  <a:lnTo>
                    <a:pt x="36" y="93"/>
                  </a:lnTo>
                  <a:lnTo>
                    <a:pt x="46" y="107"/>
                  </a:lnTo>
                  <a:lnTo>
                    <a:pt x="60" y="116"/>
                  </a:lnTo>
                  <a:lnTo>
                    <a:pt x="77" y="119"/>
                  </a:lnTo>
                  <a:lnTo>
                    <a:pt x="93" y="116"/>
                  </a:lnTo>
                  <a:lnTo>
                    <a:pt x="107" y="107"/>
                  </a:lnTo>
                  <a:lnTo>
                    <a:pt x="116" y="93"/>
                  </a:lnTo>
                  <a:lnTo>
                    <a:pt x="119" y="77"/>
                  </a:lnTo>
                  <a:lnTo>
                    <a:pt x="116" y="60"/>
                  </a:lnTo>
                  <a:lnTo>
                    <a:pt x="107" y="46"/>
                  </a:lnTo>
                  <a:lnTo>
                    <a:pt x="93" y="36"/>
                  </a:lnTo>
                  <a:lnTo>
                    <a:pt x="77" y="34"/>
                  </a:lnTo>
                  <a:close/>
                  <a:moveTo>
                    <a:pt x="77" y="0"/>
                  </a:moveTo>
                  <a:lnTo>
                    <a:pt x="101" y="4"/>
                  </a:lnTo>
                  <a:lnTo>
                    <a:pt x="122" y="14"/>
                  </a:lnTo>
                  <a:lnTo>
                    <a:pt x="139" y="31"/>
                  </a:lnTo>
                  <a:lnTo>
                    <a:pt x="149" y="52"/>
                  </a:lnTo>
                  <a:lnTo>
                    <a:pt x="153" y="77"/>
                  </a:lnTo>
                  <a:lnTo>
                    <a:pt x="149" y="101"/>
                  </a:lnTo>
                  <a:lnTo>
                    <a:pt x="139" y="121"/>
                  </a:lnTo>
                  <a:lnTo>
                    <a:pt x="122" y="138"/>
                  </a:lnTo>
                  <a:lnTo>
                    <a:pt x="101" y="149"/>
                  </a:lnTo>
                  <a:lnTo>
                    <a:pt x="77" y="153"/>
                  </a:lnTo>
                  <a:lnTo>
                    <a:pt x="52" y="149"/>
                  </a:lnTo>
                  <a:lnTo>
                    <a:pt x="31" y="138"/>
                  </a:lnTo>
                  <a:lnTo>
                    <a:pt x="14" y="121"/>
                  </a:lnTo>
                  <a:lnTo>
                    <a:pt x="4" y="101"/>
                  </a:lnTo>
                  <a:lnTo>
                    <a:pt x="0" y="77"/>
                  </a:lnTo>
                  <a:lnTo>
                    <a:pt x="4" y="52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2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5627544" y="2797174"/>
              <a:ext cx="242888" cy="119063"/>
            </a:xfrm>
            <a:custGeom>
              <a:avLst/>
              <a:gdLst>
                <a:gd name="T0" fmla="*/ 0 w 153"/>
                <a:gd name="T1" fmla="*/ 0 h 75"/>
                <a:gd name="T2" fmla="*/ 34 w 153"/>
                <a:gd name="T3" fmla="*/ 0 h 75"/>
                <a:gd name="T4" fmla="*/ 37 w 153"/>
                <a:gd name="T5" fmla="*/ 16 h 75"/>
                <a:gd name="T6" fmla="*/ 47 w 153"/>
                <a:gd name="T7" fmla="*/ 29 h 75"/>
                <a:gd name="T8" fmla="*/ 61 w 153"/>
                <a:gd name="T9" fmla="*/ 38 h 75"/>
                <a:gd name="T10" fmla="*/ 77 w 153"/>
                <a:gd name="T11" fmla="*/ 41 h 75"/>
                <a:gd name="T12" fmla="*/ 92 w 153"/>
                <a:gd name="T13" fmla="*/ 38 h 75"/>
                <a:gd name="T14" fmla="*/ 106 w 153"/>
                <a:gd name="T15" fmla="*/ 29 h 75"/>
                <a:gd name="T16" fmla="*/ 115 w 153"/>
                <a:gd name="T17" fmla="*/ 16 h 75"/>
                <a:gd name="T18" fmla="*/ 119 w 153"/>
                <a:gd name="T19" fmla="*/ 0 h 75"/>
                <a:gd name="T20" fmla="*/ 153 w 153"/>
                <a:gd name="T21" fmla="*/ 0 h 75"/>
                <a:gd name="T22" fmla="*/ 149 w 153"/>
                <a:gd name="T23" fmla="*/ 24 h 75"/>
                <a:gd name="T24" fmla="*/ 137 w 153"/>
                <a:gd name="T25" fmla="*/ 44 h 75"/>
                <a:gd name="T26" fmla="*/ 121 w 153"/>
                <a:gd name="T27" fmla="*/ 60 h 75"/>
                <a:gd name="T28" fmla="*/ 100 w 153"/>
                <a:gd name="T29" fmla="*/ 71 h 75"/>
                <a:gd name="T30" fmla="*/ 77 w 153"/>
                <a:gd name="T31" fmla="*/ 75 h 75"/>
                <a:gd name="T32" fmla="*/ 53 w 153"/>
                <a:gd name="T33" fmla="*/ 71 h 75"/>
                <a:gd name="T34" fmla="*/ 32 w 153"/>
                <a:gd name="T35" fmla="*/ 60 h 75"/>
                <a:gd name="T36" fmla="*/ 15 w 153"/>
                <a:gd name="T37" fmla="*/ 44 h 75"/>
                <a:gd name="T38" fmla="*/ 5 w 153"/>
                <a:gd name="T39" fmla="*/ 24 h 75"/>
                <a:gd name="T40" fmla="*/ 0 w 153"/>
                <a:gd name="T4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" h="75">
                  <a:moveTo>
                    <a:pt x="0" y="0"/>
                  </a:moveTo>
                  <a:lnTo>
                    <a:pt x="34" y="0"/>
                  </a:lnTo>
                  <a:lnTo>
                    <a:pt x="37" y="16"/>
                  </a:lnTo>
                  <a:lnTo>
                    <a:pt x="47" y="29"/>
                  </a:lnTo>
                  <a:lnTo>
                    <a:pt x="61" y="38"/>
                  </a:lnTo>
                  <a:lnTo>
                    <a:pt x="77" y="41"/>
                  </a:lnTo>
                  <a:lnTo>
                    <a:pt x="92" y="38"/>
                  </a:lnTo>
                  <a:lnTo>
                    <a:pt x="106" y="29"/>
                  </a:lnTo>
                  <a:lnTo>
                    <a:pt x="115" y="16"/>
                  </a:lnTo>
                  <a:lnTo>
                    <a:pt x="119" y="0"/>
                  </a:lnTo>
                  <a:lnTo>
                    <a:pt x="153" y="0"/>
                  </a:lnTo>
                  <a:lnTo>
                    <a:pt x="149" y="24"/>
                  </a:lnTo>
                  <a:lnTo>
                    <a:pt x="137" y="44"/>
                  </a:lnTo>
                  <a:lnTo>
                    <a:pt x="121" y="60"/>
                  </a:lnTo>
                  <a:lnTo>
                    <a:pt x="100" y="71"/>
                  </a:lnTo>
                  <a:lnTo>
                    <a:pt x="77" y="75"/>
                  </a:lnTo>
                  <a:lnTo>
                    <a:pt x="53" y="71"/>
                  </a:lnTo>
                  <a:lnTo>
                    <a:pt x="32" y="60"/>
                  </a:lnTo>
                  <a:lnTo>
                    <a:pt x="15" y="44"/>
                  </a:lnTo>
                  <a:lnTo>
                    <a:pt x="5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0"/>
            <p:cNvSpPr>
              <a:spLocks/>
            </p:cNvSpPr>
            <p:nvPr/>
          </p:nvSpPr>
          <p:spPr bwMode="auto">
            <a:xfrm>
              <a:off x="5976794" y="2657474"/>
              <a:ext cx="133350" cy="127000"/>
            </a:xfrm>
            <a:custGeom>
              <a:avLst/>
              <a:gdLst>
                <a:gd name="T0" fmla="*/ 76 w 84"/>
                <a:gd name="T1" fmla="*/ 0 h 80"/>
                <a:gd name="T2" fmla="*/ 84 w 84"/>
                <a:gd name="T3" fmla="*/ 0 h 80"/>
                <a:gd name="T4" fmla="*/ 84 w 84"/>
                <a:gd name="T5" fmla="*/ 34 h 80"/>
                <a:gd name="T6" fmla="*/ 76 w 84"/>
                <a:gd name="T7" fmla="*/ 33 h 80"/>
                <a:gd name="T8" fmla="*/ 59 w 84"/>
                <a:gd name="T9" fmla="*/ 37 h 80"/>
                <a:gd name="T10" fmla="*/ 46 w 84"/>
                <a:gd name="T11" fmla="*/ 46 h 80"/>
                <a:gd name="T12" fmla="*/ 37 w 84"/>
                <a:gd name="T13" fmla="*/ 59 h 80"/>
                <a:gd name="T14" fmla="*/ 33 w 84"/>
                <a:gd name="T15" fmla="*/ 76 h 80"/>
                <a:gd name="T16" fmla="*/ 33 w 84"/>
                <a:gd name="T17" fmla="*/ 80 h 80"/>
                <a:gd name="T18" fmla="*/ 0 w 84"/>
                <a:gd name="T19" fmla="*/ 80 h 80"/>
                <a:gd name="T20" fmla="*/ 0 w 84"/>
                <a:gd name="T21" fmla="*/ 76 h 80"/>
                <a:gd name="T22" fmla="*/ 4 w 84"/>
                <a:gd name="T23" fmla="*/ 53 h 80"/>
                <a:gd name="T24" fmla="*/ 15 w 84"/>
                <a:gd name="T25" fmla="*/ 32 h 80"/>
                <a:gd name="T26" fmla="*/ 31 w 84"/>
                <a:gd name="T27" fmla="*/ 15 h 80"/>
                <a:gd name="T28" fmla="*/ 53 w 84"/>
                <a:gd name="T29" fmla="*/ 4 h 80"/>
                <a:gd name="T30" fmla="*/ 76 w 84"/>
                <a:gd name="T3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80">
                  <a:moveTo>
                    <a:pt x="76" y="0"/>
                  </a:moveTo>
                  <a:lnTo>
                    <a:pt x="84" y="0"/>
                  </a:lnTo>
                  <a:lnTo>
                    <a:pt x="84" y="34"/>
                  </a:lnTo>
                  <a:lnTo>
                    <a:pt x="76" y="33"/>
                  </a:lnTo>
                  <a:lnTo>
                    <a:pt x="59" y="37"/>
                  </a:lnTo>
                  <a:lnTo>
                    <a:pt x="46" y="46"/>
                  </a:lnTo>
                  <a:lnTo>
                    <a:pt x="37" y="59"/>
                  </a:lnTo>
                  <a:lnTo>
                    <a:pt x="33" y="76"/>
                  </a:lnTo>
                  <a:lnTo>
                    <a:pt x="33" y="80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4" y="53"/>
                  </a:lnTo>
                  <a:lnTo>
                    <a:pt x="15" y="32"/>
                  </a:lnTo>
                  <a:lnTo>
                    <a:pt x="31" y="15"/>
                  </a:lnTo>
                  <a:lnTo>
                    <a:pt x="53" y="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1"/>
            <p:cNvSpPr>
              <a:spLocks/>
            </p:cNvSpPr>
            <p:nvPr/>
          </p:nvSpPr>
          <p:spPr bwMode="auto">
            <a:xfrm>
              <a:off x="5976794" y="2784474"/>
              <a:ext cx="133350" cy="115888"/>
            </a:xfrm>
            <a:custGeom>
              <a:avLst/>
              <a:gdLst>
                <a:gd name="T0" fmla="*/ 33 w 84"/>
                <a:gd name="T1" fmla="*/ 0 h 73"/>
                <a:gd name="T2" fmla="*/ 38 w 84"/>
                <a:gd name="T3" fmla="*/ 14 h 73"/>
                <a:gd name="T4" fmla="*/ 48 w 84"/>
                <a:gd name="T5" fmla="*/ 28 h 73"/>
                <a:gd name="T6" fmla="*/ 61 w 84"/>
                <a:gd name="T7" fmla="*/ 37 h 73"/>
                <a:gd name="T8" fmla="*/ 76 w 84"/>
                <a:gd name="T9" fmla="*/ 39 h 73"/>
                <a:gd name="T10" fmla="*/ 84 w 84"/>
                <a:gd name="T11" fmla="*/ 38 h 73"/>
                <a:gd name="T12" fmla="*/ 84 w 84"/>
                <a:gd name="T13" fmla="*/ 72 h 73"/>
                <a:gd name="T14" fmla="*/ 76 w 84"/>
                <a:gd name="T15" fmla="*/ 73 h 73"/>
                <a:gd name="T16" fmla="*/ 53 w 84"/>
                <a:gd name="T17" fmla="*/ 69 h 73"/>
                <a:gd name="T18" fmla="*/ 32 w 84"/>
                <a:gd name="T19" fmla="*/ 59 h 73"/>
                <a:gd name="T20" fmla="*/ 16 w 84"/>
                <a:gd name="T21" fmla="*/ 43 h 73"/>
                <a:gd name="T22" fmla="*/ 4 w 84"/>
                <a:gd name="T23" fmla="*/ 24 h 73"/>
                <a:gd name="T24" fmla="*/ 0 w 84"/>
                <a:gd name="T25" fmla="*/ 0 h 73"/>
                <a:gd name="T26" fmla="*/ 33 w 8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3">
                  <a:moveTo>
                    <a:pt x="33" y="0"/>
                  </a:moveTo>
                  <a:lnTo>
                    <a:pt x="38" y="14"/>
                  </a:lnTo>
                  <a:lnTo>
                    <a:pt x="48" y="28"/>
                  </a:lnTo>
                  <a:lnTo>
                    <a:pt x="61" y="37"/>
                  </a:lnTo>
                  <a:lnTo>
                    <a:pt x="76" y="39"/>
                  </a:lnTo>
                  <a:lnTo>
                    <a:pt x="84" y="38"/>
                  </a:lnTo>
                  <a:lnTo>
                    <a:pt x="84" y="72"/>
                  </a:lnTo>
                  <a:lnTo>
                    <a:pt x="76" y="73"/>
                  </a:lnTo>
                  <a:lnTo>
                    <a:pt x="53" y="69"/>
                  </a:lnTo>
                  <a:lnTo>
                    <a:pt x="32" y="59"/>
                  </a:lnTo>
                  <a:lnTo>
                    <a:pt x="16" y="43"/>
                  </a:lnTo>
                  <a:lnTo>
                    <a:pt x="4" y="24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2"/>
            <p:cNvSpPr>
              <a:spLocks/>
            </p:cNvSpPr>
            <p:nvPr/>
          </p:nvSpPr>
          <p:spPr bwMode="auto">
            <a:xfrm>
              <a:off x="5421169" y="2797174"/>
              <a:ext cx="109538" cy="120650"/>
            </a:xfrm>
            <a:custGeom>
              <a:avLst/>
              <a:gdLst>
                <a:gd name="T0" fmla="*/ 35 w 69"/>
                <a:gd name="T1" fmla="*/ 0 h 76"/>
                <a:gd name="T2" fmla="*/ 69 w 69"/>
                <a:gd name="T3" fmla="*/ 0 h 76"/>
                <a:gd name="T4" fmla="*/ 65 w 69"/>
                <a:gd name="T5" fmla="*/ 22 h 76"/>
                <a:gd name="T6" fmla="*/ 56 w 69"/>
                <a:gd name="T7" fmla="*/ 43 h 76"/>
                <a:gd name="T8" fmla="*/ 41 w 69"/>
                <a:gd name="T9" fmla="*/ 59 h 76"/>
                <a:gd name="T10" fmla="*/ 22 w 69"/>
                <a:gd name="T11" fmla="*/ 71 h 76"/>
                <a:gd name="T12" fmla="*/ 0 w 69"/>
                <a:gd name="T13" fmla="*/ 76 h 76"/>
                <a:gd name="T14" fmla="*/ 0 w 69"/>
                <a:gd name="T15" fmla="*/ 42 h 76"/>
                <a:gd name="T16" fmla="*/ 14 w 69"/>
                <a:gd name="T17" fmla="*/ 37 h 76"/>
                <a:gd name="T18" fmla="*/ 26 w 69"/>
                <a:gd name="T19" fmla="*/ 27 h 76"/>
                <a:gd name="T20" fmla="*/ 32 w 69"/>
                <a:gd name="T21" fmla="*/ 14 h 76"/>
                <a:gd name="T22" fmla="*/ 35 w 69"/>
                <a:gd name="T2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76">
                  <a:moveTo>
                    <a:pt x="35" y="0"/>
                  </a:moveTo>
                  <a:lnTo>
                    <a:pt x="69" y="0"/>
                  </a:lnTo>
                  <a:lnTo>
                    <a:pt x="65" y="22"/>
                  </a:lnTo>
                  <a:lnTo>
                    <a:pt x="56" y="43"/>
                  </a:lnTo>
                  <a:lnTo>
                    <a:pt x="41" y="59"/>
                  </a:lnTo>
                  <a:lnTo>
                    <a:pt x="22" y="71"/>
                  </a:lnTo>
                  <a:lnTo>
                    <a:pt x="0" y="76"/>
                  </a:lnTo>
                  <a:lnTo>
                    <a:pt x="0" y="42"/>
                  </a:lnTo>
                  <a:lnTo>
                    <a:pt x="14" y="37"/>
                  </a:lnTo>
                  <a:lnTo>
                    <a:pt x="26" y="27"/>
                  </a:lnTo>
                  <a:lnTo>
                    <a:pt x="32" y="1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749934" y="217465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49935" y="184088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24608" y="184088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79" y="2054248"/>
            <a:ext cx="304800" cy="3048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49934" y="316270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9935" y="282894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4608" y="282894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49934" y="415128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49935" y="381752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24608" y="381752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49934" y="513687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49935" y="480311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24608" y="480311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79" y="3042305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8" y="4030881"/>
            <a:ext cx="3048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8" y="5033946"/>
            <a:ext cx="304800" cy="30480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824608" y="650466"/>
            <a:ext cx="10576488" cy="738664"/>
            <a:chOff x="592428" y="600007"/>
            <a:chExt cx="3940935" cy="738664"/>
          </a:xfrm>
        </p:grpSpPr>
        <p:sp>
          <p:nvSpPr>
            <p:cNvPr id="35" name="TextBox 3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543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7" grpId="0" animBg="1"/>
      <p:bldP spid="3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-2715" y="3790422"/>
            <a:ext cx="12194715" cy="3067578"/>
            <a:chOff x="1" y="3496539"/>
            <a:chExt cx="9143999" cy="2300171"/>
          </a:xfrm>
        </p:grpSpPr>
        <p:grpSp>
          <p:nvGrpSpPr>
            <p:cNvPr id="62" name="Group 61"/>
            <p:cNvGrpSpPr/>
            <p:nvPr/>
          </p:nvGrpSpPr>
          <p:grpSpPr>
            <a:xfrm>
              <a:off x="1" y="4920644"/>
              <a:ext cx="1641122" cy="876065"/>
              <a:chOff x="1706563" y="4518025"/>
              <a:chExt cx="2605088" cy="1390650"/>
            </a:xfrm>
          </p:grpSpPr>
          <p:sp>
            <p:nvSpPr>
              <p:cNvPr id="90" name="Freeform 89"/>
              <p:cNvSpPr>
                <a:spLocks/>
              </p:cNvSpPr>
              <p:nvPr/>
            </p:nvSpPr>
            <p:spPr bwMode="auto">
              <a:xfrm>
                <a:off x="1706563" y="4518025"/>
                <a:ext cx="1303338" cy="1390650"/>
              </a:xfrm>
              <a:custGeom>
                <a:avLst/>
                <a:gdLst>
                  <a:gd name="T0" fmla="*/ 333 w 347"/>
                  <a:gd name="T1" fmla="*/ 29 h 370"/>
                  <a:gd name="T2" fmla="*/ 0 w 347"/>
                  <a:gd name="T3" fmla="*/ 370 h 370"/>
                  <a:gd name="T4" fmla="*/ 347 w 347"/>
                  <a:gd name="T5" fmla="*/ 370 h 370"/>
                  <a:gd name="T6" fmla="*/ 347 w 347"/>
                  <a:gd name="T7" fmla="*/ 0 h 370"/>
                  <a:gd name="T8" fmla="*/ 333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333" y="29"/>
                    </a:moveTo>
                    <a:cubicBezTo>
                      <a:pt x="242" y="286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13"/>
                      <a:pt x="333" y="2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1" name="Freeform 90"/>
              <p:cNvSpPr>
                <a:spLocks/>
              </p:cNvSpPr>
              <p:nvPr/>
            </p:nvSpPr>
            <p:spPr bwMode="auto">
              <a:xfrm>
                <a:off x="3009901" y="4518025"/>
                <a:ext cx="1301750" cy="1390650"/>
              </a:xfrm>
              <a:custGeom>
                <a:avLst/>
                <a:gdLst>
                  <a:gd name="T0" fmla="*/ 15 w 347"/>
                  <a:gd name="T1" fmla="*/ 29 h 370"/>
                  <a:gd name="T2" fmla="*/ 0 w 347"/>
                  <a:gd name="T3" fmla="*/ 0 h 370"/>
                  <a:gd name="T4" fmla="*/ 0 w 347"/>
                  <a:gd name="T5" fmla="*/ 370 h 370"/>
                  <a:gd name="T6" fmla="*/ 347 w 347"/>
                  <a:gd name="T7" fmla="*/ 370 h 370"/>
                  <a:gd name="T8" fmla="*/ 15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15" y="29"/>
                    </a:moveTo>
                    <a:cubicBezTo>
                      <a:pt x="9" y="13"/>
                      <a:pt x="3" y="0"/>
                      <a:pt x="0" y="0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370"/>
                      <a:pt x="105" y="286"/>
                      <a:pt x="15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830062" y="4202591"/>
              <a:ext cx="1644122" cy="1594118"/>
              <a:chOff x="3024188" y="3378200"/>
              <a:chExt cx="2609851" cy="2530475"/>
            </a:xfrm>
          </p:grpSpPr>
          <p:sp>
            <p:nvSpPr>
              <p:cNvPr id="88" name="Freeform 87"/>
              <p:cNvSpPr>
                <a:spLocks/>
              </p:cNvSpPr>
              <p:nvPr/>
            </p:nvSpPr>
            <p:spPr bwMode="auto">
              <a:xfrm>
                <a:off x="3024188" y="3378200"/>
                <a:ext cx="1306513" cy="2530475"/>
              </a:xfrm>
              <a:custGeom>
                <a:avLst/>
                <a:gdLst>
                  <a:gd name="T0" fmla="*/ 334 w 348"/>
                  <a:gd name="T1" fmla="*/ 52 h 673"/>
                  <a:gd name="T2" fmla="*/ 0 w 348"/>
                  <a:gd name="T3" fmla="*/ 673 h 673"/>
                  <a:gd name="T4" fmla="*/ 348 w 348"/>
                  <a:gd name="T5" fmla="*/ 673 h 673"/>
                  <a:gd name="T6" fmla="*/ 348 w 348"/>
                  <a:gd name="T7" fmla="*/ 0 h 673"/>
                  <a:gd name="T8" fmla="*/ 334 w 348"/>
                  <a:gd name="T9" fmla="*/ 52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673">
                    <a:moveTo>
                      <a:pt x="334" y="52"/>
                    </a:moveTo>
                    <a:cubicBezTo>
                      <a:pt x="243" y="520"/>
                      <a:pt x="0" y="673"/>
                      <a:pt x="0" y="673"/>
                    </a:cubicBezTo>
                    <a:cubicBezTo>
                      <a:pt x="348" y="673"/>
                      <a:pt x="348" y="673"/>
                      <a:pt x="348" y="673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4"/>
                      <a:pt x="334" y="5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88"/>
              <p:cNvSpPr>
                <a:spLocks/>
              </p:cNvSpPr>
              <p:nvPr/>
            </p:nvSpPr>
            <p:spPr bwMode="auto">
              <a:xfrm>
                <a:off x="4330701" y="3378200"/>
                <a:ext cx="1303338" cy="2530475"/>
              </a:xfrm>
              <a:custGeom>
                <a:avLst/>
                <a:gdLst>
                  <a:gd name="T0" fmla="*/ 14 w 347"/>
                  <a:gd name="T1" fmla="*/ 52 h 673"/>
                  <a:gd name="T2" fmla="*/ 0 w 347"/>
                  <a:gd name="T3" fmla="*/ 0 h 673"/>
                  <a:gd name="T4" fmla="*/ 0 w 347"/>
                  <a:gd name="T5" fmla="*/ 673 h 673"/>
                  <a:gd name="T6" fmla="*/ 347 w 347"/>
                  <a:gd name="T7" fmla="*/ 673 h 673"/>
                  <a:gd name="T8" fmla="*/ 14 w 347"/>
                  <a:gd name="T9" fmla="*/ 52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673">
                    <a:moveTo>
                      <a:pt x="14" y="52"/>
                    </a:moveTo>
                    <a:cubicBezTo>
                      <a:pt x="9" y="24"/>
                      <a:pt x="3" y="0"/>
                      <a:pt x="0" y="0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347" y="673"/>
                      <a:pt x="347" y="673"/>
                      <a:pt x="347" y="673"/>
                    </a:cubicBezTo>
                    <a:cubicBezTo>
                      <a:pt x="347" y="673"/>
                      <a:pt x="105" y="520"/>
                      <a:pt x="14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658123" y="3496539"/>
              <a:ext cx="1641122" cy="2300170"/>
              <a:chOff x="4338638" y="2257425"/>
              <a:chExt cx="2605088" cy="3651250"/>
            </a:xfrm>
          </p:grpSpPr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4338638" y="2257425"/>
                <a:ext cx="1303338" cy="3651250"/>
              </a:xfrm>
              <a:custGeom>
                <a:avLst/>
                <a:gdLst>
                  <a:gd name="T0" fmla="*/ 333 w 347"/>
                  <a:gd name="T1" fmla="*/ 75 h 971"/>
                  <a:gd name="T2" fmla="*/ 0 w 347"/>
                  <a:gd name="T3" fmla="*/ 971 h 971"/>
                  <a:gd name="T4" fmla="*/ 347 w 347"/>
                  <a:gd name="T5" fmla="*/ 971 h 971"/>
                  <a:gd name="T6" fmla="*/ 347 w 347"/>
                  <a:gd name="T7" fmla="*/ 0 h 971"/>
                  <a:gd name="T8" fmla="*/ 333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333" y="75"/>
                    </a:moveTo>
                    <a:cubicBezTo>
                      <a:pt x="242" y="750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33"/>
                      <a:pt x="333" y="7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>
                <a:off x="5641976" y="2257425"/>
                <a:ext cx="1301750" cy="3651250"/>
              </a:xfrm>
              <a:custGeom>
                <a:avLst/>
                <a:gdLst>
                  <a:gd name="T0" fmla="*/ 15 w 347"/>
                  <a:gd name="T1" fmla="*/ 75 h 971"/>
                  <a:gd name="T2" fmla="*/ 0 w 347"/>
                  <a:gd name="T3" fmla="*/ 0 h 971"/>
                  <a:gd name="T4" fmla="*/ 0 w 347"/>
                  <a:gd name="T5" fmla="*/ 971 h 971"/>
                  <a:gd name="T6" fmla="*/ 347 w 347"/>
                  <a:gd name="T7" fmla="*/ 971 h 971"/>
                  <a:gd name="T8" fmla="*/ 15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15" y="75"/>
                    </a:moveTo>
                    <a:cubicBezTo>
                      <a:pt x="9" y="33"/>
                      <a:pt x="3" y="0"/>
                      <a:pt x="0" y="0"/>
                    </a:cubicBezTo>
                    <a:cubicBezTo>
                      <a:pt x="0" y="971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971"/>
                      <a:pt x="105" y="750"/>
                      <a:pt x="15" y="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491185" y="4560618"/>
              <a:ext cx="1641122" cy="1236091"/>
              <a:chOff x="5661026" y="3946525"/>
              <a:chExt cx="2605088" cy="1962150"/>
            </a:xfrm>
          </p:grpSpPr>
          <p:sp>
            <p:nvSpPr>
              <p:cNvPr id="84" name="Freeform 11"/>
              <p:cNvSpPr>
                <a:spLocks/>
              </p:cNvSpPr>
              <p:nvPr/>
            </p:nvSpPr>
            <p:spPr bwMode="auto">
              <a:xfrm>
                <a:off x="5661026" y="3946525"/>
                <a:ext cx="1301750" cy="1962150"/>
              </a:xfrm>
              <a:custGeom>
                <a:avLst/>
                <a:gdLst>
                  <a:gd name="T0" fmla="*/ 333 w 347"/>
                  <a:gd name="T1" fmla="*/ 40 h 522"/>
                  <a:gd name="T2" fmla="*/ 0 w 347"/>
                  <a:gd name="T3" fmla="*/ 522 h 522"/>
                  <a:gd name="T4" fmla="*/ 347 w 347"/>
                  <a:gd name="T5" fmla="*/ 522 h 522"/>
                  <a:gd name="T6" fmla="*/ 347 w 347"/>
                  <a:gd name="T7" fmla="*/ 0 h 522"/>
                  <a:gd name="T8" fmla="*/ 333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333" y="40"/>
                    </a:moveTo>
                    <a:cubicBezTo>
                      <a:pt x="242" y="403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18"/>
                      <a:pt x="333" y="4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12"/>
              <p:cNvSpPr>
                <a:spLocks/>
              </p:cNvSpPr>
              <p:nvPr/>
            </p:nvSpPr>
            <p:spPr bwMode="auto">
              <a:xfrm>
                <a:off x="6962776" y="3946525"/>
                <a:ext cx="1303338" cy="1962150"/>
              </a:xfrm>
              <a:custGeom>
                <a:avLst/>
                <a:gdLst>
                  <a:gd name="T0" fmla="*/ 14 w 347"/>
                  <a:gd name="T1" fmla="*/ 40 h 522"/>
                  <a:gd name="T2" fmla="*/ 0 w 347"/>
                  <a:gd name="T3" fmla="*/ 0 h 522"/>
                  <a:gd name="T4" fmla="*/ 0 w 347"/>
                  <a:gd name="T5" fmla="*/ 522 h 522"/>
                  <a:gd name="T6" fmla="*/ 347 w 347"/>
                  <a:gd name="T7" fmla="*/ 522 h 522"/>
                  <a:gd name="T8" fmla="*/ 14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14" y="40"/>
                    </a:moveTo>
                    <a:cubicBezTo>
                      <a:pt x="9" y="18"/>
                      <a:pt x="3" y="0"/>
                      <a:pt x="0" y="0"/>
                    </a:cubicBezTo>
                    <a:cubicBezTo>
                      <a:pt x="0" y="522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522"/>
                      <a:pt x="105" y="403"/>
                      <a:pt x="14" y="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316246" y="3922571"/>
              <a:ext cx="1644122" cy="1874138"/>
              <a:chOff x="6970713" y="2933700"/>
              <a:chExt cx="2609851" cy="2974975"/>
            </a:xfrm>
          </p:grpSpPr>
          <p:sp>
            <p:nvSpPr>
              <p:cNvPr id="82" name="Freeform 13"/>
              <p:cNvSpPr>
                <a:spLocks/>
              </p:cNvSpPr>
              <p:nvPr/>
            </p:nvSpPr>
            <p:spPr bwMode="auto">
              <a:xfrm>
                <a:off x="8277226" y="2933700"/>
                <a:ext cx="1303338" cy="2974975"/>
              </a:xfrm>
              <a:custGeom>
                <a:avLst/>
                <a:gdLst>
                  <a:gd name="T0" fmla="*/ 14 w 347"/>
                  <a:gd name="T1" fmla="*/ 62 h 791"/>
                  <a:gd name="T2" fmla="*/ 0 w 347"/>
                  <a:gd name="T3" fmla="*/ 0 h 791"/>
                  <a:gd name="T4" fmla="*/ 0 w 347"/>
                  <a:gd name="T5" fmla="*/ 791 h 791"/>
                  <a:gd name="T6" fmla="*/ 347 w 347"/>
                  <a:gd name="T7" fmla="*/ 791 h 791"/>
                  <a:gd name="T8" fmla="*/ 14 w 347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791">
                    <a:moveTo>
                      <a:pt x="14" y="62"/>
                    </a:moveTo>
                    <a:cubicBezTo>
                      <a:pt x="8" y="28"/>
                      <a:pt x="2" y="0"/>
                      <a:pt x="0" y="0"/>
                    </a:cubicBezTo>
                    <a:cubicBezTo>
                      <a:pt x="0" y="791"/>
                      <a:pt x="0" y="791"/>
                      <a:pt x="0" y="791"/>
                    </a:cubicBezTo>
                    <a:cubicBezTo>
                      <a:pt x="347" y="791"/>
                      <a:pt x="347" y="791"/>
                      <a:pt x="347" y="791"/>
                    </a:cubicBezTo>
                    <a:cubicBezTo>
                      <a:pt x="347" y="791"/>
                      <a:pt x="104" y="611"/>
                      <a:pt x="14" y="6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14"/>
              <p:cNvSpPr>
                <a:spLocks/>
              </p:cNvSpPr>
              <p:nvPr/>
            </p:nvSpPr>
            <p:spPr bwMode="auto">
              <a:xfrm>
                <a:off x="6970713" y="2933700"/>
                <a:ext cx="1306513" cy="2974975"/>
              </a:xfrm>
              <a:custGeom>
                <a:avLst/>
                <a:gdLst>
                  <a:gd name="T0" fmla="*/ 333 w 348"/>
                  <a:gd name="T1" fmla="*/ 62 h 791"/>
                  <a:gd name="T2" fmla="*/ 0 w 348"/>
                  <a:gd name="T3" fmla="*/ 791 h 791"/>
                  <a:gd name="T4" fmla="*/ 348 w 348"/>
                  <a:gd name="T5" fmla="*/ 791 h 791"/>
                  <a:gd name="T6" fmla="*/ 348 w 348"/>
                  <a:gd name="T7" fmla="*/ 0 h 791"/>
                  <a:gd name="T8" fmla="*/ 333 w 348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791">
                    <a:moveTo>
                      <a:pt x="333" y="62"/>
                    </a:moveTo>
                    <a:cubicBezTo>
                      <a:pt x="242" y="611"/>
                      <a:pt x="0" y="791"/>
                      <a:pt x="0" y="791"/>
                    </a:cubicBezTo>
                    <a:cubicBezTo>
                      <a:pt x="348" y="791"/>
                      <a:pt x="348" y="791"/>
                      <a:pt x="348" y="791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8"/>
                      <a:pt x="333" y="6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149308" y="5353677"/>
              <a:ext cx="1641122" cy="443033"/>
              <a:chOff x="8293101" y="5205412"/>
              <a:chExt cx="2605088" cy="703264"/>
            </a:xfrm>
          </p:grpSpPr>
          <p:sp>
            <p:nvSpPr>
              <p:cNvPr id="80" name="Freeform 15"/>
              <p:cNvSpPr>
                <a:spLocks/>
              </p:cNvSpPr>
              <p:nvPr/>
            </p:nvSpPr>
            <p:spPr bwMode="auto">
              <a:xfrm>
                <a:off x="8293101" y="5205412"/>
                <a:ext cx="1301750" cy="703263"/>
              </a:xfrm>
              <a:custGeom>
                <a:avLst/>
                <a:gdLst>
                  <a:gd name="T0" fmla="*/ 333 w 347"/>
                  <a:gd name="T1" fmla="*/ 14 h 187"/>
                  <a:gd name="T2" fmla="*/ 0 w 347"/>
                  <a:gd name="T3" fmla="*/ 187 h 187"/>
                  <a:gd name="T4" fmla="*/ 347 w 347"/>
                  <a:gd name="T5" fmla="*/ 187 h 187"/>
                  <a:gd name="T6" fmla="*/ 347 w 347"/>
                  <a:gd name="T7" fmla="*/ 0 h 187"/>
                  <a:gd name="T8" fmla="*/ 333 w 347"/>
                  <a:gd name="T9" fmla="*/ 1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187">
                    <a:moveTo>
                      <a:pt x="333" y="14"/>
                    </a:moveTo>
                    <a:cubicBezTo>
                      <a:pt x="242" y="144"/>
                      <a:pt x="0" y="187"/>
                      <a:pt x="0" y="187"/>
                    </a:cubicBezTo>
                    <a:cubicBezTo>
                      <a:pt x="347" y="187"/>
                      <a:pt x="347" y="187"/>
                      <a:pt x="347" y="187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6"/>
                      <a:pt x="333" y="1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16"/>
              <p:cNvSpPr>
                <a:spLocks/>
              </p:cNvSpPr>
              <p:nvPr/>
            </p:nvSpPr>
            <p:spPr bwMode="auto">
              <a:xfrm>
                <a:off x="9594851" y="5205413"/>
                <a:ext cx="1303338" cy="703263"/>
              </a:xfrm>
              <a:custGeom>
                <a:avLst/>
                <a:gdLst>
                  <a:gd name="T0" fmla="*/ 14 w 347"/>
                  <a:gd name="T1" fmla="*/ 14 h 187"/>
                  <a:gd name="T2" fmla="*/ 0 w 347"/>
                  <a:gd name="T3" fmla="*/ 0 h 187"/>
                  <a:gd name="T4" fmla="*/ 0 w 347"/>
                  <a:gd name="T5" fmla="*/ 187 h 187"/>
                  <a:gd name="T6" fmla="*/ 347 w 347"/>
                  <a:gd name="T7" fmla="*/ 187 h 187"/>
                  <a:gd name="T8" fmla="*/ 14 w 347"/>
                  <a:gd name="T9" fmla="*/ 1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187">
                    <a:moveTo>
                      <a:pt x="14" y="14"/>
                    </a:moveTo>
                    <a:cubicBezTo>
                      <a:pt x="9" y="6"/>
                      <a:pt x="3" y="0"/>
                      <a:pt x="0" y="0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347" y="187"/>
                      <a:pt x="347" y="187"/>
                      <a:pt x="347" y="187"/>
                    </a:cubicBezTo>
                    <a:cubicBezTo>
                      <a:pt x="347" y="187"/>
                      <a:pt x="105" y="144"/>
                      <a:pt x="14" y="1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011694" y="4920644"/>
              <a:ext cx="1641122" cy="876065"/>
              <a:chOff x="1706563" y="4518025"/>
              <a:chExt cx="2605088" cy="1390650"/>
            </a:xfrm>
          </p:grpSpPr>
          <p:sp>
            <p:nvSpPr>
              <p:cNvPr id="78" name="Freeform 5"/>
              <p:cNvSpPr>
                <a:spLocks/>
              </p:cNvSpPr>
              <p:nvPr/>
            </p:nvSpPr>
            <p:spPr bwMode="auto">
              <a:xfrm>
                <a:off x="1706563" y="4518025"/>
                <a:ext cx="1303338" cy="1390650"/>
              </a:xfrm>
              <a:custGeom>
                <a:avLst/>
                <a:gdLst>
                  <a:gd name="T0" fmla="*/ 333 w 347"/>
                  <a:gd name="T1" fmla="*/ 29 h 370"/>
                  <a:gd name="T2" fmla="*/ 0 w 347"/>
                  <a:gd name="T3" fmla="*/ 370 h 370"/>
                  <a:gd name="T4" fmla="*/ 347 w 347"/>
                  <a:gd name="T5" fmla="*/ 370 h 370"/>
                  <a:gd name="T6" fmla="*/ 347 w 347"/>
                  <a:gd name="T7" fmla="*/ 0 h 370"/>
                  <a:gd name="T8" fmla="*/ 333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333" y="29"/>
                    </a:moveTo>
                    <a:cubicBezTo>
                      <a:pt x="242" y="286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13"/>
                      <a:pt x="333" y="2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6"/>
              <p:cNvSpPr>
                <a:spLocks/>
              </p:cNvSpPr>
              <p:nvPr/>
            </p:nvSpPr>
            <p:spPr bwMode="auto">
              <a:xfrm>
                <a:off x="3009901" y="4518025"/>
                <a:ext cx="1301750" cy="1390650"/>
              </a:xfrm>
              <a:custGeom>
                <a:avLst/>
                <a:gdLst>
                  <a:gd name="T0" fmla="*/ 15 w 347"/>
                  <a:gd name="T1" fmla="*/ 29 h 370"/>
                  <a:gd name="T2" fmla="*/ 0 w 347"/>
                  <a:gd name="T3" fmla="*/ 0 h 370"/>
                  <a:gd name="T4" fmla="*/ 0 w 347"/>
                  <a:gd name="T5" fmla="*/ 370 h 370"/>
                  <a:gd name="T6" fmla="*/ 347 w 347"/>
                  <a:gd name="T7" fmla="*/ 370 h 370"/>
                  <a:gd name="T8" fmla="*/ 15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15" y="29"/>
                    </a:moveTo>
                    <a:cubicBezTo>
                      <a:pt x="9" y="13"/>
                      <a:pt x="3" y="0"/>
                      <a:pt x="0" y="0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370"/>
                      <a:pt x="105" y="286"/>
                      <a:pt x="15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841756" y="3496539"/>
              <a:ext cx="1641122" cy="2300170"/>
              <a:chOff x="4338638" y="2257425"/>
              <a:chExt cx="2605088" cy="3651250"/>
            </a:xfrm>
          </p:grpSpPr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4338638" y="2257425"/>
                <a:ext cx="1303338" cy="3651250"/>
              </a:xfrm>
              <a:custGeom>
                <a:avLst/>
                <a:gdLst>
                  <a:gd name="T0" fmla="*/ 333 w 347"/>
                  <a:gd name="T1" fmla="*/ 75 h 971"/>
                  <a:gd name="T2" fmla="*/ 0 w 347"/>
                  <a:gd name="T3" fmla="*/ 971 h 971"/>
                  <a:gd name="T4" fmla="*/ 347 w 347"/>
                  <a:gd name="T5" fmla="*/ 971 h 971"/>
                  <a:gd name="T6" fmla="*/ 347 w 347"/>
                  <a:gd name="T7" fmla="*/ 0 h 971"/>
                  <a:gd name="T8" fmla="*/ 333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333" y="75"/>
                    </a:moveTo>
                    <a:cubicBezTo>
                      <a:pt x="242" y="750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33"/>
                      <a:pt x="333" y="75"/>
                    </a:cubicBezTo>
                    <a:close/>
                  </a:path>
                </a:pathLst>
              </a:custGeom>
              <a:solidFill>
                <a:schemeClr val="accent4"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5641976" y="2257425"/>
                <a:ext cx="1301750" cy="3651250"/>
              </a:xfrm>
              <a:custGeom>
                <a:avLst/>
                <a:gdLst>
                  <a:gd name="T0" fmla="*/ 15 w 347"/>
                  <a:gd name="T1" fmla="*/ 75 h 971"/>
                  <a:gd name="T2" fmla="*/ 0 w 347"/>
                  <a:gd name="T3" fmla="*/ 0 h 971"/>
                  <a:gd name="T4" fmla="*/ 0 w 347"/>
                  <a:gd name="T5" fmla="*/ 971 h 971"/>
                  <a:gd name="T6" fmla="*/ 347 w 347"/>
                  <a:gd name="T7" fmla="*/ 971 h 971"/>
                  <a:gd name="T8" fmla="*/ 15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15" y="75"/>
                    </a:moveTo>
                    <a:cubicBezTo>
                      <a:pt x="9" y="33"/>
                      <a:pt x="3" y="0"/>
                      <a:pt x="0" y="0"/>
                    </a:cubicBezTo>
                    <a:cubicBezTo>
                      <a:pt x="0" y="971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971"/>
                      <a:pt x="105" y="750"/>
                      <a:pt x="15" y="75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674818" y="4560618"/>
              <a:ext cx="1641122" cy="1236091"/>
              <a:chOff x="5661026" y="3946525"/>
              <a:chExt cx="2605088" cy="1962150"/>
            </a:xfrm>
          </p:grpSpPr>
          <p:sp>
            <p:nvSpPr>
              <p:cNvPr id="74" name="Freeform 11"/>
              <p:cNvSpPr>
                <a:spLocks/>
              </p:cNvSpPr>
              <p:nvPr/>
            </p:nvSpPr>
            <p:spPr bwMode="auto">
              <a:xfrm>
                <a:off x="5661026" y="3946525"/>
                <a:ext cx="1301750" cy="1962150"/>
              </a:xfrm>
              <a:custGeom>
                <a:avLst/>
                <a:gdLst>
                  <a:gd name="T0" fmla="*/ 333 w 347"/>
                  <a:gd name="T1" fmla="*/ 40 h 522"/>
                  <a:gd name="T2" fmla="*/ 0 w 347"/>
                  <a:gd name="T3" fmla="*/ 522 h 522"/>
                  <a:gd name="T4" fmla="*/ 347 w 347"/>
                  <a:gd name="T5" fmla="*/ 522 h 522"/>
                  <a:gd name="T6" fmla="*/ 347 w 347"/>
                  <a:gd name="T7" fmla="*/ 0 h 522"/>
                  <a:gd name="T8" fmla="*/ 333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333" y="40"/>
                    </a:moveTo>
                    <a:cubicBezTo>
                      <a:pt x="242" y="403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18"/>
                      <a:pt x="333" y="40"/>
                    </a:cubicBezTo>
                    <a:close/>
                  </a:path>
                </a:pathLst>
              </a:cu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12"/>
              <p:cNvSpPr>
                <a:spLocks/>
              </p:cNvSpPr>
              <p:nvPr/>
            </p:nvSpPr>
            <p:spPr bwMode="auto">
              <a:xfrm>
                <a:off x="6962776" y="3946525"/>
                <a:ext cx="1303338" cy="1962150"/>
              </a:xfrm>
              <a:custGeom>
                <a:avLst/>
                <a:gdLst>
                  <a:gd name="T0" fmla="*/ 14 w 347"/>
                  <a:gd name="T1" fmla="*/ 40 h 522"/>
                  <a:gd name="T2" fmla="*/ 0 w 347"/>
                  <a:gd name="T3" fmla="*/ 0 h 522"/>
                  <a:gd name="T4" fmla="*/ 0 w 347"/>
                  <a:gd name="T5" fmla="*/ 522 h 522"/>
                  <a:gd name="T6" fmla="*/ 347 w 347"/>
                  <a:gd name="T7" fmla="*/ 522 h 522"/>
                  <a:gd name="T8" fmla="*/ 14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14" y="40"/>
                    </a:moveTo>
                    <a:cubicBezTo>
                      <a:pt x="9" y="18"/>
                      <a:pt x="3" y="0"/>
                      <a:pt x="0" y="0"/>
                    </a:cubicBezTo>
                    <a:cubicBezTo>
                      <a:pt x="0" y="522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522"/>
                      <a:pt x="105" y="403"/>
                      <a:pt x="14" y="4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499878" y="3922571"/>
              <a:ext cx="1644122" cy="1874138"/>
              <a:chOff x="6970713" y="2933700"/>
              <a:chExt cx="2609851" cy="2974975"/>
            </a:xfrm>
          </p:grpSpPr>
          <p:sp>
            <p:nvSpPr>
              <p:cNvPr id="72" name="Freeform 13"/>
              <p:cNvSpPr>
                <a:spLocks/>
              </p:cNvSpPr>
              <p:nvPr/>
            </p:nvSpPr>
            <p:spPr bwMode="auto">
              <a:xfrm>
                <a:off x="8277226" y="2933700"/>
                <a:ext cx="1303338" cy="2974975"/>
              </a:xfrm>
              <a:custGeom>
                <a:avLst/>
                <a:gdLst>
                  <a:gd name="T0" fmla="*/ 14 w 347"/>
                  <a:gd name="T1" fmla="*/ 62 h 791"/>
                  <a:gd name="T2" fmla="*/ 0 w 347"/>
                  <a:gd name="T3" fmla="*/ 0 h 791"/>
                  <a:gd name="T4" fmla="*/ 0 w 347"/>
                  <a:gd name="T5" fmla="*/ 791 h 791"/>
                  <a:gd name="T6" fmla="*/ 347 w 347"/>
                  <a:gd name="T7" fmla="*/ 791 h 791"/>
                  <a:gd name="T8" fmla="*/ 14 w 347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791">
                    <a:moveTo>
                      <a:pt x="14" y="62"/>
                    </a:moveTo>
                    <a:cubicBezTo>
                      <a:pt x="8" y="28"/>
                      <a:pt x="2" y="0"/>
                      <a:pt x="0" y="0"/>
                    </a:cubicBezTo>
                    <a:cubicBezTo>
                      <a:pt x="0" y="791"/>
                      <a:pt x="0" y="791"/>
                      <a:pt x="0" y="791"/>
                    </a:cubicBezTo>
                    <a:cubicBezTo>
                      <a:pt x="347" y="791"/>
                      <a:pt x="347" y="791"/>
                      <a:pt x="347" y="791"/>
                    </a:cubicBezTo>
                    <a:cubicBezTo>
                      <a:pt x="347" y="791"/>
                      <a:pt x="104" y="611"/>
                      <a:pt x="14" y="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14"/>
              <p:cNvSpPr>
                <a:spLocks/>
              </p:cNvSpPr>
              <p:nvPr/>
            </p:nvSpPr>
            <p:spPr bwMode="auto">
              <a:xfrm>
                <a:off x="6970713" y="2933700"/>
                <a:ext cx="1306513" cy="2974975"/>
              </a:xfrm>
              <a:custGeom>
                <a:avLst/>
                <a:gdLst>
                  <a:gd name="T0" fmla="*/ 333 w 348"/>
                  <a:gd name="T1" fmla="*/ 62 h 791"/>
                  <a:gd name="T2" fmla="*/ 0 w 348"/>
                  <a:gd name="T3" fmla="*/ 791 h 791"/>
                  <a:gd name="T4" fmla="*/ 348 w 348"/>
                  <a:gd name="T5" fmla="*/ 791 h 791"/>
                  <a:gd name="T6" fmla="*/ 348 w 348"/>
                  <a:gd name="T7" fmla="*/ 0 h 791"/>
                  <a:gd name="T8" fmla="*/ 333 w 348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791">
                    <a:moveTo>
                      <a:pt x="333" y="62"/>
                    </a:moveTo>
                    <a:cubicBezTo>
                      <a:pt x="242" y="611"/>
                      <a:pt x="0" y="791"/>
                      <a:pt x="0" y="791"/>
                    </a:cubicBezTo>
                    <a:cubicBezTo>
                      <a:pt x="348" y="791"/>
                      <a:pt x="348" y="791"/>
                      <a:pt x="348" y="791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8"/>
                      <a:pt x="333" y="6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1932361" y="4290813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70%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37493" y="5260868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40%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037262" y="3369608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146925" y="477534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50%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248534" y="3924428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80%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58248" y="5832995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20%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498852" y="5260868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40%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606014" y="3369608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734272" y="4816831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50%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844494" y="3970614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80%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397059" y="24153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397060" y="20815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71733" y="208159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3" y="2292979"/>
            <a:ext cx="304800" cy="3048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7302880" y="24153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302881" y="20815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377554" y="208159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14" y="2292979"/>
            <a:ext cx="304800" cy="304800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0" y="740227"/>
            <a:ext cx="12192000" cy="794076"/>
            <a:chOff x="0" y="633031"/>
            <a:chExt cx="12192000" cy="794076"/>
          </a:xfrm>
        </p:grpSpPr>
        <p:sp>
          <p:nvSpPr>
            <p:cNvPr id="60" name="TextBox 59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4129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19148" y="619330"/>
            <a:ext cx="5329203" cy="5619340"/>
            <a:chOff x="1105408" y="2507204"/>
            <a:chExt cx="3346263" cy="3528443"/>
          </a:xfrm>
        </p:grpSpPr>
        <p:grpSp>
          <p:nvGrpSpPr>
            <p:cNvPr id="13" name="Group 12"/>
            <p:cNvGrpSpPr/>
            <p:nvPr/>
          </p:nvGrpSpPr>
          <p:grpSpPr>
            <a:xfrm>
              <a:off x="3396777" y="2889669"/>
              <a:ext cx="1054894" cy="2466526"/>
              <a:chOff x="7806032" y="1207488"/>
              <a:chExt cx="1406525" cy="3910013"/>
            </a:xfrm>
          </p:grpSpPr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 flipH="1">
                <a:off x="8509295" y="1450376"/>
                <a:ext cx="703262" cy="3667125"/>
              </a:xfrm>
              <a:custGeom>
                <a:avLst/>
                <a:gdLst>
                  <a:gd name="T0" fmla="*/ 0 w 443"/>
                  <a:gd name="T1" fmla="*/ 0 h 2310"/>
                  <a:gd name="T2" fmla="*/ 0 w 443"/>
                  <a:gd name="T3" fmla="*/ 2152 h 2310"/>
                  <a:gd name="T4" fmla="*/ 443 w 443"/>
                  <a:gd name="T5" fmla="*/ 2310 h 2310"/>
                  <a:gd name="T6" fmla="*/ 443 w 443"/>
                  <a:gd name="T7" fmla="*/ 158 h 2310"/>
                  <a:gd name="T8" fmla="*/ 0 w 443"/>
                  <a:gd name="T9" fmla="*/ 0 h 2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310">
                    <a:moveTo>
                      <a:pt x="0" y="0"/>
                    </a:moveTo>
                    <a:lnTo>
                      <a:pt x="0" y="2152"/>
                    </a:lnTo>
                    <a:lnTo>
                      <a:pt x="443" y="2310"/>
                    </a:lnTo>
                    <a:lnTo>
                      <a:pt x="443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" name="Freeform 5"/>
              <p:cNvSpPr>
                <a:spLocks/>
              </p:cNvSpPr>
              <p:nvPr/>
            </p:nvSpPr>
            <p:spPr bwMode="auto">
              <a:xfrm flipH="1">
                <a:off x="7806033" y="1450376"/>
                <a:ext cx="703262" cy="3667125"/>
              </a:xfrm>
              <a:custGeom>
                <a:avLst/>
                <a:gdLst>
                  <a:gd name="T0" fmla="*/ 0 w 443"/>
                  <a:gd name="T1" fmla="*/ 158 h 2310"/>
                  <a:gd name="T2" fmla="*/ 0 w 443"/>
                  <a:gd name="T3" fmla="*/ 2310 h 2310"/>
                  <a:gd name="T4" fmla="*/ 443 w 443"/>
                  <a:gd name="T5" fmla="*/ 2152 h 2310"/>
                  <a:gd name="T6" fmla="*/ 443 w 443"/>
                  <a:gd name="T7" fmla="*/ 0 h 2310"/>
                  <a:gd name="T8" fmla="*/ 0 w 443"/>
                  <a:gd name="T9" fmla="*/ 158 h 2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310">
                    <a:moveTo>
                      <a:pt x="0" y="158"/>
                    </a:moveTo>
                    <a:lnTo>
                      <a:pt x="0" y="2310"/>
                    </a:lnTo>
                    <a:lnTo>
                      <a:pt x="443" y="2152"/>
                    </a:lnTo>
                    <a:lnTo>
                      <a:pt x="443" y="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" name="Freeform 33"/>
              <p:cNvSpPr>
                <a:spLocks/>
              </p:cNvSpPr>
              <p:nvPr/>
            </p:nvSpPr>
            <p:spPr bwMode="auto">
              <a:xfrm flipH="1">
                <a:off x="7806032" y="1207488"/>
                <a:ext cx="1406525" cy="503238"/>
              </a:xfrm>
              <a:custGeom>
                <a:avLst/>
                <a:gdLst>
                  <a:gd name="T0" fmla="*/ 443 w 886"/>
                  <a:gd name="T1" fmla="*/ 0 h 317"/>
                  <a:gd name="T2" fmla="*/ 0 w 886"/>
                  <a:gd name="T3" fmla="*/ 159 h 317"/>
                  <a:gd name="T4" fmla="*/ 443 w 886"/>
                  <a:gd name="T5" fmla="*/ 317 h 317"/>
                  <a:gd name="T6" fmla="*/ 886 w 886"/>
                  <a:gd name="T7" fmla="*/ 159 h 317"/>
                  <a:gd name="T8" fmla="*/ 443 w 886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7">
                    <a:moveTo>
                      <a:pt x="443" y="0"/>
                    </a:moveTo>
                    <a:lnTo>
                      <a:pt x="0" y="159"/>
                    </a:lnTo>
                    <a:lnTo>
                      <a:pt x="443" y="317"/>
                    </a:lnTo>
                    <a:lnTo>
                      <a:pt x="886" y="15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27709" y="3544858"/>
              <a:ext cx="1054894" cy="2035969"/>
              <a:chOff x="6070894" y="2990251"/>
              <a:chExt cx="1406525" cy="2714625"/>
            </a:xfrm>
          </p:grpSpPr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 flipH="1">
                <a:off x="6070894" y="3242663"/>
                <a:ext cx="703262" cy="2462213"/>
              </a:xfrm>
              <a:custGeom>
                <a:avLst/>
                <a:gdLst>
                  <a:gd name="T0" fmla="*/ 0 w 443"/>
                  <a:gd name="T1" fmla="*/ 160 h 1551"/>
                  <a:gd name="T2" fmla="*/ 0 w 443"/>
                  <a:gd name="T3" fmla="*/ 1551 h 1551"/>
                  <a:gd name="T4" fmla="*/ 443 w 443"/>
                  <a:gd name="T5" fmla="*/ 1392 h 1551"/>
                  <a:gd name="T6" fmla="*/ 443 w 443"/>
                  <a:gd name="T7" fmla="*/ 0 h 1551"/>
                  <a:gd name="T8" fmla="*/ 0 w 443"/>
                  <a:gd name="T9" fmla="*/ 160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551">
                    <a:moveTo>
                      <a:pt x="0" y="160"/>
                    </a:moveTo>
                    <a:lnTo>
                      <a:pt x="0" y="1551"/>
                    </a:lnTo>
                    <a:lnTo>
                      <a:pt x="443" y="1392"/>
                    </a:lnTo>
                    <a:lnTo>
                      <a:pt x="443" y="0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 flipH="1">
                <a:off x="6070894" y="2990251"/>
                <a:ext cx="1406525" cy="506413"/>
              </a:xfrm>
              <a:custGeom>
                <a:avLst/>
                <a:gdLst>
                  <a:gd name="T0" fmla="*/ 443 w 886"/>
                  <a:gd name="T1" fmla="*/ 0 h 319"/>
                  <a:gd name="T2" fmla="*/ 0 w 886"/>
                  <a:gd name="T3" fmla="*/ 159 h 319"/>
                  <a:gd name="T4" fmla="*/ 443 w 886"/>
                  <a:gd name="T5" fmla="*/ 319 h 319"/>
                  <a:gd name="T6" fmla="*/ 886 w 886"/>
                  <a:gd name="T7" fmla="*/ 159 h 319"/>
                  <a:gd name="T8" fmla="*/ 443 w 886"/>
                  <a:gd name="T9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9">
                    <a:moveTo>
                      <a:pt x="443" y="0"/>
                    </a:moveTo>
                    <a:lnTo>
                      <a:pt x="0" y="159"/>
                    </a:lnTo>
                    <a:lnTo>
                      <a:pt x="443" y="319"/>
                    </a:lnTo>
                    <a:lnTo>
                      <a:pt x="886" y="15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" name="Freeform 29"/>
              <p:cNvSpPr>
                <a:spLocks/>
              </p:cNvSpPr>
              <p:nvPr/>
            </p:nvSpPr>
            <p:spPr bwMode="auto">
              <a:xfrm flipH="1">
                <a:off x="6774157" y="3242663"/>
                <a:ext cx="703262" cy="2459038"/>
              </a:xfrm>
              <a:custGeom>
                <a:avLst/>
                <a:gdLst>
                  <a:gd name="T0" fmla="*/ 0 w 443"/>
                  <a:gd name="T1" fmla="*/ 0 h 1549"/>
                  <a:gd name="T2" fmla="*/ 0 w 443"/>
                  <a:gd name="T3" fmla="*/ 1386 h 1549"/>
                  <a:gd name="T4" fmla="*/ 443 w 443"/>
                  <a:gd name="T5" fmla="*/ 1549 h 1549"/>
                  <a:gd name="T6" fmla="*/ 443 w 443"/>
                  <a:gd name="T7" fmla="*/ 158 h 1549"/>
                  <a:gd name="T8" fmla="*/ 0 w 443"/>
                  <a:gd name="T9" fmla="*/ 0 h 1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549">
                    <a:moveTo>
                      <a:pt x="0" y="0"/>
                    </a:moveTo>
                    <a:lnTo>
                      <a:pt x="0" y="1386"/>
                    </a:lnTo>
                    <a:lnTo>
                      <a:pt x="443" y="1549"/>
                    </a:lnTo>
                    <a:lnTo>
                      <a:pt x="443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866535" y="4140621"/>
              <a:ext cx="1062038" cy="1662113"/>
              <a:chOff x="4765969" y="2684393"/>
              <a:chExt cx="1416050" cy="2216150"/>
            </a:xfrm>
          </p:grpSpPr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flipH="1">
                <a:off x="4775494" y="2684393"/>
                <a:ext cx="1406525" cy="504825"/>
              </a:xfrm>
              <a:custGeom>
                <a:avLst/>
                <a:gdLst>
                  <a:gd name="T0" fmla="*/ 443 w 886"/>
                  <a:gd name="T1" fmla="*/ 0 h 318"/>
                  <a:gd name="T2" fmla="*/ 0 w 886"/>
                  <a:gd name="T3" fmla="*/ 160 h 318"/>
                  <a:gd name="T4" fmla="*/ 443 w 886"/>
                  <a:gd name="T5" fmla="*/ 318 h 318"/>
                  <a:gd name="T6" fmla="*/ 886 w 886"/>
                  <a:gd name="T7" fmla="*/ 160 h 318"/>
                  <a:gd name="T8" fmla="*/ 443 w 886"/>
                  <a:gd name="T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8">
                    <a:moveTo>
                      <a:pt x="443" y="0"/>
                    </a:moveTo>
                    <a:lnTo>
                      <a:pt x="0" y="160"/>
                    </a:lnTo>
                    <a:lnTo>
                      <a:pt x="443" y="318"/>
                    </a:lnTo>
                    <a:lnTo>
                      <a:pt x="886" y="160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 flipH="1">
                <a:off x="5469232" y="2928868"/>
                <a:ext cx="703262" cy="1971675"/>
              </a:xfrm>
              <a:custGeom>
                <a:avLst/>
                <a:gdLst>
                  <a:gd name="T0" fmla="*/ 0 w 443"/>
                  <a:gd name="T1" fmla="*/ 0 h 1242"/>
                  <a:gd name="T2" fmla="*/ 0 w 443"/>
                  <a:gd name="T3" fmla="*/ 1083 h 1242"/>
                  <a:gd name="T4" fmla="*/ 443 w 443"/>
                  <a:gd name="T5" fmla="*/ 1242 h 1242"/>
                  <a:gd name="T6" fmla="*/ 443 w 443"/>
                  <a:gd name="T7" fmla="*/ 158 h 1242"/>
                  <a:gd name="T8" fmla="*/ 0 w 443"/>
                  <a:gd name="T9" fmla="*/ 0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242">
                    <a:moveTo>
                      <a:pt x="0" y="0"/>
                    </a:moveTo>
                    <a:lnTo>
                      <a:pt x="0" y="1083"/>
                    </a:lnTo>
                    <a:lnTo>
                      <a:pt x="443" y="1242"/>
                    </a:lnTo>
                    <a:lnTo>
                      <a:pt x="443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 flipH="1">
                <a:off x="4765969" y="2928868"/>
                <a:ext cx="703262" cy="1971675"/>
              </a:xfrm>
              <a:custGeom>
                <a:avLst/>
                <a:gdLst>
                  <a:gd name="T0" fmla="*/ 0 w 443"/>
                  <a:gd name="T1" fmla="*/ 158 h 1242"/>
                  <a:gd name="T2" fmla="*/ 0 w 443"/>
                  <a:gd name="T3" fmla="*/ 1242 h 1242"/>
                  <a:gd name="T4" fmla="*/ 443 w 443"/>
                  <a:gd name="T5" fmla="*/ 1077 h 1242"/>
                  <a:gd name="T6" fmla="*/ 443 w 443"/>
                  <a:gd name="T7" fmla="*/ 0 h 1242"/>
                  <a:gd name="T8" fmla="*/ 0 w 443"/>
                  <a:gd name="T9" fmla="*/ 158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242">
                    <a:moveTo>
                      <a:pt x="0" y="158"/>
                    </a:moveTo>
                    <a:lnTo>
                      <a:pt x="0" y="1242"/>
                    </a:lnTo>
                    <a:lnTo>
                      <a:pt x="443" y="1077"/>
                    </a:lnTo>
                    <a:lnTo>
                      <a:pt x="443" y="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105408" y="4699616"/>
              <a:ext cx="1054894" cy="1336031"/>
              <a:chOff x="329705" y="4147794"/>
              <a:chExt cx="1406525" cy="1781375"/>
            </a:xfrm>
          </p:grpSpPr>
          <p:sp>
            <p:nvSpPr>
              <p:cNvPr id="21" name="Freeform 35"/>
              <p:cNvSpPr>
                <a:spLocks/>
              </p:cNvSpPr>
              <p:nvPr/>
            </p:nvSpPr>
            <p:spPr bwMode="auto">
              <a:xfrm flipH="1">
                <a:off x="329705" y="4147794"/>
                <a:ext cx="1406525" cy="597550"/>
              </a:xfrm>
              <a:custGeom>
                <a:avLst/>
                <a:gdLst>
                  <a:gd name="T0" fmla="*/ 443 w 886"/>
                  <a:gd name="T1" fmla="*/ 0 h 318"/>
                  <a:gd name="T2" fmla="*/ 0 w 886"/>
                  <a:gd name="T3" fmla="*/ 159 h 318"/>
                  <a:gd name="T4" fmla="*/ 443 w 886"/>
                  <a:gd name="T5" fmla="*/ 318 h 318"/>
                  <a:gd name="T6" fmla="*/ 886 w 886"/>
                  <a:gd name="T7" fmla="*/ 159 h 318"/>
                  <a:gd name="T8" fmla="*/ 443 w 886"/>
                  <a:gd name="T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8">
                    <a:moveTo>
                      <a:pt x="443" y="0"/>
                    </a:moveTo>
                    <a:lnTo>
                      <a:pt x="0" y="159"/>
                    </a:lnTo>
                    <a:lnTo>
                      <a:pt x="443" y="318"/>
                    </a:lnTo>
                    <a:lnTo>
                      <a:pt x="886" y="15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37"/>
              <p:cNvSpPr>
                <a:spLocks/>
              </p:cNvSpPr>
              <p:nvPr/>
            </p:nvSpPr>
            <p:spPr bwMode="auto">
              <a:xfrm flipH="1">
                <a:off x="1032968" y="4444690"/>
                <a:ext cx="703262" cy="1484479"/>
              </a:xfrm>
              <a:custGeom>
                <a:avLst/>
                <a:gdLst>
                  <a:gd name="T0" fmla="*/ 0 w 443"/>
                  <a:gd name="T1" fmla="*/ 0 h 790"/>
                  <a:gd name="T2" fmla="*/ 0 w 443"/>
                  <a:gd name="T3" fmla="*/ 630 h 790"/>
                  <a:gd name="T4" fmla="*/ 443 w 443"/>
                  <a:gd name="T5" fmla="*/ 790 h 790"/>
                  <a:gd name="T6" fmla="*/ 443 w 443"/>
                  <a:gd name="T7" fmla="*/ 160 h 790"/>
                  <a:gd name="T8" fmla="*/ 0 w 443"/>
                  <a:gd name="T9" fmla="*/ 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790">
                    <a:moveTo>
                      <a:pt x="0" y="0"/>
                    </a:moveTo>
                    <a:lnTo>
                      <a:pt x="0" y="630"/>
                    </a:lnTo>
                    <a:lnTo>
                      <a:pt x="443" y="790"/>
                    </a:lnTo>
                    <a:lnTo>
                      <a:pt x="443" y="1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  <p:sp>
            <p:nvSpPr>
              <p:cNvPr id="23" name="Freeform 39"/>
              <p:cNvSpPr>
                <a:spLocks/>
              </p:cNvSpPr>
              <p:nvPr/>
            </p:nvSpPr>
            <p:spPr bwMode="auto">
              <a:xfrm flipH="1">
                <a:off x="329706" y="4444690"/>
                <a:ext cx="703262" cy="1484479"/>
              </a:xfrm>
              <a:custGeom>
                <a:avLst/>
                <a:gdLst>
                  <a:gd name="T0" fmla="*/ 0 w 443"/>
                  <a:gd name="T1" fmla="*/ 160 h 790"/>
                  <a:gd name="T2" fmla="*/ 0 w 443"/>
                  <a:gd name="T3" fmla="*/ 790 h 790"/>
                  <a:gd name="T4" fmla="*/ 443 w 443"/>
                  <a:gd name="T5" fmla="*/ 630 h 790"/>
                  <a:gd name="T6" fmla="*/ 443 w 443"/>
                  <a:gd name="T7" fmla="*/ 0 h 790"/>
                  <a:gd name="T8" fmla="*/ 0 w 443"/>
                  <a:gd name="T9" fmla="*/ 16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790">
                    <a:moveTo>
                      <a:pt x="0" y="160"/>
                    </a:moveTo>
                    <a:lnTo>
                      <a:pt x="0" y="790"/>
                    </a:lnTo>
                    <a:lnTo>
                      <a:pt x="443" y="630"/>
                    </a:lnTo>
                    <a:lnTo>
                      <a:pt x="443" y="0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90545" y="4377245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10%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5803" y="3763326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25%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84693" y="3191826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30%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56513" y="2507204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35%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7047806" y="236279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47807" y="202903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22480" y="202903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1" y="2242390"/>
            <a:ext cx="304800" cy="3048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7047806" y="335085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47807" y="301708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22480" y="301708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047806" y="433942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47807" y="400566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122480" y="4005663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47806" y="532501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47807" y="499125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122480" y="499125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1" y="3230447"/>
            <a:ext cx="304800" cy="304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40" y="4219023"/>
            <a:ext cx="304800" cy="3048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40" y="5222088"/>
            <a:ext cx="304800" cy="304800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6096000" y="740227"/>
            <a:ext cx="6096000" cy="794077"/>
            <a:chOff x="0" y="633031"/>
            <a:chExt cx="12192000" cy="794077"/>
          </a:xfrm>
        </p:grpSpPr>
        <p:sp>
          <p:nvSpPr>
            <p:cNvPr id="58" name="TextBox 57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" y="1119331"/>
              <a:ext cx="115683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901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2" grpId="0" animBg="1"/>
      <p:bldP spid="4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2167257" y="1883887"/>
          <a:ext cx="7610320" cy="3090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1598577" y="5459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8578" y="5125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3251" y="512524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2" y="5338600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268069" y="5459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8070" y="5125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42743" y="512524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14" y="5338600"/>
            <a:ext cx="304800" cy="3048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0" y="740227"/>
            <a:ext cx="12192000" cy="794076"/>
            <a:chOff x="0" y="633031"/>
            <a:chExt cx="12192000" cy="794076"/>
          </a:xfrm>
        </p:grpSpPr>
        <p:sp>
          <p:nvSpPr>
            <p:cNvPr id="22" name="TextBox 21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402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1043959" y="2124208"/>
          <a:ext cx="10104082" cy="3400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015999"/>
            <a:ext cx="12192000" cy="794076"/>
            <a:chOff x="0" y="633031"/>
            <a:chExt cx="12192000" cy="794076"/>
          </a:xfrm>
        </p:grpSpPr>
        <p:sp>
          <p:nvSpPr>
            <p:cNvPr id="14" name="TextBox 13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216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884304" y="2193031"/>
          <a:ext cx="5294344" cy="342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6800155" y="299062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0156" y="265685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874829" y="265685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0218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800155" y="397867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0156" y="364491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874829" y="364491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00155" y="49672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0156" y="46334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74829" y="463349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58275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4846851"/>
            <a:ext cx="304800" cy="3048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0" y="1202289"/>
            <a:ext cx="12192000" cy="794076"/>
            <a:chOff x="0" y="633031"/>
            <a:chExt cx="12192000" cy="794076"/>
          </a:xfrm>
        </p:grpSpPr>
        <p:sp>
          <p:nvSpPr>
            <p:cNvPr id="26" name="TextBox 25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754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860252"/>
            <a:ext cx="12192000" cy="794076"/>
            <a:chOff x="0" y="633031"/>
            <a:chExt cx="12192000" cy="794076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WELCOME MESSAGE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52136" y="4523742"/>
            <a:ext cx="908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doe, managing director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2136" y="4985407"/>
            <a:ext cx="9087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4804228" y="1906692"/>
            <a:ext cx="2583544" cy="240774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8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623668" y="1726540"/>
          <a:ext cx="7224541" cy="443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8012562" y="1958469"/>
            <a:ext cx="3372891" cy="986257"/>
            <a:chOff x="523016" y="1566211"/>
            <a:chExt cx="3372891" cy="986257"/>
          </a:xfrm>
        </p:grpSpPr>
        <p:sp>
          <p:nvSpPr>
            <p:cNvPr id="14" name="Rectangle 13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06535" y="3337671"/>
            <a:ext cx="3372891" cy="986257"/>
            <a:chOff x="516989" y="2945413"/>
            <a:chExt cx="3372891" cy="986257"/>
          </a:xfrm>
        </p:grpSpPr>
        <p:sp>
          <p:nvSpPr>
            <p:cNvPr id="18" name="Rectangle 17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06535" y="4820448"/>
            <a:ext cx="3372891" cy="986257"/>
            <a:chOff x="530722" y="4467593"/>
            <a:chExt cx="3372891" cy="986257"/>
          </a:xfrm>
        </p:grpSpPr>
        <p:sp>
          <p:nvSpPr>
            <p:cNvPr id="22" name="Rectangle 21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740227"/>
            <a:ext cx="12192000" cy="794076"/>
            <a:chOff x="0" y="633031"/>
            <a:chExt cx="12192000" cy="794076"/>
          </a:xfrm>
        </p:grpSpPr>
        <p:sp>
          <p:nvSpPr>
            <p:cNvPr id="26" name="TextBox 25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7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2201808" y="2192965"/>
          <a:ext cx="7788383" cy="2529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7151847" y="54068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1848" y="50730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26521" y="507309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2" y="5286451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27822" y="54068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7823" y="50730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2496" y="507309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7" y="5286451"/>
            <a:ext cx="304800" cy="3048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0" y="1103084"/>
            <a:ext cx="12192000" cy="794076"/>
            <a:chOff x="0" y="633031"/>
            <a:chExt cx="12192000" cy="794076"/>
          </a:xfrm>
        </p:grpSpPr>
        <p:sp>
          <p:nvSpPr>
            <p:cNvPr id="22" name="TextBox 21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522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323519" y="98474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/>
          </p:nvPr>
        </p:nvGraphicFramePr>
        <p:xfrm>
          <a:off x="6096000" y="124264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/>
          </p:nvPr>
        </p:nvGraphicFramePr>
        <p:xfrm>
          <a:off x="323519" y="3289496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>
            <p:extLst/>
          </p:nvPr>
        </p:nvGraphicFramePr>
        <p:xfrm>
          <a:off x="6096000" y="3315286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59683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  <p:bldGraphic spid="14" grpId="0">
        <p:bldAsOne/>
      </p:bldGraphic>
      <p:bldGraphic spid="15" grpId="0">
        <p:bldAsOne/>
      </p:bldGraphic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323519" y="1686579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/>
          </p:nvPr>
        </p:nvGraphicFramePr>
        <p:xfrm>
          <a:off x="6096000" y="1712369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/>
          <p:cNvSpPr/>
          <p:nvPr/>
        </p:nvSpPr>
        <p:spPr>
          <a:xfrm>
            <a:off x="7047806" y="55925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47807" y="52588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22480" y="525882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1" y="5472189"/>
            <a:ext cx="304800" cy="304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223781" y="55925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23782" y="52588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98455" y="525882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6" y="5472189"/>
            <a:ext cx="304800" cy="3048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0" y="740227"/>
            <a:ext cx="12192000" cy="794076"/>
            <a:chOff x="0" y="633031"/>
            <a:chExt cx="12192000" cy="794076"/>
          </a:xfrm>
        </p:grpSpPr>
        <p:sp>
          <p:nvSpPr>
            <p:cNvPr id="21" name="TextBox 20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34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  <p:bldP spid="24" grpId="0" animBg="1"/>
      <p:bldP spid="2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323518" y="1222528"/>
          <a:ext cx="5772481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ectangle 28"/>
          <p:cNvSpPr/>
          <p:nvPr/>
        </p:nvSpPr>
        <p:spPr>
          <a:xfrm>
            <a:off x="7092764" y="234850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765" y="201474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167438" y="201474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09" y="2228103"/>
            <a:ext cx="304800" cy="3048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092764" y="333656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92765" y="300280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67438" y="300280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92764" y="432513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92765" y="399137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67438" y="3991376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92764" y="531073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92765" y="497696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167438" y="497696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09" y="3216160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98" y="4204736"/>
            <a:ext cx="304800" cy="304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98" y="5207801"/>
            <a:ext cx="304800" cy="3048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0" y="740227"/>
            <a:ext cx="12192000" cy="794076"/>
            <a:chOff x="0" y="633031"/>
            <a:chExt cx="12192000" cy="794076"/>
          </a:xfrm>
        </p:grpSpPr>
        <p:sp>
          <p:nvSpPr>
            <p:cNvPr id="28" name="TextBox 27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166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31" grpId="0" animBg="1"/>
      <p:bldP spid="35" grpId="0" animBg="1"/>
      <p:bldP spid="38" grpId="0" animBg="1"/>
      <p:bldP spid="4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4437576" y="481558"/>
          <a:ext cx="8842326" cy="589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Rectangle 20"/>
          <p:cNvSpPr/>
          <p:nvPr/>
        </p:nvSpPr>
        <p:spPr>
          <a:xfrm>
            <a:off x="1334901" y="243423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4902" y="210046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9575" y="210046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6" y="2313828"/>
            <a:ext cx="304800" cy="304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334901" y="342228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4902" y="308852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09575" y="308852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334901" y="441086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4902" y="407710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09575" y="4077101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34901" y="53964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4902" y="50626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09575" y="506269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6" y="3301885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" y="4290461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" y="5293526"/>
            <a:ext cx="304800" cy="304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09575" y="955833"/>
            <a:ext cx="5834743" cy="798135"/>
            <a:chOff x="0" y="633031"/>
            <a:chExt cx="12192000" cy="798135"/>
          </a:xfrm>
        </p:grpSpPr>
        <p:sp>
          <p:nvSpPr>
            <p:cNvPr id="46" name="TextBox 45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0" y="1123389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4475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23" grpId="0" animBg="1"/>
      <p:bldP spid="27" grpId="0" animBg="1"/>
      <p:bldP spid="30" grpId="0" animBg="1"/>
      <p:bldP spid="3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4"/>
          <p:cNvSpPr>
            <a:spLocks/>
          </p:cNvSpPr>
          <p:nvPr/>
        </p:nvSpPr>
        <p:spPr bwMode="gray">
          <a:xfrm flipH="1">
            <a:off x="6250223" y="1996460"/>
            <a:ext cx="1245966" cy="3408106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 flipH="1">
            <a:off x="4692107" y="1996460"/>
            <a:ext cx="1248077" cy="2931943"/>
            <a:chOff x="1529" y="1871"/>
            <a:chExt cx="919" cy="1497"/>
          </a:xfrm>
        </p:grpSpPr>
        <p:sp>
          <p:nvSpPr>
            <p:cNvPr id="14" name="Freeform 21"/>
            <p:cNvSpPr>
              <a:spLocks/>
            </p:cNvSpPr>
            <p:nvPr/>
          </p:nvSpPr>
          <p:spPr bwMode="gray">
            <a:xfrm>
              <a:off x="1529" y="1871"/>
              <a:ext cx="919" cy="1497"/>
            </a:xfrm>
            <a:custGeom>
              <a:avLst/>
              <a:gdLst>
                <a:gd name="T0" fmla="*/ 7 w 919"/>
                <a:gd name="T1" fmla="*/ 76 h 1497"/>
                <a:gd name="T2" fmla="*/ 7 w 919"/>
                <a:gd name="T3" fmla="*/ 1429 h 1497"/>
                <a:gd name="T4" fmla="*/ 441 w 919"/>
                <a:gd name="T5" fmla="*/ 1497 h 1497"/>
                <a:gd name="T6" fmla="*/ 919 w 919"/>
                <a:gd name="T7" fmla="*/ 1425 h 1497"/>
                <a:gd name="T8" fmla="*/ 918 w 919"/>
                <a:gd name="T9" fmla="*/ 73 h 1497"/>
                <a:gd name="T10" fmla="*/ 414 w 919"/>
                <a:gd name="T11" fmla="*/ 0 h 1497"/>
                <a:gd name="T12" fmla="*/ 7 w 919"/>
                <a:gd name="T13" fmla="*/ 76 h 14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9"/>
                <a:gd name="T22" fmla="*/ 0 h 1497"/>
                <a:gd name="T23" fmla="*/ 919 w 919"/>
                <a:gd name="T24" fmla="*/ 1497 h 14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9" h="1497">
                  <a:moveTo>
                    <a:pt x="7" y="76"/>
                  </a:moveTo>
                  <a:cubicBezTo>
                    <a:pt x="7" y="76"/>
                    <a:pt x="7" y="752"/>
                    <a:pt x="7" y="1429"/>
                  </a:cubicBezTo>
                  <a:cubicBezTo>
                    <a:pt x="33" y="1477"/>
                    <a:pt x="289" y="1495"/>
                    <a:pt x="441" y="1497"/>
                  </a:cubicBezTo>
                  <a:cubicBezTo>
                    <a:pt x="593" y="1497"/>
                    <a:pt x="898" y="1486"/>
                    <a:pt x="919" y="1425"/>
                  </a:cubicBezTo>
                  <a:cubicBezTo>
                    <a:pt x="918" y="749"/>
                    <a:pt x="918" y="73"/>
                    <a:pt x="918" y="73"/>
                  </a:cubicBezTo>
                  <a:cubicBezTo>
                    <a:pt x="904" y="12"/>
                    <a:pt x="566" y="0"/>
                    <a:pt x="414" y="0"/>
                  </a:cubicBezTo>
                  <a:cubicBezTo>
                    <a:pt x="262" y="0"/>
                    <a:pt x="0" y="28"/>
                    <a:pt x="7" y="76"/>
                  </a:cubicBezTo>
                  <a:close/>
                </a:path>
              </a:pathLst>
            </a:custGeom>
            <a:gradFill rotWithShape="1">
              <a:gsLst>
                <a:gs pos="0">
                  <a:srgbClr val="BABABA">
                    <a:alpha val="50000"/>
                  </a:srgbClr>
                </a:gs>
                <a:gs pos="50000">
                  <a:srgbClr val="FFFFFF">
                    <a:alpha val="50000"/>
                  </a:srgbClr>
                </a:gs>
                <a:gs pos="100000">
                  <a:srgbClr val="BABABA">
                    <a:alpha val="50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gray">
            <a:xfrm>
              <a:off x="1536" y="1872"/>
              <a:ext cx="912" cy="144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gray">
            <a:xfrm>
              <a:off x="1536" y="3224"/>
              <a:ext cx="912" cy="144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Freeform 16"/>
          <p:cNvSpPr>
            <a:spLocks/>
          </p:cNvSpPr>
          <p:nvPr/>
        </p:nvSpPr>
        <p:spPr bwMode="gray">
          <a:xfrm flipH="1">
            <a:off x="3100861" y="2003688"/>
            <a:ext cx="1245966" cy="3408106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31"/>
          <p:cNvSpPr>
            <a:spLocks/>
          </p:cNvSpPr>
          <p:nvPr/>
        </p:nvSpPr>
        <p:spPr bwMode="gray">
          <a:xfrm flipH="1">
            <a:off x="1509615" y="1996460"/>
            <a:ext cx="1245966" cy="3886294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33"/>
          <p:cNvSpPr>
            <a:spLocks noChangeArrowheads="1"/>
          </p:cNvSpPr>
          <p:nvPr/>
        </p:nvSpPr>
        <p:spPr bwMode="gray">
          <a:xfrm flipH="1">
            <a:off x="1503280" y="4225304"/>
            <a:ext cx="1235406" cy="1641239"/>
          </a:xfrm>
          <a:prstGeom prst="can">
            <a:avLst>
              <a:gd name="adj" fmla="val 26994"/>
            </a:avLst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>
            <a:solidFill>
              <a:srgbClr val="F8F8F8">
                <a:alpha val="14999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34"/>
          <p:cNvSpPr>
            <a:spLocks noChangeArrowheads="1"/>
          </p:cNvSpPr>
          <p:nvPr/>
        </p:nvSpPr>
        <p:spPr bwMode="gray">
          <a:xfrm flipH="1">
            <a:off x="6250223" y="4645734"/>
            <a:ext cx="1237519" cy="1213658"/>
          </a:xfrm>
          <a:prstGeom prst="can">
            <a:avLst>
              <a:gd name="adj" fmla="val 30417"/>
            </a:avLst>
          </a:pr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AutoShape 35"/>
          <p:cNvSpPr>
            <a:spLocks noChangeArrowheads="1"/>
          </p:cNvSpPr>
          <p:nvPr/>
        </p:nvSpPr>
        <p:spPr bwMode="ltGray">
          <a:xfrm flipH="1">
            <a:off x="4690724" y="4219224"/>
            <a:ext cx="1237519" cy="1641239"/>
          </a:xfrm>
          <a:prstGeom prst="can">
            <a:avLst>
              <a:gd name="adj" fmla="val 26948"/>
            </a:avLst>
          </a:prstGeom>
          <a:gradFill flip="none" rotWithShape="1">
            <a:gsLst>
              <a:gs pos="0">
                <a:schemeClr val="accent3"/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36"/>
          <p:cNvSpPr>
            <a:spLocks noChangeArrowheads="1"/>
          </p:cNvSpPr>
          <p:nvPr/>
        </p:nvSpPr>
        <p:spPr bwMode="gray">
          <a:xfrm flipH="1">
            <a:off x="3089246" y="3429000"/>
            <a:ext cx="1237519" cy="2453754"/>
          </a:xfrm>
          <a:prstGeom prst="can">
            <a:avLst>
              <a:gd name="adj" fmla="val 30022"/>
            </a:avLst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Freeform 24"/>
          <p:cNvSpPr>
            <a:spLocks/>
          </p:cNvSpPr>
          <p:nvPr/>
        </p:nvSpPr>
        <p:spPr bwMode="gray">
          <a:xfrm flipH="1">
            <a:off x="7797781" y="1996460"/>
            <a:ext cx="1245966" cy="3408106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34"/>
          <p:cNvSpPr>
            <a:spLocks noChangeArrowheads="1"/>
          </p:cNvSpPr>
          <p:nvPr/>
        </p:nvSpPr>
        <p:spPr bwMode="gray">
          <a:xfrm flipH="1">
            <a:off x="7797780" y="3159571"/>
            <a:ext cx="1237519" cy="2699821"/>
          </a:xfrm>
          <a:prstGeom prst="can">
            <a:avLst>
              <a:gd name="adj" fmla="val 30417"/>
            </a:avLst>
          </a:prstGeom>
          <a:gradFill flip="none" rotWithShape="1">
            <a:gsLst>
              <a:gs pos="0">
                <a:schemeClr val="accent5"/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gray">
          <a:xfrm flipH="1">
            <a:off x="9345337" y="2003688"/>
            <a:ext cx="1245966" cy="3408106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AutoShape 34"/>
          <p:cNvSpPr>
            <a:spLocks noChangeArrowheads="1"/>
          </p:cNvSpPr>
          <p:nvPr/>
        </p:nvSpPr>
        <p:spPr bwMode="gray">
          <a:xfrm flipH="1">
            <a:off x="9345336" y="3736346"/>
            <a:ext cx="1237519" cy="2130274"/>
          </a:xfrm>
          <a:prstGeom prst="can">
            <a:avLst>
              <a:gd name="adj" fmla="val 30417"/>
            </a:avLst>
          </a:prstGeom>
          <a:gradFill flip="none" rotWithShape="1">
            <a:gsLst>
              <a:gs pos="0">
                <a:schemeClr val="accent6"/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00" y="5258867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78" y="5258867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6" y="5258867"/>
            <a:ext cx="3048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13" y="5265796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139" y="5267575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695" y="5236580"/>
            <a:ext cx="304800" cy="3048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0" y="740227"/>
            <a:ext cx="12192000" cy="794076"/>
            <a:chOff x="0" y="633031"/>
            <a:chExt cx="12192000" cy="794076"/>
          </a:xfrm>
        </p:grpSpPr>
        <p:sp>
          <p:nvSpPr>
            <p:cNvPr id="34" name="TextBox 33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415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7178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32x32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56" y="2434758"/>
            <a:ext cx="304800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31" y="2411058"/>
            <a:ext cx="3048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06" y="2434758"/>
            <a:ext cx="3048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81" y="2434758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6" y="2411058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31" y="2434758"/>
            <a:ext cx="304800" cy="304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6" y="2434758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481" y="2411058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06" y="2434758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481" y="2411058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6" y="2434758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31" y="2434758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06" y="2434758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81" y="2411058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6" y="3012456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56" y="3012456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6" y="3012456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81" y="2411058"/>
            <a:ext cx="3048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281" y="2411058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81" y="2411058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081" y="2411058"/>
            <a:ext cx="3048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81" y="3020336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31" y="3020336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94" y="3000086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94" y="3000086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56" y="3000086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418" y="3000086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06" y="3020336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07" y="3004426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4" y="2983511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56" y="3590154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93" y="3590154"/>
            <a:ext cx="304800" cy="304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93" y="3575754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6" y="3575754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56" y="3575754"/>
            <a:ext cx="304800" cy="304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" y="3590154"/>
            <a:ext cx="304800" cy="3048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81" y="3020111"/>
            <a:ext cx="304800" cy="3048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210" y="3020111"/>
            <a:ext cx="304800" cy="3048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5" y="3004426"/>
            <a:ext cx="304800" cy="304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631" y="2997062"/>
            <a:ext cx="304800" cy="304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307" y="3020111"/>
            <a:ext cx="304800" cy="3048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44" y="2997062"/>
            <a:ext cx="304800" cy="3048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81" y="3561579"/>
            <a:ext cx="304800" cy="3048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81" y="3575754"/>
            <a:ext cx="304800" cy="3048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94" y="3559141"/>
            <a:ext cx="304800" cy="3048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43" y="3572488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18" y="3590154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4" y="3604426"/>
            <a:ext cx="304800" cy="3048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56" y="3604426"/>
            <a:ext cx="304800" cy="3048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307" y="3559141"/>
            <a:ext cx="304800" cy="3048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081" y="3572488"/>
            <a:ext cx="304800" cy="3048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5" y="3572488"/>
            <a:ext cx="304800" cy="3048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131" y="3548786"/>
            <a:ext cx="304800" cy="3048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56" y="4188852"/>
            <a:ext cx="304800" cy="3048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6" y="4167852"/>
            <a:ext cx="304800" cy="3048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281" y="3529426"/>
            <a:ext cx="304800" cy="3048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6" y="4225115"/>
            <a:ext cx="304800" cy="3048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93" y="4167852"/>
            <a:ext cx="304800" cy="304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06" y="4149267"/>
            <a:ext cx="304800" cy="304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3" y="4167852"/>
            <a:ext cx="304800" cy="3048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56" y="4189474"/>
            <a:ext cx="304800" cy="3048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55" y="4178684"/>
            <a:ext cx="304800" cy="3048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06" y="4188852"/>
            <a:ext cx="304800" cy="3048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18" y="4158177"/>
            <a:ext cx="304800" cy="3048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30" y="4149267"/>
            <a:ext cx="304800" cy="3048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81" y="4158177"/>
            <a:ext cx="304800" cy="3048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4" y="4149267"/>
            <a:ext cx="304800" cy="3048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44" y="4178684"/>
            <a:ext cx="304800" cy="3048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742" y="4158177"/>
            <a:ext cx="304800" cy="3048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456" y="4119563"/>
            <a:ext cx="304800" cy="3048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281" y="4158177"/>
            <a:ext cx="304800" cy="3048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532" y="4167852"/>
            <a:ext cx="304800" cy="304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" y="4745550"/>
            <a:ext cx="304800" cy="3048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93" y="4745550"/>
            <a:ext cx="304800" cy="3048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6" y="4745550"/>
            <a:ext cx="304800" cy="3048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06" y="4739030"/>
            <a:ext cx="304800" cy="3048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93" y="4745550"/>
            <a:ext cx="304800" cy="3048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19" y="4739030"/>
            <a:ext cx="304800" cy="3048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94" y="4745550"/>
            <a:ext cx="304800" cy="3048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56" y="4745550"/>
            <a:ext cx="3048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5" y="4739030"/>
            <a:ext cx="3048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57" y="4713795"/>
            <a:ext cx="3048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45" y="4745550"/>
            <a:ext cx="3048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70" y="4745550"/>
            <a:ext cx="3048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980" y="4739030"/>
            <a:ext cx="3048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55" y="4745550"/>
            <a:ext cx="3048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095" y="4745550"/>
            <a:ext cx="3048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631" y="4763487"/>
            <a:ext cx="3048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532" y="4711837"/>
            <a:ext cx="304800" cy="3048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444" y="4758622"/>
            <a:ext cx="304800" cy="3048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" y="5323248"/>
            <a:ext cx="304800" cy="3048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56" y="5344248"/>
            <a:ext cx="304800" cy="3048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93" y="5355529"/>
            <a:ext cx="304800" cy="3048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04" y="5345779"/>
            <a:ext cx="304800" cy="3048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57" y="5355529"/>
            <a:ext cx="304800" cy="3048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28" y="5334266"/>
            <a:ext cx="304800" cy="3048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92" y="5323248"/>
            <a:ext cx="304800" cy="3048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54" y="5291493"/>
            <a:ext cx="304800" cy="3048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5" y="5323248"/>
            <a:ext cx="304800" cy="3048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92" y="532324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99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1458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64x64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01" y="1750683"/>
            <a:ext cx="60960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39" y="1750683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65" y="1750683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7" y="1773784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53" y="1790359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526" y="1773784"/>
            <a:ext cx="609600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01" y="1807168"/>
            <a:ext cx="609600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1" y="1821831"/>
            <a:ext cx="609600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262" y="1773680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3" y="2632263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51" y="1816881"/>
            <a:ext cx="609600" cy="609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29" y="3583412"/>
            <a:ext cx="609600" cy="609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851" y="2662798"/>
            <a:ext cx="60960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51" y="2662798"/>
            <a:ext cx="60960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126" y="2662798"/>
            <a:ext cx="609600" cy="609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39" y="2632263"/>
            <a:ext cx="609600" cy="609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01" y="2631281"/>
            <a:ext cx="609600" cy="609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1" y="2632263"/>
            <a:ext cx="609600" cy="609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78" y="2601175"/>
            <a:ext cx="609600" cy="609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52" y="2632263"/>
            <a:ext cx="609600" cy="609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7" y="2632263"/>
            <a:ext cx="609600" cy="609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66" y="3614349"/>
            <a:ext cx="609600" cy="609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03" y="3648342"/>
            <a:ext cx="609600" cy="609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14" y="3648342"/>
            <a:ext cx="609600" cy="609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7" y="3602386"/>
            <a:ext cx="609600" cy="609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6" y="3611687"/>
            <a:ext cx="609600" cy="609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49" y="3629947"/>
            <a:ext cx="609600" cy="609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35" y="3629947"/>
            <a:ext cx="609600" cy="609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38" y="3648342"/>
            <a:ext cx="609600" cy="609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736" y="3614854"/>
            <a:ext cx="609600" cy="609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29" y="4534561"/>
            <a:ext cx="609600" cy="609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53" y="4529922"/>
            <a:ext cx="609600" cy="6096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14" y="4529922"/>
            <a:ext cx="609600" cy="6096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7" y="4546185"/>
            <a:ext cx="609600" cy="6096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66" y="4546185"/>
            <a:ext cx="609600" cy="609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1" y="4546185"/>
            <a:ext cx="609600" cy="6096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35" y="4529922"/>
            <a:ext cx="609600" cy="6096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38" y="4478463"/>
            <a:ext cx="609600" cy="6096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38" y="4529922"/>
            <a:ext cx="609600" cy="6096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39" y="5550640"/>
            <a:ext cx="609600" cy="6096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262" y="4549667"/>
            <a:ext cx="609600" cy="609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29" y="5550640"/>
            <a:ext cx="609600" cy="609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49" y="5508172"/>
            <a:ext cx="609600" cy="6096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53" y="5503372"/>
            <a:ext cx="609600" cy="6096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726" y="5541948"/>
            <a:ext cx="609600" cy="6096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38" y="5503372"/>
            <a:ext cx="609600" cy="6096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80" y="5438063"/>
            <a:ext cx="609600" cy="6096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13" y="5503372"/>
            <a:ext cx="609600" cy="6096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208" y="5541948"/>
            <a:ext cx="609600" cy="6096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35" y="554450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76720"/>
      </p:ext>
    </p:extLst>
  </p:cSld>
  <p:clrMapOvr>
    <a:masterClrMapping/>
  </p:clrMapOvr>
  <p:transition spd="slow">
    <p:push dir="u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431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64x64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1669252"/>
            <a:ext cx="60960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50" y="1692738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37" y="1714439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9" y="1718537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86" y="1734053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724" y="1717964"/>
            <a:ext cx="609600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12" y="1758121"/>
            <a:ext cx="609600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62" y="1734053"/>
            <a:ext cx="609600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987" y="1758121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9" y="2469630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50" y="3479188"/>
            <a:ext cx="609600" cy="609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50" y="2585963"/>
            <a:ext cx="609600" cy="609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5326304"/>
            <a:ext cx="60960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248" y="4412129"/>
            <a:ext cx="60960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74" y="3429000"/>
            <a:ext cx="609600" cy="609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74" y="5339978"/>
            <a:ext cx="609600" cy="609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74" y="2595676"/>
            <a:ext cx="609600" cy="609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4" y="4412129"/>
            <a:ext cx="609600" cy="609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9" y="3397479"/>
            <a:ext cx="609600" cy="609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9" y="1541781"/>
            <a:ext cx="609600" cy="609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76" y="5359262"/>
            <a:ext cx="609600" cy="609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50" y="4474200"/>
            <a:ext cx="609600" cy="609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37" y="2612288"/>
            <a:ext cx="609600" cy="609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63" y="4385936"/>
            <a:ext cx="609600" cy="609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75" y="3454750"/>
            <a:ext cx="609600" cy="609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75" y="5359262"/>
            <a:ext cx="609600" cy="609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96" y="3400363"/>
            <a:ext cx="609600" cy="609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74" y="3414763"/>
            <a:ext cx="609600" cy="609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449" y="2612288"/>
            <a:ext cx="609600" cy="609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9" y="2596193"/>
            <a:ext cx="609600" cy="609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21" y="2595078"/>
            <a:ext cx="609600" cy="609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9" y="2641568"/>
            <a:ext cx="609600" cy="6096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11" y="2583488"/>
            <a:ext cx="609600" cy="6096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724" y="2595676"/>
            <a:ext cx="609600" cy="6096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9" y="4381379"/>
            <a:ext cx="609600" cy="609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72" y="5307186"/>
            <a:ext cx="609600" cy="6096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65" y="4412129"/>
            <a:ext cx="609600" cy="6096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73" y="5338349"/>
            <a:ext cx="609600" cy="6096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73" y="4381379"/>
            <a:ext cx="609600" cy="6096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21" y="3414763"/>
            <a:ext cx="609600" cy="6096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9" y="3396937"/>
            <a:ext cx="609600" cy="609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9" y="5315335"/>
            <a:ext cx="609600" cy="609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269" y="4381379"/>
            <a:ext cx="609600" cy="6096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987" y="3396937"/>
            <a:ext cx="609600" cy="6096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546" y="5315335"/>
            <a:ext cx="609600" cy="6096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209" y="3371888"/>
            <a:ext cx="609600" cy="6096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595" y="5359262"/>
            <a:ext cx="609600" cy="6096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9" y="4354858"/>
            <a:ext cx="609600" cy="6096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209" y="5315335"/>
            <a:ext cx="609600" cy="6096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19" y="44167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3640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wesome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50C"/>
      </a:accent1>
      <a:accent2>
        <a:srgbClr val="B6D532"/>
      </a:accent2>
      <a:accent3>
        <a:srgbClr val="00ADF2"/>
      </a:accent3>
      <a:accent4>
        <a:srgbClr val="03619F"/>
      </a:accent4>
      <a:accent5>
        <a:srgbClr val="333D56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9186</Words>
  <Application>Microsoft Office PowerPoint</Application>
  <PresentationFormat>Widescreen</PresentationFormat>
  <Paragraphs>830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宋体</vt:lpstr>
      <vt:lpstr>Arial</vt:lpstr>
      <vt:lpstr>Bebas Neue</vt:lpstr>
      <vt:lpstr>Calibri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2017-10-27T08:15:36Z</dcterms:created>
  <dcterms:modified xsi:type="dcterms:W3CDTF">2017-10-27T17:13:03Z</dcterms:modified>
</cp:coreProperties>
</file>