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8" r:id="rId7"/>
    <p:sldId id="267" r:id="rId8"/>
    <p:sldId id="259" r:id="rId9"/>
    <p:sldId id="260" r:id="rId10"/>
    <p:sldId id="261" r:id="rId11"/>
    <p:sldId id="269" r:id="rId12"/>
    <p:sldId id="270" r:id="rId13"/>
    <p:sldId id="271" r:id="rId14"/>
    <p:sldId id="272" r:id="rId15"/>
    <p:sldId id="273" r:id="rId16"/>
    <p:sldId id="274" r:id="rId17"/>
    <p:sldId id="262" r:id="rId18"/>
    <p:sldId id="263" r:id="rId19"/>
    <p:sldId id="264" r:id="rId20"/>
    <p:sldId id="280" r:id="rId21"/>
    <p:sldId id="279" r:id="rId22"/>
    <p:sldId id="275" r:id="rId23"/>
    <p:sldId id="276" r:id="rId24"/>
    <p:sldId id="277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60"/>
      <c:rAngAx val="0"/>
      <c:perspective val="10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54989518628232E-2"/>
          <c:y val="5.1251556153279899E-2"/>
          <c:w val="0.77951244066535597"/>
          <c:h val="0.8331047643279689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2.5</c:v>
                </c:pt>
                <c:pt idx="2">
                  <c:v>3.2</c:v>
                </c:pt>
                <c:pt idx="3">
                  <c:v>3.7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2.5</c:v>
                </c:pt>
                <c:pt idx="1">
                  <c:v>4.2</c:v>
                </c:pt>
                <c:pt idx="2">
                  <c:v>1.6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97794120"/>
        <c:axId val="143311104"/>
        <c:axId val="0"/>
      </c:bar3DChart>
      <c:catAx>
        <c:axId val="197794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11104"/>
        <c:crosses val="autoZero"/>
        <c:auto val="1"/>
        <c:lblAlgn val="ctr"/>
        <c:lblOffset val="100"/>
        <c:noMultiLvlLbl val="0"/>
      </c:catAx>
      <c:valAx>
        <c:axId val="14331110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94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2675520"/>
        <c:axId val="142675912"/>
        <c:axId val="111034128"/>
      </c:bar3DChart>
      <c:catAx>
        <c:axId val="14267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75912"/>
        <c:crosses val="autoZero"/>
        <c:auto val="1"/>
        <c:lblAlgn val="ctr"/>
        <c:lblOffset val="100"/>
        <c:noMultiLvlLbl val="0"/>
      </c:catAx>
      <c:valAx>
        <c:axId val="142675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75520"/>
        <c:crosses val="autoZero"/>
        <c:crossBetween val="between"/>
      </c:valAx>
      <c:serAx>
        <c:axId val="1110341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7591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1295008"/>
        <c:axId val="211295792"/>
        <c:axId val="211079976"/>
      </c:bar3DChart>
      <c:catAx>
        <c:axId val="21129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95792"/>
        <c:crosses val="autoZero"/>
        <c:auto val="1"/>
        <c:lblAlgn val="ctr"/>
        <c:lblOffset val="100"/>
        <c:noMultiLvlLbl val="0"/>
      </c:catAx>
      <c:valAx>
        <c:axId val="21129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95008"/>
        <c:crosses val="autoZero"/>
        <c:crossBetween val="between"/>
      </c:valAx>
      <c:serAx>
        <c:axId val="2110799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9579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2704480"/>
        <c:axId val="142704872"/>
        <c:axId val="209736744"/>
      </c:bar3DChart>
      <c:catAx>
        <c:axId val="14270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04872"/>
        <c:crosses val="autoZero"/>
        <c:auto val="1"/>
        <c:lblAlgn val="ctr"/>
        <c:lblOffset val="100"/>
        <c:noMultiLvlLbl val="0"/>
      </c:catAx>
      <c:valAx>
        <c:axId val="142704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04480"/>
        <c:crosses val="autoZero"/>
        <c:crossBetween val="between"/>
      </c:valAx>
      <c:serAx>
        <c:axId val="2097367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0487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352056"/>
        <c:axId val="20935088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07359936"/>
        <c:axId val="207359544"/>
      </c:stockChart>
      <c:dateAx>
        <c:axId val="2093520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50880"/>
        <c:crosses val="autoZero"/>
        <c:auto val="1"/>
        <c:lblOffset val="100"/>
        <c:baseTimeUnit val="days"/>
      </c:dateAx>
      <c:valAx>
        <c:axId val="20935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52056"/>
        <c:crosses val="autoZero"/>
        <c:crossBetween val="between"/>
      </c:valAx>
      <c:valAx>
        <c:axId val="20735954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59936"/>
        <c:crosses val="max"/>
        <c:crossBetween val="between"/>
      </c:valAx>
      <c:dateAx>
        <c:axId val="2073599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0735954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3019248"/>
        <c:axId val="203018072"/>
        <c:axId val="209733776"/>
      </c:bar3DChart>
      <c:catAx>
        <c:axId val="203019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18072"/>
        <c:crosses val="autoZero"/>
        <c:auto val="1"/>
        <c:lblAlgn val="ctr"/>
        <c:lblOffset val="100"/>
        <c:noMultiLvlLbl val="0"/>
      </c:catAx>
      <c:valAx>
        <c:axId val="20301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19248"/>
        <c:crosses val="autoZero"/>
        <c:crossBetween val="between"/>
      </c:valAx>
      <c:serAx>
        <c:axId val="209733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1807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182056788356"/>
          <c:y val="0.1034722505118795"/>
          <c:w val="0.96666666666666667"/>
          <c:h val="0.8119397451716275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65"/>
            <c:spPr>
              <a:solidFill>
                <a:schemeClr val="accent1"/>
              </a:solidFill>
              <a:ln w="76200">
                <a:noFill/>
              </a:ln>
            </c:spPr>
          </c:marker>
          <c:dPt>
            <c:idx val="0"/>
            <c:marker>
              <c:spPr>
                <a:solidFill>
                  <a:schemeClr val="accent4"/>
                </a:solidFill>
                <a:ln w="76200">
                  <a:noFill/>
                </a:ln>
              </c:spPr>
            </c:marker>
            <c:bubble3D val="0"/>
            <c:spPr>
              <a:ln>
                <a:noFill/>
              </a:ln>
            </c:spPr>
          </c:dPt>
          <c:dPt>
            <c:idx val="1"/>
            <c:marker>
              <c:spPr>
                <a:solidFill>
                  <a:schemeClr val="accent5"/>
                </a:solidFill>
                <a:ln w="76200">
                  <a:noFill/>
                </a:ln>
              </c:spPr>
            </c:marker>
            <c:bubble3D val="0"/>
          </c:dPt>
          <c:dPt>
            <c:idx val="2"/>
            <c:marker>
              <c:spPr>
                <a:solidFill>
                  <a:schemeClr val="accent3"/>
                </a:solidFill>
                <a:ln w="76200">
                  <a:noFill/>
                </a:ln>
              </c:spPr>
            </c:marker>
            <c:bubble3D val="0"/>
          </c:dPt>
          <c:dPt>
            <c:idx val="3"/>
            <c:marker>
              <c:spPr>
                <a:solidFill>
                  <a:schemeClr val="accent2"/>
                </a:solidFill>
                <a:ln w="76200">
                  <a:noFill/>
                </a:ln>
              </c:spPr>
            </c:marker>
            <c:bubble3D val="0"/>
          </c:dPt>
          <c:dPt>
            <c:idx val="4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  <a:latin typeface="+mn-lt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Sheet1!$B$2:$B$6</c:f>
              <c:numCache>
                <c:formatCode>[$$-C09]#,##0</c:formatCode>
                <c:ptCount val="5"/>
                <c:pt idx="0">
                  <c:v>27</c:v>
                </c:pt>
                <c:pt idx="1">
                  <c:v>23</c:v>
                </c:pt>
                <c:pt idx="2">
                  <c:v>25</c:v>
                </c:pt>
                <c:pt idx="3">
                  <c:v>37</c:v>
                </c:pt>
                <c:pt idx="4">
                  <c:v>57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182376"/>
        <c:axId val="204183944"/>
      </c:lineChart>
      <c:catAx>
        <c:axId val="204182376"/>
        <c:scaling>
          <c:orientation val="minMax"/>
        </c:scaling>
        <c:delete val="0"/>
        <c:axPos val="b"/>
        <c:majorGridlines>
          <c:spPr>
            <a:ln>
              <a:solidFill>
                <a:schemeClr val="bg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 anchor="b" anchorCtr="0"/>
          <a:lstStyle/>
          <a:p>
            <a:pPr>
              <a:lnSpc>
                <a:spcPct val="80000"/>
              </a:lnSpc>
              <a:defRPr sz="1200">
                <a:solidFill>
                  <a:schemeClr val="tx1"/>
                </a:solidFill>
                <a:latin typeface="+mj-lt"/>
              </a:defRPr>
            </a:pPr>
            <a:endParaRPr lang="en-US"/>
          </a:p>
        </c:txPr>
        <c:crossAx val="204183944"/>
        <c:crosses val="autoZero"/>
        <c:auto val="1"/>
        <c:lblAlgn val="ctr"/>
        <c:lblOffset val="100"/>
        <c:noMultiLvlLbl val="0"/>
      </c:catAx>
      <c:valAx>
        <c:axId val="204183944"/>
        <c:scaling>
          <c:orientation val="minMax"/>
        </c:scaling>
        <c:delete val="0"/>
        <c:axPos val="l"/>
        <c:numFmt formatCode="[$$-C09]#,##0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200">
                <a:solidFill>
                  <a:schemeClr val="tx1"/>
                </a:solidFill>
                <a:latin typeface="+mj-lt"/>
              </a:defRPr>
            </a:pPr>
            <a:endParaRPr lang="en-US"/>
          </a:p>
        </c:txPr>
        <c:crossAx val="2041823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34</c:v>
                </c:pt>
                <c:pt idx="4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09352448"/>
        <c:axId val="209352840"/>
      </c:stockChart>
      <c:dateAx>
        <c:axId val="2093524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52840"/>
        <c:crosses val="autoZero"/>
        <c:auto val="1"/>
        <c:lblOffset val="100"/>
        <c:baseTimeUnit val="days"/>
      </c:dateAx>
      <c:valAx>
        <c:axId val="209352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5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60"/>
      <c:rAngAx val="0"/>
      <c:perspective val="10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54989518628232E-2"/>
          <c:y val="5.1251556153279899E-2"/>
          <c:w val="0.77951244066535597"/>
          <c:h val="0.8331047643279689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2.5</c:v>
                </c:pt>
                <c:pt idx="2">
                  <c:v>3.2</c:v>
                </c:pt>
                <c:pt idx="3">
                  <c:v>3.7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2.5</c:v>
                </c:pt>
                <c:pt idx="1">
                  <c:v>4.2</c:v>
                </c:pt>
                <c:pt idx="2">
                  <c:v>1.6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207357192"/>
        <c:axId val="207357584"/>
        <c:axId val="0"/>
      </c:bar3DChart>
      <c:catAx>
        <c:axId val="2073571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57584"/>
        <c:crosses val="autoZero"/>
        <c:auto val="1"/>
        <c:lblAlgn val="ctr"/>
        <c:lblOffset val="100"/>
        <c:noMultiLvlLbl val="0"/>
      </c:catAx>
      <c:valAx>
        <c:axId val="20735758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57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0721160"/>
        <c:axId val="210721552"/>
        <c:axId val="0"/>
      </c:bar3DChart>
      <c:catAx>
        <c:axId val="210721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21552"/>
        <c:crosses val="autoZero"/>
        <c:auto val="1"/>
        <c:lblAlgn val="ctr"/>
        <c:lblOffset val="100"/>
        <c:noMultiLvlLbl val="0"/>
      </c:catAx>
      <c:valAx>
        <c:axId val="210721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2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724296"/>
        <c:axId val="210724688"/>
        <c:axId val="211072768"/>
      </c:area3DChart>
      <c:dateAx>
        <c:axId val="2107242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24688"/>
        <c:crosses val="autoZero"/>
        <c:auto val="1"/>
        <c:lblOffset val="100"/>
        <c:baseTimeUnit val="days"/>
      </c:dateAx>
      <c:valAx>
        <c:axId val="21072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24296"/>
        <c:crosses val="autoZero"/>
        <c:crossBetween val="midCat"/>
      </c:valAx>
      <c:serAx>
        <c:axId val="21107276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24688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Graphic Design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55</c:v>
                </c:pt>
                <c:pt idx="2">
                  <c:v>55</c:v>
                </c:pt>
                <c:pt idx="3">
                  <c:v>65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SEO Analysis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Developer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15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473816"/>
        <c:axId val="197794512"/>
      </c:barChart>
      <c:catAx>
        <c:axId val="200473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2">
                <a:alpha val="15000"/>
              </a:schemeClr>
            </a:solidFill>
          </a:ln>
        </c:spPr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j-lt"/>
              </a:defRPr>
            </a:pPr>
            <a:endParaRPr lang="en-US"/>
          </a:p>
        </c:txPr>
        <c:crossAx val="197794512"/>
        <c:crosses val="autoZero"/>
        <c:auto val="1"/>
        <c:lblAlgn val="ctr"/>
        <c:lblOffset val="100"/>
        <c:noMultiLvlLbl val="0"/>
      </c:catAx>
      <c:valAx>
        <c:axId val="197794512"/>
        <c:scaling>
          <c:orientation val="minMax"/>
        </c:scaling>
        <c:delete val="0"/>
        <c:axPos val="l"/>
        <c:majorGridlines>
          <c:spPr>
            <a:ln w="12700">
              <a:solidFill>
                <a:schemeClr val="bg2">
                  <a:alpha val="85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>
            <a:solidFill>
              <a:schemeClr val="tx2">
                <a:alpha val="15000"/>
              </a:schemeClr>
            </a:solidFill>
          </a:ln>
        </c:spPr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j-lt"/>
              </a:defRPr>
            </a:pPr>
            <a:endParaRPr lang="en-US"/>
          </a:p>
        </c:txPr>
        <c:crossAx val="200473816"/>
        <c:crosses val="autoZero"/>
        <c:crossBetween val="between"/>
      </c:valAx>
    </c:plotArea>
    <c:legend>
      <c:legendPos val="b"/>
      <c:legendEntry>
        <c:idx val="0"/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 baseline="0">
                <a:solidFill>
                  <a:schemeClr val="tx1"/>
                </a:solidFill>
                <a:latin typeface="+mn-lt"/>
              </a:defRPr>
            </a:pPr>
            <a:endParaRPr lang="en-US"/>
          </a:p>
        </c:txPr>
      </c:legendEntry>
      <c:overlay val="0"/>
      <c:txPr>
        <a:bodyPr/>
        <a:lstStyle/>
        <a:p>
          <a:pPr>
            <a:defRPr sz="1400" baseline="0">
              <a:solidFill>
                <a:schemeClr val="tx1"/>
              </a:solidFill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672384"/>
        <c:axId val="142672776"/>
      </c:radarChart>
      <c:catAx>
        <c:axId val="1426723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72776"/>
        <c:crosses val="autoZero"/>
        <c:auto val="1"/>
        <c:lblAlgn val="ctr"/>
        <c:lblOffset val="100"/>
        <c:noMultiLvlLbl val="0"/>
      </c:catAx>
      <c:valAx>
        <c:axId val="142672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7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39CE-CF98-4670-92F0-1A5DC826DCC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8375-9B30-4593-96EB-A667DB55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9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39CE-CF98-4670-92F0-1A5DC826DCC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8375-9B30-4593-96EB-A667DB55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39CE-CF98-4670-92F0-1A5DC826DCC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8375-9B30-4593-96EB-A667DB55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39CE-CF98-4670-92F0-1A5DC826DCC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8375-9B30-4593-96EB-A667DB55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39CE-CF98-4670-92F0-1A5DC826DCC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8375-9B30-4593-96EB-A667DB55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39CE-CF98-4670-92F0-1A5DC826DCC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8375-9B30-4593-96EB-A667DB55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39CE-CF98-4670-92F0-1A5DC826DCC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8375-9B30-4593-96EB-A667DB55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39CE-CF98-4670-92F0-1A5DC826DCC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8375-9B30-4593-96EB-A667DB55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39CE-CF98-4670-92F0-1A5DC826DCC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8375-9B30-4593-96EB-A667DB55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39CE-CF98-4670-92F0-1A5DC826DCC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8375-9B30-4593-96EB-A667DB55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4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39CE-CF98-4670-92F0-1A5DC826DCC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8375-9B30-4593-96EB-A667DB55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39CE-CF98-4670-92F0-1A5DC826DCC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8375-9B30-4593-96EB-A667DB55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6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3" Type="http://schemas.openxmlformats.org/officeDocument/2006/relationships/image" Target="../media/image296.png"/><Relationship Id="rId7" Type="http://schemas.openxmlformats.org/officeDocument/2006/relationships/image" Target="../media/image300.pn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9.png"/><Relationship Id="rId11" Type="http://schemas.openxmlformats.org/officeDocument/2006/relationships/image" Target="../media/image304.png"/><Relationship Id="rId5" Type="http://schemas.openxmlformats.org/officeDocument/2006/relationships/image" Target="../media/image298.png"/><Relationship Id="rId10" Type="http://schemas.openxmlformats.org/officeDocument/2006/relationships/image" Target="../media/image303.png"/><Relationship Id="rId4" Type="http://schemas.openxmlformats.org/officeDocument/2006/relationships/image" Target="../media/image297.png"/><Relationship Id="rId9" Type="http://schemas.openxmlformats.org/officeDocument/2006/relationships/image" Target="../media/image30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42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3.png"/><Relationship Id="rId4" Type="http://schemas.openxmlformats.org/officeDocument/2006/relationships/image" Target="../media/image3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9.png"/><Relationship Id="rId21" Type="http://schemas.openxmlformats.org/officeDocument/2006/relationships/image" Target="../media/image56.png"/><Relationship Id="rId34" Type="http://schemas.openxmlformats.org/officeDocument/2006/relationships/image" Target="../media/image45.png"/><Relationship Id="rId42" Type="http://schemas.openxmlformats.org/officeDocument/2006/relationships/image" Target="../media/image70.png"/><Relationship Id="rId47" Type="http://schemas.openxmlformats.org/officeDocument/2006/relationships/image" Target="../media/image74.png"/><Relationship Id="rId50" Type="http://schemas.openxmlformats.org/officeDocument/2006/relationships/image" Target="../media/image77.png"/><Relationship Id="rId55" Type="http://schemas.openxmlformats.org/officeDocument/2006/relationships/image" Target="../media/image80.png"/><Relationship Id="rId63" Type="http://schemas.openxmlformats.org/officeDocument/2006/relationships/image" Target="../media/image86.png"/><Relationship Id="rId68" Type="http://schemas.openxmlformats.org/officeDocument/2006/relationships/image" Target="../media/image91.png"/><Relationship Id="rId76" Type="http://schemas.openxmlformats.org/officeDocument/2006/relationships/image" Target="../media/image95.png"/><Relationship Id="rId84" Type="http://schemas.openxmlformats.org/officeDocument/2006/relationships/image" Target="../media/image102.png"/><Relationship Id="rId89" Type="http://schemas.openxmlformats.org/officeDocument/2006/relationships/image" Target="../media/image12.png"/><Relationship Id="rId97" Type="http://schemas.openxmlformats.org/officeDocument/2006/relationships/image" Target="../media/image16.png"/><Relationship Id="rId7" Type="http://schemas.openxmlformats.org/officeDocument/2006/relationships/image" Target="../media/image49.png"/><Relationship Id="rId71" Type="http://schemas.openxmlformats.org/officeDocument/2006/relationships/image" Target="../media/image42.png"/><Relationship Id="rId92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52.png"/><Relationship Id="rId29" Type="http://schemas.openxmlformats.org/officeDocument/2006/relationships/image" Target="../media/image14.png"/><Relationship Id="rId11" Type="http://schemas.openxmlformats.org/officeDocument/2006/relationships/image" Target="../media/image51.png"/><Relationship Id="rId24" Type="http://schemas.openxmlformats.org/officeDocument/2006/relationships/image" Target="../media/image57.png"/><Relationship Id="rId32" Type="http://schemas.openxmlformats.org/officeDocument/2006/relationships/image" Target="../media/image63.png"/><Relationship Id="rId37" Type="http://schemas.openxmlformats.org/officeDocument/2006/relationships/image" Target="../media/image66.png"/><Relationship Id="rId40" Type="http://schemas.openxmlformats.org/officeDocument/2006/relationships/image" Target="../media/image68.png"/><Relationship Id="rId45" Type="http://schemas.openxmlformats.org/officeDocument/2006/relationships/image" Target="../media/image73.png"/><Relationship Id="rId53" Type="http://schemas.openxmlformats.org/officeDocument/2006/relationships/image" Target="../media/image6.png"/><Relationship Id="rId58" Type="http://schemas.openxmlformats.org/officeDocument/2006/relationships/image" Target="../media/image83.png"/><Relationship Id="rId66" Type="http://schemas.openxmlformats.org/officeDocument/2006/relationships/image" Target="../media/image89.png"/><Relationship Id="rId74" Type="http://schemas.openxmlformats.org/officeDocument/2006/relationships/image" Target="../media/image20.png"/><Relationship Id="rId79" Type="http://schemas.openxmlformats.org/officeDocument/2006/relationships/image" Target="../media/image98.png"/><Relationship Id="rId87" Type="http://schemas.openxmlformats.org/officeDocument/2006/relationships/image" Target="../media/image105.png"/><Relationship Id="rId5" Type="http://schemas.openxmlformats.org/officeDocument/2006/relationships/image" Target="../media/image7.png"/><Relationship Id="rId61" Type="http://schemas.openxmlformats.org/officeDocument/2006/relationships/image" Target="../media/image85.png"/><Relationship Id="rId82" Type="http://schemas.openxmlformats.org/officeDocument/2006/relationships/image" Target="../media/image100.png"/><Relationship Id="rId90" Type="http://schemas.openxmlformats.org/officeDocument/2006/relationships/image" Target="../media/image30.png"/><Relationship Id="rId95" Type="http://schemas.openxmlformats.org/officeDocument/2006/relationships/image" Target="../media/image110.png"/><Relationship Id="rId1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46.png"/><Relationship Id="rId27" Type="http://schemas.openxmlformats.org/officeDocument/2006/relationships/image" Target="../media/image60.png"/><Relationship Id="rId30" Type="http://schemas.openxmlformats.org/officeDocument/2006/relationships/image" Target="../media/image62.png"/><Relationship Id="rId35" Type="http://schemas.openxmlformats.org/officeDocument/2006/relationships/image" Target="../media/image29.png"/><Relationship Id="rId43" Type="http://schemas.openxmlformats.org/officeDocument/2006/relationships/image" Target="../media/image71.png"/><Relationship Id="rId48" Type="http://schemas.openxmlformats.org/officeDocument/2006/relationships/image" Target="../media/image75.png"/><Relationship Id="rId56" Type="http://schemas.openxmlformats.org/officeDocument/2006/relationships/image" Target="../media/image81.png"/><Relationship Id="rId64" Type="http://schemas.openxmlformats.org/officeDocument/2006/relationships/image" Target="../media/image87.png"/><Relationship Id="rId69" Type="http://schemas.openxmlformats.org/officeDocument/2006/relationships/image" Target="../media/image92.png"/><Relationship Id="rId77" Type="http://schemas.openxmlformats.org/officeDocument/2006/relationships/image" Target="../media/image96.png"/><Relationship Id="rId100" Type="http://schemas.openxmlformats.org/officeDocument/2006/relationships/image" Target="../media/image113.png"/><Relationship Id="rId8" Type="http://schemas.openxmlformats.org/officeDocument/2006/relationships/image" Target="../media/image50.png"/><Relationship Id="rId51" Type="http://schemas.openxmlformats.org/officeDocument/2006/relationships/image" Target="../media/image78.png"/><Relationship Id="rId72" Type="http://schemas.openxmlformats.org/officeDocument/2006/relationships/image" Target="../media/image43.png"/><Relationship Id="rId80" Type="http://schemas.openxmlformats.org/officeDocument/2006/relationships/image" Target="../media/image21.png"/><Relationship Id="rId85" Type="http://schemas.openxmlformats.org/officeDocument/2006/relationships/image" Target="../media/image103.png"/><Relationship Id="rId93" Type="http://schemas.openxmlformats.org/officeDocument/2006/relationships/image" Target="../media/image108.png"/><Relationship Id="rId98" Type="http://schemas.openxmlformats.org/officeDocument/2006/relationships/image" Target="../media/image112.png"/><Relationship Id="rId3" Type="http://schemas.openxmlformats.org/officeDocument/2006/relationships/image" Target="../media/image48.png"/><Relationship Id="rId12" Type="http://schemas.openxmlformats.org/officeDocument/2006/relationships/image" Target="../media/image44.png"/><Relationship Id="rId17" Type="http://schemas.openxmlformats.org/officeDocument/2006/relationships/image" Target="../media/image53.png"/><Relationship Id="rId25" Type="http://schemas.openxmlformats.org/officeDocument/2006/relationships/image" Target="../media/image58.png"/><Relationship Id="rId33" Type="http://schemas.openxmlformats.org/officeDocument/2006/relationships/image" Target="../media/image64.png"/><Relationship Id="rId38" Type="http://schemas.openxmlformats.org/officeDocument/2006/relationships/image" Target="../media/image67.png"/><Relationship Id="rId46" Type="http://schemas.openxmlformats.org/officeDocument/2006/relationships/image" Target="../media/image34.png"/><Relationship Id="rId59" Type="http://schemas.openxmlformats.org/officeDocument/2006/relationships/image" Target="../media/image84.png"/><Relationship Id="rId67" Type="http://schemas.openxmlformats.org/officeDocument/2006/relationships/image" Target="../media/image90.png"/><Relationship Id="rId20" Type="http://schemas.openxmlformats.org/officeDocument/2006/relationships/image" Target="../media/image55.png"/><Relationship Id="rId41" Type="http://schemas.openxmlformats.org/officeDocument/2006/relationships/image" Target="../media/image69.png"/><Relationship Id="rId54" Type="http://schemas.openxmlformats.org/officeDocument/2006/relationships/image" Target="../media/image79.png"/><Relationship Id="rId62" Type="http://schemas.openxmlformats.org/officeDocument/2006/relationships/image" Target="../media/image47.png"/><Relationship Id="rId70" Type="http://schemas.openxmlformats.org/officeDocument/2006/relationships/image" Target="../media/image41.png"/><Relationship Id="rId75" Type="http://schemas.openxmlformats.org/officeDocument/2006/relationships/image" Target="../media/image94.png"/><Relationship Id="rId83" Type="http://schemas.openxmlformats.org/officeDocument/2006/relationships/image" Target="../media/image101.png"/><Relationship Id="rId88" Type="http://schemas.openxmlformats.org/officeDocument/2006/relationships/image" Target="../media/image106.png"/><Relationship Id="rId91" Type="http://schemas.openxmlformats.org/officeDocument/2006/relationships/image" Target="../media/image107.png"/><Relationship Id="rId9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image" Target="../media/image10.png"/><Relationship Id="rId23" Type="http://schemas.openxmlformats.org/officeDocument/2006/relationships/image" Target="../media/image4.png"/><Relationship Id="rId28" Type="http://schemas.openxmlformats.org/officeDocument/2006/relationships/image" Target="../media/image61.png"/><Relationship Id="rId36" Type="http://schemas.openxmlformats.org/officeDocument/2006/relationships/image" Target="../media/image65.png"/><Relationship Id="rId49" Type="http://schemas.openxmlformats.org/officeDocument/2006/relationships/image" Target="../media/image76.png"/><Relationship Id="rId57" Type="http://schemas.openxmlformats.org/officeDocument/2006/relationships/image" Target="../media/image82.png"/><Relationship Id="rId10" Type="http://schemas.openxmlformats.org/officeDocument/2006/relationships/image" Target="../media/image3.png"/><Relationship Id="rId31" Type="http://schemas.openxmlformats.org/officeDocument/2006/relationships/image" Target="../media/image35.png"/><Relationship Id="rId44" Type="http://schemas.openxmlformats.org/officeDocument/2006/relationships/image" Target="../media/image72.png"/><Relationship Id="rId52" Type="http://schemas.openxmlformats.org/officeDocument/2006/relationships/image" Target="../media/image36.png"/><Relationship Id="rId60" Type="http://schemas.openxmlformats.org/officeDocument/2006/relationships/image" Target="../media/image5.png"/><Relationship Id="rId65" Type="http://schemas.openxmlformats.org/officeDocument/2006/relationships/image" Target="../media/image88.png"/><Relationship Id="rId73" Type="http://schemas.openxmlformats.org/officeDocument/2006/relationships/image" Target="../media/image93.png"/><Relationship Id="rId78" Type="http://schemas.openxmlformats.org/officeDocument/2006/relationships/image" Target="../media/image97.png"/><Relationship Id="rId81" Type="http://schemas.openxmlformats.org/officeDocument/2006/relationships/image" Target="../media/image99.png"/><Relationship Id="rId86" Type="http://schemas.openxmlformats.org/officeDocument/2006/relationships/image" Target="../media/image104.png"/><Relationship Id="rId94" Type="http://schemas.openxmlformats.org/officeDocument/2006/relationships/image" Target="../media/image109.png"/><Relationship Id="rId99" Type="http://schemas.openxmlformats.org/officeDocument/2006/relationships/image" Target="../media/image13.png"/><Relationship Id="rId101" Type="http://schemas.openxmlformats.org/officeDocument/2006/relationships/image" Target="../media/image114.png"/><Relationship Id="rId4" Type="http://schemas.openxmlformats.org/officeDocument/2006/relationships/image" Target="../media/image8.png"/><Relationship Id="rId9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15.png"/><Relationship Id="rId39" Type="http://schemas.openxmlformats.org/officeDocument/2006/relationships/image" Target="../media/image11.png"/></Relationships>
</file>

<file path=ppt/slides/_rels/slide9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126.png"/><Relationship Id="rId26" Type="http://schemas.openxmlformats.org/officeDocument/2006/relationships/image" Target="../media/image133.png"/><Relationship Id="rId39" Type="http://schemas.openxmlformats.org/officeDocument/2006/relationships/image" Target="../media/image145.png"/><Relationship Id="rId3" Type="http://schemas.openxmlformats.org/officeDocument/2006/relationships/image" Target="../media/image22.png"/><Relationship Id="rId21" Type="http://schemas.openxmlformats.org/officeDocument/2006/relationships/image" Target="../media/image129.png"/><Relationship Id="rId34" Type="http://schemas.openxmlformats.org/officeDocument/2006/relationships/image" Target="../media/image141.png"/><Relationship Id="rId42" Type="http://schemas.openxmlformats.org/officeDocument/2006/relationships/image" Target="../media/image148.png"/><Relationship Id="rId47" Type="http://schemas.openxmlformats.org/officeDocument/2006/relationships/image" Target="../media/image153.png"/><Relationship Id="rId50" Type="http://schemas.openxmlformats.org/officeDocument/2006/relationships/image" Target="../media/image156.png"/><Relationship Id="rId7" Type="http://schemas.openxmlformats.org/officeDocument/2006/relationships/image" Target="../media/image118.png"/><Relationship Id="rId12" Type="http://schemas.openxmlformats.org/officeDocument/2006/relationships/image" Target="../media/image121.png"/><Relationship Id="rId17" Type="http://schemas.openxmlformats.org/officeDocument/2006/relationships/image" Target="../media/image125.png"/><Relationship Id="rId25" Type="http://schemas.openxmlformats.org/officeDocument/2006/relationships/image" Target="../media/image132.png"/><Relationship Id="rId33" Type="http://schemas.openxmlformats.org/officeDocument/2006/relationships/image" Target="../media/image140.png"/><Relationship Id="rId38" Type="http://schemas.openxmlformats.org/officeDocument/2006/relationships/image" Target="../media/image144.png"/><Relationship Id="rId46" Type="http://schemas.openxmlformats.org/officeDocument/2006/relationships/image" Target="../media/image152.png"/><Relationship Id="rId2" Type="http://schemas.openxmlformats.org/officeDocument/2006/relationships/image" Target="../media/image115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29" Type="http://schemas.openxmlformats.org/officeDocument/2006/relationships/image" Target="../media/image136.png"/><Relationship Id="rId41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0.png"/><Relationship Id="rId24" Type="http://schemas.openxmlformats.org/officeDocument/2006/relationships/image" Target="../media/image131.png"/><Relationship Id="rId32" Type="http://schemas.openxmlformats.org/officeDocument/2006/relationships/image" Target="../media/image139.png"/><Relationship Id="rId37" Type="http://schemas.openxmlformats.org/officeDocument/2006/relationships/image" Target="../media/image143.png"/><Relationship Id="rId40" Type="http://schemas.openxmlformats.org/officeDocument/2006/relationships/image" Target="../media/image146.png"/><Relationship Id="rId45" Type="http://schemas.openxmlformats.org/officeDocument/2006/relationships/image" Target="../media/image151.png"/><Relationship Id="rId5" Type="http://schemas.openxmlformats.org/officeDocument/2006/relationships/image" Target="../media/image25.png"/><Relationship Id="rId15" Type="http://schemas.openxmlformats.org/officeDocument/2006/relationships/image" Target="../media/image123.png"/><Relationship Id="rId23" Type="http://schemas.openxmlformats.org/officeDocument/2006/relationships/image" Target="../media/image27.png"/><Relationship Id="rId28" Type="http://schemas.openxmlformats.org/officeDocument/2006/relationships/image" Target="../media/image135.png"/><Relationship Id="rId36" Type="http://schemas.openxmlformats.org/officeDocument/2006/relationships/image" Target="../media/image142.png"/><Relationship Id="rId49" Type="http://schemas.openxmlformats.org/officeDocument/2006/relationships/image" Target="../media/image155.png"/><Relationship Id="rId10" Type="http://schemas.openxmlformats.org/officeDocument/2006/relationships/image" Target="../media/image26.png"/><Relationship Id="rId19" Type="http://schemas.openxmlformats.org/officeDocument/2006/relationships/image" Target="../media/image127.png"/><Relationship Id="rId31" Type="http://schemas.openxmlformats.org/officeDocument/2006/relationships/image" Target="../media/image138.png"/><Relationship Id="rId44" Type="http://schemas.openxmlformats.org/officeDocument/2006/relationships/image" Target="../media/image150.png"/><Relationship Id="rId4" Type="http://schemas.openxmlformats.org/officeDocument/2006/relationships/image" Target="../media/image116.png"/><Relationship Id="rId9" Type="http://schemas.openxmlformats.org/officeDocument/2006/relationships/image" Target="../media/image23.png"/><Relationship Id="rId14" Type="http://schemas.openxmlformats.org/officeDocument/2006/relationships/image" Target="../media/image122.png"/><Relationship Id="rId22" Type="http://schemas.openxmlformats.org/officeDocument/2006/relationships/image" Target="../media/image130.png"/><Relationship Id="rId27" Type="http://schemas.openxmlformats.org/officeDocument/2006/relationships/image" Target="../media/image134.png"/><Relationship Id="rId30" Type="http://schemas.openxmlformats.org/officeDocument/2006/relationships/image" Target="../media/image137.png"/><Relationship Id="rId35" Type="http://schemas.openxmlformats.org/officeDocument/2006/relationships/image" Target="../media/image38.png"/><Relationship Id="rId43" Type="http://schemas.openxmlformats.org/officeDocument/2006/relationships/image" Target="../media/image149.png"/><Relationship Id="rId48" Type="http://schemas.openxmlformats.org/officeDocument/2006/relationships/image" Target="../media/image154.png"/><Relationship Id="rId8" Type="http://schemas.openxmlformats.org/officeDocument/2006/relationships/image" Target="../media/image119.png"/><Relationship Id="rId51" Type="http://schemas.openxmlformats.org/officeDocument/2006/relationships/image" Target="../media/image157.png"/></Relationships>
</file>

<file path=ppt/slides/_rels/slide9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26" Type="http://schemas.openxmlformats.org/officeDocument/2006/relationships/image" Target="../media/image181.png"/><Relationship Id="rId39" Type="http://schemas.openxmlformats.org/officeDocument/2006/relationships/image" Target="../media/image194.png"/><Relationship Id="rId3" Type="http://schemas.openxmlformats.org/officeDocument/2006/relationships/image" Target="../media/image39.png"/><Relationship Id="rId21" Type="http://schemas.openxmlformats.org/officeDocument/2006/relationships/image" Target="../media/image176.png"/><Relationship Id="rId34" Type="http://schemas.openxmlformats.org/officeDocument/2006/relationships/image" Target="../media/image189.png"/><Relationship Id="rId42" Type="http://schemas.openxmlformats.org/officeDocument/2006/relationships/image" Target="../media/image197.png"/><Relationship Id="rId47" Type="http://schemas.openxmlformats.org/officeDocument/2006/relationships/image" Target="../media/image202.png"/><Relationship Id="rId50" Type="http://schemas.openxmlformats.org/officeDocument/2006/relationships/image" Target="../media/image205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5" Type="http://schemas.openxmlformats.org/officeDocument/2006/relationships/image" Target="../media/image180.png"/><Relationship Id="rId33" Type="http://schemas.openxmlformats.org/officeDocument/2006/relationships/image" Target="../media/image188.png"/><Relationship Id="rId38" Type="http://schemas.openxmlformats.org/officeDocument/2006/relationships/image" Target="../media/image193.png"/><Relationship Id="rId46" Type="http://schemas.openxmlformats.org/officeDocument/2006/relationships/image" Target="../media/image201.png"/><Relationship Id="rId2" Type="http://schemas.openxmlformats.org/officeDocument/2006/relationships/image" Target="../media/image158.png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29" Type="http://schemas.openxmlformats.org/officeDocument/2006/relationships/image" Target="../media/image184.png"/><Relationship Id="rId41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24" Type="http://schemas.openxmlformats.org/officeDocument/2006/relationships/image" Target="../media/image179.png"/><Relationship Id="rId32" Type="http://schemas.openxmlformats.org/officeDocument/2006/relationships/image" Target="../media/image187.png"/><Relationship Id="rId37" Type="http://schemas.openxmlformats.org/officeDocument/2006/relationships/image" Target="../media/image192.png"/><Relationship Id="rId40" Type="http://schemas.openxmlformats.org/officeDocument/2006/relationships/image" Target="../media/image195.png"/><Relationship Id="rId45" Type="http://schemas.openxmlformats.org/officeDocument/2006/relationships/image" Target="../media/image200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23" Type="http://schemas.openxmlformats.org/officeDocument/2006/relationships/image" Target="../media/image178.png"/><Relationship Id="rId28" Type="http://schemas.openxmlformats.org/officeDocument/2006/relationships/image" Target="../media/image183.png"/><Relationship Id="rId36" Type="http://schemas.openxmlformats.org/officeDocument/2006/relationships/image" Target="../media/image191.png"/><Relationship Id="rId49" Type="http://schemas.openxmlformats.org/officeDocument/2006/relationships/image" Target="../media/image204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31" Type="http://schemas.openxmlformats.org/officeDocument/2006/relationships/image" Target="../media/image186.png"/><Relationship Id="rId44" Type="http://schemas.openxmlformats.org/officeDocument/2006/relationships/image" Target="../media/image199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Relationship Id="rId22" Type="http://schemas.openxmlformats.org/officeDocument/2006/relationships/image" Target="../media/image177.png"/><Relationship Id="rId27" Type="http://schemas.openxmlformats.org/officeDocument/2006/relationships/image" Target="../media/image182.png"/><Relationship Id="rId30" Type="http://schemas.openxmlformats.org/officeDocument/2006/relationships/image" Target="../media/image185.png"/><Relationship Id="rId35" Type="http://schemas.openxmlformats.org/officeDocument/2006/relationships/image" Target="../media/image190.png"/><Relationship Id="rId43" Type="http://schemas.openxmlformats.org/officeDocument/2006/relationships/image" Target="../media/image198.png"/><Relationship Id="rId48" Type="http://schemas.openxmlformats.org/officeDocument/2006/relationships/image" Target="../media/image203.png"/><Relationship Id="rId8" Type="http://schemas.openxmlformats.org/officeDocument/2006/relationships/image" Target="../media/image163.png"/><Relationship Id="rId51" Type="http://schemas.openxmlformats.org/officeDocument/2006/relationships/image" Target="../media/image206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217.png"/><Relationship Id="rId18" Type="http://schemas.openxmlformats.org/officeDocument/2006/relationships/image" Target="../media/image222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12" Type="http://schemas.openxmlformats.org/officeDocument/2006/relationships/image" Target="../media/image216.png"/><Relationship Id="rId17" Type="http://schemas.openxmlformats.org/officeDocument/2006/relationships/image" Target="../media/image221.png"/><Relationship Id="rId2" Type="http://schemas.openxmlformats.org/officeDocument/2006/relationships/image" Target="../media/image207.png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215.png"/><Relationship Id="rId5" Type="http://schemas.openxmlformats.org/officeDocument/2006/relationships/image" Target="../media/image210.png"/><Relationship Id="rId15" Type="http://schemas.openxmlformats.org/officeDocument/2006/relationships/image" Target="../media/image219.png"/><Relationship Id="rId10" Type="http://schemas.openxmlformats.org/officeDocument/2006/relationships/image" Target="../media/image40.png"/><Relationship Id="rId19" Type="http://schemas.openxmlformats.org/officeDocument/2006/relationships/image" Target="../media/image223.png"/><Relationship Id="rId4" Type="http://schemas.openxmlformats.org/officeDocument/2006/relationships/image" Target="../media/image209.png"/><Relationship Id="rId9" Type="http://schemas.openxmlformats.org/officeDocument/2006/relationships/image" Target="../media/image214.png"/><Relationship Id="rId14" Type="http://schemas.openxmlformats.org/officeDocument/2006/relationships/image" Target="../media/image218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image" Target="../media/image234.png"/><Relationship Id="rId18" Type="http://schemas.openxmlformats.org/officeDocument/2006/relationships/image" Target="../media/image239.png"/><Relationship Id="rId3" Type="http://schemas.openxmlformats.org/officeDocument/2006/relationships/image" Target="../media/image225.png"/><Relationship Id="rId7" Type="http://schemas.openxmlformats.org/officeDocument/2006/relationships/image" Target="../media/image228.png"/><Relationship Id="rId12" Type="http://schemas.openxmlformats.org/officeDocument/2006/relationships/image" Target="../media/image233.png"/><Relationship Id="rId17" Type="http://schemas.openxmlformats.org/officeDocument/2006/relationships/image" Target="../media/image238.png"/><Relationship Id="rId2" Type="http://schemas.openxmlformats.org/officeDocument/2006/relationships/image" Target="../media/image224.png"/><Relationship Id="rId16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11" Type="http://schemas.openxmlformats.org/officeDocument/2006/relationships/image" Target="../media/image232.png"/><Relationship Id="rId5" Type="http://schemas.openxmlformats.org/officeDocument/2006/relationships/image" Target="../media/image31.png"/><Relationship Id="rId15" Type="http://schemas.openxmlformats.org/officeDocument/2006/relationships/image" Target="../media/image236.png"/><Relationship Id="rId10" Type="http://schemas.openxmlformats.org/officeDocument/2006/relationships/image" Target="../media/image231.png"/><Relationship Id="rId19" Type="http://schemas.openxmlformats.org/officeDocument/2006/relationships/image" Target="../media/image240.png"/><Relationship Id="rId4" Type="http://schemas.openxmlformats.org/officeDocument/2006/relationships/image" Target="../media/image226.png"/><Relationship Id="rId9" Type="http://schemas.openxmlformats.org/officeDocument/2006/relationships/image" Target="../media/image230.png"/><Relationship Id="rId14" Type="http://schemas.openxmlformats.org/officeDocument/2006/relationships/image" Target="../media/image235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13" Type="http://schemas.openxmlformats.org/officeDocument/2006/relationships/image" Target="../media/image252.png"/><Relationship Id="rId18" Type="http://schemas.openxmlformats.org/officeDocument/2006/relationships/image" Target="../media/image257.png"/><Relationship Id="rId3" Type="http://schemas.openxmlformats.org/officeDocument/2006/relationships/image" Target="../media/image242.png"/><Relationship Id="rId7" Type="http://schemas.openxmlformats.org/officeDocument/2006/relationships/image" Target="../media/image246.png"/><Relationship Id="rId12" Type="http://schemas.openxmlformats.org/officeDocument/2006/relationships/image" Target="../media/image251.png"/><Relationship Id="rId17" Type="http://schemas.openxmlformats.org/officeDocument/2006/relationships/image" Target="../media/image256.png"/><Relationship Id="rId2" Type="http://schemas.openxmlformats.org/officeDocument/2006/relationships/image" Target="../media/image241.png"/><Relationship Id="rId16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11" Type="http://schemas.openxmlformats.org/officeDocument/2006/relationships/image" Target="../media/image250.png"/><Relationship Id="rId5" Type="http://schemas.openxmlformats.org/officeDocument/2006/relationships/image" Target="../media/image244.png"/><Relationship Id="rId15" Type="http://schemas.openxmlformats.org/officeDocument/2006/relationships/image" Target="../media/image254.png"/><Relationship Id="rId10" Type="http://schemas.openxmlformats.org/officeDocument/2006/relationships/image" Target="../media/image249.png"/><Relationship Id="rId19" Type="http://schemas.openxmlformats.org/officeDocument/2006/relationships/image" Target="../media/image258.png"/><Relationship Id="rId4" Type="http://schemas.openxmlformats.org/officeDocument/2006/relationships/image" Target="../media/image243.png"/><Relationship Id="rId9" Type="http://schemas.openxmlformats.org/officeDocument/2006/relationships/image" Target="../media/image248.png"/><Relationship Id="rId14" Type="http://schemas.openxmlformats.org/officeDocument/2006/relationships/image" Target="../media/image253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png"/><Relationship Id="rId13" Type="http://schemas.openxmlformats.org/officeDocument/2006/relationships/image" Target="../media/image270.png"/><Relationship Id="rId18" Type="http://schemas.openxmlformats.org/officeDocument/2006/relationships/image" Target="../media/image275.png"/><Relationship Id="rId3" Type="http://schemas.openxmlformats.org/officeDocument/2006/relationships/image" Target="../media/image260.png"/><Relationship Id="rId7" Type="http://schemas.openxmlformats.org/officeDocument/2006/relationships/image" Target="../media/image264.png"/><Relationship Id="rId12" Type="http://schemas.openxmlformats.org/officeDocument/2006/relationships/image" Target="../media/image269.png"/><Relationship Id="rId17" Type="http://schemas.openxmlformats.org/officeDocument/2006/relationships/image" Target="../media/image274.png"/><Relationship Id="rId2" Type="http://schemas.openxmlformats.org/officeDocument/2006/relationships/image" Target="../media/image259.png"/><Relationship Id="rId16" Type="http://schemas.openxmlformats.org/officeDocument/2006/relationships/image" Target="../media/image2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3.png"/><Relationship Id="rId11" Type="http://schemas.openxmlformats.org/officeDocument/2006/relationships/image" Target="../media/image268.png"/><Relationship Id="rId5" Type="http://schemas.openxmlformats.org/officeDocument/2006/relationships/image" Target="../media/image262.png"/><Relationship Id="rId15" Type="http://schemas.openxmlformats.org/officeDocument/2006/relationships/image" Target="../media/image272.png"/><Relationship Id="rId10" Type="http://schemas.openxmlformats.org/officeDocument/2006/relationships/image" Target="../media/image267.png"/><Relationship Id="rId19" Type="http://schemas.openxmlformats.org/officeDocument/2006/relationships/image" Target="../media/image276.png"/><Relationship Id="rId4" Type="http://schemas.openxmlformats.org/officeDocument/2006/relationships/image" Target="../media/image261.png"/><Relationship Id="rId9" Type="http://schemas.openxmlformats.org/officeDocument/2006/relationships/image" Target="../media/image266.png"/><Relationship Id="rId14" Type="http://schemas.openxmlformats.org/officeDocument/2006/relationships/image" Target="../media/image271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png"/><Relationship Id="rId13" Type="http://schemas.openxmlformats.org/officeDocument/2006/relationships/image" Target="../media/image288.png"/><Relationship Id="rId18" Type="http://schemas.openxmlformats.org/officeDocument/2006/relationships/image" Target="../media/image293.png"/><Relationship Id="rId3" Type="http://schemas.openxmlformats.org/officeDocument/2006/relationships/image" Target="../media/image278.png"/><Relationship Id="rId7" Type="http://schemas.openxmlformats.org/officeDocument/2006/relationships/image" Target="../media/image282.png"/><Relationship Id="rId12" Type="http://schemas.openxmlformats.org/officeDocument/2006/relationships/image" Target="../media/image287.png"/><Relationship Id="rId17" Type="http://schemas.openxmlformats.org/officeDocument/2006/relationships/image" Target="../media/image292.png"/><Relationship Id="rId2" Type="http://schemas.openxmlformats.org/officeDocument/2006/relationships/image" Target="../media/image277.png"/><Relationship Id="rId16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286.png"/><Relationship Id="rId5" Type="http://schemas.openxmlformats.org/officeDocument/2006/relationships/image" Target="../media/image280.png"/><Relationship Id="rId15" Type="http://schemas.openxmlformats.org/officeDocument/2006/relationships/image" Target="../media/image290.png"/><Relationship Id="rId10" Type="http://schemas.openxmlformats.org/officeDocument/2006/relationships/image" Target="../media/image285.png"/><Relationship Id="rId19" Type="http://schemas.openxmlformats.org/officeDocument/2006/relationships/image" Target="../media/image294.png"/><Relationship Id="rId4" Type="http://schemas.openxmlformats.org/officeDocument/2006/relationships/image" Target="../media/image279.png"/><Relationship Id="rId9" Type="http://schemas.openxmlformats.org/officeDocument/2006/relationships/image" Target="../media/image284.png"/><Relationship Id="rId14" Type="http://schemas.openxmlformats.org/officeDocument/2006/relationships/image" Target="../media/image2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2233" y="2644170"/>
            <a:ext cx="4147534" cy="1569660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pitch</a:t>
            </a:r>
            <a:endParaRPr lang="en-US" sz="96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83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5532" y="884650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team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70118" y="1697349"/>
            <a:ext cx="2651760" cy="4210308"/>
            <a:chOff x="4770118" y="1697349"/>
            <a:chExt cx="2651760" cy="4210308"/>
          </a:xfrm>
        </p:grpSpPr>
        <p:grpSp>
          <p:nvGrpSpPr>
            <p:cNvPr id="25" name="Group 24"/>
            <p:cNvGrpSpPr/>
            <p:nvPr/>
          </p:nvGrpSpPr>
          <p:grpSpPr>
            <a:xfrm>
              <a:off x="4770118" y="1697349"/>
              <a:ext cx="2651760" cy="3413754"/>
              <a:chOff x="468205" y="1774788"/>
              <a:chExt cx="2651760" cy="341375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68205" y="4492548"/>
                <a:ext cx="265176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  <a:latin typeface="Bebas Neue" panose="020B0606020202050201" pitchFamily="34" charset="0"/>
                  </a:rPr>
                  <a:t>JOHN DOE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8206" y="4903850"/>
                <a:ext cx="2651759" cy="284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GRAPHIC DESIGNER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68205" y="1774788"/>
                <a:ext cx="2651760" cy="2651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5730240" y="5176137"/>
              <a:ext cx="731520" cy="731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98" y="5389497"/>
              <a:ext cx="304800" cy="30480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859279" y="1697349"/>
            <a:ext cx="2651760" cy="4210308"/>
            <a:chOff x="4770118" y="1697349"/>
            <a:chExt cx="2651760" cy="4210308"/>
          </a:xfrm>
        </p:grpSpPr>
        <p:grpSp>
          <p:nvGrpSpPr>
            <p:cNvPr id="32" name="Group 31"/>
            <p:cNvGrpSpPr/>
            <p:nvPr/>
          </p:nvGrpSpPr>
          <p:grpSpPr>
            <a:xfrm>
              <a:off x="4770118" y="1697349"/>
              <a:ext cx="2651760" cy="3413754"/>
              <a:chOff x="468205" y="1774788"/>
              <a:chExt cx="2651760" cy="3413754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68205" y="4492548"/>
                <a:ext cx="265176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  <a:latin typeface="Bebas Neue" panose="020B0606020202050201" pitchFamily="34" charset="0"/>
                  </a:rPr>
                  <a:t>JOHN DOE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68206" y="4903850"/>
                <a:ext cx="2651759" cy="284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GRAPHIC DESIGNER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68205" y="1774788"/>
                <a:ext cx="2651760" cy="2651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5730240" y="5176137"/>
              <a:ext cx="731520" cy="731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98" y="5389497"/>
              <a:ext cx="304800" cy="3048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7680957" y="1697349"/>
            <a:ext cx="2651760" cy="4210308"/>
            <a:chOff x="4770118" y="1697349"/>
            <a:chExt cx="2651760" cy="4210308"/>
          </a:xfrm>
        </p:grpSpPr>
        <p:grpSp>
          <p:nvGrpSpPr>
            <p:cNvPr id="39" name="Group 38"/>
            <p:cNvGrpSpPr/>
            <p:nvPr/>
          </p:nvGrpSpPr>
          <p:grpSpPr>
            <a:xfrm>
              <a:off x="4770118" y="1697349"/>
              <a:ext cx="2651760" cy="3413754"/>
              <a:chOff x="468205" y="1774788"/>
              <a:chExt cx="2651760" cy="341375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68205" y="4492548"/>
                <a:ext cx="265176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  <a:latin typeface="Bebas Neue" panose="020B0606020202050201" pitchFamily="34" charset="0"/>
                  </a:rPr>
                  <a:t>JOHN DOE</a:t>
                </a:r>
                <a:endParaRPr lang="en-US" sz="2400" dirty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68206" y="4903850"/>
                <a:ext cx="2651759" cy="284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GRAPHIC DESIGNER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68205" y="1774788"/>
                <a:ext cx="2651760" cy="2651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5730240" y="5176137"/>
              <a:ext cx="731520" cy="731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98" y="5389497"/>
              <a:ext cx="3048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2780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86073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128x128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59" y="2456759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74" y="4257599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325" y="4257599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1" y="4295623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867" y="425759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83" y="425759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74" y="273603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325" y="2520432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1" y="2596481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114" y="255845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989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987648" y="3429000"/>
            <a:ext cx="72237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30740" y="4407473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30740" y="394580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90860" y="307936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20" y="3296959"/>
            <a:ext cx="304800" cy="3048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8882500" y="212487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82500" y="166320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898038" y="309972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96208" y="335368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398" y="3313080"/>
            <a:ext cx="304800" cy="304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25532" y="884650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timeline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342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-41550" y="3429000"/>
            <a:ext cx="122529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8038" y="4387114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8038" y="3925449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78158" y="3059002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69798" y="2104513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9798" y="164284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85336" y="3079361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30740" y="4407473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30740" y="394580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90860" y="307936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882500" y="212487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82500" y="166320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898038" y="3099720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53" y="3292721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46" y="3286340"/>
            <a:ext cx="3048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20" y="3289029"/>
            <a:ext cx="3048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398" y="3304310"/>
            <a:ext cx="304800" cy="3048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125532" y="884650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timeline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442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1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-41550" y="3429000"/>
            <a:ext cx="10058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8038" y="4387114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8038" y="3925449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78158" y="3059002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69798" y="2104513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9798" y="164284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85336" y="3079361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30740" y="4407473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30740" y="394580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90860" y="3079361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875906" y="333756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18" y="3272362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696" y="3292721"/>
            <a:ext cx="3048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20" y="3292721"/>
            <a:ext cx="304800" cy="304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125532" y="884650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timeline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99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8191587" y="4759788"/>
            <a:ext cx="731520" cy="731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76343" y="3218926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77072" y="1628818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72453" y="4747906"/>
            <a:ext cx="731520" cy="7315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62289" y="319443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47049" y="162881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38805" y="4759788"/>
            <a:ext cx="731520" cy="7315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46784" y="319880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46784" y="162881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8304" y="209152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8304" y="162986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78304" y="36631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8304" y="32014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78304" y="520957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78304" y="474790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97438" y="209152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97438" y="162986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97438" y="36631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7438" y="32014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97438" y="520957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7438" y="474790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16572" y="209152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6572" y="162986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16572" y="36631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16572" y="32014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16572" y="520957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16572" y="474790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9940" y="1787996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01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6428" y="178799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02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49498" y="176374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03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2208" y="3353853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04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32764" y="3342090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49497" y="3347380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06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26276" y="4896901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07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6832" y="487976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08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61475" y="490906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09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25532" y="844309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services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74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iamond 52"/>
          <p:cNvSpPr/>
          <p:nvPr/>
        </p:nvSpPr>
        <p:spPr>
          <a:xfrm>
            <a:off x="940923" y="3194436"/>
            <a:ext cx="731520" cy="73152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iamond 53"/>
          <p:cNvSpPr/>
          <p:nvPr/>
        </p:nvSpPr>
        <p:spPr>
          <a:xfrm>
            <a:off x="943146" y="4759788"/>
            <a:ext cx="731520" cy="73152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iamond 54"/>
          <p:cNvSpPr/>
          <p:nvPr/>
        </p:nvSpPr>
        <p:spPr>
          <a:xfrm>
            <a:off x="4547049" y="1628818"/>
            <a:ext cx="731520" cy="7315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iamond 55"/>
          <p:cNvSpPr/>
          <p:nvPr/>
        </p:nvSpPr>
        <p:spPr>
          <a:xfrm>
            <a:off x="4547049" y="3194436"/>
            <a:ext cx="731520" cy="73152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iamond 56"/>
          <p:cNvSpPr/>
          <p:nvPr/>
        </p:nvSpPr>
        <p:spPr>
          <a:xfrm>
            <a:off x="4559608" y="4759788"/>
            <a:ext cx="731520" cy="731520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/>
          <p:cNvSpPr/>
          <p:nvPr/>
        </p:nvSpPr>
        <p:spPr>
          <a:xfrm>
            <a:off x="8191587" y="3230808"/>
            <a:ext cx="731520" cy="731520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mond 58"/>
          <p:cNvSpPr/>
          <p:nvPr/>
        </p:nvSpPr>
        <p:spPr>
          <a:xfrm>
            <a:off x="8176236" y="1637816"/>
            <a:ext cx="731520" cy="73152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iamond 59"/>
          <p:cNvSpPr/>
          <p:nvPr/>
        </p:nvSpPr>
        <p:spPr>
          <a:xfrm>
            <a:off x="8203678" y="4759788"/>
            <a:ext cx="731520" cy="73152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>
            <a:off x="938804" y="1637816"/>
            <a:ext cx="731520" cy="73152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8304" y="209152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8304" y="162986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78304" y="36631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8304" y="32014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78304" y="520957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78304" y="474790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97438" y="209152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97438" y="162986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97438" y="36631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7438" y="32014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97438" y="520957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7438" y="474790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16572" y="209152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6572" y="162986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16572" y="36631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16572" y="32014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16572" y="520957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16572" y="474790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9940" y="1787996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01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6428" y="178799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02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49498" y="176374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03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2208" y="3353853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04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32764" y="3342090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49497" y="3347380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06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26276" y="4896901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07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6832" y="487976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08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61475" y="490906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09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32" y="844309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services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55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927915" y="1637816"/>
            <a:ext cx="731520" cy="731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928698" y="3219936"/>
            <a:ext cx="731520" cy="73152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938804" y="4785288"/>
            <a:ext cx="731520" cy="7315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4528180" y="1628817"/>
            <a:ext cx="731520" cy="731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4523125" y="3221858"/>
            <a:ext cx="731520" cy="73152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524985" y="4759520"/>
            <a:ext cx="731520" cy="7315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8176236" y="1628817"/>
            <a:ext cx="731520" cy="7315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8174530" y="3221858"/>
            <a:ext cx="731520" cy="73152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174530" y="4785288"/>
            <a:ext cx="731520" cy="7315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8304" y="209152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8304" y="162986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78304" y="36631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8304" y="32014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78304" y="520957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78304" y="474790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97438" y="209152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97438" y="162986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97438" y="36631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7438" y="32014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97438" y="520957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7438" y="474790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16572" y="209152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6572" y="162986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16572" y="36631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16572" y="32014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16572" y="520957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16572" y="474790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9940" y="1787996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01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6428" y="178799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02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49498" y="176374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03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2208" y="3353853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04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32764" y="3342090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49497" y="3347380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06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26276" y="4896901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07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6832" y="487976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08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61475" y="4909065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09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25532" y="80396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services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01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5532" y="884650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showcase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9396" y="1728830"/>
            <a:ext cx="3533996" cy="43469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66467" y="1728830"/>
            <a:ext cx="3533996" cy="2194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66467" y="3972628"/>
            <a:ext cx="3533996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20472" y="2320906"/>
            <a:ext cx="346891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7760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5532" y="884650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showcase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9395" y="1728830"/>
            <a:ext cx="2608857" cy="43469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75552" y="1932029"/>
            <a:ext cx="519233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487142" y="1728829"/>
            <a:ext cx="2608857" cy="43469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375552" y="3945759"/>
            <a:ext cx="519233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7217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5532" y="884650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showcase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4280" y="1566783"/>
            <a:ext cx="2608857" cy="37244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0" y="1946543"/>
            <a:ext cx="519233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6875" y="2394856"/>
            <a:ext cx="2608857" cy="37244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0" y="3960273"/>
            <a:ext cx="519233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6470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22233" y="2644170"/>
            <a:ext cx="4147534" cy="1569660"/>
          </a:xfrm>
          <a:prstGeom prst="rect">
            <a:avLst/>
          </a:prstGeom>
          <a:noFill/>
          <a:ln w="3175"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pitch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047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0" y="1375561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showcase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884" y="884651"/>
            <a:ext cx="2608857" cy="22649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0" y="1946543"/>
            <a:ext cx="519233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8818" y="884650"/>
            <a:ext cx="2608857" cy="52984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84752" y="3918136"/>
            <a:ext cx="2608857" cy="22649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43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6096000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6915" y="712829"/>
            <a:ext cx="519233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1833" y="4090902"/>
            <a:ext cx="519233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429001"/>
            <a:ext cx="6096000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39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79660" y="253405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9661" y="220029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54334" y="220029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79660" y="372516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661" y="339140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54334" y="339140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79660" y="491627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661" y="458250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4334" y="4582507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4" y="2409503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43" y="3596369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4" y="4816795"/>
            <a:ext cx="304800" cy="304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302818" y="253405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2819" y="220029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384712" y="220029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02818" y="372516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2819" y="339140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384712" y="339140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02818" y="491627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02819" y="458250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384712" y="4582507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2410994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3596369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4795867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26" y="1591726"/>
            <a:ext cx="2736264" cy="491508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080000" y="2200293"/>
            <a:ext cx="2032000" cy="354956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25532" y="858566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devices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15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6" grpId="0" animBg="1"/>
      <p:bldP spid="29" grpId="0" animBg="1"/>
      <p:bldP spid="32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79660" y="253405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9661" y="220029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54334" y="220029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79660" y="372516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661" y="339140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54334" y="339140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79660" y="491627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661" y="458250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4334" y="4582507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4" y="2409503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43" y="3596369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4" y="4816795"/>
            <a:ext cx="304800" cy="3048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330203" y="1492445"/>
            <a:ext cx="2736264" cy="4915085"/>
            <a:chOff x="4684326" y="1591726"/>
            <a:chExt cx="2736264" cy="491508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326" y="1591726"/>
              <a:ext cx="2736264" cy="4915085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5080000" y="2200293"/>
              <a:ext cx="2032000" cy="3549566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125532" y="858566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devices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791779" y="1491504"/>
            <a:ext cx="2736264" cy="4915085"/>
            <a:chOff x="4684326" y="1591726"/>
            <a:chExt cx="2736264" cy="49150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326" y="1591726"/>
              <a:ext cx="2736264" cy="4915085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5080000" y="2200293"/>
              <a:ext cx="2032000" cy="3549566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507685" y="1490563"/>
            <a:ext cx="2736264" cy="4915085"/>
            <a:chOff x="4684326" y="1591726"/>
            <a:chExt cx="2736264" cy="49150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326" y="1591726"/>
              <a:ext cx="2736264" cy="4915085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5080000" y="2200293"/>
              <a:ext cx="2032000" cy="3549566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2239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252198" y="2572929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52199" y="2239166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326872" y="2239166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52198" y="376403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2199" y="343027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326872" y="343027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252198" y="495514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52199" y="462138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26872" y="46213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32" y="2448376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81" y="3635242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32" y="4855668"/>
            <a:ext cx="304800" cy="3048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045913" y="1482499"/>
            <a:ext cx="2736264" cy="4915085"/>
            <a:chOff x="4684326" y="1591726"/>
            <a:chExt cx="2736264" cy="491508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326" y="1591726"/>
              <a:ext cx="2736264" cy="4915085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5080000" y="2200293"/>
              <a:ext cx="2032000" cy="3549566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125532" y="769066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devices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507489" y="1481558"/>
            <a:ext cx="2736264" cy="4915085"/>
            <a:chOff x="4684326" y="1591726"/>
            <a:chExt cx="2736264" cy="49150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326" y="1591726"/>
              <a:ext cx="2736264" cy="4915085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5080000" y="2200293"/>
              <a:ext cx="2032000" cy="3549566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223395" y="1480617"/>
            <a:ext cx="2736264" cy="4915085"/>
            <a:chOff x="4684326" y="1591726"/>
            <a:chExt cx="2736264" cy="49150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326" y="1591726"/>
              <a:ext cx="2736264" cy="4915085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5080000" y="2200293"/>
              <a:ext cx="2032000" cy="3549566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2870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27868" y="2859474"/>
            <a:ext cx="2736264" cy="4915085"/>
            <a:chOff x="4684326" y="1591726"/>
            <a:chExt cx="2736264" cy="491508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326" y="1591726"/>
              <a:ext cx="2736264" cy="4915085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5080000" y="2200293"/>
              <a:ext cx="2032000" cy="354956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125532" y="769066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devices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706823" y="2859474"/>
            <a:ext cx="2736264" cy="4915085"/>
            <a:chOff x="4684326" y="1591726"/>
            <a:chExt cx="2736264" cy="49150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326" y="1591726"/>
              <a:ext cx="2736264" cy="4915085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5080000" y="2200293"/>
              <a:ext cx="2032000" cy="354956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81764" y="1612027"/>
            <a:ext cx="5007428" cy="8994723"/>
            <a:chOff x="4684326" y="1591726"/>
            <a:chExt cx="2736264" cy="49150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326" y="1591726"/>
              <a:ext cx="2736264" cy="4915085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5080000" y="2200293"/>
              <a:ext cx="2032000" cy="354956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9394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2" y="0"/>
            <a:ext cx="8953499" cy="6858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604264" y="240894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4265" y="207518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8938" y="207518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09" y="2288543"/>
            <a:ext cx="304800" cy="3048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604264" y="33970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4265" y="30632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78938" y="306324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604264" y="438557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04265" y="405181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78938" y="405181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04264" y="537117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4265" y="503740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78938" y="503740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09" y="3276600"/>
            <a:ext cx="304800" cy="3048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98" y="4265176"/>
            <a:ext cx="304800" cy="3048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98" y="5268241"/>
            <a:ext cx="304800" cy="304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78938" y="1176857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devices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86171" y="1176857"/>
            <a:ext cx="3280229" cy="409138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60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6" grpId="0" animBg="1"/>
      <p:bldP spid="49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486" y="6334"/>
            <a:ext cx="8953499" cy="6858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887464" y="233665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87465" y="200289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962138" y="200289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09" y="2216253"/>
            <a:ext cx="304800" cy="3048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6887464" y="332471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87465" y="299095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962138" y="299095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87464" y="431328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87465" y="397952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962138" y="397952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87464" y="529888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7465" y="496511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962138" y="496511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09" y="3204310"/>
            <a:ext cx="304800" cy="3048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98" y="4192886"/>
            <a:ext cx="304800" cy="3048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98" y="5195951"/>
            <a:ext cx="304800" cy="304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962138" y="1104567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devices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04873" y="1374850"/>
            <a:ext cx="3280229" cy="389972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52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6" grpId="0" animBg="1"/>
      <p:bldP spid="49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192463" y="357188"/>
            <a:ext cx="5775325" cy="6172200"/>
            <a:chOff x="2011" y="225"/>
            <a:chExt cx="3638" cy="3888"/>
          </a:xfrm>
        </p:grpSpPr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2589" y="935"/>
              <a:ext cx="2483" cy="2479"/>
            </a:xfrm>
            <a:custGeom>
              <a:avLst/>
              <a:gdLst>
                <a:gd name="T0" fmla="*/ 1272 w 2483"/>
                <a:gd name="T1" fmla="*/ 2476 h 2479"/>
                <a:gd name="T2" fmla="*/ 1392 w 2483"/>
                <a:gd name="T3" fmla="*/ 2463 h 2479"/>
                <a:gd name="T4" fmla="*/ 1055 w 2483"/>
                <a:gd name="T5" fmla="*/ 2453 h 2479"/>
                <a:gd name="T6" fmla="*/ 1022 w 2483"/>
                <a:gd name="T7" fmla="*/ 2459 h 2479"/>
                <a:gd name="T8" fmla="*/ 956 w 2483"/>
                <a:gd name="T9" fmla="*/ 2432 h 2479"/>
                <a:gd name="T10" fmla="*/ 1559 w 2483"/>
                <a:gd name="T11" fmla="*/ 2424 h 2479"/>
                <a:gd name="T12" fmla="*/ 1635 w 2483"/>
                <a:gd name="T13" fmla="*/ 2416 h 2479"/>
                <a:gd name="T14" fmla="*/ 1739 w 2483"/>
                <a:gd name="T15" fmla="*/ 2364 h 2479"/>
                <a:gd name="T16" fmla="*/ 708 w 2483"/>
                <a:gd name="T17" fmla="*/ 2351 h 2479"/>
                <a:gd name="T18" fmla="*/ 684 w 2483"/>
                <a:gd name="T19" fmla="*/ 2346 h 2479"/>
                <a:gd name="T20" fmla="*/ 591 w 2483"/>
                <a:gd name="T21" fmla="*/ 2279 h 2479"/>
                <a:gd name="T22" fmla="*/ 1887 w 2483"/>
                <a:gd name="T23" fmla="*/ 2284 h 2479"/>
                <a:gd name="T24" fmla="*/ 1957 w 2483"/>
                <a:gd name="T25" fmla="*/ 2253 h 2479"/>
                <a:gd name="T26" fmla="*/ 2046 w 2483"/>
                <a:gd name="T27" fmla="*/ 2174 h 2479"/>
                <a:gd name="T28" fmla="*/ 407 w 2483"/>
                <a:gd name="T29" fmla="*/ 2154 h 2479"/>
                <a:gd name="T30" fmla="*/ 392 w 2483"/>
                <a:gd name="T31" fmla="*/ 2135 h 2479"/>
                <a:gd name="T32" fmla="*/ 312 w 2483"/>
                <a:gd name="T33" fmla="*/ 2043 h 2479"/>
                <a:gd name="T34" fmla="*/ 2163 w 2483"/>
                <a:gd name="T35" fmla="*/ 2054 h 2479"/>
                <a:gd name="T36" fmla="*/ 2245 w 2483"/>
                <a:gd name="T37" fmla="*/ 1969 h 2479"/>
                <a:gd name="T38" fmla="*/ 225 w 2483"/>
                <a:gd name="T39" fmla="*/ 1929 h 2479"/>
                <a:gd name="T40" fmla="*/ 197 w 2483"/>
                <a:gd name="T41" fmla="*/ 1910 h 2479"/>
                <a:gd name="T42" fmla="*/ 172 w 2483"/>
                <a:gd name="T43" fmla="*/ 1843 h 2479"/>
                <a:gd name="T44" fmla="*/ 2351 w 2483"/>
                <a:gd name="T45" fmla="*/ 1774 h 2479"/>
                <a:gd name="T46" fmla="*/ 2358 w 2483"/>
                <a:gd name="T47" fmla="*/ 1751 h 2479"/>
                <a:gd name="T48" fmla="*/ 2400 w 2483"/>
                <a:gd name="T49" fmla="*/ 1684 h 2479"/>
                <a:gd name="T50" fmla="*/ 65 w 2483"/>
                <a:gd name="T51" fmla="*/ 1605 h 2479"/>
                <a:gd name="T52" fmla="*/ 48 w 2483"/>
                <a:gd name="T53" fmla="*/ 1581 h 2479"/>
                <a:gd name="T54" fmla="*/ 43 w 2483"/>
                <a:gd name="T55" fmla="*/ 1505 h 2479"/>
                <a:gd name="T56" fmla="*/ 2458 w 2483"/>
                <a:gd name="T57" fmla="*/ 1431 h 2479"/>
                <a:gd name="T58" fmla="*/ 2462 w 2483"/>
                <a:gd name="T59" fmla="*/ 1408 h 2479"/>
                <a:gd name="T60" fmla="*/ 2482 w 2483"/>
                <a:gd name="T61" fmla="*/ 1290 h 2479"/>
                <a:gd name="T62" fmla="*/ 1 w 2483"/>
                <a:gd name="T63" fmla="*/ 1250 h 2479"/>
                <a:gd name="T64" fmla="*/ 11 w 2483"/>
                <a:gd name="T65" fmla="*/ 1224 h 2479"/>
                <a:gd name="T66" fmla="*/ 14 w 2483"/>
                <a:gd name="T67" fmla="*/ 1103 h 2479"/>
                <a:gd name="T68" fmla="*/ 2463 w 2483"/>
                <a:gd name="T69" fmla="*/ 1115 h 2479"/>
                <a:gd name="T70" fmla="*/ 2467 w 2483"/>
                <a:gd name="T71" fmla="*/ 1039 h 2479"/>
                <a:gd name="T72" fmla="*/ 35 w 2483"/>
                <a:gd name="T73" fmla="*/ 959 h 2479"/>
                <a:gd name="T74" fmla="*/ 39 w 2483"/>
                <a:gd name="T75" fmla="*/ 936 h 2479"/>
                <a:gd name="T76" fmla="*/ 72 w 2483"/>
                <a:gd name="T77" fmla="*/ 864 h 2479"/>
                <a:gd name="T78" fmla="*/ 2393 w 2483"/>
                <a:gd name="T79" fmla="*/ 789 h 2479"/>
                <a:gd name="T80" fmla="*/ 2378 w 2483"/>
                <a:gd name="T81" fmla="*/ 768 h 2479"/>
                <a:gd name="T82" fmla="*/ 2341 w 2483"/>
                <a:gd name="T83" fmla="*/ 659 h 2479"/>
                <a:gd name="T84" fmla="*/ 161 w 2483"/>
                <a:gd name="T85" fmla="*/ 624 h 2479"/>
                <a:gd name="T86" fmla="*/ 180 w 2483"/>
                <a:gd name="T87" fmla="*/ 606 h 2479"/>
                <a:gd name="T88" fmla="*/ 251 w 2483"/>
                <a:gd name="T89" fmla="*/ 508 h 2479"/>
                <a:gd name="T90" fmla="*/ 2212 w 2483"/>
                <a:gd name="T91" fmla="*/ 475 h 2479"/>
                <a:gd name="T92" fmla="*/ 2191 w 2483"/>
                <a:gd name="T93" fmla="*/ 458 h 2479"/>
                <a:gd name="T94" fmla="*/ 2152 w 2483"/>
                <a:gd name="T95" fmla="*/ 392 h 2479"/>
                <a:gd name="T96" fmla="*/ 382 w 2483"/>
                <a:gd name="T97" fmla="*/ 340 h 2479"/>
                <a:gd name="T98" fmla="*/ 413 w 2483"/>
                <a:gd name="T99" fmla="*/ 328 h 2479"/>
                <a:gd name="T100" fmla="*/ 505 w 2483"/>
                <a:gd name="T101" fmla="*/ 250 h 2479"/>
                <a:gd name="T102" fmla="*/ 1949 w 2483"/>
                <a:gd name="T103" fmla="*/ 229 h 2479"/>
                <a:gd name="T104" fmla="*/ 1925 w 2483"/>
                <a:gd name="T105" fmla="*/ 217 h 2479"/>
                <a:gd name="T106" fmla="*/ 1869 w 2483"/>
                <a:gd name="T107" fmla="*/ 165 h 2479"/>
                <a:gd name="T108" fmla="*/ 644 w 2483"/>
                <a:gd name="T109" fmla="*/ 149 h 2479"/>
                <a:gd name="T110" fmla="*/ 714 w 2483"/>
                <a:gd name="T111" fmla="*/ 127 h 2479"/>
                <a:gd name="T112" fmla="*/ 820 w 2483"/>
                <a:gd name="T113" fmla="*/ 73 h 2479"/>
                <a:gd name="T114" fmla="*/ 1628 w 2483"/>
                <a:gd name="T115" fmla="*/ 64 h 2479"/>
                <a:gd name="T116" fmla="*/ 1602 w 2483"/>
                <a:gd name="T117" fmla="*/ 63 h 2479"/>
                <a:gd name="T118" fmla="*/ 1532 w 2483"/>
                <a:gd name="T119" fmla="*/ 30 h 2479"/>
                <a:gd name="T120" fmla="*/ 983 w 2483"/>
                <a:gd name="T121" fmla="*/ 25 h 2479"/>
                <a:gd name="T122" fmla="*/ 1098 w 2483"/>
                <a:gd name="T123" fmla="*/ 18 h 2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83" h="2479">
                  <a:moveTo>
                    <a:pt x="1204" y="2465"/>
                  </a:moveTo>
                  <a:lnTo>
                    <a:pt x="1241" y="2465"/>
                  </a:lnTo>
                  <a:lnTo>
                    <a:pt x="1243" y="2465"/>
                  </a:lnTo>
                  <a:lnTo>
                    <a:pt x="1246" y="2467"/>
                  </a:lnTo>
                  <a:lnTo>
                    <a:pt x="1247" y="2469"/>
                  </a:lnTo>
                  <a:lnTo>
                    <a:pt x="1247" y="2473"/>
                  </a:lnTo>
                  <a:lnTo>
                    <a:pt x="1247" y="2475"/>
                  </a:lnTo>
                  <a:lnTo>
                    <a:pt x="1246" y="2476"/>
                  </a:lnTo>
                  <a:lnTo>
                    <a:pt x="1243" y="2479"/>
                  </a:lnTo>
                  <a:lnTo>
                    <a:pt x="1241" y="2479"/>
                  </a:lnTo>
                  <a:lnTo>
                    <a:pt x="1204" y="2479"/>
                  </a:lnTo>
                  <a:lnTo>
                    <a:pt x="1204" y="2479"/>
                  </a:lnTo>
                  <a:lnTo>
                    <a:pt x="1201" y="2478"/>
                  </a:lnTo>
                  <a:lnTo>
                    <a:pt x="1199" y="2476"/>
                  </a:lnTo>
                  <a:lnTo>
                    <a:pt x="1197" y="2474"/>
                  </a:lnTo>
                  <a:lnTo>
                    <a:pt x="1196" y="2471"/>
                  </a:lnTo>
                  <a:lnTo>
                    <a:pt x="1197" y="2469"/>
                  </a:lnTo>
                  <a:lnTo>
                    <a:pt x="1199" y="2466"/>
                  </a:lnTo>
                  <a:lnTo>
                    <a:pt x="1201" y="2465"/>
                  </a:lnTo>
                  <a:lnTo>
                    <a:pt x="1204" y="2465"/>
                  </a:lnTo>
                  <a:close/>
                  <a:moveTo>
                    <a:pt x="1313" y="2462"/>
                  </a:moveTo>
                  <a:lnTo>
                    <a:pt x="1315" y="2463"/>
                  </a:lnTo>
                  <a:lnTo>
                    <a:pt x="1318" y="2465"/>
                  </a:lnTo>
                  <a:lnTo>
                    <a:pt x="1319" y="2467"/>
                  </a:lnTo>
                  <a:lnTo>
                    <a:pt x="1320" y="2470"/>
                  </a:lnTo>
                  <a:lnTo>
                    <a:pt x="1319" y="2473"/>
                  </a:lnTo>
                  <a:lnTo>
                    <a:pt x="1318" y="2475"/>
                  </a:lnTo>
                  <a:lnTo>
                    <a:pt x="1315" y="2476"/>
                  </a:lnTo>
                  <a:lnTo>
                    <a:pt x="1313" y="2478"/>
                  </a:lnTo>
                  <a:lnTo>
                    <a:pt x="1276" y="2479"/>
                  </a:lnTo>
                  <a:lnTo>
                    <a:pt x="1273" y="2478"/>
                  </a:lnTo>
                  <a:lnTo>
                    <a:pt x="1272" y="2476"/>
                  </a:lnTo>
                  <a:lnTo>
                    <a:pt x="1269" y="2474"/>
                  </a:lnTo>
                  <a:lnTo>
                    <a:pt x="1269" y="2471"/>
                  </a:lnTo>
                  <a:lnTo>
                    <a:pt x="1269" y="2469"/>
                  </a:lnTo>
                  <a:lnTo>
                    <a:pt x="1271" y="2466"/>
                  </a:lnTo>
                  <a:lnTo>
                    <a:pt x="1273" y="2465"/>
                  </a:lnTo>
                  <a:lnTo>
                    <a:pt x="1276" y="2465"/>
                  </a:lnTo>
                  <a:lnTo>
                    <a:pt x="1313" y="2462"/>
                  </a:lnTo>
                  <a:close/>
                  <a:moveTo>
                    <a:pt x="1132" y="2459"/>
                  </a:moveTo>
                  <a:lnTo>
                    <a:pt x="1169" y="2462"/>
                  </a:lnTo>
                  <a:lnTo>
                    <a:pt x="1171" y="2463"/>
                  </a:lnTo>
                  <a:lnTo>
                    <a:pt x="1172" y="2465"/>
                  </a:lnTo>
                  <a:lnTo>
                    <a:pt x="1175" y="2467"/>
                  </a:lnTo>
                  <a:lnTo>
                    <a:pt x="1175" y="2470"/>
                  </a:lnTo>
                  <a:lnTo>
                    <a:pt x="1174" y="2473"/>
                  </a:lnTo>
                  <a:lnTo>
                    <a:pt x="1172" y="2475"/>
                  </a:lnTo>
                  <a:lnTo>
                    <a:pt x="1170" y="2476"/>
                  </a:lnTo>
                  <a:lnTo>
                    <a:pt x="1167" y="2476"/>
                  </a:lnTo>
                  <a:lnTo>
                    <a:pt x="1131" y="2474"/>
                  </a:lnTo>
                  <a:lnTo>
                    <a:pt x="1131" y="2474"/>
                  </a:lnTo>
                  <a:lnTo>
                    <a:pt x="1128" y="2474"/>
                  </a:lnTo>
                  <a:lnTo>
                    <a:pt x="1125" y="2471"/>
                  </a:lnTo>
                  <a:lnTo>
                    <a:pt x="1124" y="2470"/>
                  </a:lnTo>
                  <a:lnTo>
                    <a:pt x="1124" y="2466"/>
                  </a:lnTo>
                  <a:lnTo>
                    <a:pt x="1125" y="2463"/>
                  </a:lnTo>
                  <a:lnTo>
                    <a:pt x="1127" y="2462"/>
                  </a:lnTo>
                  <a:lnTo>
                    <a:pt x="1129" y="2461"/>
                  </a:lnTo>
                  <a:lnTo>
                    <a:pt x="1132" y="2459"/>
                  </a:lnTo>
                  <a:close/>
                  <a:moveTo>
                    <a:pt x="1385" y="2457"/>
                  </a:moveTo>
                  <a:lnTo>
                    <a:pt x="1387" y="2457"/>
                  </a:lnTo>
                  <a:lnTo>
                    <a:pt x="1390" y="2458"/>
                  </a:lnTo>
                  <a:lnTo>
                    <a:pt x="1391" y="2461"/>
                  </a:lnTo>
                  <a:lnTo>
                    <a:pt x="1392" y="2463"/>
                  </a:lnTo>
                  <a:lnTo>
                    <a:pt x="1391" y="2466"/>
                  </a:lnTo>
                  <a:lnTo>
                    <a:pt x="1390" y="2469"/>
                  </a:lnTo>
                  <a:lnTo>
                    <a:pt x="1388" y="2470"/>
                  </a:lnTo>
                  <a:lnTo>
                    <a:pt x="1386" y="2471"/>
                  </a:lnTo>
                  <a:lnTo>
                    <a:pt x="1349" y="2475"/>
                  </a:lnTo>
                  <a:lnTo>
                    <a:pt x="1347" y="2474"/>
                  </a:lnTo>
                  <a:lnTo>
                    <a:pt x="1344" y="2473"/>
                  </a:lnTo>
                  <a:lnTo>
                    <a:pt x="1343" y="2471"/>
                  </a:lnTo>
                  <a:lnTo>
                    <a:pt x="1341" y="2469"/>
                  </a:lnTo>
                  <a:lnTo>
                    <a:pt x="1341" y="2465"/>
                  </a:lnTo>
                  <a:lnTo>
                    <a:pt x="1343" y="2462"/>
                  </a:lnTo>
                  <a:lnTo>
                    <a:pt x="1345" y="2461"/>
                  </a:lnTo>
                  <a:lnTo>
                    <a:pt x="1348" y="2461"/>
                  </a:lnTo>
                  <a:lnTo>
                    <a:pt x="1385" y="2457"/>
                  </a:lnTo>
                  <a:close/>
                  <a:moveTo>
                    <a:pt x="1061" y="2452"/>
                  </a:moveTo>
                  <a:lnTo>
                    <a:pt x="1097" y="2457"/>
                  </a:lnTo>
                  <a:lnTo>
                    <a:pt x="1099" y="2457"/>
                  </a:lnTo>
                  <a:lnTo>
                    <a:pt x="1100" y="2459"/>
                  </a:lnTo>
                  <a:lnTo>
                    <a:pt x="1102" y="2462"/>
                  </a:lnTo>
                  <a:lnTo>
                    <a:pt x="1103" y="2465"/>
                  </a:lnTo>
                  <a:lnTo>
                    <a:pt x="1102" y="2467"/>
                  </a:lnTo>
                  <a:lnTo>
                    <a:pt x="1100" y="2469"/>
                  </a:lnTo>
                  <a:lnTo>
                    <a:pt x="1098" y="2470"/>
                  </a:lnTo>
                  <a:lnTo>
                    <a:pt x="1094" y="2471"/>
                  </a:lnTo>
                  <a:lnTo>
                    <a:pt x="1059" y="2466"/>
                  </a:lnTo>
                  <a:lnTo>
                    <a:pt x="1059" y="2466"/>
                  </a:lnTo>
                  <a:lnTo>
                    <a:pt x="1056" y="2465"/>
                  </a:lnTo>
                  <a:lnTo>
                    <a:pt x="1053" y="2463"/>
                  </a:lnTo>
                  <a:lnTo>
                    <a:pt x="1052" y="2461"/>
                  </a:lnTo>
                  <a:lnTo>
                    <a:pt x="1052" y="2458"/>
                  </a:lnTo>
                  <a:lnTo>
                    <a:pt x="1053" y="2456"/>
                  </a:lnTo>
                  <a:lnTo>
                    <a:pt x="1055" y="2453"/>
                  </a:lnTo>
                  <a:lnTo>
                    <a:pt x="1057" y="2452"/>
                  </a:lnTo>
                  <a:lnTo>
                    <a:pt x="1061" y="2452"/>
                  </a:lnTo>
                  <a:close/>
                  <a:moveTo>
                    <a:pt x="1455" y="2446"/>
                  </a:moveTo>
                  <a:lnTo>
                    <a:pt x="1458" y="2446"/>
                  </a:lnTo>
                  <a:lnTo>
                    <a:pt x="1460" y="2448"/>
                  </a:lnTo>
                  <a:lnTo>
                    <a:pt x="1463" y="2449"/>
                  </a:lnTo>
                  <a:lnTo>
                    <a:pt x="1463" y="2452"/>
                  </a:lnTo>
                  <a:lnTo>
                    <a:pt x="1463" y="2456"/>
                  </a:lnTo>
                  <a:lnTo>
                    <a:pt x="1462" y="2457"/>
                  </a:lnTo>
                  <a:lnTo>
                    <a:pt x="1460" y="2459"/>
                  </a:lnTo>
                  <a:lnTo>
                    <a:pt x="1458" y="2461"/>
                  </a:lnTo>
                  <a:lnTo>
                    <a:pt x="1421" y="2466"/>
                  </a:lnTo>
                  <a:lnTo>
                    <a:pt x="1419" y="2466"/>
                  </a:lnTo>
                  <a:lnTo>
                    <a:pt x="1416" y="2465"/>
                  </a:lnTo>
                  <a:lnTo>
                    <a:pt x="1415" y="2463"/>
                  </a:lnTo>
                  <a:lnTo>
                    <a:pt x="1413" y="2459"/>
                  </a:lnTo>
                  <a:lnTo>
                    <a:pt x="1413" y="2457"/>
                  </a:lnTo>
                  <a:lnTo>
                    <a:pt x="1415" y="2454"/>
                  </a:lnTo>
                  <a:lnTo>
                    <a:pt x="1417" y="2453"/>
                  </a:lnTo>
                  <a:lnTo>
                    <a:pt x="1420" y="2452"/>
                  </a:lnTo>
                  <a:lnTo>
                    <a:pt x="1455" y="2446"/>
                  </a:lnTo>
                  <a:close/>
                  <a:moveTo>
                    <a:pt x="987" y="2439"/>
                  </a:moveTo>
                  <a:lnTo>
                    <a:pt x="989" y="2439"/>
                  </a:lnTo>
                  <a:lnTo>
                    <a:pt x="1025" y="2446"/>
                  </a:lnTo>
                  <a:lnTo>
                    <a:pt x="1027" y="2446"/>
                  </a:lnTo>
                  <a:lnTo>
                    <a:pt x="1030" y="2449"/>
                  </a:lnTo>
                  <a:lnTo>
                    <a:pt x="1031" y="2452"/>
                  </a:lnTo>
                  <a:lnTo>
                    <a:pt x="1031" y="2454"/>
                  </a:lnTo>
                  <a:lnTo>
                    <a:pt x="1030" y="2457"/>
                  </a:lnTo>
                  <a:lnTo>
                    <a:pt x="1028" y="2459"/>
                  </a:lnTo>
                  <a:lnTo>
                    <a:pt x="1026" y="2459"/>
                  </a:lnTo>
                  <a:lnTo>
                    <a:pt x="1022" y="2459"/>
                  </a:lnTo>
                  <a:lnTo>
                    <a:pt x="987" y="2453"/>
                  </a:lnTo>
                  <a:lnTo>
                    <a:pt x="987" y="2453"/>
                  </a:lnTo>
                  <a:lnTo>
                    <a:pt x="984" y="2452"/>
                  </a:lnTo>
                  <a:lnTo>
                    <a:pt x="983" y="2450"/>
                  </a:lnTo>
                  <a:lnTo>
                    <a:pt x="981" y="2448"/>
                  </a:lnTo>
                  <a:lnTo>
                    <a:pt x="981" y="2445"/>
                  </a:lnTo>
                  <a:lnTo>
                    <a:pt x="983" y="2442"/>
                  </a:lnTo>
                  <a:lnTo>
                    <a:pt x="984" y="2440"/>
                  </a:lnTo>
                  <a:lnTo>
                    <a:pt x="987" y="2439"/>
                  </a:lnTo>
                  <a:close/>
                  <a:moveTo>
                    <a:pt x="1529" y="2432"/>
                  </a:moveTo>
                  <a:lnTo>
                    <a:pt x="1531" y="2432"/>
                  </a:lnTo>
                  <a:lnTo>
                    <a:pt x="1534" y="2435"/>
                  </a:lnTo>
                  <a:lnTo>
                    <a:pt x="1535" y="2437"/>
                  </a:lnTo>
                  <a:lnTo>
                    <a:pt x="1535" y="2440"/>
                  </a:lnTo>
                  <a:lnTo>
                    <a:pt x="1534" y="2442"/>
                  </a:lnTo>
                  <a:lnTo>
                    <a:pt x="1531" y="2445"/>
                  </a:lnTo>
                  <a:lnTo>
                    <a:pt x="1529" y="2445"/>
                  </a:lnTo>
                  <a:lnTo>
                    <a:pt x="1493" y="2454"/>
                  </a:lnTo>
                  <a:lnTo>
                    <a:pt x="1491" y="2454"/>
                  </a:lnTo>
                  <a:lnTo>
                    <a:pt x="1488" y="2453"/>
                  </a:lnTo>
                  <a:lnTo>
                    <a:pt x="1487" y="2450"/>
                  </a:lnTo>
                  <a:lnTo>
                    <a:pt x="1485" y="2448"/>
                  </a:lnTo>
                  <a:lnTo>
                    <a:pt x="1485" y="2445"/>
                  </a:lnTo>
                  <a:lnTo>
                    <a:pt x="1487" y="2442"/>
                  </a:lnTo>
                  <a:lnTo>
                    <a:pt x="1488" y="2441"/>
                  </a:lnTo>
                  <a:lnTo>
                    <a:pt x="1491" y="2440"/>
                  </a:lnTo>
                  <a:lnTo>
                    <a:pt x="1526" y="2432"/>
                  </a:lnTo>
                  <a:lnTo>
                    <a:pt x="1529" y="2432"/>
                  </a:lnTo>
                  <a:close/>
                  <a:moveTo>
                    <a:pt x="917" y="2422"/>
                  </a:moveTo>
                  <a:lnTo>
                    <a:pt x="920" y="2423"/>
                  </a:lnTo>
                  <a:lnTo>
                    <a:pt x="954" y="2431"/>
                  </a:lnTo>
                  <a:lnTo>
                    <a:pt x="956" y="2432"/>
                  </a:lnTo>
                  <a:lnTo>
                    <a:pt x="959" y="2435"/>
                  </a:lnTo>
                  <a:lnTo>
                    <a:pt x="960" y="2437"/>
                  </a:lnTo>
                  <a:lnTo>
                    <a:pt x="960" y="2440"/>
                  </a:lnTo>
                  <a:lnTo>
                    <a:pt x="959" y="2442"/>
                  </a:lnTo>
                  <a:lnTo>
                    <a:pt x="956" y="2444"/>
                  </a:lnTo>
                  <a:lnTo>
                    <a:pt x="954" y="2445"/>
                  </a:lnTo>
                  <a:lnTo>
                    <a:pt x="951" y="2445"/>
                  </a:lnTo>
                  <a:lnTo>
                    <a:pt x="916" y="2436"/>
                  </a:lnTo>
                  <a:lnTo>
                    <a:pt x="916" y="2436"/>
                  </a:lnTo>
                  <a:lnTo>
                    <a:pt x="913" y="2435"/>
                  </a:lnTo>
                  <a:lnTo>
                    <a:pt x="912" y="2433"/>
                  </a:lnTo>
                  <a:lnTo>
                    <a:pt x="911" y="2431"/>
                  </a:lnTo>
                  <a:lnTo>
                    <a:pt x="911" y="2427"/>
                  </a:lnTo>
                  <a:lnTo>
                    <a:pt x="912" y="2424"/>
                  </a:lnTo>
                  <a:lnTo>
                    <a:pt x="915" y="2423"/>
                  </a:lnTo>
                  <a:lnTo>
                    <a:pt x="917" y="2422"/>
                  </a:lnTo>
                  <a:close/>
                  <a:moveTo>
                    <a:pt x="1598" y="2412"/>
                  </a:moveTo>
                  <a:lnTo>
                    <a:pt x="1601" y="2414"/>
                  </a:lnTo>
                  <a:lnTo>
                    <a:pt x="1603" y="2415"/>
                  </a:lnTo>
                  <a:lnTo>
                    <a:pt x="1604" y="2418"/>
                  </a:lnTo>
                  <a:lnTo>
                    <a:pt x="1604" y="2420"/>
                  </a:lnTo>
                  <a:lnTo>
                    <a:pt x="1604" y="2423"/>
                  </a:lnTo>
                  <a:lnTo>
                    <a:pt x="1602" y="2425"/>
                  </a:lnTo>
                  <a:lnTo>
                    <a:pt x="1599" y="2427"/>
                  </a:lnTo>
                  <a:lnTo>
                    <a:pt x="1564" y="2437"/>
                  </a:lnTo>
                  <a:lnTo>
                    <a:pt x="1561" y="2437"/>
                  </a:lnTo>
                  <a:lnTo>
                    <a:pt x="1559" y="2436"/>
                  </a:lnTo>
                  <a:lnTo>
                    <a:pt x="1557" y="2435"/>
                  </a:lnTo>
                  <a:lnTo>
                    <a:pt x="1556" y="2432"/>
                  </a:lnTo>
                  <a:lnTo>
                    <a:pt x="1556" y="2429"/>
                  </a:lnTo>
                  <a:lnTo>
                    <a:pt x="1556" y="2427"/>
                  </a:lnTo>
                  <a:lnTo>
                    <a:pt x="1559" y="2424"/>
                  </a:lnTo>
                  <a:lnTo>
                    <a:pt x="1561" y="2423"/>
                  </a:lnTo>
                  <a:lnTo>
                    <a:pt x="1595" y="2412"/>
                  </a:lnTo>
                  <a:lnTo>
                    <a:pt x="1598" y="2412"/>
                  </a:lnTo>
                  <a:close/>
                  <a:moveTo>
                    <a:pt x="848" y="2401"/>
                  </a:moveTo>
                  <a:lnTo>
                    <a:pt x="850" y="2402"/>
                  </a:lnTo>
                  <a:lnTo>
                    <a:pt x="884" y="2412"/>
                  </a:lnTo>
                  <a:lnTo>
                    <a:pt x="887" y="2414"/>
                  </a:lnTo>
                  <a:lnTo>
                    <a:pt x="890" y="2416"/>
                  </a:lnTo>
                  <a:lnTo>
                    <a:pt x="890" y="2419"/>
                  </a:lnTo>
                  <a:lnTo>
                    <a:pt x="890" y="2422"/>
                  </a:lnTo>
                  <a:lnTo>
                    <a:pt x="888" y="2424"/>
                  </a:lnTo>
                  <a:lnTo>
                    <a:pt x="886" y="2425"/>
                  </a:lnTo>
                  <a:lnTo>
                    <a:pt x="883" y="2427"/>
                  </a:lnTo>
                  <a:lnTo>
                    <a:pt x="881" y="2427"/>
                  </a:lnTo>
                  <a:lnTo>
                    <a:pt x="846" y="2415"/>
                  </a:lnTo>
                  <a:lnTo>
                    <a:pt x="844" y="2414"/>
                  </a:lnTo>
                  <a:lnTo>
                    <a:pt x="841" y="2411"/>
                  </a:lnTo>
                  <a:lnTo>
                    <a:pt x="841" y="2408"/>
                  </a:lnTo>
                  <a:lnTo>
                    <a:pt x="841" y="2406"/>
                  </a:lnTo>
                  <a:lnTo>
                    <a:pt x="843" y="2403"/>
                  </a:lnTo>
                  <a:lnTo>
                    <a:pt x="845" y="2402"/>
                  </a:lnTo>
                  <a:lnTo>
                    <a:pt x="848" y="2401"/>
                  </a:lnTo>
                  <a:close/>
                  <a:moveTo>
                    <a:pt x="1667" y="2390"/>
                  </a:moveTo>
                  <a:lnTo>
                    <a:pt x="1670" y="2390"/>
                  </a:lnTo>
                  <a:lnTo>
                    <a:pt x="1671" y="2391"/>
                  </a:lnTo>
                  <a:lnTo>
                    <a:pt x="1674" y="2394"/>
                  </a:lnTo>
                  <a:lnTo>
                    <a:pt x="1674" y="2397"/>
                  </a:lnTo>
                  <a:lnTo>
                    <a:pt x="1673" y="2399"/>
                  </a:lnTo>
                  <a:lnTo>
                    <a:pt x="1671" y="2402"/>
                  </a:lnTo>
                  <a:lnTo>
                    <a:pt x="1669" y="2403"/>
                  </a:lnTo>
                  <a:lnTo>
                    <a:pt x="1635" y="2416"/>
                  </a:lnTo>
                  <a:lnTo>
                    <a:pt x="1635" y="2416"/>
                  </a:lnTo>
                  <a:lnTo>
                    <a:pt x="1632" y="2416"/>
                  </a:lnTo>
                  <a:lnTo>
                    <a:pt x="1629" y="2415"/>
                  </a:lnTo>
                  <a:lnTo>
                    <a:pt x="1627" y="2414"/>
                  </a:lnTo>
                  <a:lnTo>
                    <a:pt x="1625" y="2411"/>
                  </a:lnTo>
                  <a:lnTo>
                    <a:pt x="1625" y="2408"/>
                  </a:lnTo>
                  <a:lnTo>
                    <a:pt x="1625" y="2406"/>
                  </a:lnTo>
                  <a:lnTo>
                    <a:pt x="1627" y="2403"/>
                  </a:lnTo>
                  <a:lnTo>
                    <a:pt x="1629" y="2402"/>
                  </a:lnTo>
                  <a:lnTo>
                    <a:pt x="1663" y="2390"/>
                  </a:lnTo>
                  <a:lnTo>
                    <a:pt x="1667" y="2390"/>
                  </a:lnTo>
                  <a:close/>
                  <a:moveTo>
                    <a:pt x="780" y="2376"/>
                  </a:moveTo>
                  <a:lnTo>
                    <a:pt x="782" y="2377"/>
                  </a:lnTo>
                  <a:lnTo>
                    <a:pt x="816" y="2389"/>
                  </a:lnTo>
                  <a:lnTo>
                    <a:pt x="819" y="2391"/>
                  </a:lnTo>
                  <a:lnTo>
                    <a:pt x="820" y="2393"/>
                  </a:lnTo>
                  <a:lnTo>
                    <a:pt x="822" y="2395"/>
                  </a:lnTo>
                  <a:lnTo>
                    <a:pt x="820" y="2399"/>
                  </a:lnTo>
                  <a:lnTo>
                    <a:pt x="819" y="2401"/>
                  </a:lnTo>
                  <a:lnTo>
                    <a:pt x="818" y="2403"/>
                  </a:lnTo>
                  <a:lnTo>
                    <a:pt x="814" y="2403"/>
                  </a:lnTo>
                  <a:lnTo>
                    <a:pt x="811" y="2403"/>
                  </a:lnTo>
                  <a:lnTo>
                    <a:pt x="777" y="2390"/>
                  </a:lnTo>
                  <a:lnTo>
                    <a:pt x="774" y="2389"/>
                  </a:lnTo>
                  <a:lnTo>
                    <a:pt x="773" y="2386"/>
                  </a:lnTo>
                  <a:lnTo>
                    <a:pt x="773" y="2384"/>
                  </a:lnTo>
                  <a:lnTo>
                    <a:pt x="773" y="2381"/>
                  </a:lnTo>
                  <a:lnTo>
                    <a:pt x="774" y="2378"/>
                  </a:lnTo>
                  <a:lnTo>
                    <a:pt x="777" y="2377"/>
                  </a:lnTo>
                  <a:lnTo>
                    <a:pt x="780" y="2376"/>
                  </a:lnTo>
                  <a:close/>
                  <a:moveTo>
                    <a:pt x="1734" y="2363"/>
                  </a:moveTo>
                  <a:lnTo>
                    <a:pt x="1737" y="2363"/>
                  </a:lnTo>
                  <a:lnTo>
                    <a:pt x="1739" y="2364"/>
                  </a:lnTo>
                  <a:lnTo>
                    <a:pt x="1741" y="2367"/>
                  </a:lnTo>
                  <a:lnTo>
                    <a:pt x="1741" y="2369"/>
                  </a:lnTo>
                  <a:lnTo>
                    <a:pt x="1741" y="2372"/>
                  </a:lnTo>
                  <a:lnTo>
                    <a:pt x="1739" y="2374"/>
                  </a:lnTo>
                  <a:lnTo>
                    <a:pt x="1737" y="2377"/>
                  </a:lnTo>
                  <a:lnTo>
                    <a:pt x="1703" y="2390"/>
                  </a:lnTo>
                  <a:lnTo>
                    <a:pt x="1700" y="2391"/>
                  </a:lnTo>
                  <a:lnTo>
                    <a:pt x="1697" y="2390"/>
                  </a:lnTo>
                  <a:lnTo>
                    <a:pt x="1695" y="2389"/>
                  </a:lnTo>
                  <a:lnTo>
                    <a:pt x="1693" y="2386"/>
                  </a:lnTo>
                  <a:lnTo>
                    <a:pt x="1693" y="2384"/>
                  </a:lnTo>
                  <a:lnTo>
                    <a:pt x="1693" y="2381"/>
                  </a:lnTo>
                  <a:lnTo>
                    <a:pt x="1695" y="2378"/>
                  </a:lnTo>
                  <a:lnTo>
                    <a:pt x="1697" y="2377"/>
                  </a:lnTo>
                  <a:lnTo>
                    <a:pt x="1731" y="2363"/>
                  </a:lnTo>
                  <a:lnTo>
                    <a:pt x="1734" y="2363"/>
                  </a:lnTo>
                  <a:close/>
                  <a:moveTo>
                    <a:pt x="714" y="2347"/>
                  </a:moveTo>
                  <a:lnTo>
                    <a:pt x="717" y="2348"/>
                  </a:lnTo>
                  <a:lnTo>
                    <a:pt x="750" y="2363"/>
                  </a:lnTo>
                  <a:lnTo>
                    <a:pt x="752" y="2364"/>
                  </a:lnTo>
                  <a:lnTo>
                    <a:pt x="754" y="2367"/>
                  </a:lnTo>
                  <a:lnTo>
                    <a:pt x="754" y="2369"/>
                  </a:lnTo>
                  <a:lnTo>
                    <a:pt x="754" y="2372"/>
                  </a:lnTo>
                  <a:lnTo>
                    <a:pt x="752" y="2374"/>
                  </a:lnTo>
                  <a:lnTo>
                    <a:pt x="750" y="2376"/>
                  </a:lnTo>
                  <a:lnTo>
                    <a:pt x="747" y="2377"/>
                  </a:lnTo>
                  <a:lnTo>
                    <a:pt x="744" y="2376"/>
                  </a:lnTo>
                  <a:lnTo>
                    <a:pt x="710" y="2361"/>
                  </a:lnTo>
                  <a:lnTo>
                    <a:pt x="709" y="2359"/>
                  </a:lnTo>
                  <a:lnTo>
                    <a:pt x="708" y="2356"/>
                  </a:lnTo>
                  <a:lnTo>
                    <a:pt x="706" y="2353"/>
                  </a:lnTo>
                  <a:lnTo>
                    <a:pt x="708" y="2351"/>
                  </a:lnTo>
                  <a:lnTo>
                    <a:pt x="709" y="2348"/>
                  </a:lnTo>
                  <a:lnTo>
                    <a:pt x="712" y="2347"/>
                  </a:lnTo>
                  <a:lnTo>
                    <a:pt x="714" y="2347"/>
                  </a:lnTo>
                  <a:close/>
                  <a:moveTo>
                    <a:pt x="1800" y="2331"/>
                  </a:moveTo>
                  <a:lnTo>
                    <a:pt x="1802" y="2332"/>
                  </a:lnTo>
                  <a:lnTo>
                    <a:pt x="1805" y="2334"/>
                  </a:lnTo>
                  <a:lnTo>
                    <a:pt x="1806" y="2335"/>
                  </a:lnTo>
                  <a:lnTo>
                    <a:pt x="1807" y="2338"/>
                  </a:lnTo>
                  <a:lnTo>
                    <a:pt x="1806" y="2342"/>
                  </a:lnTo>
                  <a:lnTo>
                    <a:pt x="1805" y="2343"/>
                  </a:lnTo>
                  <a:lnTo>
                    <a:pt x="1803" y="2346"/>
                  </a:lnTo>
                  <a:lnTo>
                    <a:pt x="1771" y="2361"/>
                  </a:lnTo>
                  <a:lnTo>
                    <a:pt x="1771" y="2361"/>
                  </a:lnTo>
                  <a:lnTo>
                    <a:pt x="1767" y="2363"/>
                  </a:lnTo>
                  <a:lnTo>
                    <a:pt x="1764" y="2361"/>
                  </a:lnTo>
                  <a:lnTo>
                    <a:pt x="1762" y="2360"/>
                  </a:lnTo>
                  <a:lnTo>
                    <a:pt x="1760" y="2357"/>
                  </a:lnTo>
                  <a:lnTo>
                    <a:pt x="1760" y="2355"/>
                  </a:lnTo>
                  <a:lnTo>
                    <a:pt x="1760" y="2352"/>
                  </a:lnTo>
                  <a:lnTo>
                    <a:pt x="1762" y="2350"/>
                  </a:lnTo>
                  <a:lnTo>
                    <a:pt x="1764" y="2348"/>
                  </a:lnTo>
                  <a:lnTo>
                    <a:pt x="1797" y="2332"/>
                  </a:lnTo>
                  <a:lnTo>
                    <a:pt x="1800" y="2331"/>
                  </a:lnTo>
                  <a:close/>
                  <a:moveTo>
                    <a:pt x="650" y="2314"/>
                  </a:moveTo>
                  <a:lnTo>
                    <a:pt x="653" y="2315"/>
                  </a:lnTo>
                  <a:lnTo>
                    <a:pt x="685" y="2331"/>
                  </a:lnTo>
                  <a:lnTo>
                    <a:pt x="687" y="2334"/>
                  </a:lnTo>
                  <a:lnTo>
                    <a:pt x="688" y="2336"/>
                  </a:lnTo>
                  <a:lnTo>
                    <a:pt x="689" y="2339"/>
                  </a:lnTo>
                  <a:lnTo>
                    <a:pt x="688" y="2342"/>
                  </a:lnTo>
                  <a:lnTo>
                    <a:pt x="687" y="2344"/>
                  </a:lnTo>
                  <a:lnTo>
                    <a:pt x="684" y="2346"/>
                  </a:lnTo>
                  <a:lnTo>
                    <a:pt x="682" y="2346"/>
                  </a:lnTo>
                  <a:lnTo>
                    <a:pt x="679" y="2344"/>
                  </a:lnTo>
                  <a:lnTo>
                    <a:pt x="646" y="2327"/>
                  </a:lnTo>
                  <a:lnTo>
                    <a:pt x="646" y="2327"/>
                  </a:lnTo>
                  <a:lnTo>
                    <a:pt x="644" y="2326"/>
                  </a:lnTo>
                  <a:lnTo>
                    <a:pt x="642" y="2323"/>
                  </a:lnTo>
                  <a:lnTo>
                    <a:pt x="642" y="2321"/>
                  </a:lnTo>
                  <a:lnTo>
                    <a:pt x="644" y="2318"/>
                  </a:lnTo>
                  <a:lnTo>
                    <a:pt x="645" y="2315"/>
                  </a:lnTo>
                  <a:lnTo>
                    <a:pt x="648" y="2314"/>
                  </a:lnTo>
                  <a:lnTo>
                    <a:pt x="650" y="2314"/>
                  </a:lnTo>
                  <a:close/>
                  <a:moveTo>
                    <a:pt x="1862" y="2297"/>
                  </a:moveTo>
                  <a:lnTo>
                    <a:pt x="1865" y="2297"/>
                  </a:lnTo>
                  <a:lnTo>
                    <a:pt x="1868" y="2298"/>
                  </a:lnTo>
                  <a:lnTo>
                    <a:pt x="1870" y="2300"/>
                  </a:lnTo>
                  <a:lnTo>
                    <a:pt x="1870" y="2304"/>
                  </a:lnTo>
                  <a:lnTo>
                    <a:pt x="1870" y="2306"/>
                  </a:lnTo>
                  <a:lnTo>
                    <a:pt x="1869" y="2309"/>
                  </a:lnTo>
                  <a:lnTo>
                    <a:pt x="1868" y="2310"/>
                  </a:lnTo>
                  <a:lnTo>
                    <a:pt x="1835" y="2329"/>
                  </a:lnTo>
                  <a:lnTo>
                    <a:pt x="1832" y="2329"/>
                  </a:lnTo>
                  <a:lnTo>
                    <a:pt x="1830" y="2329"/>
                  </a:lnTo>
                  <a:lnTo>
                    <a:pt x="1827" y="2327"/>
                  </a:lnTo>
                  <a:lnTo>
                    <a:pt x="1826" y="2326"/>
                  </a:lnTo>
                  <a:lnTo>
                    <a:pt x="1824" y="2322"/>
                  </a:lnTo>
                  <a:lnTo>
                    <a:pt x="1824" y="2319"/>
                  </a:lnTo>
                  <a:lnTo>
                    <a:pt x="1826" y="2317"/>
                  </a:lnTo>
                  <a:lnTo>
                    <a:pt x="1828" y="2315"/>
                  </a:lnTo>
                  <a:lnTo>
                    <a:pt x="1860" y="2297"/>
                  </a:lnTo>
                  <a:lnTo>
                    <a:pt x="1862" y="2297"/>
                  </a:lnTo>
                  <a:close/>
                  <a:moveTo>
                    <a:pt x="589" y="2278"/>
                  </a:moveTo>
                  <a:lnTo>
                    <a:pt x="591" y="2279"/>
                  </a:lnTo>
                  <a:lnTo>
                    <a:pt x="621" y="2297"/>
                  </a:lnTo>
                  <a:lnTo>
                    <a:pt x="624" y="2300"/>
                  </a:lnTo>
                  <a:lnTo>
                    <a:pt x="625" y="2301"/>
                  </a:lnTo>
                  <a:lnTo>
                    <a:pt x="625" y="2305"/>
                  </a:lnTo>
                  <a:lnTo>
                    <a:pt x="624" y="2308"/>
                  </a:lnTo>
                  <a:lnTo>
                    <a:pt x="623" y="2309"/>
                  </a:lnTo>
                  <a:lnTo>
                    <a:pt x="620" y="2310"/>
                  </a:lnTo>
                  <a:lnTo>
                    <a:pt x="617" y="2310"/>
                  </a:lnTo>
                  <a:lnTo>
                    <a:pt x="615" y="2310"/>
                  </a:lnTo>
                  <a:lnTo>
                    <a:pt x="583" y="2291"/>
                  </a:lnTo>
                  <a:lnTo>
                    <a:pt x="581" y="2289"/>
                  </a:lnTo>
                  <a:lnTo>
                    <a:pt x="579" y="2287"/>
                  </a:lnTo>
                  <a:lnTo>
                    <a:pt x="579" y="2284"/>
                  </a:lnTo>
                  <a:lnTo>
                    <a:pt x="581" y="2281"/>
                  </a:lnTo>
                  <a:lnTo>
                    <a:pt x="583" y="2279"/>
                  </a:lnTo>
                  <a:lnTo>
                    <a:pt x="586" y="2278"/>
                  </a:lnTo>
                  <a:lnTo>
                    <a:pt x="589" y="2278"/>
                  </a:lnTo>
                  <a:close/>
                  <a:moveTo>
                    <a:pt x="1924" y="2258"/>
                  </a:moveTo>
                  <a:lnTo>
                    <a:pt x="1926" y="2258"/>
                  </a:lnTo>
                  <a:lnTo>
                    <a:pt x="1929" y="2259"/>
                  </a:lnTo>
                  <a:lnTo>
                    <a:pt x="1930" y="2262"/>
                  </a:lnTo>
                  <a:lnTo>
                    <a:pt x="1932" y="2264"/>
                  </a:lnTo>
                  <a:lnTo>
                    <a:pt x="1932" y="2267"/>
                  </a:lnTo>
                  <a:lnTo>
                    <a:pt x="1930" y="2270"/>
                  </a:lnTo>
                  <a:lnTo>
                    <a:pt x="1929" y="2271"/>
                  </a:lnTo>
                  <a:lnTo>
                    <a:pt x="1898" y="2292"/>
                  </a:lnTo>
                  <a:lnTo>
                    <a:pt x="1895" y="2292"/>
                  </a:lnTo>
                  <a:lnTo>
                    <a:pt x="1892" y="2292"/>
                  </a:lnTo>
                  <a:lnTo>
                    <a:pt x="1890" y="2291"/>
                  </a:lnTo>
                  <a:lnTo>
                    <a:pt x="1889" y="2289"/>
                  </a:lnTo>
                  <a:lnTo>
                    <a:pt x="1887" y="2287"/>
                  </a:lnTo>
                  <a:lnTo>
                    <a:pt x="1887" y="2284"/>
                  </a:lnTo>
                  <a:lnTo>
                    <a:pt x="1889" y="2281"/>
                  </a:lnTo>
                  <a:lnTo>
                    <a:pt x="1891" y="2279"/>
                  </a:lnTo>
                  <a:lnTo>
                    <a:pt x="1921" y="2259"/>
                  </a:lnTo>
                  <a:lnTo>
                    <a:pt x="1924" y="2258"/>
                  </a:lnTo>
                  <a:close/>
                  <a:moveTo>
                    <a:pt x="526" y="2237"/>
                  </a:moveTo>
                  <a:lnTo>
                    <a:pt x="528" y="2237"/>
                  </a:lnTo>
                  <a:lnTo>
                    <a:pt x="531" y="2238"/>
                  </a:lnTo>
                  <a:lnTo>
                    <a:pt x="561" y="2259"/>
                  </a:lnTo>
                  <a:lnTo>
                    <a:pt x="562" y="2260"/>
                  </a:lnTo>
                  <a:lnTo>
                    <a:pt x="564" y="2263"/>
                  </a:lnTo>
                  <a:lnTo>
                    <a:pt x="564" y="2267"/>
                  </a:lnTo>
                  <a:lnTo>
                    <a:pt x="562" y="2270"/>
                  </a:lnTo>
                  <a:lnTo>
                    <a:pt x="561" y="2271"/>
                  </a:lnTo>
                  <a:lnTo>
                    <a:pt x="558" y="2272"/>
                  </a:lnTo>
                  <a:lnTo>
                    <a:pt x="556" y="2272"/>
                  </a:lnTo>
                  <a:lnTo>
                    <a:pt x="553" y="2271"/>
                  </a:lnTo>
                  <a:lnTo>
                    <a:pt x="523" y="2250"/>
                  </a:lnTo>
                  <a:lnTo>
                    <a:pt x="521" y="2249"/>
                  </a:lnTo>
                  <a:lnTo>
                    <a:pt x="519" y="2246"/>
                  </a:lnTo>
                  <a:lnTo>
                    <a:pt x="519" y="2243"/>
                  </a:lnTo>
                  <a:lnTo>
                    <a:pt x="521" y="2241"/>
                  </a:lnTo>
                  <a:lnTo>
                    <a:pt x="523" y="2238"/>
                  </a:lnTo>
                  <a:lnTo>
                    <a:pt x="526" y="2237"/>
                  </a:lnTo>
                  <a:close/>
                  <a:moveTo>
                    <a:pt x="1985" y="2216"/>
                  </a:moveTo>
                  <a:lnTo>
                    <a:pt x="1988" y="2217"/>
                  </a:lnTo>
                  <a:lnTo>
                    <a:pt x="1989" y="2219"/>
                  </a:lnTo>
                  <a:lnTo>
                    <a:pt x="1991" y="2221"/>
                  </a:lnTo>
                  <a:lnTo>
                    <a:pt x="1992" y="2225"/>
                  </a:lnTo>
                  <a:lnTo>
                    <a:pt x="1991" y="2228"/>
                  </a:lnTo>
                  <a:lnTo>
                    <a:pt x="1988" y="2229"/>
                  </a:lnTo>
                  <a:lnTo>
                    <a:pt x="1959" y="2251"/>
                  </a:lnTo>
                  <a:lnTo>
                    <a:pt x="1957" y="2253"/>
                  </a:lnTo>
                  <a:lnTo>
                    <a:pt x="1954" y="2253"/>
                  </a:lnTo>
                  <a:lnTo>
                    <a:pt x="1951" y="2251"/>
                  </a:lnTo>
                  <a:lnTo>
                    <a:pt x="1949" y="2249"/>
                  </a:lnTo>
                  <a:lnTo>
                    <a:pt x="1947" y="2246"/>
                  </a:lnTo>
                  <a:lnTo>
                    <a:pt x="1947" y="2243"/>
                  </a:lnTo>
                  <a:lnTo>
                    <a:pt x="1949" y="2241"/>
                  </a:lnTo>
                  <a:lnTo>
                    <a:pt x="1950" y="2240"/>
                  </a:lnTo>
                  <a:lnTo>
                    <a:pt x="1980" y="2217"/>
                  </a:lnTo>
                  <a:lnTo>
                    <a:pt x="1983" y="2216"/>
                  </a:lnTo>
                  <a:lnTo>
                    <a:pt x="1985" y="2216"/>
                  </a:lnTo>
                  <a:close/>
                  <a:moveTo>
                    <a:pt x="468" y="2194"/>
                  </a:moveTo>
                  <a:lnTo>
                    <a:pt x="471" y="2194"/>
                  </a:lnTo>
                  <a:lnTo>
                    <a:pt x="473" y="2195"/>
                  </a:lnTo>
                  <a:lnTo>
                    <a:pt x="502" y="2217"/>
                  </a:lnTo>
                  <a:lnTo>
                    <a:pt x="504" y="2220"/>
                  </a:lnTo>
                  <a:lnTo>
                    <a:pt x="505" y="2223"/>
                  </a:lnTo>
                  <a:lnTo>
                    <a:pt x="505" y="2225"/>
                  </a:lnTo>
                  <a:lnTo>
                    <a:pt x="504" y="2228"/>
                  </a:lnTo>
                  <a:lnTo>
                    <a:pt x="501" y="2229"/>
                  </a:lnTo>
                  <a:lnTo>
                    <a:pt x="498" y="2230"/>
                  </a:lnTo>
                  <a:lnTo>
                    <a:pt x="496" y="2230"/>
                  </a:lnTo>
                  <a:lnTo>
                    <a:pt x="493" y="2229"/>
                  </a:lnTo>
                  <a:lnTo>
                    <a:pt x="464" y="2207"/>
                  </a:lnTo>
                  <a:lnTo>
                    <a:pt x="463" y="2204"/>
                  </a:lnTo>
                  <a:lnTo>
                    <a:pt x="462" y="2202"/>
                  </a:lnTo>
                  <a:lnTo>
                    <a:pt x="462" y="2199"/>
                  </a:lnTo>
                  <a:lnTo>
                    <a:pt x="463" y="2196"/>
                  </a:lnTo>
                  <a:lnTo>
                    <a:pt x="466" y="2195"/>
                  </a:lnTo>
                  <a:lnTo>
                    <a:pt x="468" y="2194"/>
                  </a:lnTo>
                  <a:close/>
                  <a:moveTo>
                    <a:pt x="2042" y="2171"/>
                  </a:moveTo>
                  <a:lnTo>
                    <a:pt x="2044" y="2171"/>
                  </a:lnTo>
                  <a:lnTo>
                    <a:pt x="2046" y="2174"/>
                  </a:lnTo>
                  <a:lnTo>
                    <a:pt x="2048" y="2175"/>
                  </a:lnTo>
                  <a:lnTo>
                    <a:pt x="2048" y="2179"/>
                  </a:lnTo>
                  <a:lnTo>
                    <a:pt x="2047" y="2182"/>
                  </a:lnTo>
                  <a:lnTo>
                    <a:pt x="2046" y="2183"/>
                  </a:lnTo>
                  <a:lnTo>
                    <a:pt x="2017" y="2207"/>
                  </a:lnTo>
                  <a:lnTo>
                    <a:pt x="2014" y="2208"/>
                  </a:lnTo>
                  <a:lnTo>
                    <a:pt x="2012" y="2208"/>
                  </a:lnTo>
                  <a:lnTo>
                    <a:pt x="2009" y="2208"/>
                  </a:lnTo>
                  <a:lnTo>
                    <a:pt x="2008" y="2206"/>
                  </a:lnTo>
                  <a:lnTo>
                    <a:pt x="2006" y="2203"/>
                  </a:lnTo>
                  <a:lnTo>
                    <a:pt x="2005" y="2200"/>
                  </a:lnTo>
                  <a:lnTo>
                    <a:pt x="2006" y="2198"/>
                  </a:lnTo>
                  <a:lnTo>
                    <a:pt x="2008" y="2195"/>
                  </a:lnTo>
                  <a:lnTo>
                    <a:pt x="2036" y="2173"/>
                  </a:lnTo>
                  <a:lnTo>
                    <a:pt x="2039" y="2171"/>
                  </a:lnTo>
                  <a:lnTo>
                    <a:pt x="2042" y="2171"/>
                  </a:lnTo>
                  <a:close/>
                  <a:moveTo>
                    <a:pt x="413" y="2147"/>
                  </a:moveTo>
                  <a:lnTo>
                    <a:pt x="416" y="2147"/>
                  </a:lnTo>
                  <a:lnTo>
                    <a:pt x="418" y="2149"/>
                  </a:lnTo>
                  <a:lnTo>
                    <a:pt x="446" y="2173"/>
                  </a:lnTo>
                  <a:lnTo>
                    <a:pt x="447" y="2174"/>
                  </a:lnTo>
                  <a:lnTo>
                    <a:pt x="449" y="2177"/>
                  </a:lnTo>
                  <a:lnTo>
                    <a:pt x="449" y="2181"/>
                  </a:lnTo>
                  <a:lnTo>
                    <a:pt x="447" y="2182"/>
                  </a:lnTo>
                  <a:lnTo>
                    <a:pt x="445" y="2185"/>
                  </a:lnTo>
                  <a:lnTo>
                    <a:pt x="442" y="2185"/>
                  </a:lnTo>
                  <a:lnTo>
                    <a:pt x="439" y="2185"/>
                  </a:lnTo>
                  <a:lnTo>
                    <a:pt x="437" y="2183"/>
                  </a:lnTo>
                  <a:lnTo>
                    <a:pt x="409" y="2160"/>
                  </a:lnTo>
                  <a:lnTo>
                    <a:pt x="409" y="2160"/>
                  </a:lnTo>
                  <a:lnTo>
                    <a:pt x="408" y="2157"/>
                  </a:lnTo>
                  <a:lnTo>
                    <a:pt x="407" y="2154"/>
                  </a:lnTo>
                  <a:lnTo>
                    <a:pt x="407" y="2152"/>
                  </a:lnTo>
                  <a:lnTo>
                    <a:pt x="409" y="2149"/>
                  </a:lnTo>
                  <a:lnTo>
                    <a:pt x="411" y="2148"/>
                  </a:lnTo>
                  <a:lnTo>
                    <a:pt x="413" y="2147"/>
                  </a:lnTo>
                  <a:close/>
                  <a:moveTo>
                    <a:pt x="2095" y="2123"/>
                  </a:moveTo>
                  <a:lnTo>
                    <a:pt x="2098" y="2123"/>
                  </a:lnTo>
                  <a:lnTo>
                    <a:pt x="2099" y="2124"/>
                  </a:lnTo>
                  <a:lnTo>
                    <a:pt x="2102" y="2127"/>
                  </a:lnTo>
                  <a:lnTo>
                    <a:pt x="2102" y="2130"/>
                  </a:lnTo>
                  <a:lnTo>
                    <a:pt x="2101" y="2132"/>
                  </a:lnTo>
                  <a:lnTo>
                    <a:pt x="2099" y="2135"/>
                  </a:lnTo>
                  <a:lnTo>
                    <a:pt x="2073" y="2160"/>
                  </a:lnTo>
                  <a:lnTo>
                    <a:pt x="2073" y="2160"/>
                  </a:lnTo>
                  <a:lnTo>
                    <a:pt x="2070" y="2161"/>
                  </a:lnTo>
                  <a:lnTo>
                    <a:pt x="2068" y="2161"/>
                  </a:lnTo>
                  <a:lnTo>
                    <a:pt x="2065" y="2161"/>
                  </a:lnTo>
                  <a:lnTo>
                    <a:pt x="2063" y="2160"/>
                  </a:lnTo>
                  <a:lnTo>
                    <a:pt x="2061" y="2157"/>
                  </a:lnTo>
                  <a:lnTo>
                    <a:pt x="2061" y="2154"/>
                  </a:lnTo>
                  <a:lnTo>
                    <a:pt x="2061" y="2152"/>
                  </a:lnTo>
                  <a:lnTo>
                    <a:pt x="2063" y="2149"/>
                  </a:lnTo>
                  <a:lnTo>
                    <a:pt x="2090" y="2124"/>
                  </a:lnTo>
                  <a:lnTo>
                    <a:pt x="2091" y="2123"/>
                  </a:lnTo>
                  <a:lnTo>
                    <a:pt x="2095" y="2123"/>
                  </a:lnTo>
                  <a:close/>
                  <a:moveTo>
                    <a:pt x="362" y="2097"/>
                  </a:moveTo>
                  <a:lnTo>
                    <a:pt x="365" y="2097"/>
                  </a:lnTo>
                  <a:lnTo>
                    <a:pt x="367" y="2099"/>
                  </a:lnTo>
                  <a:lnTo>
                    <a:pt x="392" y="2124"/>
                  </a:lnTo>
                  <a:lnTo>
                    <a:pt x="394" y="2127"/>
                  </a:lnTo>
                  <a:lnTo>
                    <a:pt x="395" y="2130"/>
                  </a:lnTo>
                  <a:lnTo>
                    <a:pt x="395" y="2132"/>
                  </a:lnTo>
                  <a:lnTo>
                    <a:pt x="392" y="2135"/>
                  </a:lnTo>
                  <a:lnTo>
                    <a:pt x="391" y="2136"/>
                  </a:lnTo>
                  <a:lnTo>
                    <a:pt x="387" y="2136"/>
                  </a:lnTo>
                  <a:lnTo>
                    <a:pt x="384" y="2136"/>
                  </a:lnTo>
                  <a:lnTo>
                    <a:pt x="383" y="2135"/>
                  </a:lnTo>
                  <a:lnTo>
                    <a:pt x="357" y="2109"/>
                  </a:lnTo>
                  <a:lnTo>
                    <a:pt x="357" y="2109"/>
                  </a:lnTo>
                  <a:lnTo>
                    <a:pt x="354" y="2106"/>
                  </a:lnTo>
                  <a:lnTo>
                    <a:pt x="354" y="2103"/>
                  </a:lnTo>
                  <a:lnTo>
                    <a:pt x="356" y="2101"/>
                  </a:lnTo>
                  <a:lnTo>
                    <a:pt x="357" y="2098"/>
                  </a:lnTo>
                  <a:lnTo>
                    <a:pt x="360" y="2097"/>
                  </a:lnTo>
                  <a:lnTo>
                    <a:pt x="362" y="2097"/>
                  </a:lnTo>
                  <a:close/>
                  <a:moveTo>
                    <a:pt x="2145" y="2071"/>
                  </a:moveTo>
                  <a:lnTo>
                    <a:pt x="2148" y="2071"/>
                  </a:lnTo>
                  <a:lnTo>
                    <a:pt x="2150" y="2073"/>
                  </a:lnTo>
                  <a:lnTo>
                    <a:pt x="2152" y="2075"/>
                  </a:lnTo>
                  <a:lnTo>
                    <a:pt x="2153" y="2077"/>
                  </a:lnTo>
                  <a:lnTo>
                    <a:pt x="2152" y="2081"/>
                  </a:lnTo>
                  <a:lnTo>
                    <a:pt x="2150" y="2082"/>
                  </a:lnTo>
                  <a:lnTo>
                    <a:pt x="2125" y="2110"/>
                  </a:lnTo>
                  <a:lnTo>
                    <a:pt x="2123" y="2111"/>
                  </a:lnTo>
                  <a:lnTo>
                    <a:pt x="2120" y="2111"/>
                  </a:lnTo>
                  <a:lnTo>
                    <a:pt x="2118" y="2111"/>
                  </a:lnTo>
                  <a:lnTo>
                    <a:pt x="2115" y="2110"/>
                  </a:lnTo>
                  <a:lnTo>
                    <a:pt x="2114" y="2107"/>
                  </a:lnTo>
                  <a:lnTo>
                    <a:pt x="2114" y="2105"/>
                  </a:lnTo>
                  <a:lnTo>
                    <a:pt x="2114" y="2102"/>
                  </a:lnTo>
                  <a:lnTo>
                    <a:pt x="2115" y="2099"/>
                  </a:lnTo>
                  <a:lnTo>
                    <a:pt x="2140" y="2073"/>
                  </a:lnTo>
                  <a:lnTo>
                    <a:pt x="2142" y="2072"/>
                  </a:lnTo>
                  <a:lnTo>
                    <a:pt x="2145" y="2071"/>
                  </a:lnTo>
                  <a:close/>
                  <a:moveTo>
                    <a:pt x="312" y="2043"/>
                  </a:moveTo>
                  <a:lnTo>
                    <a:pt x="315" y="2044"/>
                  </a:lnTo>
                  <a:lnTo>
                    <a:pt x="318" y="2046"/>
                  </a:lnTo>
                  <a:lnTo>
                    <a:pt x="342" y="2073"/>
                  </a:lnTo>
                  <a:lnTo>
                    <a:pt x="344" y="2075"/>
                  </a:lnTo>
                  <a:lnTo>
                    <a:pt x="344" y="2079"/>
                  </a:lnTo>
                  <a:lnTo>
                    <a:pt x="344" y="2081"/>
                  </a:lnTo>
                  <a:lnTo>
                    <a:pt x="341" y="2082"/>
                  </a:lnTo>
                  <a:lnTo>
                    <a:pt x="339" y="2085"/>
                  </a:lnTo>
                  <a:lnTo>
                    <a:pt x="336" y="2085"/>
                  </a:lnTo>
                  <a:lnTo>
                    <a:pt x="333" y="2084"/>
                  </a:lnTo>
                  <a:lnTo>
                    <a:pt x="331" y="2082"/>
                  </a:lnTo>
                  <a:lnTo>
                    <a:pt x="307" y="2055"/>
                  </a:lnTo>
                  <a:lnTo>
                    <a:pt x="306" y="2054"/>
                  </a:lnTo>
                  <a:lnTo>
                    <a:pt x="305" y="2050"/>
                  </a:lnTo>
                  <a:lnTo>
                    <a:pt x="306" y="2047"/>
                  </a:lnTo>
                  <a:lnTo>
                    <a:pt x="307" y="2046"/>
                  </a:lnTo>
                  <a:lnTo>
                    <a:pt x="310" y="2044"/>
                  </a:lnTo>
                  <a:lnTo>
                    <a:pt x="312" y="2043"/>
                  </a:lnTo>
                  <a:close/>
                  <a:moveTo>
                    <a:pt x="2192" y="2017"/>
                  </a:moveTo>
                  <a:lnTo>
                    <a:pt x="2195" y="2017"/>
                  </a:lnTo>
                  <a:lnTo>
                    <a:pt x="2197" y="2018"/>
                  </a:lnTo>
                  <a:lnTo>
                    <a:pt x="2200" y="2020"/>
                  </a:lnTo>
                  <a:lnTo>
                    <a:pt x="2200" y="2022"/>
                  </a:lnTo>
                  <a:lnTo>
                    <a:pt x="2200" y="2026"/>
                  </a:lnTo>
                  <a:lnTo>
                    <a:pt x="2199" y="2029"/>
                  </a:lnTo>
                  <a:lnTo>
                    <a:pt x="2175" y="2056"/>
                  </a:lnTo>
                  <a:lnTo>
                    <a:pt x="2175" y="2056"/>
                  </a:lnTo>
                  <a:lnTo>
                    <a:pt x="2173" y="2058"/>
                  </a:lnTo>
                  <a:lnTo>
                    <a:pt x="2170" y="2059"/>
                  </a:lnTo>
                  <a:lnTo>
                    <a:pt x="2167" y="2058"/>
                  </a:lnTo>
                  <a:lnTo>
                    <a:pt x="2165" y="2056"/>
                  </a:lnTo>
                  <a:lnTo>
                    <a:pt x="2163" y="2054"/>
                  </a:lnTo>
                  <a:lnTo>
                    <a:pt x="2162" y="2051"/>
                  </a:lnTo>
                  <a:lnTo>
                    <a:pt x="2163" y="2048"/>
                  </a:lnTo>
                  <a:lnTo>
                    <a:pt x="2165" y="2046"/>
                  </a:lnTo>
                  <a:lnTo>
                    <a:pt x="2187" y="2018"/>
                  </a:lnTo>
                  <a:lnTo>
                    <a:pt x="2190" y="2017"/>
                  </a:lnTo>
                  <a:lnTo>
                    <a:pt x="2192" y="2017"/>
                  </a:lnTo>
                  <a:close/>
                  <a:moveTo>
                    <a:pt x="267" y="1988"/>
                  </a:moveTo>
                  <a:lnTo>
                    <a:pt x="269" y="1988"/>
                  </a:lnTo>
                  <a:lnTo>
                    <a:pt x="272" y="1991"/>
                  </a:lnTo>
                  <a:lnTo>
                    <a:pt x="294" y="2018"/>
                  </a:lnTo>
                  <a:lnTo>
                    <a:pt x="295" y="2021"/>
                  </a:lnTo>
                  <a:lnTo>
                    <a:pt x="295" y="2024"/>
                  </a:lnTo>
                  <a:lnTo>
                    <a:pt x="295" y="2026"/>
                  </a:lnTo>
                  <a:lnTo>
                    <a:pt x="293" y="2029"/>
                  </a:lnTo>
                  <a:lnTo>
                    <a:pt x="291" y="2030"/>
                  </a:lnTo>
                  <a:lnTo>
                    <a:pt x="288" y="2030"/>
                  </a:lnTo>
                  <a:lnTo>
                    <a:pt x="285" y="2030"/>
                  </a:lnTo>
                  <a:lnTo>
                    <a:pt x="284" y="2027"/>
                  </a:lnTo>
                  <a:lnTo>
                    <a:pt x="260" y="2000"/>
                  </a:lnTo>
                  <a:lnTo>
                    <a:pt x="260" y="2000"/>
                  </a:lnTo>
                  <a:lnTo>
                    <a:pt x="259" y="1997"/>
                  </a:lnTo>
                  <a:lnTo>
                    <a:pt x="259" y="1993"/>
                  </a:lnTo>
                  <a:lnTo>
                    <a:pt x="260" y="1991"/>
                  </a:lnTo>
                  <a:lnTo>
                    <a:pt x="261" y="1990"/>
                  </a:lnTo>
                  <a:lnTo>
                    <a:pt x="264" y="1988"/>
                  </a:lnTo>
                  <a:lnTo>
                    <a:pt x="267" y="1988"/>
                  </a:lnTo>
                  <a:close/>
                  <a:moveTo>
                    <a:pt x="2237" y="1959"/>
                  </a:moveTo>
                  <a:lnTo>
                    <a:pt x="2239" y="1959"/>
                  </a:lnTo>
                  <a:lnTo>
                    <a:pt x="2242" y="1961"/>
                  </a:lnTo>
                  <a:lnTo>
                    <a:pt x="2245" y="1963"/>
                  </a:lnTo>
                  <a:lnTo>
                    <a:pt x="2245" y="1966"/>
                  </a:lnTo>
                  <a:lnTo>
                    <a:pt x="2245" y="1969"/>
                  </a:lnTo>
                  <a:lnTo>
                    <a:pt x="2243" y="1971"/>
                  </a:lnTo>
                  <a:lnTo>
                    <a:pt x="2221" y="2000"/>
                  </a:lnTo>
                  <a:lnTo>
                    <a:pt x="2220" y="2001"/>
                  </a:lnTo>
                  <a:lnTo>
                    <a:pt x="2217" y="2003"/>
                  </a:lnTo>
                  <a:lnTo>
                    <a:pt x="2214" y="2003"/>
                  </a:lnTo>
                  <a:lnTo>
                    <a:pt x="2212" y="2001"/>
                  </a:lnTo>
                  <a:lnTo>
                    <a:pt x="2209" y="1999"/>
                  </a:lnTo>
                  <a:lnTo>
                    <a:pt x="2209" y="1996"/>
                  </a:lnTo>
                  <a:lnTo>
                    <a:pt x="2209" y="1993"/>
                  </a:lnTo>
                  <a:lnTo>
                    <a:pt x="2211" y="1991"/>
                  </a:lnTo>
                  <a:lnTo>
                    <a:pt x="2232" y="1962"/>
                  </a:lnTo>
                  <a:lnTo>
                    <a:pt x="2234" y="1961"/>
                  </a:lnTo>
                  <a:lnTo>
                    <a:pt x="2237" y="1959"/>
                  </a:lnTo>
                  <a:close/>
                  <a:moveTo>
                    <a:pt x="225" y="1929"/>
                  </a:moveTo>
                  <a:lnTo>
                    <a:pt x="227" y="1931"/>
                  </a:lnTo>
                  <a:lnTo>
                    <a:pt x="229" y="1932"/>
                  </a:lnTo>
                  <a:lnTo>
                    <a:pt x="250" y="1962"/>
                  </a:lnTo>
                  <a:lnTo>
                    <a:pt x="251" y="1965"/>
                  </a:lnTo>
                  <a:lnTo>
                    <a:pt x="251" y="1967"/>
                  </a:lnTo>
                  <a:lnTo>
                    <a:pt x="251" y="1970"/>
                  </a:lnTo>
                  <a:lnTo>
                    <a:pt x="248" y="1971"/>
                  </a:lnTo>
                  <a:lnTo>
                    <a:pt x="246" y="1972"/>
                  </a:lnTo>
                  <a:lnTo>
                    <a:pt x="243" y="1972"/>
                  </a:lnTo>
                  <a:lnTo>
                    <a:pt x="240" y="1972"/>
                  </a:lnTo>
                  <a:lnTo>
                    <a:pt x="238" y="1970"/>
                  </a:lnTo>
                  <a:lnTo>
                    <a:pt x="217" y="1941"/>
                  </a:lnTo>
                  <a:lnTo>
                    <a:pt x="216" y="1938"/>
                  </a:lnTo>
                  <a:lnTo>
                    <a:pt x="216" y="1935"/>
                  </a:lnTo>
                  <a:lnTo>
                    <a:pt x="217" y="1932"/>
                  </a:lnTo>
                  <a:lnTo>
                    <a:pt x="219" y="1931"/>
                  </a:lnTo>
                  <a:lnTo>
                    <a:pt x="222" y="1929"/>
                  </a:lnTo>
                  <a:lnTo>
                    <a:pt x="225" y="1929"/>
                  </a:lnTo>
                  <a:close/>
                  <a:moveTo>
                    <a:pt x="2280" y="1899"/>
                  </a:moveTo>
                  <a:lnTo>
                    <a:pt x="2283" y="1900"/>
                  </a:lnTo>
                  <a:lnTo>
                    <a:pt x="2285" y="1903"/>
                  </a:lnTo>
                  <a:lnTo>
                    <a:pt x="2286" y="1906"/>
                  </a:lnTo>
                  <a:lnTo>
                    <a:pt x="2286" y="1908"/>
                  </a:lnTo>
                  <a:lnTo>
                    <a:pt x="2285" y="1911"/>
                  </a:lnTo>
                  <a:lnTo>
                    <a:pt x="2264" y="1941"/>
                  </a:lnTo>
                  <a:lnTo>
                    <a:pt x="2263" y="1944"/>
                  </a:lnTo>
                  <a:lnTo>
                    <a:pt x="2260" y="1944"/>
                  </a:lnTo>
                  <a:lnTo>
                    <a:pt x="2258" y="1944"/>
                  </a:lnTo>
                  <a:lnTo>
                    <a:pt x="2255" y="1942"/>
                  </a:lnTo>
                  <a:lnTo>
                    <a:pt x="2252" y="1941"/>
                  </a:lnTo>
                  <a:lnTo>
                    <a:pt x="2251" y="1938"/>
                  </a:lnTo>
                  <a:lnTo>
                    <a:pt x="2251" y="1936"/>
                  </a:lnTo>
                  <a:lnTo>
                    <a:pt x="2252" y="1933"/>
                  </a:lnTo>
                  <a:lnTo>
                    <a:pt x="2272" y="1903"/>
                  </a:lnTo>
                  <a:lnTo>
                    <a:pt x="2275" y="1900"/>
                  </a:lnTo>
                  <a:lnTo>
                    <a:pt x="2277" y="1899"/>
                  </a:lnTo>
                  <a:lnTo>
                    <a:pt x="2280" y="1899"/>
                  </a:lnTo>
                  <a:close/>
                  <a:moveTo>
                    <a:pt x="183" y="1868"/>
                  </a:moveTo>
                  <a:lnTo>
                    <a:pt x="185" y="1868"/>
                  </a:lnTo>
                  <a:lnTo>
                    <a:pt x="188" y="1869"/>
                  </a:lnTo>
                  <a:lnTo>
                    <a:pt x="191" y="1872"/>
                  </a:lnTo>
                  <a:lnTo>
                    <a:pt x="209" y="1902"/>
                  </a:lnTo>
                  <a:lnTo>
                    <a:pt x="210" y="1904"/>
                  </a:lnTo>
                  <a:lnTo>
                    <a:pt x="210" y="1908"/>
                  </a:lnTo>
                  <a:lnTo>
                    <a:pt x="209" y="1910"/>
                  </a:lnTo>
                  <a:lnTo>
                    <a:pt x="208" y="1912"/>
                  </a:lnTo>
                  <a:lnTo>
                    <a:pt x="204" y="1914"/>
                  </a:lnTo>
                  <a:lnTo>
                    <a:pt x="201" y="1914"/>
                  </a:lnTo>
                  <a:lnTo>
                    <a:pt x="198" y="1912"/>
                  </a:lnTo>
                  <a:lnTo>
                    <a:pt x="197" y="1910"/>
                  </a:lnTo>
                  <a:lnTo>
                    <a:pt x="178" y="1880"/>
                  </a:lnTo>
                  <a:lnTo>
                    <a:pt x="176" y="1877"/>
                  </a:lnTo>
                  <a:lnTo>
                    <a:pt x="176" y="1874"/>
                  </a:lnTo>
                  <a:lnTo>
                    <a:pt x="178" y="1872"/>
                  </a:lnTo>
                  <a:lnTo>
                    <a:pt x="180" y="1869"/>
                  </a:lnTo>
                  <a:lnTo>
                    <a:pt x="183" y="1868"/>
                  </a:lnTo>
                  <a:close/>
                  <a:moveTo>
                    <a:pt x="2317" y="1838"/>
                  </a:moveTo>
                  <a:lnTo>
                    <a:pt x="2319" y="1839"/>
                  </a:lnTo>
                  <a:lnTo>
                    <a:pt x="2322" y="1840"/>
                  </a:lnTo>
                  <a:lnTo>
                    <a:pt x="2323" y="1843"/>
                  </a:lnTo>
                  <a:lnTo>
                    <a:pt x="2323" y="1846"/>
                  </a:lnTo>
                  <a:lnTo>
                    <a:pt x="2323" y="1848"/>
                  </a:lnTo>
                  <a:lnTo>
                    <a:pt x="2305" y="1880"/>
                  </a:lnTo>
                  <a:lnTo>
                    <a:pt x="2305" y="1880"/>
                  </a:lnTo>
                  <a:lnTo>
                    <a:pt x="2302" y="1882"/>
                  </a:lnTo>
                  <a:lnTo>
                    <a:pt x="2300" y="1883"/>
                  </a:lnTo>
                  <a:lnTo>
                    <a:pt x="2297" y="1883"/>
                  </a:lnTo>
                  <a:lnTo>
                    <a:pt x="2294" y="1882"/>
                  </a:lnTo>
                  <a:lnTo>
                    <a:pt x="2292" y="1881"/>
                  </a:lnTo>
                  <a:lnTo>
                    <a:pt x="2290" y="1878"/>
                  </a:lnTo>
                  <a:lnTo>
                    <a:pt x="2290" y="1876"/>
                  </a:lnTo>
                  <a:lnTo>
                    <a:pt x="2292" y="1873"/>
                  </a:lnTo>
                  <a:lnTo>
                    <a:pt x="2310" y="1842"/>
                  </a:lnTo>
                  <a:lnTo>
                    <a:pt x="2311" y="1839"/>
                  </a:lnTo>
                  <a:lnTo>
                    <a:pt x="2314" y="1838"/>
                  </a:lnTo>
                  <a:lnTo>
                    <a:pt x="2317" y="1838"/>
                  </a:lnTo>
                  <a:close/>
                  <a:moveTo>
                    <a:pt x="147" y="1805"/>
                  </a:moveTo>
                  <a:lnTo>
                    <a:pt x="150" y="1805"/>
                  </a:lnTo>
                  <a:lnTo>
                    <a:pt x="153" y="1806"/>
                  </a:lnTo>
                  <a:lnTo>
                    <a:pt x="154" y="1809"/>
                  </a:lnTo>
                  <a:lnTo>
                    <a:pt x="172" y="1840"/>
                  </a:lnTo>
                  <a:lnTo>
                    <a:pt x="172" y="1843"/>
                  </a:lnTo>
                  <a:lnTo>
                    <a:pt x="172" y="1846"/>
                  </a:lnTo>
                  <a:lnTo>
                    <a:pt x="171" y="1848"/>
                  </a:lnTo>
                  <a:lnTo>
                    <a:pt x="170" y="1851"/>
                  </a:lnTo>
                  <a:lnTo>
                    <a:pt x="166" y="1851"/>
                  </a:lnTo>
                  <a:lnTo>
                    <a:pt x="163" y="1851"/>
                  </a:lnTo>
                  <a:lnTo>
                    <a:pt x="161" y="1849"/>
                  </a:lnTo>
                  <a:lnTo>
                    <a:pt x="159" y="1848"/>
                  </a:lnTo>
                  <a:lnTo>
                    <a:pt x="142" y="1815"/>
                  </a:lnTo>
                  <a:lnTo>
                    <a:pt x="141" y="1813"/>
                  </a:lnTo>
                  <a:lnTo>
                    <a:pt x="141" y="1810"/>
                  </a:lnTo>
                  <a:lnTo>
                    <a:pt x="142" y="1808"/>
                  </a:lnTo>
                  <a:lnTo>
                    <a:pt x="145" y="1806"/>
                  </a:lnTo>
                  <a:lnTo>
                    <a:pt x="147" y="1805"/>
                  </a:lnTo>
                  <a:close/>
                  <a:moveTo>
                    <a:pt x="2351" y="1774"/>
                  </a:moveTo>
                  <a:lnTo>
                    <a:pt x="2353" y="1775"/>
                  </a:lnTo>
                  <a:lnTo>
                    <a:pt x="2356" y="1776"/>
                  </a:lnTo>
                  <a:lnTo>
                    <a:pt x="2357" y="1779"/>
                  </a:lnTo>
                  <a:lnTo>
                    <a:pt x="2357" y="1781"/>
                  </a:lnTo>
                  <a:lnTo>
                    <a:pt x="2357" y="1784"/>
                  </a:lnTo>
                  <a:lnTo>
                    <a:pt x="2340" y="1817"/>
                  </a:lnTo>
                  <a:lnTo>
                    <a:pt x="2339" y="1819"/>
                  </a:lnTo>
                  <a:lnTo>
                    <a:pt x="2336" y="1821"/>
                  </a:lnTo>
                  <a:lnTo>
                    <a:pt x="2334" y="1821"/>
                  </a:lnTo>
                  <a:lnTo>
                    <a:pt x="2330" y="1819"/>
                  </a:lnTo>
                  <a:lnTo>
                    <a:pt x="2328" y="1818"/>
                  </a:lnTo>
                  <a:lnTo>
                    <a:pt x="2327" y="1815"/>
                  </a:lnTo>
                  <a:lnTo>
                    <a:pt x="2327" y="1813"/>
                  </a:lnTo>
                  <a:lnTo>
                    <a:pt x="2327" y="1810"/>
                  </a:lnTo>
                  <a:lnTo>
                    <a:pt x="2344" y="1777"/>
                  </a:lnTo>
                  <a:lnTo>
                    <a:pt x="2345" y="1776"/>
                  </a:lnTo>
                  <a:lnTo>
                    <a:pt x="2348" y="1774"/>
                  </a:lnTo>
                  <a:lnTo>
                    <a:pt x="2351" y="1774"/>
                  </a:lnTo>
                  <a:close/>
                  <a:moveTo>
                    <a:pt x="116" y="1739"/>
                  </a:moveTo>
                  <a:lnTo>
                    <a:pt x="119" y="1741"/>
                  </a:lnTo>
                  <a:lnTo>
                    <a:pt x="121" y="1742"/>
                  </a:lnTo>
                  <a:lnTo>
                    <a:pt x="123" y="1743"/>
                  </a:lnTo>
                  <a:lnTo>
                    <a:pt x="138" y="1776"/>
                  </a:lnTo>
                  <a:lnTo>
                    <a:pt x="138" y="1780"/>
                  </a:lnTo>
                  <a:lnTo>
                    <a:pt x="138" y="1783"/>
                  </a:lnTo>
                  <a:lnTo>
                    <a:pt x="137" y="1784"/>
                  </a:lnTo>
                  <a:lnTo>
                    <a:pt x="134" y="1787"/>
                  </a:lnTo>
                  <a:lnTo>
                    <a:pt x="132" y="1787"/>
                  </a:lnTo>
                  <a:lnTo>
                    <a:pt x="129" y="1787"/>
                  </a:lnTo>
                  <a:lnTo>
                    <a:pt x="126" y="1785"/>
                  </a:lnTo>
                  <a:lnTo>
                    <a:pt x="125" y="1783"/>
                  </a:lnTo>
                  <a:lnTo>
                    <a:pt x="109" y="1750"/>
                  </a:lnTo>
                  <a:lnTo>
                    <a:pt x="109" y="1747"/>
                  </a:lnTo>
                  <a:lnTo>
                    <a:pt x="109" y="1745"/>
                  </a:lnTo>
                  <a:lnTo>
                    <a:pt x="111" y="1742"/>
                  </a:lnTo>
                  <a:lnTo>
                    <a:pt x="113" y="1741"/>
                  </a:lnTo>
                  <a:lnTo>
                    <a:pt x="116" y="1739"/>
                  </a:lnTo>
                  <a:close/>
                  <a:moveTo>
                    <a:pt x="2379" y="1708"/>
                  </a:moveTo>
                  <a:lnTo>
                    <a:pt x="2383" y="1708"/>
                  </a:lnTo>
                  <a:lnTo>
                    <a:pt x="2385" y="1711"/>
                  </a:lnTo>
                  <a:lnTo>
                    <a:pt x="2387" y="1712"/>
                  </a:lnTo>
                  <a:lnTo>
                    <a:pt x="2387" y="1715"/>
                  </a:lnTo>
                  <a:lnTo>
                    <a:pt x="2387" y="1719"/>
                  </a:lnTo>
                  <a:lnTo>
                    <a:pt x="2372" y="1751"/>
                  </a:lnTo>
                  <a:lnTo>
                    <a:pt x="2370" y="1754"/>
                  </a:lnTo>
                  <a:lnTo>
                    <a:pt x="2368" y="1755"/>
                  </a:lnTo>
                  <a:lnTo>
                    <a:pt x="2365" y="1755"/>
                  </a:lnTo>
                  <a:lnTo>
                    <a:pt x="2362" y="1755"/>
                  </a:lnTo>
                  <a:lnTo>
                    <a:pt x="2360" y="1754"/>
                  </a:lnTo>
                  <a:lnTo>
                    <a:pt x="2358" y="1751"/>
                  </a:lnTo>
                  <a:lnTo>
                    <a:pt x="2358" y="1749"/>
                  </a:lnTo>
                  <a:lnTo>
                    <a:pt x="2358" y="1745"/>
                  </a:lnTo>
                  <a:lnTo>
                    <a:pt x="2373" y="1712"/>
                  </a:lnTo>
                  <a:lnTo>
                    <a:pt x="2376" y="1711"/>
                  </a:lnTo>
                  <a:lnTo>
                    <a:pt x="2377" y="1708"/>
                  </a:lnTo>
                  <a:lnTo>
                    <a:pt x="2379" y="1708"/>
                  </a:lnTo>
                  <a:close/>
                  <a:moveTo>
                    <a:pt x="89" y="1673"/>
                  </a:moveTo>
                  <a:lnTo>
                    <a:pt x="91" y="1673"/>
                  </a:lnTo>
                  <a:lnTo>
                    <a:pt x="94" y="1675"/>
                  </a:lnTo>
                  <a:lnTo>
                    <a:pt x="95" y="1678"/>
                  </a:lnTo>
                  <a:lnTo>
                    <a:pt x="108" y="1711"/>
                  </a:lnTo>
                  <a:lnTo>
                    <a:pt x="109" y="1713"/>
                  </a:lnTo>
                  <a:lnTo>
                    <a:pt x="108" y="1716"/>
                  </a:lnTo>
                  <a:lnTo>
                    <a:pt x="107" y="1719"/>
                  </a:lnTo>
                  <a:lnTo>
                    <a:pt x="104" y="1720"/>
                  </a:lnTo>
                  <a:lnTo>
                    <a:pt x="102" y="1721"/>
                  </a:lnTo>
                  <a:lnTo>
                    <a:pt x="99" y="1720"/>
                  </a:lnTo>
                  <a:lnTo>
                    <a:pt x="96" y="1719"/>
                  </a:lnTo>
                  <a:lnTo>
                    <a:pt x="95" y="1716"/>
                  </a:lnTo>
                  <a:lnTo>
                    <a:pt x="81" y="1682"/>
                  </a:lnTo>
                  <a:lnTo>
                    <a:pt x="81" y="1679"/>
                  </a:lnTo>
                  <a:lnTo>
                    <a:pt x="82" y="1677"/>
                  </a:lnTo>
                  <a:lnTo>
                    <a:pt x="83" y="1675"/>
                  </a:lnTo>
                  <a:lnTo>
                    <a:pt x="86" y="1673"/>
                  </a:lnTo>
                  <a:lnTo>
                    <a:pt x="89" y="1673"/>
                  </a:lnTo>
                  <a:close/>
                  <a:moveTo>
                    <a:pt x="2406" y="1640"/>
                  </a:moveTo>
                  <a:lnTo>
                    <a:pt x="2408" y="1641"/>
                  </a:lnTo>
                  <a:lnTo>
                    <a:pt x="2411" y="1643"/>
                  </a:lnTo>
                  <a:lnTo>
                    <a:pt x="2412" y="1645"/>
                  </a:lnTo>
                  <a:lnTo>
                    <a:pt x="2413" y="1648"/>
                  </a:lnTo>
                  <a:lnTo>
                    <a:pt x="2413" y="1650"/>
                  </a:lnTo>
                  <a:lnTo>
                    <a:pt x="2400" y="1684"/>
                  </a:lnTo>
                  <a:lnTo>
                    <a:pt x="2400" y="1684"/>
                  </a:lnTo>
                  <a:lnTo>
                    <a:pt x="2399" y="1687"/>
                  </a:lnTo>
                  <a:lnTo>
                    <a:pt x="2396" y="1688"/>
                  </a:lnTo>
                  <a:lnTo>
                    <a:pt x="2394" y="1688"/>
                  </a:lnTo>
                  <a:lnTo>
                    <a:pt x="2391" y="1688"/>
                  </a:lnTo>
                  <a:lnTo>
                    <a:pt x="2389" y="1687"/>
                  </a:lnTo>
                  <a:lnTo>
                    <a:pt x="2387" y="1684"/>
                  </a:lnTo>
                  <a:lnTo>
                    <a:pt x="2386" y="1682"/>
                  </a:lnTo>
                  <a:lnTo>
                    <a:pt x="2387" y="1679"/>
                  </a:lnTo>
                  <a:lnTo>
                    <a:pt x="2399" y="1645"/>
                  </a:lnTo>
                  <a:lnTo>
                    <a:pt x="2400" y="1643"/>
                  </a:lnTo>
                  <a:lnTo>
                    <a:pt x="2403" y="1641"/>
                  </a:lnTo>
                  <a:lnTo>
                    <a:pt x="2406" y="1640"/>
                  </a:lnTo>
                  <a:close/>
                  <a:moveTo>
                    <a:pt x="65" y="1605"/>
                  </a:moveTo>
                  <a:lnTo>
                    <a:pt x="68" y="1605"/>
                  </a:lnTo>
                  <a:lnTo>
                    <a:pt x="69" y="1606"/>
                  </a:lnTo>
                  <a:lnTo>
                    <a:pt x="72" y="1609"/>
                  </a:lnTo>
                  <a:lnTo>
                    <a:pt x="82" y="1644"/>
                  </a:lnTo>
                  <a:lnTo>
                    <a:pt x="83" y="1647"/>
                  </a:lnTo>
                  <a:lnTo>
                    <a:pt x="82" y="1649"/>
                  </a:lnTo>
                  <a:lnTo>
                    <a:pt x="81" y="1652"/>
                  </a:lnTo>
                  <a:lnTo>
                    <a:pt x="78" y="1653"/>
                  </a:lnTo>
                  <a:lnTo>
                    <a:pt x="75" y="1653"/>
                  </a:lnTo>
                  <a:lnTo>
                    <a:pt x="73" y="1652"/>
                  </a:lnTo>
                  <a:lnTo>
                    <a:pt x="70" y="1650"/>
                  </a:lnTo>
                  <a:lnTo>
                    <a:pt x="69" y="1648"/>
                  </a:lnTo>
                  <a:lnTo>
                    <a:pt x="57" y="1614"/>
                  </a:lnTo>
                  <a:lnTo>
                    <a:pt x="57" y="1611"/>
                  </a:lnTo>
                  <a:lnTo>
                    <a:pt x="57" y="1609"/>
                  </a:lnTo>
                  <a:lnTo>
                    <a:pt x="60" y="1606"/>
                  </a:lnTo>
                  <a:lnTo>
                    <a:pt x="62" y="1605"/>
                  </a:lnTo>
                  <a:lnTo>
                    <a:pt x="65" y="1605"/>
                  </a:lnTo>
                  <a:close/>
                  <a:moveTo>
                    <a:pt x="2428" y="1572"/>
                  </a:moveTo>
                  <a:lnTo>
                    <a:pt x="2430" y="1572"/>
                  </a:lnTo>
                  <a:lnTo>
                    <a:pt x="2433" y="1573"/>
                  </a:lnTo>
                  <a:lnTo>
                    <a:pt x="2434" y="1575"/>
                  </a:lnTo>
                  <a:lnTo>
                    <a:pt x="2436" y="1577"/>
                  </a:lnTo>
                  <a:lnTo>
                    <a:pt x="2436" y="1581"/>
                  </a:lnTo>
                  <a:lnTo>
                    <a:pt x="2424" y="1615"/>
                  </a:lnTo>
                  <a:lnTo>
                    <a:pt x="2424" y="1615"/>
                  </a:lnTo>
                  <a:lnTo>
                    <a:pt x="2423" y="1618"/>
                  </a:lnTo>
                  <a:lnTo>
                    <a:pt x="2421" y="1620"/>
                  </a:lnTo>
                  <a:lnTo>
                    <a:pt x="2419" y="1620"/>
                  </a:lnTo>
                  <a:lnTo>
                    <a:pt x="2415" y="1620"/>
                  </a:lnTo>
                  <a:lnTo>
                    <a:pt x="2413" y="1619"/>
                  </a:lnTo>
                  <a:lnTo>
                    <a:pt x="2411" y="1616"/>
                  </a:lnTo>
                  <a:lnTo>
                    <a:pt x="2411" y="1614"/>
                  </a:lnTo>
                  <a:lnTo>
                    <a:pt x="2411" y="1611"/>
                  </a:lnTo>
                  <a:lnTo>
                    <a:pt x="2421" y="1577"/>
                  </a:lnTo>
                  <a:lnTo>
                    <a:pt x="2423" y="1575"/>
                  </a:lnTo>
                  <a:lnTo>
                    <a:pt x="2425" y="1572"/>
                  </a:lnTo>
                  <a:lnTo>
                    <a:pt x="2428" y="1572"/>
                  </a:lnTo>
                  <a:close/>
                  <a:moveTo>
                    <a:pt x="45" y="1534"/>
                  </a:moveTo>
                  <a:lnTo>
                    <a:pt x="48" y="1535"/>
                  </a:lnTo>
                  <a:lnTo>
                    <a:pt x="51" y="1537"/>
                  </a:lnTo>
                  <a:lnTo>
                    <a:pt x="51" y="1539"/>
                  </a:lnTo>
                  <a:lnTo>
                    <a:pt x="61" y="1575"/>
                  </a:lnTo>
                  <a:lnTo>
                    <a:pt x="61" y="1577"/>
                  </a:lnTo>
                  <a:lnTo>
                    <a:pt x="60" y="1580"/>
                  </a:lnTo>
                  <a:lnTo>
                    <a:pt x="58" y="1582"/>
                  </a:lnTo>
                  <a:lnTo>
                    <a:pt x="56" y="1584"/>
                  </a:lnTo>
                  <a:lnTo>
                    <a:pt x="53" y="1584"/>
                  </a:lnTo>
                  <a:lnTo>
                    <a:pt x="51" y="1582"/>
                  </a:lnTo>
                  <a:lnTo>
                    <a:pt x="48" y="1581"/>
                  </a:lnTo>
                  <a:lnTo>
                    <a:pt x="47" y="1578"/>
                  </a:lnTo>
                  <a:lnTo>
                    <a:pt x="37" y="1543"/>
                  </a:lnTo>
                  <a:lnTo>
                    <a:pt x="37" y="1540"/>
                  </a:lnTo>
                  <a:lnTo>
                    <a:pt x="37" y="1538"/>
                  </a:lnTo>
                  <a:lnTo>
                    <a:pt x="40" y="1535"/>
                  </a:lnTo>
                  <a:lnTo>
                    <a:pt x="43" y="1534"/>
                  </a:lnTo>
                  <a:lnTo>
                    <a:pt x="45" y="1534"/>
                  </a:lnTo>
                  <a:close/>
                  <a:moveTo>
                    <a:pt x="2445" y="1501"/>
                  </a:moveTo>
                  <a:lnTo>
                    <a:pt x="2448" y="1501"/>
                  </a:lnTo>
                  <a:lnTo>
                    <a:pt x="2450" y="1503"/>
                  </a:lnTo>
                  <a:lnTo>
                    <a:pt x="2453" y="1505"/>
                  </a:lnTo>
                  <a:lnTo>
                    <a:pt x="2453" y="1508"/>
                  </a:lnTo>
                  <a:lnTo>
                    <a:pt x="2453" y="1510"/>
                  </a:lnTo>
                  <a:lnTo>
                    <a:pt x="2445" y="1546"/>
                  </a:lnTo>
                  <a:lnTo>
                    <a:pt x="2444" y="1548"/>
                  </a:lnTo>
                  <a:lnTo>
                    <a:pt x="2441" y="1550"/>
                  </a:lnTo>
                  <a:lnTo>
                    <a:pt x="2438" y="1551"/>
                  </a:lnTo>
                  <a:lnTo>
                    <a:pt x="2436" y="1551"/>
                  </a:lnTo>
                  <a:lnTo>
                    <a:pt x="2433" y="1550"/>
                  </a:lnTo>
                  <a:lnTo>
                    <a:pt x="2432" y="1547"/>
                  </a:lnTo>
                  <a:lnTo>
                    <a:pt x="2430" y="1544"/>
                  </a:lnTo>
                  <a:lnTo>
                    <a:pt x="2430" y="1542"/>
                  </a:lnTo>
                  <a:lnTo>
                    <a:pt x="2440" y="1506"/>
                  </a:lnTo>
                  <a:lnTo>
                    <a:pt x="2440" y="1504"/>
                  </a:lnTo>
                  <a:lnTo>
                    <a:pt x="2442" y="1503"/>
                  </a:lnTo>
                  <a:lnTo>
                    <a:pt x="2445" y="1501"/>
                  </a:lnTo>
                  <a:close/>
                  <a:moveTo>
                    <a:pt x="27" y="1463"/>
                  </a:moveTo>
                  <a:lnTo>
                    <a:pt x="30" y="1463"/>
                  </a:lnTo>
                  <a:lnTo>
                    <a:pt x="32" y="1465"/>
                  </a:lnTo>
                  <a:lnTo>
                    <a:pt x="35" y="1467"/>
                  </a:lnTo>
                  <a:lnTo>
                    <a:pt x="36" y="1470"/>
                  </a:lnTo>
                  <a:lnTo>
                    <a:pt x="43" y="1505"/>
                  </a:lnTo>
                  <a:lnTo>
                    <a:pt x="43" y="1508"/>
                  </a:lnTo>
                  <a:lnTo>
                    <a:pt x="41" y="1510"/>
                  </a:lnTo>
                  <a:lnTo>
                    <a:pt x="40" y="1512"/>
                  </a:lnTo>
                  <a:lnTo>
                    <a:pt x="37" y="1513"/>
                  </a:lnTo>
                  <a:lnTo>
                    <a:pt x="35" y="1513"/>
                  </a:lnTo>
                  <a:lnTo>
                    <a:pt x="32" y="1513"/>
                  </a:lnTo>
                  <a:lnTo>
                    <a:pt x="30" y="1510"/>
                  </a:lnTo>
                  <a:lnTo>
                    <a:pt x="28" y="1508"/>
                  </a:lnTo>
                  <a:lnTo>
                    <a:pt x="22" y="1472"/>
                  </a:lnTo>
                  <a:lnTo>
                    <a:pt x="22" y="1470"/>
                  </a:lnTo>
                  <a:lnTo>
                    <a:pt x="22" y="1467"/>
                  </a:lnTo>
                  <a:lnTo>
                    <a:pt x="24" y="1465"/>
                  </a:lnTo>
                  <a:lnTo>
                    <a:pt x="27" y="1463"/>
                  </a:lnTo>
                  <a:close/>
                  <a:moveTo>
                    <a:pt x="2461" y="1431"/>
                  </a:moveTo>
                  <a:lnTo>
                    <a:pt x="2463" y="1431"/>
                  </a:lnTo>
                  <a:lnTo>
                    <a:pt x="2466" y="1433"/>
                  </a:lnTo>
                  <a:lnTo>
                    <a:pt x="2467" y="1436"/>
                  </a:lnTo>
                  <a:lnTo>
                    <a:pt x="2467" y="1438"/>
                  </a:lnTo>
                  <a:lnTo>
                    <a:pt x="2461" y="1474"/>
                  </a:lnTo>
                  <a:lnTo>
                    <a:pt x="2461" y="1474"/>
                  </a:lnTo>
                  <a:lnTo>
                    <a:pt x="2459" y="1476"/>
                  </a:lnTo>
                  <a:lnTo>
                    <a:pt x="2458" y="1479"/>
                  </a:lnTo>
                  <a:lnTo>
                    <a:pt x="2455" y="1480"/>
                  </a:lnTo>
                  <a:lnTo>
                    <a:pt x="2453" y="1480"/>
                  </a:lnTo>
                  <a:lnTo>
                    <a:pt x="2449" y="1479"/>
                  </a:lnTo>
                  <a:lnTo>
                    <a:pt x="2448" y="1478"/>
                  </a:lnTo>
                  <a:lnTo>
                    <a:pt x="2446" y="1475"/>
                  </a:lnTo>
                  <a:lnTo>
                    <a:pt x="2446" y="1471"/>
                  </a:lnTo>
                  <a:lnTo>
                    <a:pt x="2453" y="1436"/>
                  </a:lnTo>
                  <a:lnTo>
                    <a:pt x="2454" y="1433"/>
                  </a:lnTo>
                  <a:lnTo>
                    <a:pt x="2455" y="1432"/>
                  </a:lnTo>
                  <a:lnTo>
                    <a:pt x="2458" y="1431"/>
                  </a:lnTo>
                  <a:lnTo>
                    <a:pt x="2461" y="1431"/>
                  </a:lnTo>
                  <a:close/>
                  <a:moveTo>
                    <a:pt x="17" y="1393"/>
                  </a:moveTo>
                  <a:lnTo>
                    <a:pt x="19" y="1393"/>
                  </a:lnTo>
                  <a:lnTo>
                    <a:pt x="22" y="1394"/>
                  </a:lnTo>
                  <a:lnTo>
                    <a:pt x="23" y="1395"/>
                  </a:lnTo>
                  <a:lnTo>
                    <a:pt x="24" y="1398"/>
                  </a:lnTo>
                  <a:lnTo>
                    <a:pt x="30" y="1434"/>
                  </a:lnTo>
                  <a:lnTo>
                    <a:pt x="30" y="1437"/>
                  </a:lnTo>
                  <a:lnTo>
                    <a:pt x="28" y="1440"/>
                  </a:lnTo>
                  <a:lnTo>
                    <a:pt x="26" y="1441"/>
                  </a:lnTo>
                  <a:lnTo>
                    <a:pt x="23" y="1442"/>
                  </a:lnTo>
                  <a:lnTo>
                    <a:pt x="20" y="1442"/>
                  </a:lnTo>
                  <a:lnTo>
                    <a:pt x="18" y="1441"/>
                  </a:lnTo>
                  <a:lnTo>
                    <a:pt x="17" y="1438"/>
                  </a:lnTo>
                  <a:lnTo>
                    <a:pt x="15" y="1436"/>
                  </a:lnTo>
                  <a:lnTo>
                    <a:pt x="10" y="1400"/>
                  </a:lnTo>
                  <a:lnTo>
                    <a:pt x="10" y="1398"/>
                  </a:lnTo>
                  <a:lnTo>
                    <a:pt x="11" y="1395"/>
                  </a:lnTo>
                  <a:lnTo>
                    <a:pt x="13" y="1393"/>
                  </a:lnTo>
                  <a:lnTo>
                    <a:pt x="17" y="1393"/>
                  </a:lnTo>
                  <a:close/>
                  <a:moveTo>
                    <a:pt x="2470" y="1359"/>
                  </a:moveTo>
                  <a:lnTo>
                    <a:pt x="2472" y="1359"/>
                  </a:lnTo>
                  <a:lnTo>
                    <a:pt x="2475" y="1361"/>
                  </a:lnTo>
                  <a:lnTo>
                    <a:pt x="2476" y="1364"/>
                  </a:lnTo>
                  <a:lnTo>
                    <a:pt x="2476" y="1366"/>
                  </a:lnTo>
                  <a:lnTo>
                    <a:pt x="2472" y="1402"/>
                  </a:lnTo>
                  <a:lnTo>
                    <a:pt x="2472" y="1402"/>
                  </a:lnTo>
                  <a:lnTo>
                    <a:pt x="2471" y="1406"/>
                  </a:lnTo>
                  <a:lnTo>
                    <a:pt x="2470" y="1407"/>
                  </a:lnTo>
                  <a:lnTo>
                    <a:pt x="2467" y="1408"/>
                  </a:lnTo>
                  <a:lnTo>
                    <a:pt x="2465" y="1408"/>
                  </a:lnTo>
                  <a:lnTo>
                    <a:pt x="2462" y="1408"/>
                  </a:lnTo>
                  <a:lnTo>
                    <a:pt x="2459" y="1406"/>
                  </a:lnTo>
                  <a:lnTo>
                    <a:pt x="2458" y="1403"/>
                  </a:lnTo>
                  <a:lnTo>
                    <a:pt x="2458" y="1400"/>
                  </a:lnTo>
                  <a:lnTo>
                    <a:pt x="2462" y="1365"/>
                  </a:lnTo>
                  <a:lnTo>
                    <a:pt x="2463" y="1362"/>
                  </a:lnTo>
                  <a:lnTo>
                    <a:pt x="2465" y="1360"/>
                  </a:lnTo>
                  <a:lnTo>
                    <a:pt x="2467" y="1359"/>
                  </a:lnTo>
                  <a:lnTo>
                    <a:pt x="2470" y="1359"/>
                  </a:lnTo>
                  <a:close/>
                  <a:moveTo>
                    <a:pt x="9" y="1321"/>
                  </a:moveTo>
                  <a:lnTo>
                    <a:pt x="11" y="1321"/>
                  </a:lnTo>
                  <a:lnTo>
                    <a:pt x="14" y="1322"/>
                  </a:lnTo>
                  <a:lnTo>
                    <a:pt x="17" y="1324"/>
                  </a:lnTo>
                  <a:lnTo>
                    <a:pt x="17" y="1327"/>
                  </a:lnTo>
                  <a:lnTo>
                    <a:pt x="20" y="1362"/>
                  </a:lnTo>
                  <a:lnTo>
                    <a:pt x="19" y="1365"/>
                  </a:lnTo>
                  <a:lnTo>
                    <a:pt x="18" y="1368"/>
                  </a:lnTo>
                  <a:lnTo>
                    <a:pt x="17" y="1369"/>
                  </a:lnTo>
                  <a:lnTo>
                    <a:pt x="14" y="1370"/>
                  </a:lnTo>
                  <a:lnTo>
                    <a:pt x="10" y="1370"/>
                  </a:lnTo>
                  <a:lnTo>
                    <a:pt x="9" y="1369"/>
                  </a:lnTo>
                  <a:lnTo>
                    <a:pt x="6" y="1366"/>
                  </a:lnTo>
                  <a:lnTo>
                    <a:pt x="6" y="1364"/>
                  </a:lnTo>
                  <a:lnTo>
                    <a:pt x="2" y="1327"/>
                  </a:lnTo>
                  <a:lnTo>
                    <a:pt x="2" y="1327"/>
                  </a:lnTo>
                  <a:lnTo>
                    <a:pt x="2" y="1324"/>
                  </a:lnTo>
                  <a:lnTo>
                    <a:pt x="3" y="1322"/>
                  </a:lnTo>
                  <a:lnTo>
                    <a:pt x="6" y="1321"/>
                  </a:lnTo>
                  <a:lnTo>
                    <a:pt x="9" y="1321"/>
                  </a:lnTo>
                  <a:close/>
                  <a:moveTo>
                    <a:pt x="2475" y="1287"/>
                  </a:moveTo>
                  <a:lnTo>
                    <a:pt x="2478" y="1287"/>
                  </a:lnTo>
                  <a:lnTo>
                    <a:pt x="2480" y="1288"/>
                  </a:lnTo>
                  <a:lnTo>
                    <a:pt x="2482" y="1290"/>
                  </a:lnTo>
                  <a:lnTo>
                    <a:pt x="2482" y="1293"/>
                  </a:lnTo>
                  <a:lnTo>
                    <a:pt x="2480" y="1330"/>
                  </a:lnTo>
                  <a:lnTo>
                    <a:pt x="2479" y="1332"/>
                  </a:lnTo>
                  <a:lnTo>
                    <a:pt x="2478" y="1335"/>
                  </a:lnTo>
                  <a:lnTo>
                    <a:pt x="2475" y="1336"/>
                  </a:lnTo>
                  <a:lnTo>
                    <a:pt x="2472" y="1336"/>
                  </a:lnTo>
                  <a:lnTo>
                    <a:pt x="2470" y="1336"/>
                  </a:lnTo>
                  <a:lnTo>
                    <a:pt x="2467" y="1334"/>
                  </a:lnTo>
                  <a:lnTo>
                    <a:pt x="2466" y="1331"/>
                  </a:lnTo>
                  <a:lnTo>
                    <a:pt x="2466" y="1328"/>
                  </a:lnTo>
                  <a:lnTo>
                    <a:pt x="2467" y="1293"/>
                  </a:lnTo>
                  <a:lnTo>
                    <a:pt x="2468" y="1290"/>
                  </a:lnTo>
                  <a:lnTo>
                    <a:pt x="2470" y="1288"/>
                  </a:lnTo>
                  <a:lnTo>
                    <a:pt x="2472" y="1287"/>
                  </a:lnTo>
                  <a:lnTo>
                    <a:pt x="2475" y="1287"/>
                  </a:lnTo>
                  <a:close/>
                  <a:moveTo>
                    <a:pt x="6" y="1247"/>
                  </a:moveTo>
                  <a:lnTo>
                    <a:pt x="9" y="1249"/>
                  </a:lnTo>
                  <a:lnTo>
                    <a:pt x="11" y="1250"/>
                  </a:lnTo>
                  <a:lnTo>
                    <a:pt x="13" y="1251"/>
                  </a:lnTo>
                  <a:lnTo>
                    <a:pt x="14" y="1255"/>
                  </a:lnTo>
                  <a:lnTo>
                    <a:pt x="15" y="1290"/>
                  </a:lnTo>
                  <a:lnTo>
                    <a:pt x="14" y="1293"/>
                  </a:lnTo>
                  <a:lnTo>
                    <a:pt x="13" y="1296"/>
                  </a:lnTo>
                  <a:lnTo>
                    <a:pt x="10" y="1297"/>
                  </a:lnTo>
                  <a:lnTo>
                    <a:pt x="7" y="1298"/>
                  </a:lnTo>
                  <a:lnTo>
                    <a:pt x="5" y="1298"/>
                  </a:lnTo>
                  <a:lnTo>
                    <a:pt x="2" y="1296"/>
                  </a:lnTo>
                  <a:lnTo>
                    <a:pt x="1" y="1294"/>
                  </a:lnTo>
                  <a:lnTo>
                    <a:pt x="1" y="1292"/>
                  </a:lnTo>
                  <a:lnTo>
                    <a:pt x="0" y="1255"/>
                  </a:lnTo>
                  <a:lnTo>
                    <a:pt x="0" y="1252"/>
                  </a:lnTo>
                  <a:lnTo>
                    <a:pt x="1" y="1250"/>
                  </a:lnTo>
                  <a:lnTo>
                    <a:pt x="3" y="1249"/>
                  </a:lnTo>
                  <a:lnTo>
                    <a:pt x="6" y="1247"/>
                  </a:lnTo>
                  <a:close/>
                  <a:moveTo>
                    <a:pt x="2476" y="1213"/>
                  </a:moveTo>
                  <a:lnTo>
                    <a:pt x="2479" y="1215"/>
                  </a:lnTo>
                  <a:lnTo>
                    <a:pt x="2482" y="1216"/>
                  </a:lnTo>
                  <a:lnTo>
                    <a:pt x="2483" y="1218"/>
                  </a:lnTo>
                  <a:lnTo>
                    <a:pt x="2483" y="1221"/>
                  </a:lnTo>
                  <a:lnTo>
                    <a:pt x="2483" y="1237"/>
                  </a:lnTo>
                  <a:lnTo>
                    <a:pt x="2483" y="1258"/>
                  </a:lnTo>
                  <a:lnTo>
                    <a:pt x="2483" y="1258"/>
                  </a:lnTo>
                  <a:lnTo>
                    <a:pt x="2483" y="1260"/>
                  </a:lnTo>
                  <a:lnTo>
                    <a:pt x="2480" y="1262"/>
                  </a:lnTo>
                  <a:lnTo>
                    <a:pt x="2479" y="1264"/>
                  </a:lnTo>
                  <a:lnTo>
                    <a:pt x="2476" y="1264"/>
                  </a:lnTo>
                  <a:lnTo>
                    <a:pt x="2472" y="1263"/>
                  </a:lnTo>
                  <a:lnTo>
                    <a:pt x="2471" y="1262"/>
                  </a:lnTo>
                  <a:lnTo>
                    <a:pt x="2468" y="1259"/>
                  </a:lnTo>
                  <a:lnTo>
                    <a:pt x="2468" y="1256"/>
                  </a:lnTo>
                  <a:lnTo>
                    <a:pt x="2468" y="1237"/>
                  </a:lnTo>
                  <a:lnTo>
                    <a:pt x="2468" y="1221"/>
                  </a:lnTo>
                  <a:lnTo>
                    <a:pt x="2470" y="1218"/>
                  </a:lnTo>
                  <a:lnTo>
                    <a:pt x="2471" y="1216"/>
                  </a:lnTo>
                  <a:lnTo>
                    <a:pt x="2472" y="1215"/>
                  </a:lnTo>
                  <a:lnTo>
                    <a:pt x="2476" y="1213"/>
                  </a:lnTo>
                  <a:close/>
                  <a:moveTo>
                    <a:pt x="7" y="1175"/>
                  </a:moveTo>
                  <a:lnTo>
                    <a:pt x="11" y="1175"/>
                  </a:lnTo>
                  <a:lnTo>
                    <a:pt x="13" y="1178"/>
                  </a:lnTo>
                  <a:lnTo>
                    <a:pt x="14" y="1179"/>
                  </a:lnTo>
                  <a:lnTo>
                    <a:pt x="15" y="1183"/>
                  </a:lnTo>
                  <a:lnTo>
                    <a:pt x="14" y="1218"/>
                  </a:lnTo>
                  <a:lnTo>
                    <a:pt x="13" y="1221"/>
                  </a:lnTo>
                  <a:lnTo>
                    <a:pt x="11" y="1224"/>
                  </a:lnTo>
                  <a:lnTo>
                    <a:pt x="9" y="1225"/>
                  </a:lnTo>
                  <a:lnTo>
                    <a:pt x="6" y="1226"/>
                  </a:lnTo>
                  <a:lnTo>
                    <a:pt x="3" y="1225"/>
                  </a:lnTo>
                  <a:lnTo>
                    <a:pt x="1" y="1224"/>
                  </a:lnTo>
                  <a:lnTo>
                    <a:pt x="0" y="1221"/>
                  </a:lnTo>
                  <a:lnTo>
                    <a:pt x="0" y="1218"/>
                  </a:lnTo>
                  <a:lnTo>
                    <a:pt x="1" y="1182"/>
                  </a:lnTo>
                  <a:lnTo>
                    <a:pt x="1" y="1179"/>
                  </a:lnTo>
                  <a:lnTo>
                    <a:pt x="2" y="1177"/>
                  </a:lnTo>
                  <a:lnTo>
                    <a:pt x="5" y="1175"/>
                  </a:lnTo>
                  <a:lnTo>
                    <a:pt x="7" y="1175"/>
                  </a:lnTo>
                  <a:close/>
                  <a:moveTo>
                    <a:pt x="2472" y="1141"/>
                  </a:moveTo>
                  <a:lnTo>
                    <a:pt x="2475" y="1141"/>
                  </a:lnTo>
                  <a:lnTo>
                    <a:pt x="2478" y="1143"/>
                  </a:lnTo>
                  <a:lnTo>
                    <a:pt x="2479" y="1145"/>
                  </a:lnTo>
                  <a:lnTo>
                    <a:pt x="2480" y="1148"/>
                  </a:lnTo>
                  <a:lnTo>
                    <a:pt x="2482" y="1184"/>
                  </a:lnTo>
                  <a:lnTo>
                    <a:pt x="2482" y="1184"/>
                  </a:lnTo>
                  <a:lnTo>
                    <a:pt x="2482" y="1187"/>
                  </a:lnTo>
                  <a:lnTo>
                    <a:pt x="2480" y="1190"/>
                  </a:lnTo>
                  <a:lnTo>
                    <a:pt x="2478" y="1191"/>
                  </a:lnTo>
                  <a:lnTo>
                    <a:pt x="2475" y="1192"/>
                  </a:lnTo>
                  <a:lnTo>
                    <a:pt x="2472" y="1191"/>
                  </a:lnTo>
                  <a:lnTo>
                    <a:pt x="2470" y="1190"/>
                  </a:lnTo>
                  <a:lnTo>
                    <a:pt x="2468" y="1187"/>
                  </a:lnTo>
                  <a:lnTo>
                    <a:pt x="2467" y="1184"/>
                  </a:lnTo>
                  <a:lnTo>
                    <a:pt x="2466" y="1149"/>
                  </a:lnTo>
                  <a:lnTo>
                    <a:pt x="2466" y="1146"/>
                  </a:lnTo>
                  <a:lnTo>
                    <a:pt x="2467" y="1144"/>
                  </a:lnTo>
                  <a:lnTo>
                    <a:pt x="2470" y="1141"/>
                  </a:lnTo>
                  <a:lnTo>
                    <a:pt x="2472" y="1141"/>
                  </a:lnTo>
                  <a:close/>
                  <a:moveTo>
                    <a:pt x="14" y="1103"/>
                  </a:moveTo>
                  <a:lnTo>
                    <a:pt x="17" y="1103"/>
                  </a:lnTo>
                  <a:lnTo>
                    <a:pt x="18" y="1106"/>
                  </a:lnTo>
                  <a:lnTo>
                    <a:pt x="19" y="1108"/>
                  </a:lnTo>
                  <a:lnTo>
                    <a:pt x="20" y="1111"/>
                  </a:lnTo>
                  <a:lnTo>
                    <a:pt x="17" y="1146"/>
                  </a:lnTo>
                  <a:lnTo>
                    <a:pt x="17" y="1149"/>
                  </a:lnTo>
                  <a:lnTo>
                    <a:pt x="14" y="1152"/>
                  </a:lnTo>
                  <a:lnTo>
                    <a:pt x="13" y="1153"/>
                  </a:lnTo>
                  <a:lnTo>
                    <a:pt x="9" y="1153"/>
                  </a:lnTo>
                  <a:lnTo>
                    <a:pt x="6" y="1153"/>
                  </a:lnTo>
                  <a:lnTo>
                    <a:pt x="5" y="1150"/>
                  </a:lnTo>
                  <a:lnTo>
                    <a:pt x="2" y="1149"/>
                  </a:lnTo>
                  <a:lnTo>
                    <a:pt x="2" y="1145"/>
                  </a:lnTo>
                  <a:lnTo>
                    <a:pt x="6" y="1110"/>
                  </a:lnTo>
                  <a:lnTo>
                    <a:pt x="6" y="1110"/>
                  </a:lnTo>
                  <a:lnTo>
                    <a:pt x="6" y="1106"/>
                  </a:lnTo>
                  <a:lnTo>
                    <a:pt x="9" y="1105"/>
                  </a:lnTo>
                  <a:lnTo>
                    <a:pt x="11" y="1103"/>
                  </a:lnTo>
                  <a:lnTo>
                    <a:pt x="14" y="1103"/>
                  </a:lnTo>
                  <a:close/>
                  <a:moveTo>
                    <a:pt x="2465" y="1069"/>
                  </a:moveTo>
                  <a:lnTo>
                    <a:pt x="2467" y="1069"/>
                  </a:lnTo>
                  <a:lnTo>
                    <a:pt x="2470" y="1071"/>
                  </a:lnTo>
                  <a:lnTo>
                    <a:pt x="2472" y="1073"/>
                  </a:lnTo>
                  <a:lnTo>
                    <a:pt x="2472" y="1076"/>
                  </a:lnTo>
                  <a:lnTo>
                    <a:pt x="2476" y="1111"/>
                  </a:lnTo>
                  <a:lnTo>
                    <a:pt x="2476" y="1114"/>
                  </a:lnTo>
                  <a:lnTo>
                    <a:pt x="2475" y="1116"/>
                  </a:lnTo>
                  <a:lnTo>
                    <a:pt x="2474" y="1119"/>
                  </a:lnTo>
                  <a:lnTo>
                    <a:pt x="2471" y="1119"/>
                  </a:lnTo>
                  <a:lnTo>
                    <a:pt x="2467" y="1119"/>
                  </a:lnTo>
                  <a:lnTo>
                    <a:pt x="2465" y="1118"/>
                  </a:lnTo>
                  <a:lnTo>
                    <a:pt x="2463" y="1115"/>
                  </a:lnTo>
                  <a:lnTo>
                    <a:pt x="2462" y="1112"/>
                  </a:lnTo>
                  <a:lnTo>
                    <a:pt x="2458" y="1077"/>
                  </a:lnTo>
                  <a:lnTo>
                    <a:pt x="2458" y="1074"/>
                  </a:lnTo>
                  <a:lnTo>
                    <a:pt x="2459" y="1072"/>
                  </a:lnTo>
                  <a:lnTo>
                    <a:pt x="2462" y="1071"/>
                  </a:lnTo>
                  <a:lnTo>
                    <a:pt x="2465" y="1069"/>
                  </a:lnTo>
                  <a:close/>
                  <a:moveTo>
                    <a:pt x="23" y="1031"/>
                  </a:moveTo>
                  <a:lnTo>
                    <a:pt x="26" y="1033"/>
                  </a:lnTo>
                  <a:lnTo>
                    <a:pt x="28" y="1034"/>
                  </a:lnTo>
                  <a:lnTo>
                    <a:pt x="30" y="1036"/>
                  </a:lnTo>
                  <a:lnTo>
                    <a:pt x="30" y="1039"/>
                  </a:lnTo>
                  <a:lnTo>
                    <a:pt x="24" y="1074"/>
                  </a:lnTo>
                  <a:lnTo>
                    <a:pt x="23" y="1077"/>
                  </a:lnTo>
                  <a:lnTo>
                    <a:pt x="22" y="1080"/>
                  </a:lnTo>
                  <a:lnTo>
                    <a:pt x="19" y="1081"/>
                  </a:lnTo>
                  <a:lnTo>
                    <a:pt x="17" y="1081"/>
                  </a:lnTo>
                  <a:lnTo>
                    <a:pt x="14" y="1080"/>
                  </a:lnTo>
                  <a:lnTo>
                    <a:pt x="11" y="1078"/>
                  </a:lnTo>
                  <a:lnTo>
                    <a:pt x="10" y="1076"/>
                  </a:lnTo>
                  <a:lnTo>
                    <a:pt x="10" y="1073"/>
                  </a:lnTo>
                  <a:lnTo>
                    <a:pt x="15" y="1036"/>
                  </a:lnTo>
                  <a:lnTo>
                    <a:pt x="15" y="1036"/>
                  </a:lnTo>
                  <a:lnTo>
                    <a:pt x="17" y="1034"/>
                  </a:lnTo>
                  <a:lnTo>
                    <a:pt x="18" y="1033"/>
                  </a:lnTo>
                  <a:lnTo>
                    <a:pt x="20" y="1031"/>
                  </a:lnTo>
                  <a:lnTo>
                    <a:pt x="23" y="1031"/>
                  </a:lnTo>
                  <a:close/>
                  <a:moveTo>
                    <a:pt x="2453" y="997"/>
                  </a:moveTo>
                  <a:lnTo>
                    <a:pt x="2455" y="997"/>
                  </a:lnTo>
                  <a:lnTo>
                    <a:pt x="2458" y="999"/>
                  </a:lnTo>
                  <a:lnTo>
                    <a:pt x="2461" y="1001"/>
                  </a:lnTo>
                  <a:lnTo>
                    <a:pt x="2461" y="1004"/>
                  </a:lnTo>
                  <a:lnTo>
                    <a:pt x="2467" y="1039"/>
                  </a:lnTo>
                  <a:lnTo>
                    <a:pt x="2467" y="1042"/>
                  </a:lnTo>
                  <a:lnTo>
                    <a:pt x="2466" y="1044"/>
                  </a:lnTo>
                  <a:lnTo>
                    <a:pt x="2465" y="1047"/>
                  </a:lnTo>
                  <a:lnTo>
                    <a:pt x="2462" y="1047"/>
                  </a:lnTo>
                  <a:lnTo>
                    <a:pt x="2458" y="1047"/>
                  </a:lnTo>
                  <a:lnTo>
                    <a:pt x="2457" y="1046"/>
                  </a:lnTo>
                  <a:lnTo>
                    <a:pt x="2454" y="1044"/>
                  </a:lnTo>
                  <a:lnTo>
                    <a:pt x="2453" y="1042"/>
                  </a:lnTo>
                  <a:lnTo>
                    <a:pt x="2448" y="1006"/>
                  </a:lnTo>
                  <a:lnTo>
                    <a:pt x="2448" y="1002"/>
                  </a:lnTo>
                  <a:lnTo>
                    <a:pt x="2448" y="1001"/>
                  </a:lnTo>
                  <a:lnTo>
                    <a:pt x="2450" y="999"/>
                  </a:lnTo>
                  <a:lnTo>
                    <a:pt x="2453" y="997"/>
                  </a:lnTo>
                  <a:close/>
                  <a:moveTo>
                    <a:pt x="35" y="959"/>
                  </a:moveTo>
                  <a:lnTo>
                    <a:pt x="37" y="959"/>
                  </a:lnTo>
                  <a:lnTo>
                    <a:pt x="40" y="961"/>
                  </a:lnTo>
                  <a:lnTo>
                    <a:pt x="43" y="963"/>
                  </a:lnTo>
                  <a:lnTo>
                    <a:pt x="43" y="966"/>
                  </a:lnTo>
                  <a:lnTo>
                    <a:pt x="43" y="968"/>
                  </a:lnTo>
                  <a:lnTo>
                    <a:pt x="36" y="1004"/>
                  </a:lnTo>
                  <a:lnTo>
                    <a:pt x="35" y="1006"/>
                  </a:lnTo>
                  <a:lnTo>
                    <a:pt x="32" y="1009"/>
                  </a:lnTo>
                  <a:lnTo>
                    <a:pt x="30" y="1009"/>
                  </a:lnTo>
                  <a:lnTo>
                    <a:pt x="27" y="1009"/>
                  </a:lnTo>
                  <a:lnTo>
                    <a:pt x="24" y="1009"/>
                  </a:lnTo>
                  <a:lnTo>
                    <a:pt x="23" y="1006"/>
                  </a:lnTo>
                  <a:lnTo>
                    <a:pt x="22" y="1004"/>
                  </a:lnTo>
                  <a:lnTo>
                    <a:pt x="22" y="1001"/>
                  </a:lnTo>
                  <a:lnTo>
                    <a:pt x="28" y="966"/>
                  </a:lnTo>
                  <a:lnTo>
                    <a:pt x="30" y="963"/>
                  </a:lnTo>
                  <a:lnTo>
                    <a:pt x="32" y="961"/>
                  </a:lnTo>
                  <a:lnTo>
                    <a:pt x="35" y="959"/>
                  </a:lnTo>
                  <a:close/>
                  <a:moveTo>
                    <a:pt x="2440" y="927"/>
                  </a:moveTo>
                  <a:lnTo>
                    <a:pt x="2442" y="928"/>
                  </a:lnTo>
                  <a:lnTo>
                    <a:pt x="2444" y="929"/>
                  </a:lnTo>
                  <a:lnTo>
                    <a:pt x="2445" y="932"/>
                  </a:lnTo>
                  <a:lnTo>
                    <a:pt x="2454" y="967"/>
                  </a:lnTo>
                  <a:lnTo>
                    <a:pt x="2454" y="971"/>
                  </a:lnTo>
                  <a:lnTo>
                    <a:pt x="2453" y="972"/>
                  </a:lnTo>
                  <a:lnTo>
                    <a:pt x="2451" y="975"/>
                  </a:lnTo>
                  <a:lnTo>
                    <a:pt x="2449" y="976"/>
                  </a:lnTo>
                  <a:lnTo>
                    <a:pt x="2445" y="976"/>
                  </a:lnTo>
                  <a:lnTo>
                    <a:pt x="2442" y="975"/>
                  </a:lnTo>
                  <a:lnTo>
                    <a:pt x="2441" y="974"/>
                  </a:lnTo>
                  <a:lnTo>
                    <a:pt x="2440" y="971"/>
                  </a:lnTo>
                  <a:lnTo>
                    <a:pt x="2432" y="936"/>
                  </a:lnTo>
                  <a:lnTo>
                    <a:pt x="2432" y="933"/>
                  </a:lnTo>
                  <a:lnTo>
                    <a:pt x="2432" y="930"/>
                  </a:lnTo>
                  <a:lnTo>
                    <a:pt x="2434" y="928"/>
                  </a:lnTo>
                  <a:lnTo>
                    <a:pt x="2437" y="927"/>
                  </a:lnTo>
                  <a:lnTo>
                    <a:pt x="2440" y="927"/>
                  </a:lnTo>
                  <a:close/>
                  <a:moveTo>
                    <a:pt x="53" y="890"/>
                  </a:moveTo>
                  <a:lnTo>
                    <a:pt x="56" y="890"/>
                  </a:lnTo>
                  <a:lnTo>
                    <a:pt x="58" y="891"/>
                  </a:lnTo>
                  <a:lnTo>
                    <a:pt x="60" y="894"/>
                  </a:lnTo>
                  <a:lnTo>
                    <a:pt x="61" y="896"/>
                  </a:lnTo>
                  <a:lnTo>
                    <a:pt x="61" y="899"/>
                  </a:lnTo>
                  <a:lnTo>
                    <a:pt x="52" y="933"/>
                  </a:lnTo>
                  <a:lnTo>
                    <a:pt x="51" y="936"/>
                  </a:lnTo>
                  <a:lnTo>
                    <a:pt x="48" y="938"/>
                  </a:lnTo>
                  <a:lnTo>
                    <a:pt x="45" y="938"/>
                  </a:lnTo>
                  <a:lnTo>
                    <a:pt x="43" y="938"/>
                  </a:lnTo>
                  <a:lnTo>
                    <a:pt x="40" y="937"/>
                  </a:lnTo>
                  <a:lnTo>
                    <a:pt x="39" y="936"/>
                  </a:lnTo>
                  <a:lnTo>
                    <a:pt x="37" y="933"/>
                  </a:lnTo>
                  <a:lnTo>
                    <a:pt x="37" y="930"/>
                  </a:lnTo>
                  <a:lnTo>
                    <a:pt x="47" y="895"/>
                  </a:lnTo>
                  <a:lnTo>
                    <a:pt x="48" y="892"/>
                  </a:lnTo>
                  <a:lnTo>
                    <a:pt x="51" y="890"/>
                  </a:lnTo>
                  <a:lnTo>
                    <a:pt x="53" y="890"/>
                  </a:lnTo>
                  <a:close/>
                  <a:moveTo>
                    <a:pt x="2419" y="857"/>
                  </a:moveTo>
                  <a:lnTo>
                    <a:pt x="2421" y="857"/>
                  </a:lnTo>
                  <a:lnTo>
                    <a:pt x="2424" y="860"/>
                  </a:lnTo>
                  <a:lnTo>
                    <a:pt x="2425" y="862"/>
                  </a:lnTo>
                  <a:lnTo>
                    <a:pt x="2436" y="896"/>
                  </a:lnTo>
                  <a:lnTo>
                    <a:pt x="2436" y="900"/>
                  </a:lnTo>
                  <a:lnTo>
                    <a:pt x="2436" y="903"/>
                  </a:lnTo>
                  <a:lnTo>
                    <a:pt x="2433" y="904"/>
                  </a:lnTo>
                  <a:lnTo>
                    <a:pt x="2430" y="906"/>
                  </a:lnTo>
                  <a:lnTo>
                    <a:pt x="2428" y="906"/>
                  </a:lnTo>
                  <a:lnTo>
                    <a:pt x="2425" y="906"/>
                  </a:lnTo>
                  <a:lnTo>
                    <a:pt x="2424" y="903"/>
                  </a:lnTo>
                  <a:lnTo>
                    <a:pt x="2423" y="900"/>
                  </a:lnTo>
                  <a:lnTo>
                    <a:pt x="2412" y="866"/>
                  </a:lnTo>
                  <a:lnTo>
                    <a:pt x="2411" y="864"/>
                  </a:lnTo>
                  <a:lnTo>
                    <a:pt x="2412" y="861"/>
                  </a:lnTo>
                  <a:lnTo>
                    <a:pt x="2413" y="858"/>
                  </a:lnTo>
                  <a:lnTo>
                    <a:pt x="2416" y="857"/>
                  </a:lnTo>
                  <a:lnTo>
                    <a:pt x="2419" y="857"/>
                  </a:lnTo>
                  <a:close/>
                  <a:moveTo>
                    <a:pt x="75" y="820"/>
                  </a:moveTo>
                  <a:lnTo>
                    <a:pt x="78" y="820"/>
                  </a:lnTo>
                  <a:lnTo>
                    <a:pt x="81" y="822"/>
                  </a:lnTo>
                  <a:lnTo>
                    <a:pt x="82" y="824"/>
                  </a:lnTo>
                  <a:lnTo>
                    <a:pt x="83" y="827"/>
                  </a:lnTo>
                  <a:lnTo>
                    <a:pt x="83" y="830"/>
                  </a:lnTo>
                  <a:lnTo>
                    <a:pt x="72" y="864"/>
                  </a:lnTo>
                  <a:lnTo>
                    <a:pt x="70" y="866"/>
                  </a:lnTo>
                  <a:lnTo>
                    <a:pt x="68" y="869"/>
                  </a:lnTo>
                  <a:lnTo>
                    <a:pt x="65" y="869"/>
                  </a:lnTo>
                  <a:lnTo>
                    <a:pt x="62" y="869"/>
                  </a:lnTo>
                  <a:lnTo>
                    <a:pt x="60" y="868"/>
                  </a:lnTo>
                  <a:lnTo>
                    <a:pt x="58" y="865"/>
                  </a:lnTo>
                  <a:lnTo>
                    <a:pt x="57" y="862"/>
                  </a:lnTo>
                  <a:lnTo>
                    <a:pt x="57" y="860"/>
                  </a:lnTo>
                  <a:lnTo>
                    <a:pt x="69" y="826"/>
                  </a:lnTo>
                  <a:lnTo>
                    <a:pt x="69" y="826"/>
                  </a:lnTo>
                  <a:lnTo>
                    <a:pt x="70" y="823"/>
                  </a:lnTo>
                  <a:lnTo>
                    <a:pt x="73" y="820"/>
                  </a:lnTo>
                  <a:lnTo>
                    <a:pt x="75" y="820"/>
                  </a:lnTo>
                  <a:close/>
                  <a:moveTo>
                    <a:pt x="2395" y="788"/>
                  </a:moveTo>
                  <a:lnTo>
                    <a:pt x="2398" y="789"/>
                  </a:lnTo>
                  <a:lnTo>
                    <a:pt x="2400" y="790"/>
                  </a:lnTo>
                  <a:lnTo>
                    <a:pt x="2402" y="793"/>
                  </a:lnTo>
                  <a:lnTo>
                    <a:pt x="2413" y="827"/>
                  </a:lnTo>
                  <a:lnTo>
                    <a:pt x="2413" y="827"/>
                  </a:lnTo>
                  <a:lnTo>
                    <a:pt x="2415" y="830"/>
                  </a:lnTo>
                  <a:lnTo>
                    <a:pt x="2413" y="832"/>
                  </a:lnTo>
                  <a:lnTo>
                    <a:pt x="2412" y="835"/>
                  </a:lnTo>
                  <a:lnTo>
                    <a:pt x="2410" y="836"/>
                  </a:lnTo>
                  <a:lnTo>
                    <a:pt x="2407" y="836"/>
                  </a:lnTo>
                  <a:lnTo>
                    <a:pt x="2404" y="836"/>
                  </a:lnTo>
                  <a:lnTo>
                    <a:pt x="2402" y="835"/>
                  </a:lnTo>
                  <a:lnTo>
                    <a:pt x="2400" y="832"/>
                  </a:lnTo>
                  <a:lnTo>
                    <a:pt x="2387" y="798"/>
                  </a:lnTo>
                  <a:lnTo>
                    <a:pt x="2387" y="796"/>
                  </a:lnTo>
                  <a:lnTo>
                    <a:pt x="2389" y="793"/>
                  </a:lnTo>
                  <a:lnTo>
                    <a:pt x="2390" y="790"/>
                  </a:lnTo>
                  <a:lnTo>
                    <a:pt x="2393" y="789"/>
                  </a:lnTo>
                  <a:lnTo>
                    <a:pt x="2395" y="788"/>
                  </a:lnTo>
                  <a:close/>
                  <a:moveTo>
                    <a:pt x="102" y="752"/>
                  </a:moveTo>
                  <a:lnTo>
                    <a:pt x="104" y="754"/>
                  </a:lnTo>
                  <a:lnTo>
                    <a:pt x="107" y="755"/>
                  </a:lnTo>
                  <a:lnTo>
                    <a:pt x="108" y="758"/>
                  </a:lnTo>
                  <a:lnTo>
                    <a:pt x="109" y="760"/>
                  </a:lnTo>
                  <a:lnTo>
                    <a:pt x="108" y="763"/>
                  </a:lnTo>
                  <a:lnTo>
                    <a:pt x="95" y="796"/>
                  </a:lnTo>
                  <a:lnTo>
                    <a:pt x="94" y="798"/>
                  </a:lnTo>
                  <a:lnTo>
                    <a:pt x="91" y="801"/>
                  </a:lnTo>
                  <a:lnTo>
                    <a:pt x="89" y="801"/>
                  </a:lnTo>
                  <a:lnTo>
                    <a:pt x="86" y="801"/>
                  </a:lnTo>
                  <a:lnTo>
                    <a:pt x="83" y="798"/>
                  </a:lnTo>
                  <a:lnTo>
                    <a:pt x="82" y="797"/>
                  </a:lnTo>
                  <a:lnTo>
                    <a:pt x="81" y="794"/>
                  </a:lnTo>
                  <a:lnTo>
                    <a:pt x="82" y="792"/>
                  </a:lnTo>
                  <a:lnTo>
                    <a:pt x="95" y="758"/>
                  </a:lnTo>
                  <a:lnTo>
                    <a:pt x="95" y="758"/>
                  </a:lnTo>
                  <a:lnTo>
                    <a:pt x="96" y="755"/>
                  </a:lnTo>
                  <a:lnTo>
                    <a:pt x="99" y="754"/>
                  </a:lnTo>
                  <a:lnTo>
                    <a:pt x="102" y="752"/>
                  </a:lnTo>
                  <a:close/>
                  <a:moveTo>
                    <a:pt x="2366" y="721"/>
                  </a:moveTo>
                  <a:lnTo>
                    <a:pt x="2369" y="721"/>
                  </a:lnTo>
                  <a:lnTo>
                    <a:pt x="2372" y="724"/>
                  </a:lnTo>
                  <a:lnTo>
                    <a:pt x="2373" y="725"/>
                  </a:lnTo>
                  <a:lnTo>
                    <a:pt x="2387" y="759"/>
                  </a:lnTo>
                  <a:lnTo>
                    <a:pt x="2389" y="762"/>
                  </a:lnTo>
                  <a:lnTo>
                    <a:pt x="2387" y="764"/>
                  </a:lnTo>
                  <a:lnTo>
                    <a:pt x="2386" y="767"/>
                  </a:lnTo>
                  <a:lnTo>
                    <a:pt x="2383" y="768"/>
                  </a:lnTo>
                  <a:lnTo>
                    <a:pt x="2381" y="769"/>
                  </a:lnTo>
                  <a:lnTo>
                    <a:pt x="2378" y="768"/>
                  </a:lnTo>
                  <a:lnTo>
                    <a:pt x="2376" y="767"/>
                  </a:lnTo>
                  <a:lnTo>
                    <a:pt x="2374" y="764"/>
                  </a:lnTo>
                  <a:lnTo>
                    <a:pt x="2360" y="731"/>
                  </a:lnTo>
                  <a:lnTo>
                    <a:pt x="2360" y="729"/>
                  </a:lnTo>
                  <a:lnTo>
                    <a:pt x="2360" y="726"/>
                  </a:lnTo>
                  <a:lnTo>
                    <a:pt x="2361" y="724"/>
                  </a:lnTo>
                  <a:lnTo>
                    <a:pt x="2364" y="722"/>
                  </a:lnTo>
                  <a:lnTo>
                    <a:pt x="2366" y="721"/>
                  </a:lnTo>
                  <a:close/>
                  <a:moveTo>
                    <a:pt x="132" y="687"/>
                  </a:moveTo>
                  <a:lnTo>
                    <a:pt x="134" y="688"/>
                  </a:lnTo>
                  <a:lnTo>
                    <a:pt x="137" y="690"/>
                  </a:lnTo>
                  <a:lnTo>
                    <a:pt x="138" y="692"/>
                  </a:lnTo>
                  <a:lnTo>
                    <a:pt x="140" y="695"/>
                  </a:lnTo>
                  <a:lnTo>
                    <a:pt x="138" y="697"/>
                  </a:lnTo>
                  <a:lnTo>
                    <a:pt x="123" y="730"/>
                  </a:lnTo>
                  <a:lnTo>
                    <a:pt x="121" y="733"/>
                  </a:lnTo>
                  <a:lnTo>
                    <a:pt x="119" y="734"/>
                  </a:lnTo>
                  <a:lnTo>
                    <a:pt x="116" y="734"/>
                  </a:lnTo>
                  <a:lnTo>
                    <a:pt x="113" y="734"/>
                  </a:lnTo>
                  <a:lnTo>
                    <a:pt x="111" y="731"/>
                  </a:lnTo>
                  <a:lnTo>
                    <a:pt x="109" y="730"/>
                  </a:lnTo>
                  <a:lnTo>
                    <a:pt x="109" y="726"/>
                  </a:lnTo>
                  <a:lnTo>
                    <a:pt x="109" y="724"/>
                  </a:lnTo>
                  <a:lnTo>
                    <a:pt x="125" y="691"/>
                  </a:lnTo>
                  <a:lnTo>
                    <a:pt x="125" y="691"/>
                  </a:lnTo>
                  <a:lnTo>
                    <a:pt x="126" y="688"/>
                  </a:lnTo>
                  <a:lnTo>
                    <a:pt x="129" y="687"/>
                  </a:lnTo>
                  <a:lnTo>
                    <a:pt x="132" y="687"/>
                  </a:lnTo>
                  <a:close/>
                  <a:moveTo>
                    <a:pt x="2334" y="656"/>
                  </a:moveTo>
                  <a:lnTo>
                    <a:pt x="2336" y="656"/>
                  </a:lnTo>
                  <a:lnTo>
                    <a:pt x="2339" y="658"/>
                  </a:lnTo>
                  <a:lnTo>
                    <a:pt x="2341" y="659"/>
                  </a:lnTo>
                  <a:lnTo>
                    <a:pt x="2357" y="692"/>
                  </a:lnTo>
                  <a:lnTo>
                    <a:pt x="2358" y="695"/>
                  </a:lnTo>
                  <a:lnTo>
                    <a:pt x="2358" y="697"/>
                  </a:lnTo>
                  <a:lnTo>
                    <a:pt x="2357" y="700"/>
                  </a:lnTo>
                  <a:lnTo>
                    <a:pt x="2355" y="703"/>
                  </a:lnTo>
                  <a:lnTo>
                    <a:pt x="2352" y="703"/>
                  </a:lnTo>
                  <a:lnTo>
                    <a:pt x="2349" y="703"/>
                  </a:lnTo>
                  <a:lnTo>
                    <a:pt x="2347" y="701"/>
                  </a:lnTo>
                  <a:lnTo>
                    <a:pt x="2344" y="699"/>
                  </a:lnTo>
                  <a:lnTo>
                    <a:pt x="2328" y="666"/>
                  </a:lnTo>
                  <a:lnTo>
                    <a:pt x="2327" y="663"/>
                  </a:lnTo>
                  <a:lnTo>
                    <a:pt x="2328" y="661"/>
                  </a:lnTo>
                  <a:lnTo>
                    <a:pt x="2330" y="658"/>
                  </a:lnTo>
                  <a:lnTo>
                    <a:pt x="2331" y="657"/>
                  </a:lnTo>
                  <a:lnTo>
                    <a:pt x="2334" y="656"/>
                  </a:lnTo>
                  <a:close/>
                  <a:moveTo>
                    <a:pt x="166" y="623"/>
                  </a:moveTo>
                  <a:lnTo>
                    <a:pt x="170" y="624"/>
                  </a:lnTo>
                  <a:lnTo>
                    <a:pt x="171" y="625"/>
                  </a:lnTo>
                  <a:lnTo>
                    <a:pt x="172" y="628"/>
                  </a:lnTo>
                  <a:lnTo>
                    <a:pt x="172" y="631"/>
                  </a:lnTo>
                  <a:lnTo>
                    <a:pt x="172" y="633"/>
                  </a:lnTo>
                  <a:lnTo>
                    <a:pt x="154" y="666"/>
                  </a:lnTo>
                  <a:lnTo>
                    <a:pt x="153" y="667"/>
                  </a:lnTo>
                  <a:lnTo>
                    <a:pt x="150" y="669"/>
                  </a:lnTo>
                  <a:lnTo>
                    <a:pt x="147" y="670"/>
                  </a:lnTo>
                  <a:lnTo>
                    <a:pt x="145" y="669"/>
                  </a:lnTo>
                  <a:lnTo>
                    <a:pt x="142" y="667"/>
                  </a:lnTo>
                  <a:lnTo>
                    <a:pt x="141" y="665"/>
                  </a:lnTo>
                  <a:lnTo>
                    <a:pt x="141" y="662"/>
                  </a:lnTo>
                  <a:lnTo>
                    <a:pt x="142" y="658"/>
                  </a:lnTo>
                  <a:lnTo>
                    <a:pt x="159" y="627"/>
                  </a:lnTo>
                  <a:lnTo>
                    <a:pt x="161" y="624"/>
                  </a:lnTo>
                  <a:lnTo>
                    <a:pt x="163" y="623"/>
                  </a:lnTo>
                  <a:lnTo>
                    <a:pt x="166" y="623"/>
                  </a:lnTo>
                  <a:close/>
                  <a:moveTo>
                    <a:pt x="2298" y="593"/>
                  </a:moveTo>
                  <a:lnTo>
                    <a:pt x="2301" y="593"/>
                  </a:lnTo>
                  <a:lnTo>
                    <a:pt x="2304" y="594"/>
                  </a:lnTo>
                  <a:lnTo>
                    <a:pt x="2305" y="597"/>
                  </a:lnTo>
                  <a:lnTo>
                    <a:pt x="2323" y="628"/>
                  </a:lnTo>
                  <a:lnTo>
                    <a:pt x="2324" y="631"/>
                  </a:lnTo>
                  <a:lnTo>
                    <a:pt x="2324" y="633"/>
                  </a:lnTo>
                  <a:lnTo>
                    <a:pt x="2323" y="636"/>
                  </a:lnTo>
                  <a:lnTo>
                    <a:pt x="2321" y="637"/>
                  </a:lnTo>
                  <a:lnTo>
                    <a:pt x="2318" y="639"/>
                  </a:lnTo>
                  <a:lnTo>
                    <a:pt x="2315" y="639"/>
                  </a:lnTo>
                  <a:lnTo>
                    <a:pt x="2313" y="637"/>
                  </a:lnTo>
                  <a:lnTo>
                    <a:pt x="2311" y="635"/>
                  </a:lnTo>
                  <a:lnTo>
                    <a:pt x="2293" y="603"/>
                  </a:lnTo>
                  <a:lnTo>
                    <a:pt x="2292" y="601"/>
                  </a:lnTo>
                  <a:lnTo>
                    <a:pt x="2292" y="598"/>
                  </a:lnTo>
                  <a:lnTo>
                    <a:pt x="2293" y="595"/>
                  </a:lnTo>
                  <a:lnTo>
                    <a:pt x="2296" y="594"/>
                  </a:lnTo>
                  <a:lnTo>
                    <a:pt x="2298" y="593"/>
                  </a:lnTo>
                  <a:close/>
                  <a:moveTo>
                    <a:pt x="204" y="561"/>
                  </a:moveTo>
                  <a:lnTo>
                    <a:pt x="206" y="563"/>
                  </a:lnTo>
                  <a:lnTo>
                    <a:pt x="209" y="564"/>
                  </a:lnTo>
                  <a:lnTo>
                    <a:pt x="210" y="567"/>
                  </a:lnTo>
                  <a:lnTo>
                    <a:pt x="210" y="569"/>
                  </a:lnTo>
                  <a:lnTo>
                    <a:pt x="209" y="572"/>
                  </a:lnTo>
                  <a:lnTo>
                    <a:pt x="189" y="603"/>
                  </a:lnTo>
                  <a:lnTo>
                    <a:pt x="188" y="604"/>
                  </a:lnTo>
                  <a:lnTo>
                    <a:pt x="185" y="606"/>
                  </a:lnTo>
                  <a:lnTo>
                    <a:pt x="183" y="606"/>
                  </a:lnTo>
                  <a:lnTo>
                    <a:pt x="180" y="606"/>
                  </a:lnTo>
                  <a:lnTo>
                    <a:pt x="178" y="603"/>
                  </a:lnTo>
                  <a:lnTo>
                    <a:pt x="176" y="601"/>
                  </a:lnTo>
                  <a:lnTo>
                    <a:pt x="176" y="598"/>
                  </a:lnTo>
                  <a:lnTo>
                    <a:pt x="178" y="595"/>
                  </a:lnTo>
                  <a:lnTo>
                    <a:pt x="197" y="564"/>
                  </a:lnTo>
                  <a:lnTo>
                    <a:pt x="198" y="563"/>
                  </a:lnTo>
                  <a:lnTo>
                    <a:pt x="201" y="561"/>
                  </a:lnTo>
                  <a:lnTo>
                    <a:pt x="204" y="561"/>
                  </a:lnTo>
                  <a:close/>
                  <a:moveTo>
                    <a:pt x="2262" y="531"/>
                  </a:moveTo>
                  <a:lnTo>
                    <a:pt x="2264" y="532"/>
                  </a:lnTo>
                  <a:lnTo>
                    <a:pt x="2266" y="535"/>
                  </a:lnTo>
                  <a:lnTo>
                    <a:pt x="2286" y="565"/>
                  </a:lnTo>
                  <a:lnTo>
                    <a:pt x="2286" y="568"/>
                  </a:lnTo>
                  <a:lnTo>
                    <a:pt x="2286" y="570"/>
                  </a:lnTo>
                  <a:lnTo>
                    <a:pt x="2285" y="573"/>
                  </a:lnTo>
                  <a:lnTo>
                    <a:pt x="2284" y="576"/>
                  </a:lnTo>
                  <a:lnTo>
                    <a:pt x="2281" y="576"/>
                  </a:lnTo>
                  <a:lnTo>
                    <a:pt x="2279" y="576"/>
                  </a:lnTo>
                  <a:lnTo>
                    <a:pt x="2276" y="576"/>
                  </a:lnTo>
                  <a:lnTo>
                    <a:pt x="2273" y="573"/>
                  </a:lnTo>
                  <a:lnTo>
                    <a:pt x="2254" y="543"/>
                  </a:lnTo>
                  <a:lnTo>
                    <a:pt x="2252" y="540"/>
                  </a:lnTo>
                  <a:lnTo>
                    <a:pt x="2252" y="538"/>
                  </a:lnTo>
                  <a:lnTo>
                    <a:pt x="2254" y="535"/>
                  </a:lnTo>
                  <a:lnTo>
                    <a:pt x="2255" y="532"/>
                  </a:lnTo>
                  <a:lnTo>
                    <a:pt x="2258" y="531"/>
                  </a:lnTo>
                  <a:lnTo>
                    <a:pt x="2262" y="531"/>
                  </a:lnTo>
                  <a:close/>
                  <a:moveTo>
                    <a:pt x="243" y="501"/>
                  </a:moveTo>
                  <a:lnTo>
                    <a:pt x="246" y="502"/>
                  </a:lnTo>
                  <a:lnTo>
                    <a:pt x="248" y="502"/>
                  </a:lnTo>
                  <a:lnTo>
                    <a:pt x="250" y="505"/>
                  </a:lnTo>
                  <a:lnTo>
                    <a:pt x="251" y="508"/>
                  </a:lnTo>
                  <a:lnTo>
                    <a:pt x="251" y="510"/>
                  </a:lnTo>
                  <a:lnTo>
                    <a:pt x="250" y="513"/>
                  </a:lnTo>
                  <a:lnTo>
                    <a:pt x="229" y="543"/>
                  </a:lnTo>
                  <a:lnTo>
                    <a:pt x="227" y="544"/>
                  </a:lnTo>
                  <a:lnTo>
                    <a:pt x="225" y="546"/>
                  </a:lnTo>
                  <a:lnTo>
                    <a:pt x="222" y="546"/>
                  </a:lnTo>
                  <a:lnTo>
                    <a:pt x="219" y="544"/>
                  </a:lnTo>
                  <a:lnTo>
                    <a:pt x="217" y="542"/>
                  </a:lnTo>
                  <a:lnTo>
                    <a:pt x="216" y="539"/>
                  </a:lnTo>
                  <a:lnTo>
                    <a:pt x="216" y="536"/>
                  </a:lnTo>
                  <a:lnTo>
                    <a:pt x="217" y="534"/>
                  </a:lnTo>
                  <a:lnTo>
                    <a:pt x="238" y="505"/>
                  </a:lnTo>
                  <a:lnTo>
                    <a:pt x="240" y="502"/>
                  </a:lnTo>
                  <a:lnTo>
                    <a:pt x="243" y="501"/>
                  </a:lnTo>
                  <a:close/>
                  <a:moveTo>
                    <a:pt x="2218" y="474"/>
                  </a:moveTo>
                  <a:lnTo>
                    <a:pt x="2221" y="474"/>
                  </a:lnTo>
                  <a:lnTo>
                    <a:pt x="2222" y="476"/>
                  </a:lnTo>
                  <a:lnTo>
                    <a:pt x="2245" y="505"/>
                  </a:lnTo>
                  <a:lnTo>
                    <a:pt x="2245" y="505"/>
                  </a:lnTo>
                  <a:lnTo>
                    <a:pt x="2246" y="508"/>
                  </a:lnTo>
                  <a:lnTo>
                    <a:pt x="2246" y="510"/>
                  </a:lnTo>
                  <a:lnTo>
                    <a:pt x="2245" y="513"/>
                  </a:lnTo>
                  <a:lnTo>
                    <a:pt x="2243" y="515"/>
                  </a:lnTo>
                  <a:lnTo>
                    <a:pt x="2241" y="517"/>
                  </a:lnTo>
                  <a:lnTo>
                    <a:pt x="2238" y="517"/>
                  </a:lnTo>
                  <a:lnTo>
                    <a:pt x="2235" y="515"/>
                  </a:lnTo>
                  <a:lnTo>
                    <a:pt x="2233" y="514"/>
                  </a:lnTo>
                  <a:lnTo>
                    <a:pt x="2211" y="485"/>
                  </a:lnTo>
                  <a:lnTo>
                    <a:pt x="2209" y="483"/>
                  </a:lnTo>
                  <a:lnTo>
                    <a:pt x="2209" y="479"/>
                  </a:lnTo>
                  <a:lnTo>
                    <a:pt x="2211" y="476"/>
                  </a:lnTo>
                  <a:lnTo>
                    <a:pt x="2212" y="475"/>
                  </a:lnTo>
                  <a:lnTo>
                    <a:pt x="2214" y="474"/>
                  </a:lnTo>
                  <a:lnTo>
                    <a:pt x="2218" y="474"/>
                  </a:lnTo>
                  <a:close/>
                  <a:moveTo>
                    <a:pt x="288" y="445"/>
                  </a:moveTo>
                  <a:lnTo>
                    <a:pt x="290" y="445"/>
                  </a:lnTo>
                  <a:lnTo>
                    <a:pt x="293" y="446"/>
                  </a:lnTo>
                  <a:lnTo>
                    <a:pt x="295" y="449"/>
                  </a:lnTo>
                  <a:lnTo>
                    <a:pt x="295" y="451"/>
                  </a:lnTo>
                  <a:lnTo>
                    <a:pt x="295" y="454"/>
                  </a:lnTo>
                  <a:lnTo>
                    <a:pt x="294" y="457"/>
                  </a:lnTo>
                  <a:lnTo>
                    <a:pt x="272" y="484"/>
                  </a:lnTo>
                  <a:lnTo>
                    <a:pt x="269" y="487"/>
                  </a:lnTo>
                  <a:lnTo>
                    <a:pt x="267" y="487"/>
                  </a:lnTo>
                  <a:lnTo>
                    <a:pt x="264" y="487"/>
                  </a:lnTo>
                  <a:lnTo>
                    <a:pt x="261" y="485"/>
                  </a:lnTo>
                  <a:lnTo>
                    <a:pt x="260" y="484"/>
                  </a:lnTo>
                  <a:lnTo>
                    <a:pt x="259" y="481"/>
                  </a:lnTo>
                  <a:lnTo>
                    <a:pt x="259" y="478"/>
                  </a:lnTo>
                  <a:lnTo>
                    <a:pt x="260" y="475"/>
                  </a:lnTo>
                  <a:lnTo>
                    <a:pt x="282" y="447"/>
                  </a:lnTo>
                  <a:lnTo>
                    <a:pt x="285" y="445"/>
                  </a:lnTo>
                  <a:lnTo>
                    <a:pt x="288" y="445"/>
                  </a:lnTo>
                  <a:close/>
                  <a:moveTo>
                    <a:pt x="2171" y="417"/>
                  </a:moveTo>
                  <a:lnTo>
                    <a:pt x="2174" y="417"/>
                  </a:lnTo>
                  <a:lnTo>
                    <a:pt x="2177" y="420"/>
                  </a:lnTo>
                  <a:lnTo>
                    <a:pt x="2200" y="447"/>
                  </a:lnTo>
                  <a:lnTo>
                    <a:pt x="2201" y="450"/>
                  </a:lnTo>
                  <a:lnTo>
                    <a:pt x="2201" y="453"/>
                  </a:lnTo>
                  <a:lnTo>
                    <a:pt x="2200" y="455"/>
                  </a:lnTo>
                  <a:lnTo>
                    <a:pt x="2199" y="458"/>
                  </a:lnTo>
                  <a:lnTo>
                    <a:pt x="2196" y="459"/>
                  </a:lnTo>
                  <a:lnTo>
                    <a:pt x="2194" y="459"/>
                  </a:lnTo>
                  <a:lnTo>
                    <a:pt x="2191" y="458"/>
                  </a:lnTo>
                  <a:lnTo>
                    <a:pt x="2188" y="457"/>
                  </a:lnTo>
                  <a:lnTo>
                    <a:pt x="2165" y="429"/>
                  </a:lnTo>
                  <a:lnTo>
                    <a:pt x="2163" y="426"/>
                  </a:lnTo>
                  <a:lnTo>
                    <a:pt x="2163" y="424"/>
                  </a:lnTo>
                  <a:lnTo>
                    <a:pt x="2165" y="421"/>
                  </a:lnTo>
                  <a:lnTo>
                    <a:pt x="2166" y="419"/>
                  </a:lnTo>
                  <a:lnTo>
                    <a:pt x="2169" y="417"/>
                  </a:lnTo>
                  <a:lnTo>
                    <a:pt x="2171" y="417"/>
                  </a:lnTo>
                  <a:close/>
                  <a:moveTo>
                    <a:pt x="336" y="390"/>
                  </a:moveTo>
                  <a:lnTo>
                    <a:pt x="339" y="390"/>
                  </a:lnTo>
                  <a:lnTo>
                    <a:pt x="341" y="392"/>
                  </a:lnTo>
                  <a:lnTo>
                    <a:pt x="342" y="394"/>
                  </a:lnTo>
                  <a:lnTo>
                    <a:pt x="344" y="396"/>
                  </a:lnTo>
                  <a:lnTo>
                    <a:pt x="342" y="399"/>
                  </a:lnTo>
                  <a:lnTo>
                    <a:pt x="341" y="402"/>
                  </a:lnTo>
                  <a:lnTo>
                    <a:pt x="318" y="429"/>
                  </a:lnTo>
                  <a:lnTo>
                    <a:pt x="315" y="430"/>
                  </a:lnTo>
                  <a:lnTo>
                    <a:pt x="312" y="432"/>
                  </a:lnTo>
                  <a:lnTo>
                    <a:pt x="310" y="430"/>
                  </a:lnTo>
                  <a:lnTo>
                    <a:pt x="307" y="429"/>
                  </a:lnTo>
                  <a:lnTo>
                    <a:pt x="306" y="428"/>
                  </a:lnTo>
                  <a:lnTo>
                    <a:pt x="305" y="425"/>
                  </a:lnTo>
                  <a:lnTo>
                    <a:pt x="305" y="421"/>
                  </a:lnTo>
                  <a:lnTo>
                    <a:pt x="306" y="420"/>
                  </a:lnTo>
                  <a:lnTo>
                    <a:pt x="331" y="392"/>
                  </a:lnTo>
                  <a:lnTo>
                    <a:pt x="331" y="392"/>
                  </a:lnTo>
                  <a:lnTo>
                    <a:pt x="333" y="391"/>
                  </a:lnTo>
                  <a:lnTo>
                    <a:pt x="336" y="390"/>
                  </a:lnTo>
                  <a:close/>
                  <a:moveTo>
                    <a:pt x="2122" y="364"/>
                  </a:moveTo>
                  <a:lnTo>
                    <a:pt x="2124" y="365"/>
                  </a:lnTo>
                  <a:lnTo>
                    <a:pt x="2127" y="366"/>
                  </a:lnTo>
                  <a:lnTo>
                    <a:pt x="2152" y="392"/>
                  </a:lnTo>
                  <a:lnTo>
                    <a:pt x="2153" y="395"/>
                  </a:lnTo>
                  <a:lnTo>
                    <a:pt x="2154" y="398"/>
                  </a:lnTo>
                  <a:lnTo>
                    <a:pt x="2153" y="400"/>
                  </a:lnTo>
                  <a:lnTo>
                    <a:pt x="2152" y="403"/>
                  </a:lnTo>
                  <a:lnTo>
                    <a:pt x="2149" y="404"/>
                  </a:lnTo>
                  <a:lnTo>
                    <a:pt x="2146" y="404"/>
                  </a:lnTo>
                  <a:lnTo>
                    <a:pt x="2144" y="404"/>
                  </a:lnTo>
                  <a:lnTo>
                    <a:pt x="2141" y="403"/>
                  </a:lnTo>
                  <a:lnTo>
                    <a:pt x="2116" y="377"/>
                  </a:lnTo>
                  <a:lnTo>
                    <a:pt x="2115" y="374"/>
                  </a:lnTo>
                  <a:lnTo>
                    <a:pt x="2114" y="371"/>
                  </a:lnTo>
                  <a:lnTo>
                    <a:pt x="2115" y="369"/>
                  </a:lnTo>
                  <a:lnTo>
                    <a:pt x="2116" y="366"/>
                  </a:lnTo>
                  <a:lnTo>
                    <a:pt x="2119" y="365"/>
                  </a:lnTo>
                  <a:lnTo>
                    <a:pt x="2122" y="364"/>
                  </a:lnTo>
                  <a:close/>
                  <a:moveTo>
                    <a:pt x="387" y="339"/>
                  </a:moveTo>
                  <a:lnTo>
                    <a:pt x="390" y="339"/>
                  </a:lnTo>
                  <a:lnTo>
                    <a:pt x="392" y="340"/>
                  </a:lnTo>
                  <a:lnTo>
                    <a:pt x="394" y="343"/>
                  </a:lnTo>
                  <a:lnTo>
                    <a:pt x="395" y="345"/>
                  </a:lnTo>
                  <a:lnTo>
                    <a:pt x="394" y="348"/>
                  </a:lnTo>
                  <a:lnTo>
                    <a:pt x="392" y="351"/>
                  </a:lnTo>
                  <a:lnTo>
                    <a:pt x="366" y="375"/>
                  </a:lnTo>
                  <a:lnTo>
                    <a:pt x="363" y="378"/>
                  </a:lnTo>
                  <a:lnTo>
                    <a:pt x="361" y="378"/>
                  </a:lnTo>
                  <a:lnTo>
                    <a:pt x="358" y="378"/>
                  </a:lnTo>
                  <a:lnTo>
                    <a:pt x="356" y="377"/>
                  </a:lnTo>
                  <a:lnTo>
                    <a:pt x="354" y="374"/>
                  </a:lnTo>
                  <a:lnTo>
                    <a:pt x="354" y="371"/>
                  </a:lnTo>
                  <a:lnTo>
                    <a:pt x="354" y="369"/>
                  </a:lnTo>
                  <a:lnTo>
                    <a:pt x="356" y="366"/>
                  </a:lnTo>
                  <a:lnTo>
                    <a:pt x="382" y="340"/>
                  </a:lnTo>
                  <a:lnTo>
                    <a:pt x="382" y="340"/>
                  </a:lnTo>
                  <a:lnTo>
                    <a:pt x="384" y="339"/>
                  </a:lnTo>
                  <a:lnTo>
                    <a:pt x="387" y="339"/>
                  </a:lnTo>
                  <a:close/>
                  <a:moveTo>
                    <a:pt x="2069" y="314"/>
                  </a:moveTo>
                  <a:lnTo>
                    <a:pt x="2072" y="314"/>
                  </a:lnTo>
                  <a:lnTo>
                    <a:pt x="2074" y="315"/>
                  </a:lnTo>
                  <a:lnTo>
                    <a:pt x="2101" y="340"/>
                  </a:lnTo>
                  <a:lnTo>
                    <a:pt x="2102" y="343"/>
                  </a:lnTo>
                  <a:lnTo>
                    <a:pt x="2103" y="345"/>
                  </a:lnTo>
                  <a:lnTo>
                    <a:pt x="2102" y="348"/>
                  </a:lnTo>
                  <a:lnTo>
                    <a:pt x="2101" y="351"/>
                  </a:lnTo>
                  <a:lnTo>
                    <a:pt x="2098" y="352"/>
                  </a:lnTo>
                  <a:lnTo>
                    <a:pt x="2095" y="353"/>
                  </a:lnTo>
                  <a:lnTo>
                    <a:pt x="2093" y="353"/>
                  </a:lnTo>
                  <a:lnTo>
                    <a:pt x="2090" y="351"/>
                  </a:lnTo>
                  <a:lnTo>
                    <a:pt x="2064" y="327"/>
                  </a:lnTo>
                  <a:lnTo>
                    <a:pt x="2063" y="324"/>
                  </a:lnTo>
                  <a:lnTo>
                    <a:pt x="2061" y="322"/>
                  </a:lnTo>
                  <a:lnTo>
                    <a:pt x="2063" y="319"/>
                  </a:lnTo>
                  <a:lnTo>
                    <a:pt x="2064" y="316"/>
                  </a:lnTo>
                  <a:lnTo>
                    <a:pt x="2067" y="314"/>
                  </a:lnTo>
                  <a:lnTo>
                    <a:pt x="2069" y="314"/>
                  </a:lnTo>
                  <a:close/>
                  <a:moveTo>
                    <a:pt x="442" y="289"/>
                  </a:moveTo>
                  <a:lnTo>
                    <a:pt x="445" y="290"/>
                  </a:lnTo>
                  <a:lnTo>
                    <a:pt x="446" y="292"/>
                  </a:lnTo>
                  <a:lnTo>
                    <a:pt x="447" y="294"/>
                  </a:lnTo>
                  <a:lnTo>
                    <a:pt x="449" y="297"/>
                  </a:lnTo>
                  <a:lnTo>
                    <a:pt x="447" y="299"/>
                  </a:lnTo>
                  <a:lnTo>
                    <a:pt x="446" y="302"/>
                  </a:lnTo>
                  <a:lnTo>
                    <a:pt x="418" y="326"/>
                  </a:lnTo>
                  <a:lnTo>
                    <a:pt x="416" y="328"/>
                  </a:lnTo>
                  <a:lnTo>
                    <a:pt x="413" y="328"/>
                  </a:lnTo>
                  <a:lnTo>
                    <a:pt x="411" y="327"/>
                  </a:lnTo>
                  <a:lnTo>
                    <a:pt x="408" y="326"/>
                  </a:lnTo>
                  <a:lnTo>
                    <a:pt x="407" y="323"/>
                  </a:lnTo>
                  <a:lnTo>
                    <a:pt x="407" y="320"/>
                  </a:lnTo>
                  <a:lnTo>
                    <a:pt x="407" y="318"/>
                  </a:lnTo>
                  <a:lnTo>
                    <a:pt x="409" y="315"/>
                  </a:lnTo>
                  <a:lnTo>
                    <a:pt x="435" y="292"/>
                  </a:lnTo>
                  <a:lnTo>
                    <a:pt x="438" y="290"/>
                  </a:lnTo>
                  <a:lnTo>
                    <a:pt x="442" y="289"/>
                  </a:lnTo>
                  <a:close/>
                  <a:moveTo>
                    <a:pt x="2013" y="267"/>
                  </a:moveTo>
                  <a:lnTo>
                    <a:pt x="2016" y="267"/>
                  </a:lnTo>
                  <a:lnTo>
                    <a:pt x="2018" y="268"/>
                  </a:lnTo>
                  <a:lnTo>
                    <a:pt x="2047" y="292"/>
                  </a:lnTo>
                  <a:lnTo>
                    <a:pt x="2048" y="294"/>
                  </a:lnTo>
                  <a:lnTo>
                    <a:pt x="2050" y="297"/>
                  </a:lnTo>
                  <a:lnTo>
                    <a:pt x="2048" y="299"/>
                  </a:lnTo>
                  <a:lnTo>
                    <a:pt x="2047" y="302"/>
                  </a:lnTo>
                  <a:lnTo>
                    <a:pt x="2046" y="303"/>
                  </a:lnTo>
                  <a:lnTo>
                    <a:pt x="2043" y="305"/>
                  </a:lnTo>
                  <a:lnTo>
                    <a:pt x="2039" y="305"/>
                  </a:lnTo>
                  <a:lnTo>
                    <a:pt x="2038" y="302"/>
                  </a:lnTo>
                  <a:lnTo>
                    <a:pt x="2009" y="280"/>
                  </a:lnTo>
                  <a:lnTo>
                    <a:pt x="2008" y="277"/>
                  </a:lnTo>
                  <a:lnTo>
                    <a:pt x="2006" y="275"/>
                  </a:lnTo>
                  <a:lnTo>
                    <a:pt x="2008" y="272"/>
                  </a:lnTo>
                  <a:lnTo>
                    <a:pt x="2009" y="269"/>
                  </a:lnTo>
                  <a:lnTo>
                    <a:pt x="2010" y="268"/>
                  </a:lnTo>
                  <a:lnTo>
                    <a:pt x="2013" y="267"/>
                  </a:lnTo>
                  <a:close/>
                  <a:moveTo>
                    <a:pt x="498" y="244"/>
                  </a:moveTo>
                  <a:lnTo>
                    <a:pt x="501" y="246"/>
                  </a:lnTo>
                  <a:lnTo>
                    <a:pt x="504" y="247"/>
                  </a:lnTo>
                  <a:lnTo>
                    <a:pt x="505" y="250"/>
                  </a:lnTo>
                  <a:lnTo>
                    <a:pt x="505" y="252"/>
                  </a:lnTo>
                  <a:lnTo>
                    <a:pt x="504" y="255"/>
                  </a:lnTo>
                  <a:lnTo>
                    <a:pt x="502" y="258"/>
                  </a:lnTo>
                  <a:lnTo>
                    <a:pt x="473" y="280"/>
                  </a:lnTo>
                  <a:lnTo>
                    <a:pt x="471" y="281"/>
                  </a:lnTo>
                  <a:lnTo>
                    <a:pt x="468" y="281"/>
                  </a:lnTo>
                  <a:lnTo>
                    <a:pt x="466" y="280"/>
                  </a:lnTo>
                  <a:lnTo>
                    <a:pt x="463" y="279"/>
                  </a:lnTo>
                  <a:lnTo>
                    <a:pt x="462" y="276"/>
                  </a:lnTo>
                  <a:lnTo>
                    <a:pt x="462" y="273"/>
                  </a:lnTo>
                  <a:lnTo>
                    <a:pt x="463" y="271"/>
                  </a:lnTo>
                  <a:lnTo>
                    <a:pt x="464" y="268"/>
                  </a:lnTo>
                  <a:lnTo>
                    <a:pt x="493" y="246"/>
                  </a:lnTo>
                  <a:lnTo>
                    <a:pt x="496" y="244"/>
                  </a:lnTo>
                  <a:lnTo>
                    <a:pt x="498" y="244"/>
                  </a:lnTo>
                  <a:close/>
                  <a:moveTo>
                    <a:pt x="1955" y="224"/>
                  </a:moveTo>
                  <a:lnTo>
                    <a:pt x="1958" y="224"/>
                  </a:lnTo>
                  <a:lnTo>
                    <a:pt x="1961" y="225"/>
                  </a:lnTo>
                  <a:lnTo>
                    <a:pt x="1989" y="246"/>
                  </a:lnTo>
                  <a:lnTo>
                    <a:pt x="1989" y="246"/>
                  </a:lnTo>
                  <a:lnTo>
                    <a:pt x="1992" y="248"/>
                  </a:lnTo>
                  <a:lnTo>
                    <a:pt x="1993" y="251"/>
                  </a:lnTo>
                  <a:lnTo>
                    <a:pt x="1992" y="254"/>
                  </a:lnTo>
                  <a:lnTo>
                    <a:pt x="1991" y="256"/>
                  </a:lnTo>
                  <a:lnTo>
                    <a:pt x="1989" y="258"/>
                  </a:lnTo>
                  <a:lnTo>
                    <a:pt x="1987" y="259"/>
                  </a:lnTo>
                  <a:lnTo>
                    <a:pt x="1984" y="259"/>
                  </a:lnTo>
                  <a:lnTo>
                    <a:pt x="1981" y="258"/>
                  </a:lnTo>
                  <a:lnTo>
                    <a:pt x="1953" y="237"/>
                  </a:lnTo>
                  <a:lnTo>
                    <a:pt x="1950" y="234"/>
                  </a:lnTo>
                  <a:lnTo>
                    <a:pt x="1949" y="231"/>
                  </a:lnTo>
                  <a:lnTo>
                    <a:pt x="1949" y="229"/>
                  </a:lnTo>
                  <a:lnTo>
                    <a:pt x="1950" y="226"/>
                  </a:lnTo>
                  <a:lnTo>
                    <a:pt x="1953" y="225"/>
                  </a:lnTo>
                  <a:lnTo>
                    <a:pt x="1955" y="224"/>
                  </a:lnTo>
                  <a:close/>
                  <a:moveTo>
                    <a:pt x="555" y="203"/>
                  </a:moveTo>
                  <a:lnTo>
                    <a:pt x="558" y="203"/>
                  </a:lnTo>
                  <a:lnTo>
                    <a:pt x="560" y="204"/>
                  </a:lnTo>
                  <a:lnTo>
                    <a:pt x="562" y="205"/>
                  </a:lnTo>
                  <a:lnTo>
                    <a:pt x="564" y="208"/>
                  </a:lnTo>
                  <a:lnTo>
                    <a:pt x="564" y="210"/>
                  </a:lnTo>
                  <a:lnTo>
                    <a:pt x="562" y="213"/>
                  </a:lnTo>
                  <a:lnTo>
                    <a:pt x="561" y="216"/>
                  </a:lnTo>
                  <a:lnTo>
                    <a:pt x="531" y="235"/>
                  </a:lnTo>
                  <a:lnTo>
                    <a:pt x="528" y="237"/>
                  </a:lnTo>
                  <a:lnTo>
                    <a:pt x="526" y="237"/>
                  </a:lnTo>
                  <a:lnTo>
                    <a:pt x="523" y="237"/>
                  </a:lnTo>
                  <a:lnTo>
                    <a:pt x="521" y="234"/>
                  </a:lnTo>
                  <a:lnTo>
                    <a:pt x="519" y="231"/>
                  </a:lnTo>
                  <a:lnTo>
                    <a:pt x="519" y="229"/>
                  </a:lnTo>
                  <a:lnTo>
                    <a:pt x="521" y="226"/>
                  </a:lnTo>
                  <a:lnTo>
                    <a:pt x="522" y="224"/>
                  </a:lnTo>
                  <a:lnTo>
                    <a:pt x="552" y="204"/>
                  </a:lnTo>
                  <a:lnTo>
                    <a:pt x="555" y="203"/>
                  </a:lnTo>
                  <a:close/>
                  <a:moveTo>
                    <a:pt x="1898" y="183"/>
                  </a:moveTo>
                  <a:lnTo>
                    <a:pt x="1900" y="184"/>
                  </a:lnTo>
                  <a:lnTo>
                    <a:pt x="1930" y="204"/>
                  </a:lnTo>
                  <a:lnTo>
                    <a:pt x="1933" y="205"/>
                  </a:lnTo>
                  <a:lnTo>
                    <a:pt x="1933" y="208"/>
                  </a:lnTo>
                  <a:lnTo>
                    <a:pt x="1933" y="212"/>
                  </a:lnTo>
                  <a:lnTo>
                    <a:pt x="1933" y="214"/>
                  </a:lnTo>
                  <a:lnTo>
                    <a:pt x="1930" y="216"/>
                  </a:lnTo>
                  <a:lnTo>
                    <a:pt x="1928" y="217"/>
                  </a:lnTo>
                  <a:lnTo>
                    <a:pt x="1925" y="217"/>
                  </a:lnTo>
                  <a:lnTo>
                    <a:pt x="1923" y="216"/>
                  </a:lnTo>
                  <a:lnTo>
                    <a:pt x="1892" y="196"/>
                  </a:lnTo>
                  <a:lnTo>
                    <a:pt x="1890" y="195"/>
                  </a:lnTo>
                  <a:lnTo>
                    <a:pt x="1889" y="192"/>
                  </a:lnTo>
                  <a:lnTo>
                    <a:pt x="1889" y="190"/>
                  </a:lnTo>
                  <a:lnTo>
                    <a:pt x="1890" y="187"/>
                  </a:lnTo>
                  <a:lnTo>
                    <a:pt x="1892" y="184"/>
                  </a:lnTo>
                  <a:lnTo>
                    <a:pt x="1895" y="183"/>
                  </a:lnTo>
                  <a:lnTo>
                    <a:pt x="1898" y="183"/>
                  </a:lnTo>
                  <a:close/>
                  <a:moveTo>
                    <a:pt x="617" y="163"/>
                  </a:moveTo>
                  <a:lnTo>
                    <a:pt x="620" y="163"/>
                  </a:lnTo>
                  <a:lnTo>
                    <a:pt x="623" y="165"/>
                  </a:lnTo>
                  <a:lnTo>
                    <a:pt x="624" y="167"/>
                  </a:lnTo>
                  <a:lnTo>
                    <a:pt x="625" y="170"/>
                  </a:lnTo>
                  <a:lnTo>
                    <a:pt x="625" y="172"/>
                  </a:lnTo>
                  <a:lnTo>
                    <a:pt x="624" y="175"/>
                  </a:lnTo>
                  <a:lnTo>
                    <a:pt x="621" y="178"/>
                  </a:lnTo>
                  <a:lnTo>
                    <a:pt x="591" y="196"/>
                  </a:lnTo>
                  <a:lnTo>
                    <a:pt x="589" y="197"/>
                  </a:lnTo>
                  <a:lnTo>
                    <a:pt x="585" y="197"/>
                  </a:lnTo>
                  <a:lnTo>
                    <a:pt x="583" y="196"/>
                  </a:lnTo>
                  <a:lnTo>
                    <a:pt x="581" y="193"/>
                  </a:lnTo>
                  <a:lnTo>
                    <a:pt x="579" y="191"/>
                  </a:lnTo>
                  <a:lnTo>
                    <a:pt x="579" y="188"/>
                  </a:lnTo>
                  <a:lnTo>
                    <a:pt x="581" y="186"/>
                  </a:lnTo>
                  <a:lnTo>
                    <a:pt x="583" y="183"/>
                  </a:lnTo>
                  <a:lnTo>
                    <a:pt x="615" y="165"/>
                  </a:lnTo>
                  <a:lnTo>
                    <a:pt x="617" y="163"/>
                  </a:lnTo>
                  <a:close/>
                  <a:moveTo>
                    <a:pt x="1835" y="146"/>
                  </a:moveTo>
                  <a:lnTo>
                    <a:pt x="1837" y="148"/>
                  </a:lnTo>
                  <a:lnTo>
                    <a:pt x="1869" y="165"/>
                  </a:lnTo>
                  <a:lnTo>
                    <a:pt x="1869" y="165"/>
                  </a:lnTo>
                  <a:lnTo>
                    <a:pt x="1872" y="167"/>
                  </a:lnTo>
                  <a:lnTo>
                    <a:pt x="1872" y="170"/>
                  </a:lnTo>
                  <a:lnTo>
                    <a:pt x="1873" y="172"/>
                  </a:lnTo>
                  <a:lnTo>
                    <a:pt x="1872" y="175"/>
                  </a:lnTo>
                  <a:lnTo>
                    <a:pt x="1869" y="178"/>
                  </a:lnTo>
                  <a:lnTo>
                    <a:pt x="1868" y="179"/>
                  </a:lnTo>
                  <a:lnTo>
                    <a:pt x="1864" y="179"/>
                  </a:lnTo>
                  <a:lnTo>
                    <a:pt x="1861" y="178"/>
                  </a:lnTo>
                  <a:lnTo>
                    <a:pt x="1830" y="159"/>
                  </a:lnTo>
                  <a:lnTo>
                    <a:pt x="1828" y="158"/>
                  </a:lnTo>
                  <a:lnTo>
                    <a:pt x="1827" y="155"/>
                  </a:lnTo>
                  <a:lnTo>
                    <a:pt x="1827" y="153"/>
                  </a:lnTo>
                  <a:lnTo>
                    <a:pt x="1827" y="150"/>
                  </a:lnTo>
                  <a:lnTo>
                    <a:pt x="1830" y="148"/>
                  </a:lnTo>
                  <a:lnTo>
                    <a:pt x="1832" y="146"/>
                  </a:lnTo>
                  <a:lnTo>
                    <a:pt x="1835" y="146"/>
                  </a:lnTo>
                  <a:close/>
                  <a:moveTo>
                    <a:pt x="682" y="129"/>
                  </a:moveTo>
                  <a:lnTo>
                    <a:pt x="684" y="129"/>
                  </a:lnTo>
                  <a:lnTo>
                    <a:pt x="687" y="131"/>
                  </a:lnTo>
                  <a:lnTo>
                    <a:pt x="688" y="133"/>
                  </a:lnTo>
                  <a:lnTo>
                    <a:pt x="689" y="136"/>
                  </a:lnTo>
                  <a:lnTo>
                    <a:pt x="688" y="138"/>
                  </a:lnTo>
                  <a:lnTo>
                    <a:pt x="687" y="141"/>
                  </a:lnTo>
                  <a:lnTo>
                    <a:pt x="685" y="142"/>
                  </a:lnTo>
                  <a:lnTo>
                    <a:pt x="653" y="159"/>
                  </a:lnTo>
                  <a:lnTo>
                    <a:pt x="650" y="161"/>
                  </a:lnTo>
                  <a:lnTo>
                    <a:pt x="648" y="159"/>
                  </a:lnTo>
                  <a:lnTo>
                    <a:pt x="645" y="158"/>
                  </a:lnTo>
                  <a:lnTo>
                    <a:pt x="644" y="157"/>
                  </a:lnTo>
                  <a:lnTo>
                    <a:pt x="642" y="154"/>
                  </a:lnTo>
                  <a:lnTo>
                    <a:pt x="642" y="152"/>
                  </a:lnTo>
                  <a:lnTo>
                    <a:pt x="644" y="149"/>
                  </a:lnTo>
                  <a:lnTo>
                    <a:pt x="646" y="146"/>
                  </a:lnTo>
                  <a:lnTo>
                    <a:pt x="679" y="129"/>
                  </a:lnTo>
                  <a:lnTo>
                    <a:pt x="682" y="129"/>
                  </a:lnTo>
                  <a:close/>
                  <a:moveTo>
                    <a:pt x="1769" y="114"/>
                  </a:moveTo>
                  <a:lnTo>
                    <a:pt x="1772" y="114"/>
                  </a:lnTo>
                  <a:lnTo>
                    <a:pt x="1805" y="131"/>
                  </a:lnTo>
                  <a:lnTo>
                    <a:pt x="1807" y="132"/>
                  </a:lnTo>
                  <a:lnTo>
                    <a:pt x="1809" y="135"/>
                  </a:lnTo>
                  <a:lnTo>
                    <a:pt x="1809" y="137"/>
                  </a:lnTo>
                  <a:lnTo>
                    <a:pt x="1809" y="140"/>
                  </a:lnTo>
                  <a:lnTo>
                    <a:pt x="1806" y="142"/>
                  </a:lnTo>
                  <a:lnTo>
                    <a:pt x="1803" y="144"/>
                  </a:lnTo>
                  <a:lnTo>
                    <a:pt x="1801" y="144"/>
                  </a:lnTo>
                  <a:lnTo>
                    <a:pt x="1798" y="144"/>
                  </a:lnTo>
                  <a:lnTo>
                    <a:pt x="1767" y="127"/>
                  </a:lnTo>
                  <a:lnTo>
                    <a:pt x="1764" y="125"/>
                  </a:lnTo>
                  <a:lnTo>
                    <a:pt x="1763" y="123"/>
                  </a:lnTo>
                  <a:lnTo>
                    <a:pt x="1762" y="120"/>
                  </a:lnTo>
                  <a:lnTo>
                    <a:pt x="1763" y="118"/>
                  </a:lnTo>
                  <a:lnTo>
                    <a:pt x="1764" y="115"/>
                  </a:lnTo>
                  <a:lnTo>
                    <a:pt x="1767" y="114"/>
                  </a:lnTo>
                  <a:lnTo>
                    <a:pt x="1769" y="114"/>
                  </a:lnTo>
                  <a:close/>
                  <a:moveTo>
                    <a:pt x="747" y="98"/>
                  </a:moveTo>
                  <a:lnTo>
                    <a:pt x="750" y="98"/>
                  </a:lnTo>
                  <a:lnTo>
                    <a:pt x="752" y="99"/>
                  </a:lnTo>
                  <a:lnTo>
                    <a:pt x="754" y="102"/>
                  </a:lnTo>
                  <a:lnTo>
                    <a:pt x="755" y="104"/>
                  </a:lnTo>
                  <a:lnTo>
                    <a:pt x="754" y="108"/>
                  </a:lnTo>
                  <a:lnTo>
                    <a:pt x="752" y="110"/>
                  </a:lnTo>
                  <a:lnTo>
                    <a:pt x="751" y="112"/>
                  </a:lnTo>
                  <a:lnTo>
                    <a:pt x="717" y="127"/>
                  </a:lnTo>
                  <a:lnTo>
                    <a:pt x="714" y="127"/>
                  </a:lnTo>
                  <a:lnTo>
                    <a:pt x="712" y="127"/>
                  </a:lnTo>
                  <a:lnTo>
                    <a:pt x="709" y="125"/>
                  </a:lnTo>
                  <a:lnTo>
                    <a:pt x="708" y="123"/>
                  </a:lnTo>
                  <a:lnTo>
                    <a:pt x="706" y="120"/>
                  </a:lnTo>
                  <a:lnTo>
                    <a:pt x="708" y="118"/>
                  </a:lnTo>
                  <a:lnTo>
                    <a:pt x="709" y="115"/>
                  </a:lnTo>
                  <a:lnTo>
                    <a:pt x="712" y="114"/>
                  </a:lnTo>
                  <a:lnTo>
                    <a:pt x="744" y="98"/>
                  </a:lnTo>
                  <a:lnTo>
                    <a:pt x="744" y="98"/>
                  </a:lnTo>
                  <a:lnTo>
                    <a:pt x="747" y="98"/>
                  </a:lnTo>
                  <a:close/>
                  <a:moveTo>
                    <a:pt x="1703" y="85"/>
                  </a:moveTo>
                  <a:lnTo>
                    <a:pt x="1705" y="85"/>
                  </a:lnTo>
                  <a:lnTo>
                    <a:pt x="1739" y="99"/>
                  </a:lnTo>
                  <a:lnTo>
                    <a:pt x="1742" y="100"/>
                  </a:lnTo>
                  <a:lnTo>
                    <a:pt x="1743" y="103"/>
                  </a:lnTo>
                  <a:lnTo>
                    <a:pt x="1743" y="106"/>
                  </a:lnTo>
                  <a:lnTo>
                    <a:pt x="1743" y="108"/>
                  </a:lnTo>
                  <a:lnTo>
                    <a:pt x="1742" y="111"/>
                  </a:lnTo>
                  <a:lnTo>
                    <a:pt x="1739" y="112"/>
                  </a:lnTo>
                  <a:lnTo>
                    <a:pt x="1737" y="114"/>
                  </a:lnTo>
                  <a:lnTo>
                    <a:pt x="1734" y="112"/>
                  </a:lnTo>
                  <a:lnTo>
                    <a:pt x="1700" y="98"/>
                  </a:lnTo>
                  <a:lnTo>
                    <a:pt x="1697" y="97"/>
                  </a:lnTo>
                  <a:lnTo>
                    <a:pt x="1696" y="94"/>
                  </a:lnTo>
                  <a:lnTo>
                    <a:pt x="1696" y="91"/>
                  </a:lnTo>
                  <a:lnTo>
                    <a:pt x="1696" y="89"/>
                  </a:lnTo>
                  <a:lnTo>
                    <a:pt x="1697" y="86"/>
                  </a:lnTo>
                  <a:lnTo>
                    <a:pt x="1700" y="85"/>
                  </a:lnTo>
                  <a:lnTo>
                    <a:pt x="1703" y="85"/>
                  </a:lnTo>
                  <a:close/>
                  <a:moveTo>
                    <a:pt x="815" y="70"/>
                  </a:moveTo>
                  <a:lnTo>
                    <a:pt x="818" y="72"/>
                  </a:lnTo>
                  <a:lnTo>
                    <a:pt x="820" y="73"/>
                  </a:lnTo>
                  <a:lnTo>
                    <a:pt x="822" y="76"/>
                  </a:lnTo>
                  <a:lnTo>
                    <a:pt x="822" y="78"/>
                  </a:lnTo>
                  <a:lnTo>
                    <a:pt x="822" y="81"/>
                  </a:lnTo>
                  <a:lnTo>
                    <a:pt x="820" y="83"/>
                  </a:lnTo>
                  <a:lnTo>
                    <a:pt x="818" y="85"/>
                  </a:lnTo>
                  <a:lnTo>
                    <a:pt x="784" y="98"/>
                  </a:lnTo>
                  <a:lnTo>
                    <a:pt x="781" y="98"/>
                  </a:lnTo>
                  <a:lnTo>
                    <a:pt x="778" y="98"/>
                  </a:lnTo>
                  <a:lnTo>
                    <a:pt x="776" y="97"/>
                  </a:lnTo>
                  <a:lnTo>
                    <a:pt x="774" y="94"/>
                  </a:lnTo>
                  <a:lnTo>
                    <a:pt x="773" y="91"/>
                  </a:lnTo>
                  <a:lnTo>
                    <a:pt x="774" y="89"/>
                  </a:lnTo>
                  <a:lnTo>
                    <a:pt x="776" y="86"/>
                  </a:lnTo>
                  <a:lnTo>
                    <a:pt x="778" y="85"/>
                  </a:lnTo>
                  <a:lnTo>
                    <a:pt x="812" y="72"/>
                  </a:lnTo>
                  <a:lnTo>
                    <a:pt x="815" y="70"/>
                  </a:lnTo>
                  <a:close/>
                  <a:moveTo>
                    <a:pt x="1635" y="60"/>
                  </a:moveTo>
                  <a:lnTo>
                    <a:pt x="1637" y="60"/>
                  </a:lnTo>
                  <a:lnTo>
                    <a:pt x="1671" y="72"/>
                  </a:lnTo>
                  <a:lnTo>
                    <a:pt x="1674" y="73"/>
                  </a:lnTo>
                  <a:lnTo>
                    <a:pt x="1676" y="76"/>
                  </a:lnTo>
                  <a:lnTo>
                    <a:pt x="1676" y="78"/>
                  </a:lnTo>
                  <a:lnTo>
                    <a:pt x="1676" y="81"/>
                  </a:lnTo>
                  <a:lnTo>
                    <a:pt x="1675" y="83"/>
                  </a:lnTo>
                  <a:lnTo>
                    <a:pt x="1673" y="85"/>
                  </a:lnTo>
                  <a:lnTo>
                    <a:pt x="1670" y="86"/>
                  </a:lnTo>
                  <a:lnTo>
                    <a:pt x="1667" y="85"/>
                  </a:lnTo>
                  <a:lnTo>
                    <a:pt x="1633" y="73"/>
                  </a:lnTo>
                  <a:lnTo>
                    <a:pt x="1631" y="72"/>
                  </a:lnTo>
                  <a:lnTo>
                    <a:pt x="1628" y="70"/>
                  </a:lnTo>
                  <a:lnTo>
                    <a:pt x="1628" y="66"/>
                  </a:lnTo>
                  <a:lnTo>
                    <a:pt x="1628" y="64"/>
                  </a:lnTo>
                  <a:lnTo>
                    <a:pt x="1629" y="61"/>
                  </a:lnTo>
                  <a:lnTo>
                    <a:pt x="1632" y="60"/>
                  </a:lnTo>
                  <a:lnTo>
                    <a:pt x="1635" y="60"/>
                  </a:lnTo>
                  <a:close/>
                  <a:moveTo>
                    <a:pt x="884" y="48"/>
                  </a:moveTo>
                  <a:lnTo>
                    <a:pt x="887" y="48"/>
                  </a:lnTo>
                  <a:lnTo>
                    <a:pt x="890" y="51"/>
                  </a:lnTo>
                  <a:lnTo>
                    <a:pt x="891" y="53"/>
                  </a:lnTo>
                  <a:lnTo>
                    <a:pt x="891" y="56"/>
                  </a:lnTo>
                  <a:lnTo>
                    <a:pt x="890" y="59"/>
                  </a:lnTo>
                  <a:lnTo>
                    <a:pt x="888" y="60"/>
                  </a:lnTo>
                  <a:lnTo>
                    <a:pt x="886" y="61"/>
                  </a:lnTo>
                  <a:lnTo>
                    <a:pt x="852" y="73"/>
                  </a:lnTo>
                  <a:lnTo>
                    <a:pt x="849" y="73"/>
                  </a:lnTo>
                  <a:lnTo>
                    <a:pt x="846" y="73"/>
                  </a:lnTo>
                  <a:lnTo>
                    <a:pt x="844" y="70"/>
                  </a:lnTo>
                  <a:lnTo>
                    <a:pt x="843" y="68"/>
                  </a:lnTo>
                  <a:lnTo>
                    <a:pt x="843" y="65"/>
                  </a:lnTo>
                  <a:lnTo>
                    <a:pt x="843" y="63"/>
                  </a:lnTo>
                  <a:lnTo>
                    <a:pt x="844" y="60"/>
                  </a:lnTo>
                  <a:lnTo>
                    <a:pt x="846" y="59"/>
                  </a:lnTo>
                  <a:lnTo>
                    <a:pt x="882" y="48"/>
                  </a:lnTo>
                  <a:lnTo>
                    <a:pt x="884" y="48"/>
                  </a:lnTo>
                  <a:close/>
                  <a:moveTo>
                    <a:pt x="1565" y="38"/>
                  </a:moveTo>
                  <a:lnTo>
                    <a:pt x="1568" y="39"/>
                  </a:lnTo>
                  <a:lnTo>
                    <a:pt x="1603" y="48"/>
                  </a:lnTo>
                  <a:lnTo>
                    <a:pt x="1606" y="49"/>
                  </a:lnTo>
                  <a:lnTo>
                    <a:pt x="1607" y="52"/>
                  </a:lnTo>
                  <a:lnTo>
                    <a:pt x="1608" y="55"/>
                  </a:lnTo>
                  <a:lnTo>
                    <a:pt x="1607" y="57"/>
                  </a:lnTo>
                  <a:lnTo>
                    <a:pt x="1606" y="60"/>
                  </a:lnTo>
                  <a:lnTo>
                    <a:pt x="1604" y="63"/>
                  </a:lnTo>
                  <a:lnTo>
                    <a:pt x="1602" y="63"/>
                  </a:lnTo>
                  <a:lnTo>
                    <a:pt x="1598" y="63"/>
                  </a:lnTo>
                  <a:lnTo>
                    <a:pt x="1564" y="52"/>
                  </a:lnTo>
                  <a:lnTo>
                    <a:pt x="1561" y="51"/>
                  </a:lnTo>
                  <a:lnTo>
                    <a:pt x="1560" y="49"/>
                  </a:lnTo>
                  <a:lnTo>
                    <a:pt x="1559" y="47"/>
                  </a:lnTo>
                  <a:lnTo>
                    <a:pt x="1559" y="44"/>
                  </a:lnTo>
                  <a:lnTo>
                    <a:pt x="1560" y="42"/>
                  </a:lnTo>
                  <a:lnTo>
                    <a:pt x="1563" y="39"/>
                  </a:lnTo>
                  <a:lnTo>
                    <a:pt x="1565" y="38"/>
                  </a:lnTo>
                  <a:close/>
                  <a:moveTo>
                    <a:pt x="955" y="28"/>
                  </a:moveTo>
                  <a:lnTo>
                    <a:pt x="958" y="30"/>
                  </a:lnTo>
                  <a:lnTo>
                    <a:pt x="959" y="31"/>
                  </a:lnTo>
                  <a:lnTo>
                    <a:pt x="960" y="34"/>
                  </a:lnTo>
                  <a:lnTo>
                    <a:pt x="960" y="38"/>
                  </a:lnTo>
                  <a:lnTo>
                    <a:pt x="960" y="40"/>
                  </a:lnTo>
                  <a:lnTo>
                    <a:pt x="958" y="42"/>
                  </a:lnTo>
                  <a:lnTo>
                    <a:pt x="955" y="43"/>
                  </a:lnTo>
                  <a:lnTo>
                    <a:pt x="921" y="52"/>
                  </a:lnTo>
                  <a:lnTo>
                    <a:pt x="917" y="52"/>
                  </a:lnTo>
                  <a:lnTo>
                    <a:pt x="915" y="51"/>
                  </a:lnTo>
                  <a:lnTo>
                    <a:pt x="913" y="49"/>
                  </a:lnTo>
                  <a:lnTo>
                    <a:pt x="912" y="47"/>
                  </a:lnTo>
                  <a:lnTo>
                    <a:pt x="912" y="44"/>
                  </a:lnTo>
                  <a:lnTo>
                    <a:pt x="912" y="42"/>
                  </a:lnTo>
                  <a:lnTo>
                    <a:pt x="915" y="39"/>
                  </a:lnTo>
                  <a:lnTo>
                    <a:pt x="917" y="38"/>
                  </a:lnTo>
                  <a:lnTo>
                    <a:pt x="953" y="28"/>
                  </a:lnTo>
                  <a:lnTo>
                    <a:pt x="955" y="28"/>
                  </a:lnTo>
                  <a:close/>
                  <a:moveTo>
                    <a:pt x="1494" y="22"/>
                  </a:moveTo>
                  <a:lnTo>
                    <a:pt x="1497" y="22"/>
                  </a:lnTo>
                  <a:lnTo>
                    <a:pt x="1532" y="30"/>
                  </a:lnTo>
                  <a:lnTo>
                    <a:pt x="1532" y="30"/>
                  </a:lnTo>
                  <a:lnTo>
                    <a:pt x="1535" y="31"/>
                  </a:lnTo>
                  <a:lnTo>
                    <a:pt x="1536" y="32"/>
                  </a:lnTo>
                  <a:lnTo>
                    <a:pt x="1538" y="35"/>
                  </a:lnTo>
                  <a:lnTo>
                    <a:pt x="1538" y="38"/>
                  </a:lnTo>
                  <a:lnTo>
                    <a:pt x="1536" y="40"/>
                  </a:lnTo>
                  <a:lnTo>
                    <a:pt x="1534" y="43"/>
                  </a:lnTo>
                  <a:lnTo>
                    <a:pt x="1531" y="44"/>
                  </a:lnTo>
                  <a:lnTo>
                    <a:pt x="1529" y="43"/>
                  </a:lnTo>
                  <a:lnTo>
                    <a:pt x="1493" y="35"/>
                  </a:lnTo>
                  <a:lnTo>
                    <a:pt x="1491" y="35"/>
                  </a:lnTo>
                  <a:lnTo>
                    <a:pt x="1489" y="32"/>
                  </a:lnTo>
                  <a:lnTo>
                    <a:pt x="1488" y="30"/>
                  </a:lnTo>
                  <a:lnTo>
                    <a:pt x="1488" y="27"/>
                  </a:lnTo>
                  <a:lnTo>
                    <a:pt x="1489" y="25"/>
                  </a:lnTo>
                  <a:lnTo>
                    <a:pt x="1492" y="22"/>
                  </a:lnTo>
                  <a:lnTo>
                    <a:pt x="1494" y="22"/>
                  </a:lnTo>
                  <a:close/>
                  <a:moveTo>
                    <a:pt x="1023" y="14"/>
                  </a:moveTo>
                  <a:lnTo>
                    <a:pt x="1026" y="14"/>
                  </a:lnTo>
                  <a:lnTo>
                    <a:pt x="1028" y="15"/>
                  </a:lnTo>
                  <a:lnTo>
                    <a:pt x="1031" y="17"/>
                  </a:lnTo>
                  <a:lnTo>
                    <a:pt x="1032" y="21"/>
                  </a:lnTo>
                  <a:lnTo>
                    <a:pt x="1032" y="23"/>
                  </a:lnTo>
                  <a:lnTo>
                    <a:pt x="1031" y="26"/>
                  </a:lnTo>
                  <a:lnTo>
                    <a:pt x="1028" y="27"/>
                  </a:lnTo>
                  <a:lnTo>
                    <a:pt x="1026" y="28"/>
                  </a:lnTo>
                  <a:lnTo>
                    <a:pt x="990" y="35"/>
                  </a:lnTo>
                  <a:lnTo>
                    <a:pt x="988" y="35"/>
                  </a:lnTo>
                  <a:lnTo>
                    <a:pt x="985" y="34"/>
                  </a:lnTo>
                  <a:lnTo>
                    <a:pt x="983" y="32"/>
                  </a:lnTo>
                  <a:lnTo>
                    <a:pt x="983" y="30"/>
                  </a:lnTo>
                  <a:lnTo>
                    <a:pt x="983" y="27"/>
                  </a:lnTo>
                  <a:lnTo>
                    <a:pt x="983" y="25"/>
                  </a:lnTo>
                  <a:lnTo>
                    <a:pt x="985" y="22"/>
                  </a:lnTo>
                  <a:lnTo>
                    <a:pt x="988" y="21"/>
                  </a:lnTo>
                  <a:lnTo>
                    <a:pt x="1023" y="14"/>
                  </a:lnTo>
                  <a:lnTo>
                    <a:pt x="1023" y="14"/>
                  </a:lnTo>
                  <a:close/>
                  <a:moveTo>
                    <a:pt x="1425" y="9"/>
                  </a:moveTo>
                  <a:lnTo>
                    <a:pt x="1460" y="14"/>
                  </a:lnTo>
                  <a:lnTo>
                    <a:pt x="1463" y="15"/>
                  </a:lnTo>
                  <a:lnTo>
                    <a:pt x="1466" y="18"/>
                  </a:lnTo>
                  <a:lnTo>
                    <a:pt x="1467" y="21"/>
                  </a:lnTo>
                  <a:lnTo>
                    <a:pt x="1467" y="23"/>
                  </a:lnTo>
                  <a:lnTo>
                    <a:pt x="1466" y="26"/>
                  </a:lnTo>
                  <a:lnTo>
                    <a:pt x="1464" y="27"/>
                  </a:lnTo>
                  <a:lnTo>
                    <a:pt x="1462" y="28"/>
                  </a:lnTo>
                  <a:lnTo>
                    <a:pt x="1458" y="28"/>
                  </a:lnTo>
                  <a:lnTo>
                    <a:pt x="1422" y="23"/>
                  </a:lnTo>
                  <a:lnTo>
                    <a:pt x="1420" y="22"/>
                  </a:lnTo>
                  <a:lnTo>
                    <a:pt x="1419" y="21"/>
                  </a:lnTo>
                  <a:lnTo>
                    <a:pt x="1417" y="18"/>
                  </a:lnTo>
                  <a:lnTo>
                    <a:pt x="1417" y="14"/>
                  </a:lnTo>
                  <a:lnTo>
                    <a:pt x="1417" y="11"/>
                  </a:lnTo>
                  <a:lnTo>
                    <a:pt x="1420" y="10"/>
                  </a:lnTo>
                  <a:lnTo>
                    <a:pt x="1422" y="9"/>
                  </a:lnTo>
                  <a:lnTo>
                    <a:pt x="1425" y="9"/>
                  </a:lnTo>
                  <a:close/>
                  <a:moveTo>
                    <a:pt x="1095" y="4"/>
                  </a:moveTo>
                  <a:lnTo>
                    <a:pt x="1099" y="4"/>
                  </a:lnTo>
                  <a:lnTo>
                    <a:pt x="1100" y="5"/>
                  </a:lnTo>
                  <a:lnTo>
                    <a:pt x="1103" y="8"/>
                  </a:lnTo>
                  <a:lnTo>
                    <a:pt x="1103" y="10"/>
                  </a:lnTo>
                  <a:lnTo>
                    <a:pt x="1103" y="13"/>
                  </a:lnTo>
                  <a:lnTo>
                    <a:pt x="1102" y="15"/>
                  </a:lnTo>
                  <a:lnTo>
                    <a:pt x="1100" y="17"/>
                  </a:lnTo>
                  <a:lnTo>
                    <a:pt x="1098" y="18"/>
                  </a:lnTo>
                  <a:lnTo>
                    <a:pt x="1061" y="23"/>
                  </a:lnTo>
                  <a:lnTo>
                    <a:pt x="1059" y="22"/>
                  </a:lnTo>
                  <a:lnTo>
                    <a:pt x="1056" y="22"/>
                  </a:lnTo>
                  <a:lnTo>
                    <a:pt x="1055" y="19"/>
                  </a:lnTo>
                  <a:lnTo>
                    <a:pt x="1053" y="17"/>
                  </a:lnTo>
                  <a:lnTo>
                    <a:pt x="1053" y="14"/>
                  </a:lnTo>
                  <a:lnTo>
                    <a:pt x="1055" y="11"/>
                  </a:lnTo>
                  <a:lnTo>
                    <a:pt x="1057" y="9"/>
                  </a:lnTo>
                  <a:lnTo>
                    <a:pt x="1060" y="9"/>
                  </a:lnTo>
                  <a:lnTo>
                    <a:pt x="1095" y="4"/>
                  </a:lnTo>
                  <a:close/>
                  <a:moveTo>
                    <a:pt x="1353" y="0"/>
                  </a:moveTo>
                  <a:lnTo>
                    <a:pt x="1388" y="4"/>
                  </a:lnTo>
                  <a:lnTo>
                    <a:pt x="1391" y="5"/>
                  </a:lnTo>
                  <a:lnTo>
                    <a:pt x="1394" y="6"/>
                  </a:lnTo>
                  <a:lnTo>
                    <a:pt x="1395" y="9"/>
                  </a:lnTo>
                  <a:lnTo>
                    <a:pt x="1395" y="11"/>
                  </a:lnTo>
                  <a:lnTo>
                    <a:pt x="1394" y="14"/>
                  </a:lnTo>
                  <a:lnTo>
                    <a:pt x="1392" y="17"/>
                  </a:lnTo>
                  <a:lnTo>
                    <a:pt x="1390" y="18"/>
                  </a:lnTo>
                  <a:lnTo>
                    <a:pt x="1387" y="18"/>
                  </a:lnTo>
                  <a:lnTo>
                    <a:pt x="1352" y="14"/>
                  </a:lnTo>
                  <a:lnTo>
                    <a:pt x="1348" y="14"/>
                  </a:lnTo>
                  <a:lnTo>
                    <a:pt x="1347" y="11"/>
                  </a:lnTo>
                  <a:lnTo>
                    <a:pt x="1345" y="9"/>
                  </a:lnTo>
                  <a:lnTo>
                    <a:pt x="1345" y="6"/>
                  </a:lnTo>
                  <a:lnTo>
                    <a:pt x="1345" y="4"/>
                  </a:lnTo>
                  <a:lnTo>
                    <a:pt x="1348" y="2"/>
                  </a:lnTo>
                  <a:lnTo>
                    <a:pt x="1349" y="1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C0C09A"/>
            </a:solidFill>
            <a:ln w="0">
              <a:solidFill>
                <a:srgbClr val="C0C09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714" y="931"/>
              <a:ext cx="198" cy="18"/>
            </a:xfrm>
            <a:custGeom>
              <a:avLst/>
              <a:gdLst>
                <a:gd name="T0" fmla="*/ 44 w 198"/>
                <a:gd name="T1" fmla="*/ 1 h 18"/>
                <a:gd name="T2" fmla="*/ 46 w 198"/>
                <a:gd name="T3" fmla="*/ 1 h 18"/>
                <a:gd name="T4" fmla="*/ 49 w 198"/>
                <a:gd name="T5" fmla="*/ 4 h 18"/>
                <a:gd name="T6" fmla="*/ 50 w 198"/>
                <a:gd name="T7" fmla="*/ 5 h 18"/>
                <a:gd name="T8" fmla="*/ 51 w 198"/>
                <a:gd name="T9" fmla="*/ 8 h 18"/>
                <a:gd name="T10" fmla="*/ 50 w 198"/>
                <a:gd name="T11" fmla="*/ 12 h 18"/>
                <a:gd name="T12" fmla="*/ 49 w 198"/>
                <a:gd name="T13" fmla="*/ 13 h 18"/>
                <a:gd name="T14" fmla="*/ 47 w 198"/>
                <a:gd name="T15" fmla="*/ 15 h 18"/>
                <a:gd name="T16" fmla="*/ 44 w 198"/>
                <a:gd name="T17" fmla="*/ 15 h 18"/>
                <a:gd name="T18" fmla="*/ 8 w 198"/>
                <a:gd name="T19" fmla="*/ 18 h 18"/>
                <a:gd name="T20" fmla="*/ 6 w 198"/>
                <a:gd name="T21" fmla="*/ 18 h 18"/>
                <a:gd name="T22" fmla="*/ 3 w 198"/>
                <a:gd name="T23" fmla="*/ 17 h 18"/>
                <a:gd name="T24" fmla="*/ 2 w 198"/>
                <a:gd name="T25" fmla="*/ 14 h 18"/>
                <a:gd name="T26" fmla="*/ 0 w 198"/>
                <a:gd name="T27" fmla="*/ 12 h 18"/>
                <a:gd name="T28" fmla="*/ 0 w 198"/>
                <a:gd name="T29" fmla="*/ 9 h 18"/>
                <a:gd name="T30" fmla="*/ 2 w 198"/>
                <a:gd name="T31" fmla="*/ 6 h 18"/>
                <a:gd name="T32" fmla="*/ 4 w 198"/>
                <a:gd name="T33" fmla="*/ 5 h 18"/>
                <a:gd name="T34" fmla="*/ 7 w 198"/>
                <a:gd name="T35" fmla="*/ 4 h 18"/>
                <a:gd name="T36" fmla="*/ 44 w 198"/>
                <a:gd name="T37" fmla="*/ 1 h 18"/>
                <a:gd name="T38" fmla="*/ 155 w 198"/>
                <a:gd name="T39" fmla="*/ 0 h 18"/>
                <a:gd name="T40" fmla="*/ 191 w 198"/>
                <a:gd name="T41" fmla="*/ 1 h 18"/>
                <a:gd name="T42" fmla="*/ 194 w 198"/>
                <a:gd name="T43" fmla="*/ 2 h 18"/>
                <a:gd name="T44" fmla="*/ 197 w 198"/>
                <a:gd name="T45" fmla="*/ 4 h 18"/>
                <a:gd name="T46" fmla="*/ 198 w 198"/>
                <a:gd name="T47" fmla="*/ 6 h 18"/>
                <a:gd name="T48" fmla="*/ 198 w 198"/>
                <a:gd name="T49" fmla="*/ 9 h 18"/>
                <a:gd name="T50" fmla="*/ 197 w 198"/>
                <a:gd name="T51" fmla="*/ 12 h 18"/>
                <a:gd name="T52" fmla="*/ 195 w 198"/>
                <a:gd name="T53" fmla="*/ 14 h 18"/>
                <a:gd name="T54" fmla="*/ 193 w 198"/>
                <a:gd name="T55" fmla="*/ 15 h 18"/>
                <a:gd name="T56" fmla="*/ 190 w 198"/>
                <a:gd name="T57" fmla="*/ 15 h 18"/>
                <a:gd name="T58" fmla="*/ 155 w 198"/>
                <a:gd name="T59" fmla="*/ 14 h 18"/>
                <a:gd name="T60" fmla="*/ 152 w 198"/>
                <a:gd name="T61" fmla="*/ 14 h 18"/>
                <a:gd name="T62" fmla="*/ 150 w 198"/>
                <a:gd name="T63" fmla="*/ 12 h 18"/>
                <a:gd name="T64" fmla="*/ 148 w 198"/>
                <a:gd name="T65" fmla="*/ 9 h 18"/>
                <a:gd name="T66" fmla="*/ 147 w 198"/>
                <a:gd name="T67" fmla="*/ 6 h 18"/>
                <a:gd name="T68" fmla="*/ 148 w 198"/>
                <a:gd name="T69" fmla="*/ 4 h 18"/>
                <a:gd name="T70" fmla="*/ 150 w 198"/>
                <a:gd name="T71" fmla="*/ 1 h 18"/>
                <a:gd name="T72" fmla="*/ 152 w 198"/>
                <a:gd name="T73" fmla="*/ 0 h 18"/>
                <a:gd name="T74" fmla="*/ 155 w 198"/>
                <a:gd name="T75" fmla="*/ 0 h 18"/>
                <a:gd name="T76" fmla="*/ 116 w 198"/>
                <a:gd name="T77" fmla="*/ 0 h 18"/>
                <a:gd name="T78" fmla="*/ 118 w 198"/>
                <a:gd name="T79" fmla="*/ 0 h 18"/>
                <a:gd name="T80" fmla="*/ 118 w 198"/>
                <a:gd name="T81" fmla="*/ 0 h 18"/>
                <a:gd name="T82" fmla="*/ 121 w 198"/>
                <a:gd name="T83" fmla="*/ 0 h 18"/>
                <a:gd name="T84" fmla="*/ 123 w 198"/>
                <a:gd name="T85" fmla="*/ 1 h 18"/>
                <a:gd name="T86" fmla="*/ 125 w 198"/>
                <a:gd name="T87" fmla="*/ 4 h 18"/>
                <a:gd name="T88" fmla="*/ 125 w 198"/>
                <a:gd name="T89" fmla="*/ 6 h 18"/>
                <a:gd name="T90" fmla="*/ 125 w 198"/>
                <a:gd name="T91" fmla="*/ 9 h 18"/>
                <a:gd name="T92" fmla="*/ 123 w 198"/>
                <a:gd name="T93" fmla="*/ 12 h 18"/>
                <a:gd name="T94" fmla="*/ 121 w 198"/>
                <a:gd name="T95" fmla="*/ 13 h 18"/>
                <a:gd name="T96" fmla="*/ 118 w 198"/>
                <a:gd name="T97" fmla="*/ 14 h 18"/>
                <a:gd name="T98" fmla="*/ 116 w 198"/>
                <a:gd name="T99" fmla="*/ 14 h 18"/>
                <a:gd name="T100" fmla="*/ 80 w 198"/>
                <a:gd name="T101" fmla="*/ 14 h 18"/>
                <a:gd name="T102" fmla="*/ 78 w 198"/>
                <a:gd name="T103" fmla="*/ 14 h 18"/>
                <a:gd name="T104" fmla="*/ 75 w 198"/>
                <a:gd name="T105" fmla="*/ 12 h 18"/>
                <a:gd name="T106" fmla="*/ 74 w 198"/>
                <a:gd name="T107" fmla="*/ 10 h 18"/>
                <a:gd name="T108" fmla="*/ 72 w 198"/>
                <a:gd name="T109" fmla="*/ 8 h 18"/>
                <a:gd name="T110" fmla="*/ 74 w 198"/>
                <a:gd name="T111" fmla="*/ 4 h 18"/>
                <a:gd name="T112" fmla="*/ 75 w 198"/>
                <a:gd name="T113" fmla="*/ 2 h 18"/>
                <a:gd name="T114" fmla="*/ 76 w 198"/>
                <a:gd name="T115" fmla="*/ 0 h 18"/>
                <a:gd name="T116" fmla="*/ 80 w 198"/>
                <a:gd name="T117" fmla="*/ 0 h 18"/>
                <a:gd name="T118" fmla="*/ 116 w 198"/>
                <a:gd name="T1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8" h="18">
                  <a:moveTo>
                    <a:pt x="44" y="1"/>
                  </a:moveTo>
                  <a:lnTo>
                    <a:pt x="46" y="1"/>
                  </a:lnTo>
                  <a:lnTo>
                    <a:pt x="49" y="4"/>
                  </a:lnTo>
                  <a:lnTo>
                    <a:pt x="50" y="5"/>
                  </a:lnTo>
                  <a:lnTo>
                    <a:pt x="51" y="8"/>
                  </a:lnTo>
                  <a:lnTo>
                    <a:pt x="50" y="12"/>
                  </a:lnTo>
                  <a:lnTo>
                    <a:pt x="49" y="13"/>
                  </a:lnTo>
                  <a:lnTo>
                    <a:pt x="47" y="15"/>
                  </a:lnTo>
                  <a:lnTo>
                    <a:pt x="44" y="15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3" y="17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2" y="6"/>
                  </a:lnTo>
                  <a:lnTo>
                    <a:pt x="4" y="5"/>
                  </a:lnTo>
                  <a:lnTo>
                    <a:pt x="7" y="4"/>
                  </a:lnTo>
                  <a:lnTo>
                    <a:pt x="44" y="1"/>
                  </a:lnTo>
                  <a:close/>
                  <a:moveTo>
                    <a:pt x="155" y="0"/>
                  </a:moveTo>
                  <a:lnTo>
                    <a:pt x="191" y="1"/>
                  </a:lnTo>
                  <a:lnTo>
                    <a:pt x="194" y="2"/>
                  </a:lnTo>
                  <a:lnTo>
                    <a:pt x="197" y="4"/>
                  </a:lnTo>
                  <a:lnTo>
                    <a:pt x="198" y="6"/>
                  </a:lnTo>
                  <a:lnTo>
                    <a:pt x="198" y="9"/>
                  </a:lnTo>
                  <a:lnTo>
                    <a:pt x="197" y="12"/>
                  </a:lnTo>
                  <a:lnTo>
                    <a:pt x="195" y="14"/>
                  </a:lnTo>
                  <a:lnTo>
                    <a:pt x="193" y="15"/>
                  </a:lnTo>
                  <a:lnTo>
                    <a:pt x="190" y="15"/>
                  </a:lnTo>
                  <a:lnTo>
                    <a:pt x="155" y="14"/>
                  </a:lnTo>
                  <a:lnTo>
                    <a:pt x="152" y="14"/>
                  </a:lnTo>
                  <a:lnTo>
                    <a:pt x="150" y="12"/>
                  </a:lnTo>
                  <a:lnTo>
                    <a:pt x="148" y="9"/>
                  </a:lnTo>
                  <a:lnTo>
                    <a:pt x="147" y="6"/>
                  </a:lnTo>
                  <a:lnTo>
                    <a:pt x="148" y="4"/>
                  </a:lnTo>
                  <a:lnTo>
                    <a:pt x="150" y="1"/>
                  </a:lnTo>
                  <a:lnTo>
                    <a:pt x="152" y="0"/>
                  </a:lnTo>
                  <a:lnTo>
                    <a:pt x="155" y="0"/>
                  </a:lnTo>
                  <a:close/>
                  <a:moveTo>
                    <a:pt x="116" y="0"/>
                  </a:moveTo>
                  <a:lnTo>
                    <a:pt x="118" y="0"/>
                  </a:lnTo>
                  <a:lnTo>
                    <a:pt x="118" y="0"/>
                  </a:lnTo>
                  <a:lnTo>
                    <a:pt x="121" y="0"/>
                  </a:lnTo>
                  <a:lnTo>
                    <a:pt x="123" y="1"/>
                  </a:lnTo>
                  <a:lnTo>
                    <a:pt x="125" y="4"/>
                  </a:lnTo>
                  <a:lnTo>
                    <a:pt x="125" y="6"/>
                  </a:lnTo>
                  <a:lnTo>
                    <a:pt x="125" y="9"/>
                  </a:lnTo>
                  <a:lnTo>
                    <a:pt x="123" y="12"/>
                  </a:lnTo>
                  <a:lnTo>
                    <a:pt x="121" y="13"/>
                  </a:lnTo>
                  <a:lnTo>
                    <a:pt x="118" y="14"/>
                  </a:lnTo>
                  <a:lnTo>
                    <a:pt x="116" y="14"/>
                  </a:lnTo>
                  <a:lnTo>
                    <a:pt x="80" y="14"/>
                  </a:lnTo>
                  <a:lnTo>
                    <a:pt x="78" y="14"/>
                  </a:lnTo>
                  <a:lnTo>
                    <a:pt x="75" y="12"/>
                  </a:lnTo>
                  <a:lnTo>
                    <a:pt x="74" y="10"/>
                  </a:lnTo>
                  <a:lnTo>
                    <a:pt x="72" y="8"/>
                  </a:lnTo>
                  <a:lnTo>
                    <a:pt x="74" y="4"/>
                  </a:lnTo>
                  <a:lnTo>
                    <a:pt x="75" y="2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C0C09A"/>
            </a:solidFill>
            <a:ln w="0">
              <a:solidFill>
                <a:srgbClr val="C0C09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366" y="1767"/>
              <a:ext cx="928" cy="804"/>
            </a:xfrm>
            <a:custGeom>
              <a:avLst/>
              <a:gdLst>
                <a:gd name="T0" fmla="*/ 232 w 928"/>
                <a:gd name="T1" fmla="*/ 0 h 804"/>
                <a:gd name="T2" fmla="*/ 697 w 928"/>
                <a:gd name="T3" fmla="*/ 0 h 804"/>
                <a:gd name="T4" fmla="*/ 928 w 928"/>
                <a:gd name="T5" fmla="*/ 402 h 804"/>
                <a:gd name="T6" fmla="*/ 697 w 928"/>
                <a:gd name="T7" fmla="*/ 804 h 804"/>
                <a:gd name="T8" fmla="*/ 232 w 928"/>
                <a:gd name="T9" fmla="*/ 804 h 804"/>
                <a:gd name="T10" fmla="*/ 0 w 928"/>
                <a:gd name="T11" fmla="*/ 402 h 804"/>
                <a:gd name="T12" fmla="*/ 232 w 928"/>
                <a:gd name="T13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8" h="804">
                  <a:moveTo>
                    <a:pt x="232" y="0"/>
                  </a:moveTo>
                  <a:lnTo>
                    <a:pt x="697" y="0"/>
                  </a:lnTo>
                  <a:lnTo>
                    <a:pt x="928" y="402"/>
                  </a:lnTo>
                  <a:lnTo>
                    <a:pt x="697" y="804"/>
                  </a:lnTo>
                  <a:lnTo>
                    <a:pt x="232" y="804"/>
                  </a:lnTo>
                  <a:lnTo>
                    <a:pt x="0" y="402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340" y="1741"/>
              <a:ext cx="980" cy="856"/>
            </a:xfrm>
            <a:custGeom>
              <a:avLst/>
              <a:gdLst>
                <a:gd name="T0" fmla="*/ 272 w 980"/>
                <a:gd name="T1" fmla="*/ 51 h 856"/>
                <a:gd name="T2" fmla="*/ 55 w 980"/>
                <a:gd name="T3" fmla="*/ 428 h 856"/>
                <a:gd name="T4" fmla="*/ 272 w 980"/>
                <a:gd name="T5" fmla="*/ 805 h 856"/>
                <a:gd name="T6" fmla="*/ 708 w 980"/>
                <a:gd name="T7" fmla="*/ 805 h 856"/>
                <a:gd name="T8" fmla="*/ 925 w 980"/>
                <a:gd name="T9" fmla="*/ 428 h 856"/>
                <a:gd name="T10" fmla="*/ 708 w 980"/>
                <a:gd name="T11" fmla="*/ 51 h 856"/>
                <a:gd name="T12" fmla="*/ 272 w 980"/>
                <a:gd name="T13" fmla="*/ 51 h 856"/>
                <a:gd name="T14" fmla="*/ 258 w 980"/>
                <a:gd name="T15" fmla="*/ 0 h 856"/>
                <a:gd name="T16" fmla="*/ 723 w 980"/>
                <a:gd name="T17" fmla="*/ 0 h 856"/>
                <a:gd name="T18" fmla="*/ 736 w 980"/>
                <a:gd name="T19" fmla="*/ 4 h 856"/>
                <a:gd name="T20" fmla="*/ 745 w 980"/>
                <a:gd name="T21" fmla="*/ 13 h 856"/>
                <a:gd name="T22" fmla="*/ 977 w 980"/>
                <a:gd name="T23" fmla="*/ 415 h 856"/>
                <a:gd name="T24" fmla="*/ 980 w 980"/>
                <a:gd name="T25" fmla="*/ 428 h 856"/>
                <a:gd name="T26" fmla="*/ 977 w 980"/>
                <a:gd name="T27" fmla="*/ 441 h 856"/>
                <a:gd name="T28" fmla="*/ 745 w 980"/>
                <a:gd name="T29" fmla="*/ 843 h 856"/>
                <a:gd name="T30" fmla="*/ 736 w 980"/>
                <a:gd name="T31" fmla="*/ 852 h 856"/>
                <a:gd name="T32" fmla="*/ 723 w 980"/>
                <a:gd name="T33" fmla="*/ 856 h 856"/>
                <a:gd name="T34" fmla="*/ 258 w 980"/>
                <a:gd name="T35" fmla="*/ 856 h 856"/>
                <a:gd name="T36" fmla="*/ 245 w 980"/>
                <a:gd name="T37" fmla="*/ 852 h 856"/>
                <a:gd name="T38" fmla="*/ 236 w 980"/>
                <a:gd name="T39" fmla="*/ 843 h 856"/>
                <a:gd name="T40" fmla="*/ 4 w 980"/>
                <a:gd name="T41" fmla="*/ 441 h 856"/>
                <a:gd name="T42" fmla="*/ 0 w 980"/>
                <a:gd name="T43" fmla="*/ 428 h 856"/>
                <a:gd name="T44" fmla="*/ 4 w 980"/>
                <a:gd name="T45" fmla="*/ 415 h 856"/>
                <a:gd name="T46" fmla="*/ 236 w 980"/>
                <a:gd name="T47" fmla="*/ 13 h 856"/>
                <a:gd name="T48" fmla="*/ 245 w 980"/>
                <a:gd name="T49" fmla="*/ 4 h 856"/>
                <a:gd name="T50" fmla="*/ 258 w 980"/>
                <a:gd name="T51" fmla="*/ 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0" h="856">
                  <a:moveTo>
                    <a:pt x="272" y="51"/>
                  </a:moveTo>
                  <a:lnTo>
                    <a:pt x="55" y="428"/>
                  </a:lnTo>
                  <a:lnTo>
                    <a:pt x="272" y="805"/>
                  </a:lnTo>
                  <a:lnTo>
                    <a:pt x="708" y="805"/>
                  </a:lnTo>
                  <a:lnTo>
                    <a:pt x="925" y="428"/>
                  </a:lnTo>
                  <a:lnTo>
                    <a:pt x="708" y="51"/>
                  </a:lnTo>
                  <a:lnTo>
                    <a:pt x="272" y="51"/>
                  </a:lnTo>
                  <a:close/>
                  <a:moveTo>
                    <a:pt x="258" y="0"/>
                  </a:moveTo>
                  <a:lnTo>
                    <a:pt x="723" y="0"/>
                  </a:lnTo>
                  <a:lnTo>
                    <a:pt x="736" y="4"/>
                  </a:lnTo>
                  <a:lnTo>
                    <a:pt x="745" y="13"/>
                  </a:lnTo>
                  <a:lnTo>
                    <a:pt x="977" y="415"/>
                  </a:lnTo>
                  <a:lnTo>
                    <a:pt x="980" y="428"/>
                  </a:lnTo>
                  <a:lnTo>
                    <a:pt x="977" y="441"/>
                  </a:lnTo>
                  <a:lnTo>
                    <a:pt x="745" y="843"/>
                  </a:lnTo>
                  <a:lnTo>
                    <a:pt x="736" y="852"/>
                  </a:lnTo>
                  <a:lnTo>
                    <a:pt x="723" y="856"/>
                  </a:lnTo>
                  <a:lnTo>
                    <a:pt x="258" y="856"/>
                  </a:lnTo>
                  <a:lnTo>
                    <a:pt x="245" y="852"/>
                  </a:lnTo>
                  <a:lnTo>
                    <a:pt x="236" y="843"/>
                  </a:lnTo>
                  <a:lnTo>
                    <a:pt x="4" y="441"/>
                  </a:lnTo>
                  <a:lnTo>
                    <a:pt x="0" y="428"/>
                  </a:lnTo>
                  <a:lnTo>
                    <a:pt x="4" y="415"/>
                  </a:lnTo>
                  <a:lnTo>
                    <a:pt x="236" y="13"/>
                  </a:lnTo>
                  <a:lnTo>
                    <a:pt x="245" y="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230" y="3021"/>
              <a:ext cx="1200" cy="1078"/>
            </a:xfrm>
            <a:custGeom>
              <a:avLst/>
              <a:gdLst>
                <a:gd name="T0" fmla="*/ 368 w 1200"/>
                <a:gd name="T1" fmla="*/ 0 h 1078"/>
                <a:gd name="T2" fmla="*/ 833 w 1200"/>
                <a:gd name="T3" fmla="*/ 0 h 1078"/>
                <a:gd name="T4" fmla="*/ 861 w 1200"/>
                <a:gd name="T5" fmla="*/ 3 h 1078"/>
                <a:gd name="T6" fmla="*/ 888 w 1200"/>
                <a:gd name="T7" fmla="*/ 12 h 1078"/>
                <a:gd name="T8" fmla="*/ 912 w 1200"/>
                <a:gd name="T9" fmla="*/ 27 h 1078"/>
                <a:gd name="T10" fmla="*/ 933 w 1200"/>
                <a:gd name="T11" fmla="*/ 46 h 1078"/>
                <a:gd name="T12" fmla="*/ 950 w 1200"/>
                <a:gd name="T13" fmla="*/ 68 h 1078"/>
                <a:gd name="T14" fmla="*/ 1183 w 1200"/>
                <a:gd name="T15" fmla="*/ 472 h 1078"/>
                <a:gd name="T16" fmla="*/ 1195 w 1200"/>
                <a:gd name="T17" fmla="*/ 498 h 1078"/>
                <a:gd name="T18" fmla="*/ 1200 w 1200"/>
                <a:gd name="T19" fmla="*/ 525 h 1078"/>
                <a:gd name="T20" fmla="*/ 1200 w 1200"/>
                <a:gd name="T21" fmla="*/ 554 h 1078"/>
                <a:gd name="T22" fmla="*/ 1195 w 1200"/>
                <a:gd name="T23" fmla="*/ 582 h 1078"/>
                <a:gd name="T24" fmla="*/ 1183 w 1200"/>
                <a:gd name="T25" fmla="*/ 608 h 1078"/>
                <a:gd name="T26" fmla="*/ 950 w 1200"/>
                <a:gd name="T27" fmla="*/ 1010 h 1078"/>
                <a:gd name="T28" fmla="*/ 933 w 1200"/>
                <a:gd name="T29" fmla="*/ 1033 h 1078"/>
                <a:gd name="T30" fmla="*/ 912 w 1200"/>
                <a:gd name="T31" fmla="*/ 1052 h 1078"/>
                <a:gd name="T32" fmla="*/ 888 w 1200"/>
                <a:gd name="T33" fmla="*/ 1066 h 1078"/>
                <a:gd name="T34" fmla="*/ 861 w 1200"/>
                <a:gd name="T35" fmla="*/ 1075 h 1078"/>
                <a:gd name="T36" fmla="*/ 833 w 1200"/>
                <a:gd name="T37" fmla="*/ 1078 h 1078"/>
                <a:gd name="T38" fmla="*/ 368 w 1200"/>
                <a:gd name="T39" fmla="*/ 1078 h 1078"/>
                <a:gd name="T40" fmla="*/ 339 w 1200"/>
                <a:gd name="T41" fmla="*/ 1075 h 1078"/>
                <a:gd name="T42" fmla="*/ 313 w 1200"/>
                <a:gd name="T43" fmla="*/ 1066 h 1078"/>
                <a:gd name="T44" fmla="*/ 288 w 1200"/>
                <a:gd name="T45" fmla="*/ 1052 h 1078"/>
                <a:gd name="T46" fmla="*/ 267 w 1200"/>
                <a:gd name="T47" fmla="*/ 1033 h 1078"/>
                <a:gd name="T48" fmla="*/ 250 w 1200"/>
                <a:gd name="T49" fmla="*/ 1010 h 1078"/>
                <a:gd name="T50" fmla="*/ 17 w 1200"/>
                <a:gd name="T51" fmla="*/ 608 h 1078"/>
                <a:gd name="T52" fmla="*/ 5 w 1200"/>
                <a:gd name="T53" fmla="*/ 582 h 1078"/>
                <a:gd name="T54" fmla="*/ 0 w 1200"/>
                <a:gd name="T55" fmla="*/ 554 h 1078"/>
                <a:gd name="T56" fmla="*/ 0 w 1200"/>
                <a:gd name="T57" fmla="*/ 525 h 1078"/>
                <a:gd name="T58" fmla="*/ 5 w 1200"/>
                <a:gd name="T59" fmla="*/ 498 h 1078"/>
                <a:gd name="T60" fmla="*/ 17 w 1200"/>
                <a:gd name="T61" fmla="*/ 472 h 1078"/>
                <a:gd name="T62" fmla="*/ 250 w 1200"/>
                <a:gd name="T63" fmla="*/ 68 h 1078"/>
                <a:gd name="T64" fmla="*/ 267 w 1200"/>
                <a:gd name="T65" fmla="*/ 46 h 1078"/>
                <a:gd name="T66" fmla="*/ 288 w 1200"/>
                <a:gd name="T67" fmla="*/ 27 h 1078"/>
                <a:gd name="T68" fmla="*/ 313 w 1200"/>
                <a:gd name="T69" fmla="*/ 12 h 1078"/>
                <a:gd name="T70" fmla="*/ 339 w 1200"/>
                <a:gd name="T71" fmla="*/ 3 h 1078"/>
                <a:gd name="T72" fmla="*/ 368 w 1200"/>
                <a:gd name="T73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00" h="1078">
                  <a:moveTo>
                    <a:pt x="368" y="0"/>
                  </a:moveTo>
                  <a:lnTo>
                    <a:pt x="833" y="0"/>
                  </a:lnTo>
                  <a:lnTo>
                    <a:pt x="861" y="3"/>
                  </a:lnTo>
                  <a:lnTo>
                    <a:pt x="888" y="12"/>
                  </a:lnTo>
                  <a:lnTo>
                    <a:pt x="912" y="27"/>
                  </a:lnTo>
                  <a:lnTo>
                    <a:pt x="933" y="46"/>
                  </a:lnTo>
                  <a:lnTo>
                    <a:pt x="950" y="68"/>
                  </a:lnTo>
                  <a:lnTo>
                    <a:pt x="1183" y="472"/>
                  </a:lnTo>
                  <a:lnTo>
                    <a:pt x="1195" y="498"/>
                  </a:lnTo>
                  <a:lnTo>
                    <a:pt x="1200" y="525"/>
                  </a:lnTo>
                  <a:lnTo>
                    <a:pt x="1200" y="554"/>
                  </a:lnTo>
                  <a:lnTo>
                    <a:pt x="1195" y="582"/>
                  </a:lnTo>
                  <a:lnTo>
                    <a:pt x="1183" y="608"/>
                  </a:lnTo>
                  <a:lnTo>
                    <a:pt x="950" y="1010"/>
                  </a:lnTo>
                  <a:lnTo>
                    <a:pt x="933" y="1033"/>
                  </a:lnTo>
                  <a:lnTo>
                    <a:pt x="912" y="1052"/>
                  </a:lnTo>
                  <a:lnTo>
                    <a:pt x="888" y="1066"/>
                  </a:lnTo>
                  <a:lnTo>
                    <a:pt x="861" y="1075"/>
                  </a:lnTo>
                  <a:lnTo>
                    <a:pt x="833" y="1078"/>
                  </a:lnTo>
                  <a:lnTo>
                    <a:pt x="368" y="1078"/>
                  </a:lnTo>
                  <a:lnTo>
                    <a:pt x="339" y="1075"/>
                  </a:lnTo>
                  <a:lnTo>
                    <a:pt x="313" y="1066"/>
                  </a:lnTo>
                  <a:lnTo>
                    <a:pt x="288" y="1052"/>
                  </a:lnTo>
                  <a:lnTo>
                    <a:pt x="267" y="1033"/>
                  </a:lnTo>
                  <a:lnTo>
                    <a:pt x="250" y="1010"/>
                  </a:lnTo>
                  <a:lnTo>
                    <a:pt x="17" y="608"/>
                  </a:lnTo>
                  <a:lnTo>
                    <a:pt x="5" y="582"/>
                  </a:lnTo>
                  <a:lnTo>
                    <a:pt x="0" y="554"/>
                  </a:lnTo>
                  <a:lnTo>
                    <a:pt x="0" y="525"/>
                  </a:lnTo>
                  <a:lnTo>
                    <a:pt x="5" y="498"/>
                  </a:lnTo>
                  <a:lnTo>
                    <a:pt x="17" y="472"/>
                  </a:lnTo>
                  <a:lnTo>
                    <a:pt x="250" y="68"/>
                  </a:lnTo>
                  <a:lnTo>
                    <a:pt x="267" y="46"/>
                  </a:lnTo>
                  <a:lnTo>
                    <a:pt x="288" y="27"/>
                  </a:lnTo>
                  <a:lnTo>
                    <a:pt x="313" y="12"/>
                  </a:lnTo>
                  <a:lnTo>
                    <a:pt x="339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3216" y="3007"/>
              <a:ext cx="1229" cy="1106"/>
            </a:xfrm>
            <a:custGeom>
              <a:avLst/>
              <a:gdLst>
                <a:gd name="T0" fmla="*/ 357 w 1229"/>
                <a:gd name="T1" fmla="*/ 31 h 1106"/>
                <a:gd name="T2" fmla="*/ 310 w 1229"/>
                <a:gd name="T3" fmla="*/ 52 h 1106"/>
                <a:gd name="T4" fmla="*/ 276 w 1229"/>
                <a:gd name="T5" fmla="*/ 90 h 1106"/>
                <a:gd name="T6" fmla="*/ 34 w 1229"/>
                <a:gd name="T7" fmla="*/ 516 h 1106"/>
                <a:gd name="T8" fmla="*/ 28 w 1229"/>
                <a:gd name="T9" fmla="*/ 566 h 1106"/>
                <a:gd name="T10" fmla="*/ 44 w 1229"/>
                <a:gd name="T11" fmla="*/ 614 h 1106"/>
                <a:gd name="T12" fmla="*/ 291 w 1229"/>
                <a:gd name="T13" fmla="*/ 1038 h 1106"/>
                <a:gd name="T14" fmla="*/ 332 w 1229"/>
                <a:gd name="T15" fmla="*/ 1067 h 1106"/>
                <a:gd name="T16" fmla="*/ 382 w 1229"/>
                <a:gd name="T17" fmla="*/ 1077 h 1106"/>
                <a:gd name="T18" fmla="*/ 871 w 1229"/>
                <a:gd name="T19" fmla="*/ 1075 h 1106"/>
                <a:gd name="T20" fmla="*/ 919 w 1229"/>
                <a:gd name="T21" fmla="*/ 1055 h 1106"/>
                <a:gd name="T22" fmla="*/ 953 w 1229"/>
                <a:gd name="T23" fmla="*/ 1017 h 1106"/>
                <a:gd name="T24" fmla="*/ 1195 w 1229"/>
                <a:gd name="T25" fmla="*/ 590 h 1106"/>
                <a:gd name="T26" fmla="*/ 1200 w 1229"/>
                <a:gd name="T27" fmla="*/ 541 h 1106"/>
                <a:gd name="T28" fmla="*/ 1184 w 1229"/>
                <a:gd name="T29" fmla="*/ 492 h 1106"/>
                <a:gd name="T30" fmla="*/ 937 w 1229"/>
                <a:gd name="T31" fmla="*/ 69 h 1106"/>
                <a:gd name="T32" fmla="*/ 896 w 1229"/>
                <a:gd name="T33" fmla="*/ 39 h 1106"/>
                <a:gd name="T34" fmla="*/ 847 w 1229"/>
                <a:gd name="T35" fmla="*/ 29 h 1106"/>
                <a:gd name="T36" fmla="*/ 382 w 1229"/>
                <a:gd name="T37" fmla="*/ 0 h 1106"/>
                <a:gd name="T38" fmla="*/ 878 w 1229"/>
                <a:gd name="T39" fmla="*/ 4 h 1106"/>
                <a:gd name="T40" fmla="*/ 936 w 1229"/>
                <a:gd name="T41" fmla="*/ 29 h 1106"/>
                <a:gd name="T42" fmla="*/ 977 w 1229"/>
                <a:gd name="T43" fmla="*/ 76 h 1106"/>
                <a:gd name="T44" fmla="*/ 1222 w 1229"/>
                <a:gd name="T45" fmla="*/ 507 h 1106"/>
                <a:gd name="T46" fmla="*/ 1229 w 1229"/>
                <a:gd name="T47" fmla="*/ 569 h 1106"/>
                <a:gd name="T48" fmla="*/ 1209 w 1229"/>
                <a:gd name="T49" fmla="*/ 630 h 1106"/>
                <a:gd name="T50" fmla="*/ 958 w 1229"/>
                <a:gd name="T51" fmla="*/ 1056 h 1106"/>
                <a:gd name="T52" fmla="*/ 908 w 1229"/>
                <a:gd name="T53" fmla="*/ 1093 h 1106"/>
                <a:gd name="T54" fmla="*/ 847 w 1229"/>
                <a:gd name="T55" fmla="*/ 1106 h 1106"/>
                <a:gd name="T56" fmla="*/ 350 w 1229"/>
                <a:gd name="T57" fmla="*/ 1104 h 1106"/>
                <a:gd name="T58" fmla="*/ 293 w 1229"/>
                <a:gd name="T59" fmla="*/ 1077 h 1106"/>
                <a:gd name="T60" fmla="*/ 251 w 1229"/>
                <a:gd name="T61" fmla="*/ 1032 h 1106"/>
                <a:gd name="T62" fmla="*/ 6 w 1229"/>
                <a:gd name="T63" fmla="*/ 600 h 1106"/>
                <a:gd name="T64" fmla="*/ 0 w 1229"/>
                <a:gd name="T65" fmla="*/ 538 h 1106"/>
                <a:gd name="T66" fmla="*/ 19 w 1229"/>
                <a:gd name="T67" fmla="*/ 478 h 1106"/>
                <a:gd name="T68" fmla="*/ 269 w 1229"/>
                <a:gd name="T69" fmla="*/ 50 h 1106"/>
                <a:gd name="T70" fmla="*/ 320 w 1229"/>
                <a:gd name="T71" fmla="*/ 13 h 1106"/>
                <a:gd name="T72" fmla="*/ 382 w 1229"/>
                <a:gd name="T73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29" h="1106">
                  <a:moveTo>
                    <a:pt x="382" y="29"/>
                  </a:moveTo>
                  <a:lnTo>
                    <a:pt x="357" y="31"/>
                  </a:lnTo>
                  <a:lnTo>
                    <a:pt x="332" y="39"/>
                  </a:lnTo>
                  <a:lnTo>
                    <a:pt x="310" y="52"/>
                  </a:lnTo>
                  <a:lnTo>
                    <a:pt x="291" y="69"/>
                  </a:lnTo>
                  <a:lnTo>
                    <a:pt x="276" y="90"/>
                  </a:lnTo>
                  <a:lnTo>
                    <a:pt x="44" y="492"/>
                  </a:lnTo>
                  <a:lnTo>
                    <a:pt x="34" y="516"/>
                  </a:lnTo>
                  <a:lnTo>
                    <a:pt x="28" y="541"/>
                  </a:lnTo>
                  <a:lnTo>
                    <a:pt x="28" y="566"/>
                  </a:lnTo>
                  <a:lnTo>
                    <a:pt x="34" y="590"/>
                  </a:lnTo>
                  <a:lnTo>
                    <a:pt x="44" y="614"/>
                  </a:lnTo>
                  <a:lnTo>
                    <a:pt x="276" y="1017"/>
                  </a:lnTo>
                  <a:lnTo>
                    <a:pt x="291" y="1038"/>
                  </a:lnTo>
                  <a:lnTo>
                    <a:pt x="310" y="1055"/>
                  </a:lnTo>
                  <a:lnTo>
                    <a:pt x="332" y="1067"/>
                  </a:lnTo>
                  <a:lnTo>
                    <a:pt x="357" y="1075"/>
                  </a:lnTo>
                  <a:lnTo>
                    <a:pt x="382" y="1077"/>
                  </a:lnTo>
                  <a:lnTo>
                    <a:pt x="847" y="1077"/>
                  </a:lnTo>
                  <a:lnTo>
                    <a:pt x="871" y="1075"/>
                  </a:lnTo>
                  <a:lnTo>
                    <a:pt x="896" y="1067"/>
                  </a:lnTo>
                  <a:lnTo>
                    <a:pt x="919" y="1055"/>
                  </a:lnTo>
                  <a:lnTo>
                    <a:pt x="937" y="1038"/>
                  </a:lnTo>
                  <a:lnTo>
                    <a:pt x="953" y="1017"/>
                  </a:lnTo>
                  <a:lnTo>
                    <a:pt x="1184" y="614"/>
                  </a:lnTo>
                  <a:lnTo>
                    <a:pt x="1195" y="590"/>
                  </a:lnTo>
                  <a:lnTo>
                    <a:pt x="1200" y="566"/>
                  </a:lnTo>
                  <a:lnTo>
                    <a:pt x="1200" y="541"/>
                  </a:lnTo>
                  <a:lnTo>
                    <a:pt x="1195" y="516"/>
                  </a:lnTo>
                  <a:lnTo>
                    <a:pt x="1184" y="492"/>
                  </a:lnTo>
                  <a:lnTo>
                    <a:pt x="953" y="90"/>
                  </a:lnTo>
                  <a:lnTo>
                    <a:pt x="937" y="69"/>
                  </a:lnTo>
                  <a:lnTo>
                    <a:pt x="919" y="52"/>
                  </a:lnTo>
                  <a:lnTo>
                    <a:pt x="896" y="39"/>
                  </a:lnTo>
                  <a:lnTo>
                    <a:pt x="871" y="31"/>
                  </a:lnTo>
                  <a:lnTo>
                    <a:pt x="847" y="29"/>
                  </a:lnTo>
                  <a:lnTo>
                    <a:pt x="382" y="29"/>
                  </a:lnTo>
                  <a:close/>
                  <a:moveTo>
                    <a:pt x="382" y="0"/>
                  </a:moveTo>
                  <a:lnTo>
                    <a:pt x="847" y="0"/>
                  </a:lnTo>
                  <a:lnTo>
                    <a:pt x="878" y="4"/>
                  </a:lnTo>
                  <a:lnTo>
                    <a:pt x="908" y="13"/>
                  </a:lnTo>
                  <a:lnTo>
                    <a:pt x="936" y="29"/>
                  </a:lnTo>
                  <a:lnTo>
                    <a:pt x="958" y="50"/>
                  </a:lnTo>
                  <a:lnTo>
                    <a:pt x="977" y="76"/>
                  </a:lnTo>
                  <a:lnTo>
                    <a:pt x="1209" y="478"/>
                  </a:lnTo>
                  <a:lnTo>
                    <a:pt x="1222" y="507"/>
                  </a:lnTo>
                  <a:lnTo>
                    <a:pt x="1229" y="538"/>
                  </a:lnTo>
                  <a:lnTo>
                    <a:pt x="1229" y="569"/>
                  </a:lnTo>
                  <a:lnTo>
                    <a:pt x="1222" y="600"/>
                  </a:lnTo>
                  <a:lnTo>
                    <a:pt x="1209" y="630"/>
                  </a:lnTo>
                  <a:lnTo>
                    <a:pt x="977" y="1032"/>
                  </a:lnTo>
                  <a:lnTo>
                    <a:pt x="958" y="1056"/>
                  </a:lnTo>
                  <a:lnTo>
                    <a:pt x="936" y="1077"/>
                  </a:lnTo>
                  <a:lnTo>
                    <a:pt x="908" y="1093"/>
                  </a:lnTo>
                  <a:lnTo>
                    <a:pt x="878" y="1104"/>
                  </a:lnTo>
                  <a:lnTo>
                    <a:pt x="847" y="1106"/>
                  </a:lnTo>
                  <a:lnTo>
                    <a:pt x="382" y="1106"/>
                  </a:lnTo>
                  <a:lnTo>
                    <a:pt x="350" y="1104"/>
                  </a:lnTo>
                  <a:lnTo>
                    <a:pt x="320" y="1093"/>
                  </a:lnTo>
                  <a:lnTo>
                    <a:pt x="293" y="1077"/>
                  </a:lnTo>
                  <a:lnTo>
                    <a:pt x="269" y="1056"/>
                  </a:lnTo>
                  <a:lnTo>
                    <a:pt x="251" y="1032"/>
                  </a:lnTo>
                  <a:lnTo>
                    <a:pt x="19" y="630"/>
                  </a:lnTo>
                  <a:lnTo>
                    <a:pt x="6" y="600"/>
                  </a:lnTo>
                  <a:lnTo>
                    <a:pt x="0" y="569"/>
                  </a:lnTo>
                  <a:lnTo>
                    <a:pt x="0" y="538"/>
                  </a:lnTo>
                  <a:lnTo>
                    <a:pt x="6" y="507"/>
                  </a:lnTo>
                  <a:lnTo>
                    <a:pt x="19" y="478"/>
                  </a:lnTo>
                  <a:lnTo>
                    <a:pt x="251" y="76"/>
                  </a:lnTo>
                  <a:lnTo>
                    <a:pt x="269" y="50"/>
                  </a:lnTo>
                  <a:lnTo>
                    <a:pt x="293" y="29"/>
                  </a:lnTo>
                  <a:lnTo>
                    <a:pt x="320" y="13"/>
                  </a:lnTo>
                  <a:lnTo>
                    <a:pt x="35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C0C09A"/>
            </a:solidFill>
            <a:ln w="0">
              <a:solidFill>
                <a:srgbClr val="C0C09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230" y="240"/>
              <a:ext cx="1200" cy="1077"/>
            </a:xfrm>
            <a:custGeom>
              <a:avLst/>
              <a:gdLst>
                <a:gd name="T0" fmla="*/ 368 w 1200"/>
                <a:gd name="T1" fmla="*/ 0 h 1077"/>
                <a:gd name="T2" fmla="*/ 833 w 1200"/>
                <a:gd name="T3" fmla="*/ 0 h 1077"/>
                <a:gd name="T4" fmla="*/ 861 w 1200"/>
                <a:gd name="T5" fmla="*/ 2 h 1077"/>
                <a:gd name="T6" fmla="*/ 888 w 1200"/>
                <a:gd name="T7" fmla="*/ 11 h 1077"/>
                <a:gd name="T8" fmla="*/ 912 w 1200"/>
                <a:gd name="T9" fmla="*/ 26 h 1077"/>
                <a:gd name="T10" fmla="*/ 933 w 1200"/>
                <a:gd name="T11" fmla="*/ 44 h 1077"/>
                <a:gd name="T12" fmla="*/ 950 w 1200"/>
                <a:gd name="T13" fmla="*/ 68 h 1077"/>
                <a:gd name="T14" fmla="*/ 1183 w 1200"/>
                <a:gd name="T15" fmla="*/ 470 h 1077"/>
                <a:gd name="T16" fmla="*/ 1195 w 1200"/>
                <a:gd name="T17" fmla="*/ 496 h 1077"/>
                <a:gd name="T18" fmla="*/ 1200 w 1200"/>
                <a:gd name="T19" fmla="*/ 523 h 1077"/>
                <a:gd name="T20" fmla="*/ 1200 w 1200"/>
                <a:gd name="T21" fmla="*/ 552 h 1077"/>
                <a:gd name="T22" fmla="*/ 1195 w 1200"/>
                <a:gd name="T23" fmla="*/ 579 h 1077"/>
                <a:gd name="T24" fmla="*/ 1183 w 1200"/>
                <a:gd name="T25" fmla="*/ 606 h 1077"/>
                <a:gd name="T26" fmla="*/ 950 w 1200"/>
                <a:gd name="T27" fmla="*/ 1009 h 1077"/>
                <a:gd name="T28" fmla="*/ 933 w 1200"/>
                <a:gd name="T29" fmla="*/ 1031 h 1077"/>
                <a:gd name="T30" fmla="*/ 912 w 1200"/>
                <a:gd name="T31" fmla="*/ 1051 h 1077"/>
                <a:gd name="T32" fmla="*/ 888 w 1200"/>
                <a:gd name="T33" fmla="*/ 1065 h 1077"/>
                <a:gd name="T34" fmla="*/ 861 w 1200"/>
                <a:gd name="T35" fmla="*/ 1073 h 1077"/>
                <a:gd name="T36" fmla="*/ 833 w 1200"/>
                <a:gd name="T37" fmla="*/ 1077 h 1077"/>
                <a:gd name="T38" fmla="*/ 368 w 1200"/>
                <a:gd name="T39" fmla="*/ 1077 h 1077"/>
                <a:gd name="T40" fmla="*/ 339 w 1200"/>
                <a:gd name="T41" fmla="*/ 1073 h 1077"/>
                <a:gd name="T42" fmla="*/ 313 w 1200"/>
                <a:gd name="T43" fmla="*/ 1065 h 1077"/>
                <a:gd name="T44" fmla="*/ 288 w 1200"/>
                <a:gd name="T45" fmla="*/ 1051 h 1077"/>
                <a:gd name="T46" fmla="*/ 267 w 1200"/>
                <a:gd name="T47" fmla="*/ 1031 h 1077"/>
                <a:gd name="T48" fmla="*/ 250 w 1200"/>
                <a:gd name="T49" fmla="*/ 1009 h 1077"/>
                <a:gd name="T50" fmla="*/ 17 w 1200"/>
                <a:gd name="T51" fmla="*/ 606 h 1077"/>
                <a:gd name="T52" fmla="*/ 5 w 1200"/>
                <a:gd name="T53" fmla="*/ 579 h 1077"/>
                <a:gd name="T54" fmla="*/ 0 w 1200"/>
                <a:gd name="T55" fmla="*/ 552 h 1077"/>
                <a:gd name="T56" fmla="*/ 0 w 1200"/>
                <a:gd name="T57" fmla="*/ 523 h 1077"/>
                <a:gd name="T58" fmla="*/ 5 w 1200"/>
                <a:gd name="T59" fmla="*/ 496 h 1077"/>
                <a:gd name="T60" fmla="*/ 17 w 1200"/>
                <a:gd name="T61" fmla="*/ 470 h 1077"/>
                <a:gd name="T62" fmla="*/ 250 w 1200"/>
                <a:gd name="T63" fmla="*/ 68 h 1077"/>
                <a:gd name="T64" fmla="*/ 267 w 1200"/>
                <a:gd name="T65" fmla="*/ 44 h 1077"/>
                <a:gd name="T66" fmla="*/ 288 w 1200"/>
                <a:gd name="T67" fmla="*/ 26 h 1077"/>
                <a:gd name="T68" fmla="*/ 313 w 1200"/>
                <a:gd name="T69" fmla="*/ 11 h 1077"/>
                <a:gd name="T70" fmla="*/ 339 w 1200"/>
                <a:gd name="T71" fmla="*/ 2 h 1077"/>
                <a:gd name="T72" fmla="*/ 368 w 1200"/>
                <a:gd name="T73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00" h="1077">
                  <a:moveTo>
                    <a:pt x="368" y="0"/>
                  </a:moveTo>
                  <a:lnTo>
                    <a:pt x="833" y="0"/>
                  </a:lnTo>
                  <a:lnTo>
                    <a:pt x="861" y="2"/>
                  </a:lnTo>
                  <a:lnTo>
                    <a:pt x="888" y="11"/>
                  </a:lnTo>
                  <a:lnTo>
                    <a:pt x="912" y="26"/>
                  </a:lnTo>
                  <a:lnTo>
                    <a:pt x="933" y="44"/>
                  </a:lnTo>
                  <a:lnTo>
                    <a:pt x="950" y="68"/>
                  </a:lnTo>
                  <a:lnTo>
                    <a:pt x="1183" y="470"/>
                  </a:lnTo>
                  <a:lnTo>
                    <a:pt x="1195" y="496"/>
                  </a:lnTo>
                  <a:lnTo>
                    <a:pt x="1200" y="523"/>
                  </a:lnTo>
                  <a:lnTo>
                    <a:pt x="1200" y="552"/>
                  </a:lnTo>
                  <a:lnTo>
                    <a:pt x="1195" y="579"/>
                  </a:lnTo>
                  <a:lnTo>
                    <a:pt x="1183" y="606"/>
                  </a:lnTo>
                  <a:lnTo>
                    <a:pt x="950" y="1009"/>
                  </a:lnTo>
                  <a:lnTo>
                    <a:pt x="933" y="1031"/>
                  </a:lnTo>
                  <a:lnTo>
                    <a:pt x="912" y="1051"/>
                  </a:lnTo>
                  <a:lnTo>
                    <a:pt x="888" y="1065"/>
                  </a:lnTo>
                  <a:lnTo>
                    <a:pt x="861" y="1073"/>
                  </a:lnTo>
                  <a:lnTo>
                    <a:pt x="833" y="1077"/>
                  </a:lnTo>
                  <a:lnTo>
                    <a:pt x="368" y="1077"/>
                  </a:lnTo>
                  <a:lnTo>
                    <a:pt x="339" y="1073"/>
                  </a:lnTo>
                  <a:lnTo>
                    <a:pt x="313" y="1065"/>
                  </a:lnTo>
                  <a:lnTo>
                    <a:pt x="288" y="1051"/>
                  </a:lnTo>
                  <a:lnTo>
                    <a:pt x="267" y="1031"/>
                  </a:lnTo>
                  <a:lnTo>
                    <a:pt x="250" y="1009"/>
                  </a:lnTo>
                  <a:lnTo>
                    <a:pt x="17" y="606"/>
                  </a:lnTo>
                  <a:lnTo>
                    <a:pt x="5" y="579"/>
                  </a:lnTo>
                  <a:lnTo>
                    <a:pt x="0" y="552"/>
                  </a:lnTo>
                  <a:lnTo>
                    <a:pt x="0" y="523"/>
                  </a:lnTo>
                  <a:lnTo>
                    <a:pt x="5" y="496"/>
                  </a:lnTo>
                  <a:lnTo>
                    <a:pt x="17" y="470"/>
                  </a:lnTo>
                  <a:lnTo>
                    <a:pt x="250" y="68"/>
                  </a:lnTo>
                  <a:lnTo>
                    <a:pt x="267" y="44"/>
                  </a:lnTo>
                  <a:lnTo>
                    <a:pt x="288" y="26"/>
                  </a:lnTo>
                  <a:lnTo>
                    <a:pt x="313" y="11"/>
                  </a:lnTo>
                  <a:lnTo>
                    <a:pt x="339" y="2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3216" y="225"/>
              <a:ext cx="1229" cy="1106"/>
            </a:xfrm>
            <a:custGeom>
              <a:avLst/>
              <a:gdLst>
                <a:gd name="T0" fmla="*/ 357 w 1229"/>
                <a:gd name="T1" fmla="*/ 32 h 1106"/>
                <a:gd name="T2" fmla="*/ 310 w 1229"/>
                <a:gd name="T3" fmla="*/ 51 h 1106"/>
                <a:gd name="T4" fmla="*/ 276 w 1229"/>
                <a:gd name="T5" fmla="*/ 89 h 1106"/>
                <a:gd name="T6" fmla="*/ 34 w 1229"/>
                <a:gd name="T7" fmla="*/ 516 h 1106"/>
                <a:gd name="T8" fmla="*/ 28 w 1229"/>
                <a:gd name="T9" fmla="*/ 566 h 1106"/>
                <a:gd name="T10" fmla="*/ 44 w 1229"/>
                <a:gd name="T11" fmla="*/ 614 h 1106"/>
                <a:gd name="T12" fmla="*/ 291 w 1229"/>
                <a:gd name="T13" fmla="*/ 1037 h 1106"/>
                <a:gd name="T14" fmla="*/ 332 w 1229"/>
                <a:gd name="T15" fmla="*/ 1067 h 1106"/>
                <a:gd name="T16" fmla="*/ 382 w 1229"/>
                <a:gd name="T17" fmla="*/ 1078 h 1106"/>
                <a:gd name="T18" fmla="*/ 871 w 1229"/>
                <a:gd name="T19" fmla="*/ 1075 h 1106"/>
                <a:gd name="T20" fmla="*/ 919 w 1229"/>
                <a:gd name="T21" fmla="*/ 1054 h 1106"/>
                <a:gd name="T22" fmla="*/ 953 w 1229"/>
                <a:gd name="T23" fmla="*/ 1016 h 1106"/>
                <a:gd name="T24" fmla="*/ 1195 w 1229"/>
                <a:gd name="T25" fmla="*/ 591 h 1106"/>
                <a:gd name="T26" fmla="*/ 1200 w 1229"/>
                <a:gd name="T27" fmla="*/ 541 h 1106"/>
                <a:gd name="T28" fmla="*/ 1184 w 1229"/>
                <a:gd name="T29" fmla="*/ 492 h 1106"/>
                <a:gd name="T30" fmla="*/ 937 w 1229"/>
                <a:gd name="T31" fmla="*/ 68 h 1106"/>
                <a:gd name="T32" fmla="*/ 896 w 1229"/>
                <a:gd name="T33" fmla="*/ 39 h 1106"/>
                <a:gd name="T34" fmla="*/ 847 w 1229"/>
                <a:gd name="T35" fmla="*/ 29 h 1106"/>
                <a:gd name="T36" fmla="*/ 382 w 1229"/>
                <a:gd name="T37" fmla="*/ 0 h 1106"/>
                <a:gd name="T38" fmla="*/ 878 w 1229"/>
                <a:gd name="T39" fmla="*/ 3 h 1106"/>
                <a:gd name="T40" fmla="*/ 936 w 1229"/>
                <a:gd name="T41" fmla="*/ 29 h 1106"/>
                <a:gd name="T42" fmla="*/ 977 w 1229"/>
                <a:gd name="T43" fmla="*/ 75 h 1106"/>
                <a:gd name="T44" fmla="*/ 1222 w 1229"/>
                <a:gd name="T45" fmla="*/ 507 h 1106"/>
                <a:gd name="T46" fmla="*/ 1229 w 1229"/>
                <a:gd name="T47" fmla="*/ 568 h 1106"/>
                <a:gd name="T48" fmla="*/ 1209 w 1229"/>
                <a:gd name="T49" fmla="*/ 629 h 1106"/>
                <a:gd name="T50" fmla="*/ 958 w 1229"/>
                <a:gd name="T51" fmla="*/ 1057 h 1106"/>
                <a:gd name="T52" fmla="*/ 908 w 1229"/>
                <a:gd name="T53" fmla="*/ 1093 h 1106"/>
                <a:gd name="T54" fmla="*/ 847 w 1229"/>
                <a:gd name="T55" fmla="*/ 1106 h 1106"/>
                <a:gd name="T56" fmla="*/ 350 w 1229"/>
                <a:gd name="T57" fmla="*/ 1102 h 1106"/>
                <a:gd name="T58" fmla="*/ 293 w 1229"/>
                <a:gd name="T59" fmla="*/ 1078 h 1106"/>
                <a:gd name="T60" fmla="*/ 251 w 1229"/>
                <a:gd name="T61" fmla="*/ 1030 h 1106"/>
                <a:gd name="T62" fmla="*/ 6 w 1229"/>
                <a:gd name="T63" fmla="*/ 600 h 1106"/>
                <a:gd name="T64" fmla="*/ 0 w 1229"/>
                <a:gd name="T65" fmla="*/ 537 h 1106"/>
                <a:gd name="T66" fmla="*/ 19 w 1229"/>
                <a:gd name="T67" fmla="*/ 477 h 1106"/>
                <a:gd name="T68" fmla="*/ 269 w 1229"/>
                <a:gd name="T69" fmla="*/ 50 h 1106"/>
                <a:gd name="T70" fmla="*/ 320 w 1229"/>
                <a:gd name="T71" fmla="*/ 13 h 1106"/>
                <a:gd name="T72" fmla="*/ 382 w 1229"/>
                <a:gd name="T73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29" h="1106">
                  <a:moveTo>
                    <a:pt x="382" y="29"/>
                  </a:moveTo>
                  <a:lnTo>
                    <a:pt x="357" y="32"/>
                  </a:lnTo>
                  <a:lnTo>
                    <a:pt x="332" y="39"/>
                  </a:lnTo>
                  <a:lnTo>
                    <a:pt x="310" y="51"/>
                  </a:lnTo>
                  <a:lnTo>
                    <a:pt x="291" y="68"/>
                  </a:lnTo>
                  <a:lnTo>
                    <a:pt x="276" y="89"/>
                  </a:lnTo>
                  <a:lnTo>
                    <a:pt x="44" y="492"/>
                  </a:lnTo>
                  <a:lnTo>
                    <a:pt x="34" y="516"/>
                  </a:lnTo>
                  <a:lnTo>
                    <a:pt x="28" y="541"/>
                  </a:lnTo>
                  <a:lnTo>
                    <a:pt x="28" y="566"/>
                  </a:lnTo>
                  <a:lnTo>
                    <a:pt x="34" y="591"/>
                  </a:lnTo>
                  <a:lnTo>
                    <a:pt x="44" y="614"/>
                  </a:lnTo>
                  <a:lnTo>
                    <a:pt x="276" y="1016"/>
                  </a:lnTo>
                  <a:lnTo>
                    <a:pt x="291" y="1037"/>
                  </a:lnTo>
                  <a:lnTo>
                    <a:pt x="310" y="1054"/>
                  </a:lnTo>
                  <a:lnTo>
                    <a:pt x="332" y="1067"/>
                  </a:lnTo>
                  <a:lnTo>
                    <a:pt x="357" y="1075"/>
                  </a:lnTo>
                  <a:lnTo>
                    <a:pt x="382" y="1078"/>
                  </a:lnTo>
                  <a:lnTo>
                    <a:pt x="847" y="1078"/>
                  </a:lnTo>
                  <a:lnTo>
                    <a:pt x="871" y="1075"/>
                  </a:lnTo>
                  <a:lnTo>
                    <a:pt x="896" y="1067"/>
                  </a:lnTo>
                  <a:lnTo>
                    <a:pt x="919" y="1054"/>
                  </a:lnTo>
                  <a:lnTo>
                    <a:pt x="937" y="1037"/>
                  </a:lnTo>
                  <a:lnTo>
                    <a:pt x="953" y="1016"/>
                  </a:lnTo>
                  <a:lnTo>
                    <a:pt x="1184" y="614"/>
                  </a:lnTo>
                  <a:lnTo>
                    <a:pt x="1195" y="591"/>
                  </a:lnTo>
                  <a:lnTo>
                    <a:pt x="1200" y="566"/>
                  </a:lnTo>
                  <a:lnTo>
                    <a:pt x="1200" y="541"/>
                  </a:lnTo>
                  <a:lnTo>
                    <a:pt x="1195" y="516"/>
                  </a:lnTo>
                  <a:lnTo>
                    <a:pt x="1184" y="492"/>
                  </a:lnTo>
                  <a:lnTo>
                    <a:pt x="953" y="89"/>
                  </a:lnTo>
                  <a:lnTo>
                    <a:pt x="937" y="68"/>
                  </a:lnTo>
                  <a:lnTo>
                    <a:pt x="919" y="51"/>
                  </a:lnTo>
                  <a:lnTo>
                    <a:pt x="896" y="39"/>
                  </a:lnTo>
                  <a:lnTo>
                    <a:pt x="871" y="32"/>
                  </a:lnTo>
                  <a:lnTo>
                    <a:pt x="847" y="29"/>
                  </a:lnTo>
                  <a:lnTo>
                    <a:pt x="382" y="29"/>
                  </a:lnTo>
                  <a:close/>
                  <a:moveTo>
                    <a:pt x="382" y="0"/>
                  </a:moveTo>
                  <a:lnTo>
                    <a:pt x="847" y="0"/>
                  </a:lnTo>
                  <a:lnTo>
                    <a:pt x="878" y="3"/>
                  </a:lnTo>
                  <a:lnTo>
                    <a:pt x="908" y="13"/>
                  </a:lnTo>
                  <a:lnTo>
                    <a:pt x="936" y="29"/>
                  </a:lnTo>
                  <a:lnTo>
                    <a:pt x="958" y="50"/>
                  </a:lnTo>
                  <a:lnTo>
                    <a:pt x="977" y="75"/>
                  </a:lnTo>
                  <a:lnTo>
                    <a:pt x="1209" y="477"/>
                  </a:lnTo>
                  <a:lnTo>
                    <a:pt x="1222" y="507"/>
                  </a:lnTo>
                  <a:lnTo>
                    <a:pt x="1229" y="537"/>
                  </a:lnTo>
                  <a:lnTo>
                    <a:pt x="1229" y="568"/>
                  </a:lnTo>
                  <a:lnTo>
                    <a:pt x="1222" y="600"/>
                  </a:lnTo>
                  <a:lnTo>
                    <a:pt x="1209" y="629"/>
                  </a:lnTo>
                  <a:lnTo>
                    <a:pt x="977" y="1030"/>
                  </a:lnTo>
                  <a:lnTo>
                    <a:pt x="958" y="1057"/>
                  </a:lnTo>
                  <a:lnTo>
                    <a:pt x="936" y="1078"/>
                  </a:lnTo>
                  <a:lnTo>
                    <a:pt x="908" y="1093"/>
                  </a:lnTo>
                  <a:lnTo>
                    <a:pt x="878" y="1102"/>
                  </a:lnTo>
                  <a:lnTo>
                    <a:pt x="847" y="1106"/>
                  </a:lnTo>
                  <a:lnTo>
                    <a:pt x="382" y="1106"/>
                  </a:lnTo>
                  <a:lnTo>
                    <a:pt x="350" y="1102"/>
                  </a:lnTo>
                  <a:lnTo>
                    <a:pt x="320" y="1093"/>
                  </a:lnTo>
                  <a:lnTo>
                    <a:pt x="293" y="1078"/>
                  </a:lnTo>
                  <a:lnTo>
                    <a:pt x="269" y="1057"/>
                  </a:lnTo>
                  <a:lnTo>
                    <a:pt x="251" y="1030"/>
                  </a:lnTo>
                  <a:lnTo>
                    <a:pt x="19" y="629"/>
                  </a:lnTo>
                  <a:lnTo>
                    <a:pt x="6" y="600"/>
                  </a:lnTo>
                  <a:lnTo>
                    <a:pt x="0" y="568"/>
                  </a:lnTo>
                  <a:lnTo>
                    <a:pt x="0" y="537"/>
                  </a:lnTo>
                  <a:lnTo>
                    <a:pt x="6" y="507"/>
                  </a:lnTo>
                  <a:lnTo>
                    <a:pt x="19" y="477"/>
                  </a:lnTo>
                  <a:lnTo>
                    <a:pt x="251" y="75"/>
                  </a:lnTo>
                  <a:lnTo>
                    <a:pt x="269" y="50"/>
                  </a:lnTo>
                  <a:lnTo>
                    <a:pt x="293" y="29"/>
                  </a:lnTo>
                  <a:lnTo>
                    <a:pt x="320" y="13"/>
                  </a:lnTo>
                  <a:lnTo>
                    <a:pt x="350" y="3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C0C09A"/>
            </a:solidFill>
            <a:ln w="0">
              <a:solidFill>
                <a:srgbClr val="C0C09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366" y="1767"/>
              <a:ext cx="928" cy="804"/>
            </a:xfrm>
            <a:custGeom>
              <a:avLst/>
              <a:gdLst>
                <a:gd name="T0" fmla="*/ 697 w 928"/>
                <a:gd name="T1" fmla="*/ 0 h 804"/>
                <a:gd name="T2" fmla="*/ 928 w 928"/>
                <a:gd name="T3" fmla="*/ 402 h 804"/>
                <a:gd name="T4" fmla="*/ 697 w 928"/>
                <a:gd name="T5" fmla="*/ 804 h 804"/>
                <a:gd name="T6" fmla="*/ 232 w 928"/>
                <a:gd name="T7" fmla="*/ 804 h 804"/>
                <a:gd name="T8" fmla="*/ 0 w 928"/>
                <a:gd name="T9" fmla="*/ 402 h 804"/>
                <a:gd name="T10" fmla="*/ 232 w 928"/>
                <a:gd name="T11" fmla="*/ 0 h 804"/>
                <a:gd name="T12" fmla="*/ 697 w 928"/>
                <a:gd name="T13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8" h="804">
                  <a:moveTo>
                    <a:pt x="697" y="0"/>
                  </a:moveTo>
                  <a:lnTo>
                    <a:pt x="928" y="402"/>
                  </a:lnTo>
                  <a:lnTo>
                    <a:pt x="697" y="804"/>
                  </a:lnTo>
                  <a:lnTo>
                    <a:pt x="232" y="804"/>
                  </a:lnTo>
                  <a:lnTo>
                    <a:pt x="0" y="402"/>
                  </a:lnTo>
                  <a:lnTo>
                    <a:pt x="232" y="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3340" y="1741"/>
              <a:ext cx="980" cy="856"/>
            </a:xfrm>
            <a:custGeom>
              <a:avLst/>
              <a:gdLst>
                <a:gd name="T0" fmla="*/ 707 w 980"/>
                <a:gd name="T1" fmla="*/ 51 h 856"/>
                <a:gd name="T2" fmla="*/ 272 w 980"/>
                <a:gd name="T3" fmla="*/ 51 h 856"/>
                <a:gd name="T4" fmla="*/ 55 w 980"/>
                <a:gd name="T5" fmla="*/ 428 h 856"/>
                <a:gd name="T6" fmla="*/ 272 w 980"/>
                <a:gd name="T7" fmla="*/ 805 h 856"/>
                <a:gd name="T8" fmla="*/ 708 w 980"/>
                <a:gd name="T9" fmla="*/ 805 h 856"/>
                <a:gd name="T10" fmla="*/ 925 w 980"/>
                <a:gd name="T11" fmla="*/ 428 h 856"/>
                <a:gd name="T12" fmla="*/ 707 w 980"/>
                <a:gd name="T13" fmla="*/ 51 h 856"/>
                <a:gd name="T14" fmla="*/ 723 w 980"/>
                <a:gd name="T15" fmla="*/ 0 h 856"/>
                <a:gd name="T16" fmla="*/ 734 w 980"/>
                <a:gd name="T17" fmla="*/ 4 h 856"/>
                <a:gd name="T18" fmla="*/ 745 w 980"/>
                <a:gd name="T19" fmla="*/ 13 h 856"/>
                <a:gd name="T20" fmla="*/ 977 w 980"/>
                <a:gd name="T21" fmla="*/ 415 h 856"/>
                <a:gd name="T22" fmla="*/ 980 w 980"/>
                <a:gd name="T23" fmla="*/ 428 h 856"/>
                <a:gd name="T24" fmla="*/ 977 w 980"/>
                <a:gd name="T25" fmla="*/ 441 h 856"/>
                <a:gd name="T26" fmla="*/ 745 w 980"/>
                <a:gd name="T27" fmla="*/ 843 h 856"/>
                <a:gd name="T28" fmla="*/ 736 w 980"/>
                <a:gd name="T29" fmla="*/ 852 h 856"/>
                <a:gd name="T30" fmla="*/ 723 w 980"/>
                <a:gd name="T31" fmla="*/ 856 h 856"/>
                <a:gd name="T32" fmla="*/ 258 w 980"/>
                <a:gd name="T33" fmla="*/ 856 h 856"/>
                <a:gd name="T34" fmla="*/ 245 w 980"/>
                <a:gd name="T35" fmla="*/ 852 h 856"/>
                <a:gd name="T36" fmla="*/ 236 w 980"/>
                <a:gd name="T37" fmla="*/ 843 h 856"/>
                <a:gd name="T38" fmla="*/ 4 w 980"/>
                <a:gd name="T39" fmla="*/ 441 h 856"/>
                <a:gd name="T40" fmla="*/ 0 w 980"/>
                <a:gd name="T41" fmla="*/ 428 h 856"/>
                <a:gd name="T42" fmla="*/ 4 w 980"/>
                <a:gd name="T43" fmla="*/ 415 h 856"/>
                <a:gd name="T44" fmla="*/ 236 w 980"/>
                <a:gd name="T45" fmla="*/ 13 h 856"/>
                <a:gd name="T46" fmla="*/ 245 w 980"/>
                <a:gd name="T47" fmla="*/ 4 h 856"/>
                <a:gd name="T48" fmla="*/ 258 w 980"/>
                <a:gd name="T49" fmla="*/ 0 h 856"/>
                <a:gd name="T50" fmla="*/ 723 w 980"/>
                <a:gd name="T51" fmla="*/ 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0" h="856">
                  <a:moveTo>
                    <a:pt x="707" y="51"/>
                  </a:moveTo>
                  <a:lnTo>
                    <a:pt x="272" y="51"/>
                  </a:lnTo>
                  <a:lnTo>
                    <a:pt x="55" y="428"/>
                  </a:lnTo>
                  <a:lnTo>
                    <a:pt x="272" y="805"/>
                  </a:lnTo>
                  <a:lnTo>
                    <a:pt x="708" y="805"/>
                  </a:lnTo>
                  <a:lnTo>
                    <a:pt x="925" y="428"/>
                  </a:lnTo>
                  <a:lnTo>
                    <a:pt x="707" y="51"/>
                  </a:lnTo>
                  <a:close/>
                  <a:moveTo>
                    <a:pt x="723" y="0"/>
                  </a:moveTo>
                  <a:lnTo>
                    <a:pt x="734" y="4"/>
                  </a:lnTo>
                  <a:lnTo>
                    <a:pt x="745" y="13"/>
                  </a:lnTo>
                  <a:lnTo>
                    <a:pt x="977" y="415"/>
                  </a:lnTo>
                  <a:lnTo>
                    <a:pt x="980" y="428"/>
                  </a:lnTo>
                  <a:lnTo>
                    <a:pt x="977" y="441"/>
                  </a:lnTo>
                  <a:lnTo>
                    <a:pt x="745" y="843"/>
                  </a:lnTo>
                  <a:lnTo>
                    <a:pt x="736" y="852"/>
                  </a:lnTo>
                  <a:lnTo>
                    <a:pt x="723" y="856"/>
                  </a:lnTo>
                  <a:lnTo>
                    <a:pt x="258" y="856"/>
                  </a:lnTo>
                  <a:lnTo>
                    <a:pt x="245" y="852"/>
                  </a:lnTo>
                  <a:lnTo>
                    <a:pt x="236" y="843"/>
                  </a:lnTo>
                  <a:lnTo>
                    <a:pt x="4" y="441"/>
                  </a:lnTo>
                  <a:lnTo>
                    <a:pt x="0" y="428"/>
                  </a:lnTo>
                  <a:lnTo>
                    <a:pt x="4" y="415"/>
                  </a:lnTo>
                  <a:lnTo>
                    <a:pt x="236" y="13"/>
                  </a:lnTo>
                  <a:lnTo>
                    <a:pt x="245" y="4"/>
                  </a:lnTo>
                  <a:lnTo>
                    <a:pt x="258" y="0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2026" y="2326"/>
              <a:ext cx="1200" cy="1078"/>
            </a:xfrm>
            <a:custGeom>
              <a:avLst/>
              <a:gdLst>
                <a:gd name="T0" fmla="*/ 831 w 1200"/>
                <a:gd name="T1" fmla="*/ 0 h 1078"/>
                <a:gd name="T2" fmla="*/ 860 w 1200"/>
                <a:gd name="T3" fmla="*/ 3 h 1078"/>
                <a:gd name="T4" fmla="*/ 887 w 1200"/>
                <a:gd name="T5" fmla="*/ 12 h 1078"/>
                <a:gd name="T6" fmla="*/ 912 w 1200"/>
                <a:gd name="T7" fmla="*/ 26 h 1078"/>
                <a:gd name="T8" fmla="*/ 933 w 1200"/>
                <a:gd name="T9" fmla="*/ 45 h 1078"/>
                <a:gd name="T10" fmla="*/ 950 w 1200"/>
                <a:gd name="T11" fmla="*/ 68 h 1078"/>
                <a:gd name="T12" fmla="*/ 1182 w 1200"/>
                <a:gd name="T13" fmla="*/ 470 h 1078"/>
                <a:gd name="T14" fmla="*/ 1193 w 1200"/>
                <a:gd name="T15" fmla="*/ 496 h 1078"/>
                <a:gd name="T16" fmla="*/ 1200 w 1200"/>
                <a:gd name="T17" fmla="*/ 525 h 1078"/>
                <a:gd name="T18" fmla="*/ 1200 w 1200"/>
                <a:gd name="T19" fmla="*/ 553 h 1078"/>
                <a:gd name="T20" fmla="*/ 1193 w 1200"/>
                <a:gd name="T21" fmla="*/ 581 h 1078"/>
                <a:gd name="T22" fmla="*/ 1182 w 1200"/>
                <a:gd name="T23" fmla="*/ 608 h 1078"/>
                <a:gd name="T24" fmla="*/ 950 w 1200"/>
                <a:gd name="T25" fmla="*/ 1010 h 1078"/>
                <a:gd name="T26" fmla="*/ 933 w 1200"/>
                <a:gd name="T27" fmla="*/ 1033 h 1078"/>
                <a:gd name="T28" fmla="*/ 912 w 1200"/>
                <a:gd name="T29" fmla="*/ 1051 h 1078"/>
                <a:gd name="T30" fmla="*/ 887 w 1200"/>
                <a:gd name="T31" fmla="*/ 1066 h 1078"/>
                <a:gd name="T32" fmla="*/ 861 w 1200"/>
                <a:gd name="T33" fmla="*/ 1075 h 1078"/>
                <a:gd name="T34" fmla="*/ 832 w 1200"/>
                <a:gd name="T35" fmla="*/ 1078 h 1078"/>
                <a:gd name="T36" fmla="*/ 367 w 1200"/>
                <a:gd name="T37" fmla="*/ 1078 h 1078"/>
                <a:gd name="T38" fmla="*/ 367 w 1200"/>
                <a:gd name="T39" fmla="*/ 1078 h 1078"/>
                <a:gd name="T40" fmla="*/ 339 w 1200"/>
                <a:gd name="T41" fmla="*/ 1075 h 1078"/>
                <a:gd name="T42" fmla="*/ 311 w 1200"/>
                <a:gd name="T43" fmla="*/ 1066 h 1078"/>
                <a:gd name="T44" fmla="*/ 288 w 1200"/>
                <a:gd name="T45" fmla="*/ 1051 h 1078"/>
                <a:gd name="T46" fmla="*/ 265 w 1200"/>
                <a:gd name="T47" fmla="*/ 1033 h 1078"/>
                <a:gd name="T48" fmla="*/ 248 w 1200"/>
                <a:gd name="T49" fmla="*/ 1010 h 1078"/>
                <a:gd name="T50" fmla="*/ 17 w 1200"/>
                <a:gd name="T51" fmla="*/ 608 h 1078"/>
                <a:gd name="T52" fmla="*/ 5 w 1200"/>
                <a:gd name="T53" fmla="*/ 581 h 1078"/>
                <a:gd name="T54" fmla="*/ 0 w 1200"/>
                <a:gd name="T55" fmla="*/ 553 h 1078"/>
                <a:gd name="T56" fmla="*/ 0 w 1200"/>
                <a:gd name="T57" fmla="*/ 525 h 1078"/>
                <a:gd name="T58" fmla="*/ 5 w 1200"/>
                <a:gd name="T59" fmla="*/ 498 h 1078"/>
                <a:gd name="T60" fmla="*/ 17 w 1200"/>
                <a:gd name="T61" fmla="*/ 470 h 1078"/>
                <a:gd name="T62" fmla="*/ 248 w 1200"/>
                <a:gd name="T63" fmla="*/ 68 h 1078"/>
                <a:gd name="T64" fmla="*/ 265 w 1200"/>
                <a:gd name="T65" fmla="*/ 45 h 1078"/>
                <a:gd name="T66" fmla="*/ 286 w 1200"/>
                <a:gd name="T67" fmla="*/ 26 h 1078"/>
                <a:gd name="T68" fmla="*/ 311 w 1200"/>
                <a:gd name="T69" fmla="*/ 12 h 1078"/>
                <a:gd name="T70" fmla="*/ 339 w 1200"/>
                <a:gd name="T71" fmla="*/ 3 h 1078"/>
                <a:gd name="T72" fmla="*/ 367 w 1200"/>
                <a:gd name="T73" fmla="*/ 0 h 1078"/>
                <a:gd name="T74" fmla="*/ 831 w 1200"/>
                <a:gd name="T7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0" h="1078">
                  <a:moveTo>
                    <a:pt x="831" y="0"/>
                  </a:moveTo>
                  <a:lnTo>
                    <a:pt x="860" y="3"/>
                  </a:lnTo>
                  <a:lnTo>
                    <a:pt x="887" y="12"/>
                  </a:lnTo>
                  <a:lnTo>
                    <a:pt x="912" y="26"/>
                  </a:lnTo>
                  <a:lnTo>
                    <a:pt x="933" y="45"/>
                  </a:lnTo>
                  <a:lnTo>
                    <a:pt x="950" y="68"/>
                  </a:lnTo>
                  <a:lnTo>
                    <a:pt x="1182" y="470"/>
                  </a:lnTo>
                  <a:lnTo>
                    <a:pt x="1193" y="496"/>
                  </a:lnTo>
                  <a:lnTo>
                    <a:pt x="1200" y="525"/>
                  </a:lnTo>
                  <a:lnTo>
                    <a:pt x="1200" y="553"/>
                  </a:lnTo>
                  <a:lnTo>
                    <a:pt x="1193" y="581"/>
                  </a:lnTo>
                  <a:lnTo>
                    <a:pt x="1182" y="608"/>
                  </a:lnTo>
                  <a:lnTo>
                    <a:pt x="950" y="1010"/>
                  </a:lnTo>
                  <a:lnTo>
                    <a:pt x="933" y="1033"/>
                  </a:lnTo>
                  <a:lnTo>
                    <a:pt x="912" y="1051"/>
                  </a:lnTo>
                  <a:lnTo>
                    <a:pt x="887" y="1066"/>
                  </a:lnTo>
                  <a:lnTo>
                    <a:pt x="861" y="1075"/>
                  </a:lnTo>
                  <a:lnTo>
                    <a:pt x="832" y="1078"/>
                  </a:lnTo>
                  <a:lnTo>
                    <a:pt x="367" y="1078"/>
                  </a:lnTo>
                  <a:lnTo>
                    <a:pt x="367" y="1078"/>
                  </a:lnTo>
                  <a:lnTo>
                    <a:pt x="339" y="1075"/>
                  </a:lnTo>
                  <a:lnTo>
                    <a:pt x="311" y="1066"/>
                  </a:lnTo>
                  <a:lnTo>
                    <a:pt x="288" y="1051"/>
                  </a:lnTo>
                  <a:lnTo>
                    <a:pt x="265" y="1033"/>
                  </a:lnTo>
                  <a:lnTo>
                    <a:pt x="248" y="1010"/>
                  </a:lnTo>
                  <a:lnTo>
                    <a:pt x="17" y="608"/>
                  </a:lnTo>
                  <a:lnTo>
                    <a:pt x="5" y="581"/>
                  </a:lnTo>
                  <a:lnTo>
                    <a:pt x="0" y="553"/>
                  </a:lnTo>
                  <a:lnTo>
                    <a:pt x="0" y="525"/>
                  </a:lnTo>
                  <a:lnTo>
                    <a:pt x="5" y="498"/>
                  </a:lnTo>
                  <a:lnTo>
                    <a:pt x="17" y="470"/>
                  </a:lnTo>
                  <a:lnTo>
                    <a:pt x="248" y="68"/>
                  </a:lnTo>
                  <a:lnTo>
                    <a:pt x="265" y="45"/>
                  </a:lnTo>
                  <a:lnTo>
                    <a:pt x="286" y="26"/>
                  </a:lnTo>
                  <a:lnTo>
                    <a:pt x="311" y="12"/>
                  </a:lnTo>
                  <a:lnTo>
                    <a:pt x="339" y="3"/>
                  </a:lnTo>
                  <a:lnTo>
                    <a:pt x="367" y="0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2011" y="2312"/>
              <a:ext cx="1229" cy="1106"/>
            </a:xfrm>
            <a:custGeom>
              <a:avLst/>
              <a:gdLst>
                <a:gd name="T0" fmla="*/ 382 w 1229"/>
                <a:gd name="T1" fmla="*/ 29 h 1106"/>
                <a:gd name="T2" fmla="*/ 333 w 1229"/>
                <a:gd name="T3" fmla="*/ 39 h 1106"/>
                <a:gd name="T4" fmla="*/ 292 w 1229"/>
                <a:gd name="T5" fmla="*/ 69 h 1106"/>
                <a:gd name="T6" fmla="*/ 45 w 1229"/>
                <a:gd name="T7" fmla="*/ 492 h 1106"/>
                <a:gd name="T8" fmla="*/ 29 w 1229"/>
                <a:gd name="T9" fmla="*/ 541 h 1106"/>
                <a:gd name="T10" fmla="*/ 34 w 1229"/>
                <a:gd name="T11" fmla="*/ 590 h 1106"/>
                <a:gd name="T12" fmla="*/ 276 w 1229"/>
                <a:gd name="T13" fmla="*/ 1016 h 1106"/>
                <a:gd name="T14" fmla="*/ 310 w 1229"/>
                <a:gd name="T15" fmla="*/ 1054 h 1106"/>
                <a:gd name="T16" fmla="*/ 356 w 1229"/>
                <a:gd name="T17" fmla="*/ 1075 h 1106"/>
                <a:gd name="T18" fmla="*/ 382 w 1229"/>
                <a:gd name="T19" fmla="*/ 1077 h 1106"/>
                <a:gd name="T20" fmla="*/ 872 w 1229"/>
                <a:gd name="T21" fmla="*/ 1075 h 1106"/>
                <a:gd name="T22" fmla="*/ 918 w 1229"/>
                <a:gd name="T23" fmla="*/ 1054 h 1106"/>
                <a:gd name="T24" fmla="*/ 952 w 1229"/>
                <a:gd name="T25" fmla="*/ 1016 h 1106"/>
                <a:gd name="T26" fmla="*/ 1195 w 1229"/>
                <a:gd name="T27" fmla="*/ 590 h 1106"/>
                <a:gd name="T28" fmla="*/ 1201 w 1229"/>
                <a:gd name="T29" fmla="*/ 541 h 1106"/>
                <a:gd name="T30" fmla="*/ 1185 w 1229"/>
                <a:gd name="T31" fmla="*/ 492 h 1106"/>
                <a:gd name="T32" fmla="*/ 938 w 1229"/>
                <a:gd name="T33" fmla="*/ 69 h 1106"/>
                <a:gd name="T34" fmla="*/ 897 w 1229"/>
                <a:gd name="T35" fmla="*/ 39 h 1106"/>
                <a:gd name="T36" fmla="*/ 846 w 1229"/>
                <a:gd name="T37" fmla="*/ 29 h 1106"/>
                <a:gd name="T38" fmla="*/ 846 w 1229"/>
                <a:gd name="T39" fmla="*/ 0 h 1106"/>
                <a:gd name="T40" fmla="*/ 879 w 1229"/>
                <a:gd name="T41" fmla="*/ 2 h 1106"/>
                <a:gd name="T42" fmla="*/ 935 w 1229"/>
                <a:gd name="T43" fmla="*/ 29 h 1106"/>
                <a:gd name="T44" fmla="*/ 978 w 1229"/>
                <a:gd name="T45" fmla="*/ 76 h 1106"/>
                <a:gd name="T46" fmla="*/ 1223 w 1229"/>
                <a:gd name="T47" fmla="*/ 506 h 1106"/>
                <a:gd name="T48" fmla="*/ 1229 w 1229"/>
                <a:gd name="T49" fmla="*/ 568 h 1106"/>
                <a:gd name="T50" fmla="*/ 1210 w 1229"/>
                <a:gd name="T51" fmla="*/ 628 h 1106"/>
                <a:gd name="T52" fmla="*/ 958 w 1229"/>
                <a:gd name="T53" fmla="*/ 1056 h 1106"/>
                <a:gd name="T54" fmla="*/ 909 w 1229"/>
                <a:gd name="T55" fmla="*/ 1093 h 1106"/>
                <a:gd name="T56" fmla="*/ 847 w 1229"/>
                <a:gd name="T57" fmla="*/ 1106 h 1106"/>
                <a:gd name="T58" fmla="*/ 351 w 1229"/>
                <a:gd name="T59" fmla="*/ 1103 h 1106"/>
                <a:gd name="T60" fmla="*/ 293 w 1229"/>
                <a:gd name="T61" fmla="*/ 1077 h 1106"/>
                <a:gd name="T62" fmla="*/ 252 w 1229"/>
                <a:gd name="T63" fmla="*/ 1031 h 1106"/>
                <a:gd name="T64" fmla="*/ 7 w 1229"/>
                <a:gd name="T65" fmla="*/ 599 h 1106"/>
                <a:gd name="T66" fmla="*/ 0 w 1229"/>
                <a:gd name="T67" fmla="*/ 538 h 1106"/>
                <a:gd name="T68" fmla="*/ 19 w 1229"/>
                <a:gd name="T69" fmla="*/ 478 h 1106"/>
                <a:gd name="T70" fmla="*/ 270 w 1229"/>
                <a:gd name="T71" fmla="*/ 50 h 1106"/>
                <a:gd name="T72" fmla="*/ 321 w 1229"/>
                <a:gd name="T73" fmla="*/ 13 h 1106"/>
                <a:gd name="T74" fmla="*/ 382 w 1229"/>
                <a:gd name="T75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29" h="1106">
                  <a:moveTo>
                    <a:pt x="846" y="29"/>
                  </a:moveTo>
                  <a:lnTo>
                    <a:pt x="382" y="29"/>
                  </a:lnTo>
                  <a:lnTo>
                    <a:pt x="356" y="31"/>
                  </a:lnTo>
                  <a:lnTo>
                    <a:pt x="333" y="39"/>
                  </a:lnTo>
                  <a:lnTo>
                    <a:pt x="310" y="52"/>
                  </a:lnTo>
                  <a:lnTo>
                    <a:pt x="292" y="69"/>
                  </a:lnTo>
                  <a:lnTo>
                    <a:pt x="276" y="90"/>
                  </a:lnTo>
                  <a:lnTo>
                    <a:pt x="45" y="492"/>
                  </a:lnTo>
                  <a:lnTo>
                    <a:pt x="34" y="516"/>
                  </a:lnTo>
                  <a:lnTo>
                    <a:pt x="29" y="541"/>
                  </a:lnTo>
                  <a:lnTo>
                    <a:pt x="29" y="565"/>
                  </a:lnTo>
                  <a:lnTo>
                    <a:pt x="34" y="590"/>
                  </a:lnTo>
                  <a:lnTo>
                    <a:pt x="45" y="614"/>
                  </a:lnTo>
                  <a:lnTo>
                    <a:pt x="276" y="1016"/>
                  </a:lnTo>
                  <a:lnTo>
                    <a:pt x="292" y="1037"/>
                  </a:lnTo>
                  <a:lnTo>
                    <a:pt x="310" y="1054"/>
                  </a:lnTo>
                  <a:lnTo>
                    <a:pt x="333" y="1067"/>
                  </a:lnTo>
                  <a:lnTo>
                    <a:pt x="356" y="1075"/>
                  </a:lnTo>
                  <a:lnTo>
                    <a:pt x="382" y="1077"/>
                  </a:lnTo>
                  <a:lnTo>
                    <a:pt x="382" y="1077"/>
                  </a:lnTo>
                  <a:lnTo>
                    <a:pt x="847" y="1077"/>
                  </a:lnTo>
                  <a:lnTo>
                    <a:pt x="872" y="1075"/>
                  </a:lnTo>
                  <a:lnTo>
                    <a:pt x="897" y="1067"/>
                  </a:lnTo>
                  <a:lnTo>
                    <a:pt x="918" y="1054"/>
                  </a:lnTo>
                  <a:lnTo>
                    <a:pt x="938" y="1037"/>
                  </a:lnTo>
                  <a:lnTo>
                    <a:pt x="952" y="1016"/>
                  </a:lnTo>
                  <a:lnTo>
                    <a:pt x="1185" y="614"/>
                  </a:lnTo>
                  <a:lnTo>
                    <a:pt x="1195" y="590"/>
                  </a:lnTo>
                  <a:lnTo>
                    <a:pt x="1201" y="565"/>
                  </a:lnTo>
                  <a:lnTo>
                    <a:pt x="1201" y="541"/>
                  </a:lnTo>
                  <a:lnTo>
                    <a:pt x="1195" y="516"/>
                  </a:lnTo>
                  <a:lnTo>
                    <a:pt x="1185" y="492"/>
                  </a:lnTo>
                  <a:lnTo>
                    <a:pt x="952" y="90"/>
                  </a:lnTo>
                  <a:lnTo>
                    <a:pt x="938" y="69"/>
                  </a:lnTo>
                  <a:lnTo>
                    <a:pt x="918" y="52"/>
                  </a:lnTo>
                  <a:lnTo>
                    <a:pt x="897" y="39"/>
                  </a:lnTo>
                  <a:lnTo>
                    <a:pt x="872" y="31"/>
                  </a:lnTo>
                  <a:lnTo>
                    <a:pt x="846" y="29"/>
                  </a:lnTo>
                  <a:lnTo>
                    <a:pt x="846" y="29"/>
                  </a:lnTo>
                  <a:close/>
                  <a:moveTo>
                    <a:pt x="846" y="0"/>
                  </a:moveTo>
                  <a:lnTo>
                    <a:pt x="846" y="0"/>
                  </a:lnTo>
                  <a:lnTo>
                    <a:pt x="879" y="2"/>
                  </a:lnTo>
                  <a:lnTo>
                    <a:pt x="909" y="13"/>
                  </a:lnTo>
                  <a:lnTo>
                    <a:pt x="935" y="29"/>
                  </a:lnTo>
                  <a:lnTo>
                    <a:pt x="958" y="50"/>
                  </a:lnTo>
                  <a:lnTo>
                    <a:pt x="978" y="76"/>
                  </a:lnTo>
                  <a:lnTo>
                    <a:pt x="1210" y="478"/>
                  </a:lnTo>
                  <a:lnTo>
                    <a:pt x="1223" y="506"/>
                  </a:lnTo>
                  <a:lnTo>
                    <a:pt x="1229" y="538"/>
                  </a:lnTo>
                  <a:lnTo>
                    <a:pt x="1229" y="568"/>
                  </a:lnTo>
                  <a:lnTo>
                    <a:pt x="1223" y="599"/>
                  </a:lnTo>
                  <a:lnTo>
                    <a:pt x="1210" y="628"/>
                  </a:lnTo>
                  <a:lnTo>
                    <a:pt x="978" y="1030"/>
                  </a:lnTo>
                  <a:lnTo>
                    <a:pt x="958" y="1056"/>
                  </a:lnTo>
                  <a:lnTo>
                    <a:pt x="935" y="1077"/>
                  </a:lnTo>
                  <a:lnTo>
                    <a:pt x="909" y="1093"/>
                  </a:lnTo>
                  <a:lnTo>
                    <a:pt x="879" y="1103"/>
                  </a:lnTo>
                  <a:lnTo>
                    <a:pt x="847" y="1106"/>
                  </a:lnTo>
                  <a:lnTo>
                    <a:pt x="382" y="1106"/>
                  </a:lnTo>
                  <a:lnTo>
                    <a:pt x="351" y="1103"/>
                  </a:lnTo>
                  <a:lnTo>
                    <a:pt x="321" y="1093"/>
                  </a:lnTo>
                  <a:lnTo>
                    <a:pt x="293" y="1077"/>
                  </a:lnTo>
                  <a:lnTo>
                    <a:pt x="270" y="1056"/>
                  </a:lnTo>
                  <a:lnTo>
                    <a:pt x="252" y="1031"/>
                  </a:lnTo>
                  <a:lnTo>
                    <a:pt x="20" y="628"/>
                  </a:lnTo>
                  <a:lnTo>
                    <a:pt x="7" y="599"/>
                  </a:lnTo>
                  <a:lnTo>
                    <a:pt x="0" y="569"/>
                  </a:lnTo>
                  <a:lnTo>
                    <a:pt x="0" y="538"/>
                  </a:lnTo>
                  <a:lnTo>
                    <a:pt x="7" y="506"/>
                  </a:lnTo>
                  <a:lnTo>
                    <a:pt x="19" y="478"/>
                  </a:lnTo>
                  <a:lnTo>
                    <a:pt x="252" y="76"/>
                  </a:lnTo>
                  <a:lnTo>
                    <a:pt x="270" y="50"/>
                  </a:lnTo>
                  <a:lnTo>
                    <a:pt x="293" y="29"/>
                  </a:lnTo>
                  <a:lnTo>
                    <a:pt x="321" y="13"/>
                  </a:lnTo>
                  <a:lnTo>
                    <a:pt x="351" y="4"/>
                  </a:lnTo>
                  <a:lnTo>
                    <a:pt x="382" y="0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C0C09A"/>
            </a:solidFill>
            <a:ln w="0">
              <a:solidFill>
                <a:srgbClr val="C0C09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434" y="935"/>
              <a:ext cx="1201" cy="1077"/>
            </a:xfrm>
            <a:custGeom>
              <a:avLst/>
              <a:gdLst>
                <a:gd name="T0" fmla="*/ 833 w 1201"/>
                <a:gd name="T1" fmla="*/ 0 h 1077"/>
                <a:gd name="T2" fmla="*/ 862 w 1201"/>
                <a:gd name="T3" fmla="*/ 2 h 1077"/>
                <a:gd name="T4" fmla="*/ 889 w 1201"/>
                <a:gd name="T5" fmla="*/ 11 h 1077"/>
                <a:gd name="T6" fmla="*/ 913 w 1201"/>
                <a:gd name="T7" fmla="*/ 26 h 1077"/>
                <a:gd name="T8" fmla="*/ 934 w 1201"/>
                <a:gd name="T9" fmla="*/ 44 h 1077"/>
                <a:gd name="T10" fmla="*/ 951 w 1201"/>
                <a:gd name="T11" fmla="*/ 68 h 1077"/>
                <a:gd name="T12" fmla="*/ 1184 w 1201"/>
                <a:gd name="T13" fmla="*/ 470 h 1077"/>
                <a:gd name="T14" fmla="*/ 1196 w 1201"/>
                <a:gd name="T15" fmla="*/ 496 h 1077"/>
                <a:gd name="T16" fmla="*/ 1201 w 1201"/>
                <a:gd name="T17" fmla="*/ 525 h 1077"/>
                <a:gd name="T18" fmla="*/ 1201 w 1201"/>
                <a:gd name="T19" fmla="*/ 552 h 1077"/>
                <a:gd name="T20" fmla="*/ 1196 w 1201"/>
                <a:gd name="T21" fmla="*/ 580 h 1077"/>
                <a:gd name="T22" fmla="*/ 1184 w 1201"/>
                <a:gd name="T23" fmla="*/ 607 h 1077"/>
                <a:gd name="T24" fmla="*/ 952 w 1201"/>
                <a:gd name="T25" fmla="*/ 1009 h 1077"/>
                <a:gd name="T26" fmla="*/ 935 w 1201"/>
                <a:gd name="T27" fmla="*/ 1033 h 1077"/>
                <a:gd name="T28" fmla="*/ 913 w 1201"/>
                <a:gd name="T29" fmla="*/ 1051 h 1077"/>
                <a:gd name="T30" fmla="*/ 889 w 1201"/>
                <a:gd name="T31" fmla="*/ 1065 h 1077"/>
                <a:gd name="T32" fmla="*/ 862 w 1201"/>
                <a:gd name="T33" fmla="*/ 1074 h 1077"/>
                <a:gd name="T34" fmla="*/ 833 w 1201"/>
                <a:gd name="T35" fmla="*/ 1077 h 1077"/>
                <a:gd name="T36" fmla="*/ 368 w 1201"/>
                <a:gd name="T37" fmla="*/ 1077 h 1077"/>
                <a:gd name="T38" fmla="*/ 368 w 1201"/>
                <a:gd name="T39" fmla="*/ 1077 h 1077"/>
                <a:gd name="T40" fmla="*/ 341 w 1201"/>
                <a:gd name="T41" fmla="*/ 1074 h 1077"/>
                <a:gd name="T42" fmla="*/ 313 w 1201"/>
                <a:gd name="T43" fmla="*/ 1065 h 1077"/>
                <a:gd name="T44" fmla="*/ 288 w 1201"/>
                <a:gd name="T45" fmla="*/ 1051 h 1077"/>
                <a:gd name="T46" fmla="*/ 267 w 1201"/>
                <a:gd name="T47" fmla="*/ 1033 h 1077"/>
                <a:gd name="T48" fmla="*/ 250 w 1201"/>
                <a:gd name="T49" fmla="*/ 1009 h 1077"/>
                <a:gd name="T50" fmla="*/ 19 w 1201"/>
                <a:gd name="T51" fmla="*/ 607 h 1077"/>
                <a:gd name="T52" fmla="*/ 7 w 1201"/>
                <a:gd name="T53" fmla="*/ 581 h 1077"/>
                <a:gd name="T54" fmla="*/ 0 w 1201"/>
                <a:gd name="T55" fmla="*/ 552 h 1077"/>
                <a:gd name="T56" fmla="*/ 0 w 1201"/>
                <a:gd name="T57" fmla="*/ 525 h 1077"/>
                <a:gd name="T58" fmla="*/ 7 w 1201"/>
                <a:gd name="T59" fmla="*/ 496 h 1077"/>
                <a:gd name="T60" fmla="*/ 19 w 1201"/>
                <a:gd name="T61" fmla="*/ 470 h 1077"/>
                <a:gd name="T62" fmla="*/ 250 w 1201"/>
                <a:gd name="T63" fmla="*/ 68 h 1077"/>
                <a:gd name="T64" fmla="*/ 267 w 1201"/>
                <a:gd name="T65" fmla="*/ 44 h 1077"/>
                <a:gd name="T66" fmla="*/ 288 w 1201"/>
                <a:gd name="T67" fmla="*/ 26 h 1077"/>
                <a:gd name="T68" fmla="*/ 313 w 1201"/>
                <a:gd name="T69" fmla="*/ 11 h 1077"/>
                <a:gd name="T70" fmla="*/ 339 w 1201"/>
                <a:gd name="T71" fmla="*/ 2 h 1077"/>
                <a:gd name="T72" fmla="*/ 368 w 1201"/>
                <a:gd name="T73" fmla="*/ 0 h 1077"/>
                <a:gd name="T74" fmla="*/ 833 w 1201"/>
                <a:gd name="T75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1" h="1077">
                  <a:moveTo>
                    <a:pt x="833" y="0"/>
                  </a:moveTo>
                  <a:lnTo>
                    <a:pt x="862" y="2"/>
                  </a:lnTo>
                  <a:lnTo>
                    <a:pt x="889" y="11"/>
                  </a:lnTo>
                  <a:lnTo>
                    <a:pt x="913" y="26"/>
                  </a:lnTo>
                  <a:lnTo>
                    <a:pt x="934" y="44"/>
                  </a:lnTo>
                  <a:lnTo>
                    <a:pt x="951" y="68"/>
                  </a:lnTo>
                  <a:lnTo>
                    <a:pt x="1184" y="470"/>
                  </a:lnTo>
                  <a:lnTo>
                    <a:pt x="1196" y="496"/>
                  </a:lnTo>
                  <a:lnTo>
                    <a:pt x="1201" y="525"/>
                  </a:lnTo>
                  <a:lnTo>
                    <a:pt x="1201" y="552"/>
                  </a:lnTo>
                  <a:lnTo>
                    <a:pt x="1196" y="580"/>
                  </a:lnTo>
                  <a:lnTo>
                    <a:pt x="1184" y="607"/>
                  </a:lnTo>
                  <a:lnTo>
                    <a:pt x="952" y="1009"/>
                  </a:lnTo>
                  <a:lnTo>
                    <a:pt x="935" y="1033"/>
                  </a:lnTo>
                  <a:lnTo>
                    <a:pt x="913" y="1051"/>
                  </a:lnTo>
                  <a:lnTo>
                    <a:pt x="889" y="1065"/>
                  </a:lnTo>
                  <a:lnTo>
                    <a:pt x="862" y="1074"/>
                  </a:lnTo>
                  <a:lnTo>
                    <a:pt x="833" y="1077"/>
                  </a:lnTo>
                  <a:lnTo>
                    <a:pt x="368" y="1077"/>
                  </a:lnTo>
                  <a:lnTo>
                    <a:pt x="368" y="1077"/>
                  </a:lnTo>
                  <a:lnTo>
                    <a:pt x="341" y="1074"/>
                  </a:lnTo>
                  <a:lnTo>
                    <a:pt x="313" y="1065"/>
                  </a:lnTo>
                  <a:lnTo>
                    <a:pt x="288" y="1051"/>
                  </a:lnTo>
                  <a:lnTo>
                    <a:pt x="267" y="1033"/>
                  </a:lnTo>
                  <a:lnTo>
                    <a:pt x="250" y="1009"/>
                  </a:lnTo>
                  <a:lnTo>
                    <a:pt x="19" y="607"/>
                  </a:lnTo>
                  <a:lnTo>
                    <a:pt x="7" y="581"/>
                  </a:lnTo>
                  <a:lnTo>
                    <a:pt x="0" y="552"/>
                  </a:lnTo>
                  <a:lnTo>
                    <a:pt x="0" y="525"/>
                  </a:lnTo>
                  <a:lnTo>
                    <a:pt x="7" y="496"/>
                  </a:lnTo>
                  <a:lnTo>
                    <a:pt x="19" y="470"/>
                  </a:lnTo>
                  <a:lnTo>
                    <a:pt x="250" y="68"/>
                  </a:lnTo>
                  <a:lnTo>
                    <a:pt x="267" y="44"/>
                  </a:lnTo>
                  <a:lnTo>
                    <a:pt x="288" y="26"/>
                  </a:lnTo>
                  <a:lnTo>
                    <a:pt x="313" y="11"/>
                  </a:lnTo>
                  <a:lnTo>
                    <a:pt x="339" y="2"/>
                  </a:lnTo>
                  <a:lnTo>
                    <a:pt x="368" y="0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4420" y="920"/>
              <a:ext cx="1229" cy="1106"/>
            </a:xfrm>
            <a:custGeom>
              <a:avLst/>
              <a:gdLst>
                <a:gd name="T0" fmla="*/ 382 w 1229"/>
                <a:gd name="T1" fmla="*/ 29 h 1106"/>
                <a:gd name="T2" fmla="*/ 332 w 1229"/>
                <a:gd name="T3" fmla="*/ 40 h 1106"/>
                <a:gd name="T4" fmla="*/ 292 w 1229"/>
                <a:gd name="T5" fmla="*/ 70 h 1106"/>
                <a:gd name="T6" fmla="*/ 44 w 1229"/>
                <a:gd name="T7" fmla="*/ 493 h 1106"/>
                <a:gd name="T8" fmla="*/ 29 w 1229"/>
                <a:gd name="T9" fmla="*/ 541 h 1106"/>
                <a:gd name="T10" fmla="*/ 34 w 1229"/>
                <a:gd name="T11" fmla="*/ 591 h 1106"/>
                <a:gd name="T12" fmla="*/ 277 w 1229"/>
                <a:gd name="T13" fmla="*/ 1016 h 1106"/>
                <a:gd name="T14" fmla="*/ 311 w 1229"/>
                <a:gd name="T15" fmla="*/ 1054 h 1106"/>
                <a:gd name="T16" fmla="*/ 357 w 1229"/>
                <a:gd name="T17" fmla="*/ 1075 h 1106"/>
                <a:gd name="T18" fmla="*/ 382 w 1229"/>
                <a:gd name="T19" fmla="*/ 1078 h 1106"/>
                <a:gd name="T20" fmla="*/ 873 w 1229"/>
                <a:gd name="T21" fmla="*/ 1075 h 1106"/>
                <a:gd name="T22" fmla="*/ 919 w 1229"/>
                <a:gd name="T23" fmla="*/ 1054 h 1106"/>
                <a:gd name="T24" fmla="*/ 953 w 1229"/>
                <a:gd name="T25" fmla="*/ 1016 h 1106"/>
                <a:gd name="T26" fmla="*/ 1195 w 1229"/>
                <a:gd name="T27" fmla="*/ 591 h 1106"/>
                <a:gd name="T28" fmla="*/ 1200 w 1229"/>
                <a:gd name="T29" fmla="*/ 541 h 1106"/>
                <a:gd name="T30" fmla="*/ 1185 w 1229"/>
                <a:gd name="T31" fmla="*/ 493 h 1106"/>
                <a:gd name="T32" fmla="*/ 937 w 1229"/>
                <a:gd name="T33" fmla="*/ 70 h 1106"/>
                <a:gd name="T34" fmla="*/ 897 w 1229"/>
                <a:gd name="T35" fmla="*/ 40 h 1106"/>
                <a:gd name="T36" fmla="*/ 847 w 1229"/>
                <a:gd name="T37" fmla="*/ 29 h 1106"/>
                <a:gd name="T38" fmla="*/ 847 w 1229"/>
                <a:gd name="T39" fmla="*/ 0 h 1106"/>
                <a:gd name="T40" fmla="*/ 878 w 1229"/>
                <a:gd name="T41" fmla="*/ 3 h 1106"/>
                <a:gd name="T42" fmla="*/ 936 w 1229"/>
                <a:gd name="T43" fmla="*/ 29 h 1106"/>
                <a:gd name="T44" fmla="*/ 978 w 1229"/>
                <a:gd name="T45" fmla="*/ 75 h 1106"/>
                <a:gd name="T46" fmla="*/ 1223 w 1229"/>
                <a:gd name="T47" fmla="*/ 507 h 1106"/>
                <a:gd name="T48" fmla="*/ 1229 w 1229"/>
                <a:gd name="T49" fmla="*/ 568 h 1106"/>
                <a:gd name="T50" fmla="*/ 1210 w 1229"/>
                <a:gd name="T51" fmla="*/ 629 h 1106"/>
                <a:gd name="T52" fmla="*/ 959 w 1229"/>
                <a:gd name="T53" fmla="*/ 1057 h 1106"/>
                <a:gd name="T54" fmla="*/ 908 w 1229"/>
                <a:gd name="T55" fmla="*/ 1093 h 1106"/>
                <a:gd name="T56" fmla="*/ 847 w 1229"/>
                <a:gd name="T57" fmla="*/ 1106 h 1106"/>
                <a:gd name="T58" fmla="*/ 351 w 1229"/>
                <a:gd name="T59" fmla="*/ 1104 h 1106"/>
                <a:gd name="T60" fmla="*/ 294 w 1229"/>
                <a:gd name="T61" fmla="*/ 1078 h 1106"/>
                <a:gd name="T62" fmla="*/ 251 w 1229"/>
                <a:gd name="T63" fmla="*/ 1031 h 1106"/>
                <a:gd name="T64" fmla="*/ 6 w 1229"/>
                <a:gd name="T65" fmla="*/ 600 h 1106"/>
                <a:gd name="T66" fmla="*/ 0 w 1229"/>
                <a:gd name="T67" fmla="*/ 538 h 1106"/>
                <a:gd name="T68" fmla="*/ 20 w 1229"/>
                <a:gd name="T69" fmla="*/ 478 h 1106"/>
                <a:gd name="T70" fmla="*/ 271 w 1229"/>
                <a:gd name="T71" fmla="*/ 50 h 1106"/>
                <a:gd name="T72" fmla="*/ 321 w 1229"/>
                <a:gd name="T73" fmla="*/ 13 h 1106"/>
                <a:gd name="T74" fmla="*/ 382 w 1229"/>
                <a:gd name="T75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29" h="1106">
                  <a:moveTo>
                    <a:pt x="847" y="29"/>
                  </a:moveTo>
                  <a:lnTo>
                    <a:pt x="382" y="29"/>
                  </a:lnTo>
                  <a:lnTo>
                    <a:pt x="357" y="32"/>
                  </a:lnTo>
                  <a:lnTo>
                    <a:pt x="332" y="40"/>
                  </a:lnTo>
                  <a:lnTo>
                    <a:pt x="311" y="53"/>
                  </a:lnTo>
                  <a:lnTo>
                    <a:pt x="292" y="70"/>
                  </a:lnTo>
                  <a:lnTo>
                    <a:pt x="276" y="91"/>
                  </a:lnTo>
                  <a:lnTo>
                    <a:pt x="44" y="493"/>
                  </a:lnTo>
                  <a:lnTo>
                    <a:pt x="34" y="516"/>
                  </a:lnTo>
                  <a:lnTo>
                    <a:pt x="29" y="541"/>
                  </a:lnTo>
                  <a:lnTo>
                    <a:pt x="29" y="566"/>
                  </a:lnTo>
                  <a:lnTo>
                    <a:pt x="34" y="591"/>
                  </a:lnTo>
                  <a:lnTo>
                    <a:pt x="44" y="614"/>
                  </a:lnTo>
                  <a:lnTo>
                    <a:pt x="277" y="1016"/>
                  </a:lnTo>
                  <a:lnTo>
                    <a:pt x="292" y="1037"/>
                  </a:lnTo>
                  <a:lnTo>
                    <a:pt x="311" y="1054"/>
                  </a:lnTo>
                  <a:lnTo>
                    <a:pt x="332" y="1067"/>
                  </a:lnTo>
                  <a:lnTo>
                    <a:pt x="357" y="1075"/>
                  </a:lnTo>
                  <a:lnTo>
                    <a:pt x="382" y="1078"/>
                  </a:lnTo>
                  <a:lnTo>
                    <a:pt x="382" y="1078"/>
                  </a:lnTo>
                  <a:lnTo>
                    <a:pt x="847" y="1078"/>
                  </a:lnTo>
                  <a:lnTo>
                    <a:pt x="873" y="1075"/>
                  </a:lnTo>
                  <a:lnTo>
                    <a:pt x="897" y="1067"/>
                  </a:lnTo>
                  <a:lnTo>
                    <a:pt x="919" y="1054"/>
                  </a:lnTo>
                  <a:lnTo>
                    <a:pt x="937" y="1037"/>
                  </a:lnTo>
                  <a:lnTo>
                    <a:pt x="953" y="1016"/>
                  </a:lnTo>
                  <a:lnTo>
                    <a:pt x="1185" y="614"/>
                  </a:lnTo>
                  <a:lnTo>
                    <a:pt x="1195" y="591"/>
                  </a:lnTo>
                  <a:lnTo>
                    <a:pt x="1200" y="566"/>
                  </a:lnTo>
                  <a:lnTo>
                    <a:pt x="1200" y="541"/>
                  </a:lnTo>
                  <a:lnTo>
                    <a:pt x="1195" y="516"/>
                  </a:lnTo>
                  <a:lnTo>
                    <a:pt x="1185" y="493"/>
                  </a:lnTo>
                  <a:lnTo>
                    <a:pt x="953" y="91"/>
                  </a:lnTo>
                  <a:lnTo>
                    <a:pt x="937" y="70"/>
                  </a:lnTo>
                  <a:lnTo>
                    <a:pt x="919" y="53"/>
                  </a:lnTo>
                  <a:lnTo>
                    <a:pt x="897" y="40"/>
                  </a:lnTo>
                  <a:lnTo>
                    <a:pt x="873" y="32"/>
                  </a:lnTo>
                  <a:lnTo>
                    <a:pt x="847" y="29"/>
                  </a:lnTo>
                  <a:lnTo>
                    <a:pt x="847" y="29"/>
                  </a:lnTo>
                  <a:close/>
                  <a:moveTo>
                    <a:pt x="847" y="0"/>
                  </a:moveTo>
                  <a:lnTo>
                    <a:pt x="847" y="0"/>
                  </a:lnTo>
                  <a:lnTo>
                    <a:pt x="878" y="3"/>
                  </a:lnTo>
                  <a:lnTo>
                    <a:pt x="908" y="13"/>
                  </a:lnTo>
                  <a:lnTo>
                    <a:pt x="936" y="29"/>
                  </a:lnTo>
                  <a:lnTo>
                    <a:pt x="959" y="50"/>
                  </a:lnTo>
                  <a:lnTo>
                    <a:pt x="978" y="75"/>
                  </a:lnTo>
                  <a:lnTo>
                    <a:pt x="1210" y="478"/>
                  </a:lnTo>
                  <a:lnTo>
                    <a:pt x="1223" y="507"/>
                  </a:lnTo>
                  <a:lnTo>
                    <a:pt x="1229" y="537"/>
                  </a:lnTo>
                  <a:lnTo>
                    <a:pt x="1229" y="568"/>
                  </a:lnTo>
                  <a:lnTo>
                    <a:pt x="1223" y="600"/>
                  </a:lnTo>
                  <a:lnTo>
                    <a:pt x="1210" y="629"/>
                  </a:lnTo>
                  <a:lnTo>
                    <a:pt x="978" y="1031"/>
                  </a:lnTo>
                  <a:lnTo>
                    <a:pt x="959" y="1057"/>
                  </a:lnTo>
                  <a:lnTo>
                    <a:pt x="936" y="1078"/>
                  </a:lnTo>
                  <a:lnTo>
                    <a:pt x="908" y="1093"/>
                  </a:lnTo>
                  <a:lnTo>
                    <a:pt x="878" y="1103"/>
                  </a:lnTo>
                  <a:lnTo>
                    <a:pt x="847" y="1106"/>
                  </a:lnTo>
                  <a:lnTo>
                    <a:pt x="382" y="1106"/>
                  </a:lnTo>
                  <a:lnTo>
                    <a:pt x="351" y="1104"/>
                  </a:lnTo>
                  <a:lnTo>
                    <a:pt x="321" y="1093"/>
                  </a:lnTo>
                  <a:lnTo>
                    <a:pt x="294" y="1078"/>
                  </a:lnTo>
                  <a:lnTo>
                    <a:pt x="271" y="1057"/>
                  </a:lnTo>
                  <a:lnTo>
                    <a:pt x="251" y="1031"/>
                  </a:lnTo>
                  <a:lnTo>
                    <a:pt x="20" y="629"/>
                  </a:lnTo>
                  <a:lnTo>
                    <a:pt x="6" y="600"/>
                  </a:lnTo>
                  <a:lnTo>
                    <a:pt x="0" y="568"/>
                  </a:lnTo>
                  <a:lnTo>
                    <a:pt x="0" y="538"/>
                  </a:lnTo>
                  <a:lnTo>
                    <a:pt x="6" y="507"/>
                  </a:lnTo>
                  <a:lnTo>
                    <a:pt x="20" y="478"/>
                  </a:lnTo>
                  <a:lnTo>
                    <a:pt x="251" y="76"/>
                  </a:lnTo>
                  <a:lnTo>
                    <a:pt x="271" y="50"/>
                  </a:lnTo>
                  <a:lnTo>
                    <a:pt x="294" y="29"/>
                  </a:lnTo>
                  <a:lnTo>
                    <a:pt x="321" y="13"/>
                  </a:lnTo>
                  <a:lnTo>
                    <a:pt x="351" y="3"/>
                  </a:lnTo>
                  <a:lnTo>
                    <a:pt x="382" y="0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C0C09A"/>
            </a:solidFill>
            <a:ln w="0">
              <a:solidFill>
                <a:srgbClr val="C0C09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967" y="1414"/>
              <a:ext cx="1725" cy="1511"/>
            </a:xfrm>
            <a:custGeom>
              <a:avLst/>
              <a:gdLst>
                <a:gd name="T0" fmla="*/ 455 w 1725"/>
                <a:gd name="T1" fmla="*/ 0 h 1511"/>
                <a:gd name="T2" fmla="*/ 1276 w 1725"/>
                <a:gd name="T3" fmla="*/ 4 h 1511"/>
                <a:gd name="T4" fmla="*/ 1291 w 1725"/>
                <a:gd name="T5" fmla="*/ 6 h 1511"/>
                <a:gd name="T6" fmla="*/ 1304 w 1725"/>
                <a:gd name="T7" fmla="*/ 13 h 1511"/>
                <a:gd name="T8" fmla="*/ 1313 w 1725"/>
                <a:gd name="T9" fmla="*/ 25 h 1511"/>
                <a:gd name="T10" fmla="*/ 1721 w 1725"/>
                <a:gd name="T11" fmla="*/ 737 h 1511"/>
                <a:gd name="T12" fmla="*/ 1725 w 1725"/>
                <a:gd name="T13" fmla="*/ 751 h 1511"/>
                <a:gd name="T14" fmla="*/ 1725 w 1725"/>
                <a:gd name="T15" fmla="*/ 766 h 1511"/>
                <a:gd name="T16" fmla="*/ 1720 w 1725"/>
                <a:gd name="T17" fmla="*/ 780 h 1511"/>
                <a:gd name="T18" fmla="*/ 1308 w 1725"/>
                <a:gd name="T19" fmla="*/ 1488 h 1511"/>
                <a:gd name="T20" fmla="*/ 1298 w 1725"/>
                <a:gd name="T21" fmla="*/ 1500 h 1511"/>
                <a:gd name="T22" fmla="*/ 1285 w 1725"/>
                <a:gd name="T23" fmla="*/ 1508 h 1511"/>
                <a:gd name="T24" fmla="*/ 1271 w 1725"/>
                <a:gd name="T25" fmla="*/ 1511 h 1511"/>
                <a:gd name="T26" fmla="*/ 1271 w 1725"/>
                <a:gd name="T27" fmla="*/ 1511 h 1511"/>
                <a:gd name="T28" fmla="*/ 450 w 1725"/>
                <a:gd name="T29" fmla="*/ 1507 h 1511"/>
                <a:gd name="T30" fmla="*/ 436 w 1725"/>
                <a:gd name="T31" fmla="*/ 1504 h 1511"/>
                <a:gd name="T32" fmla="*/ 423 w 1725"/>
                <a:gd name="T33" fmla="*/ 1497 h 1511"/>
                <a:gd name="T34" fmla="*/ 414 w 1725"/>
                <a:gd name="T35" fmla="*/ 1486 h 1511"/>
                <a:gd name="T36" fmla="*/ 5 w 1725"/>
                <a:gd name="T37" fmla="*/ 773 h 1511"/>
                <a:gd name="T38" fmla="*/ 0 w 1725"/>
                <a:gd name="T39" fmla="*/ 759 h 1511"/>
                <a:gd name="T40" fmla="*/ 1 w 1725"/>
                <a:gd name="T41" fmla="*/ 745 h 1511"/>
                <a:gd name="T42" fmla="*/ 5 w 1725"/>
                <a:gd name="T43" fmla="*/ 730 h 1511"/>
                <a:gd name="T44" fmla="*/ 419 w 1725"/>
                <a:gd name="T45" fmla="*/ 22 h 1511"/>
                <a:gd name="T46" fmla="*/ 428 w 1725"/>
                <a:gd name="T47" fmla="*/ 10 h 1511"/>
                <a:gd name="T48" fmla="*/ 441 w 1725"/>
                <a:gd name="T49" fmla="*/ 2 h 1511"/>
                <a:gd name="T50" fmla="*/ 455 w 1725"/>
                <a:gd name="T51" fmla="*/ 0 h 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25" h="1511">
                  <a:moveTo>
                    <a:pt x="455" y="0"/>
                  </a:moveTo>
                  <a:lnTo>
                    <a:pt x="1276" y="4"/>
                  </a:lnTo>
                  <a:lnTo>
                    <a:pt x="1291" y="6"/>
                  </a:lnTo>
                  <a:lnTo>
                    <a:pt x="1304" y="13"/>
                  </a:lnTo>
                  <a:lnTo>
                    <a:pt x="1313" y="25"/>
                  </a:lnTo>
                  <a:lnTo>
                    <a:pt x="1721" y="737"/>
                  </a:lnTo>
                  <a:lnTo>
                    <a:pt x="1725" y="751"/>
                  </a:lnTo>
                  <a:lnTo>
                    <a:pt x="1725" y="766"/>
                  </a:lnTo>
                  <a:lnTo>
                    <a:pt x="1720" y="780"/>
                  </a:lnTo>
                  <a:lnTo>
                    <a:pt x="1308" y="1488"/>
                  </a:lnTo>
                  <a:lnTo>
                    <a:pt x="1298" y="1500"/>
                  </a:lnTo>
                  <a:lnTo>
                    <a:pt x="1285" y="1508"/>
                  </a:lnTo>
                  <a:lnTo>
                    <a:pt x="1271" y="1511"/>
                  </a:lnTo>
                  <a:lnTo>
                    <a:pt x="1271" y="1511"/>
                  </a:lnTo>
                  <a:lnTo>
                    <a:pt x="450" y="1507"/>
                  </a:lnTo>
                  <a:lnTo>
                    <a:pt x="436" y="1504"/>
                  </a:lnTo>
                  <a:lnTo>
                    <a:pt x="423" y="1497"/>
                  </a:lnTo>
                  <a:lnTo>
                    <a:pt x="414" y="1486"/>
                  </a:lnTo>
                  <a:lnTo>
                    <a:pt x="5" y="773"/>
                  </a:lnTo>
                  <a:lnTo>
                    <a:pt x="0" y="759"/>
                  </a:lnTo>
                  <a:lnTo>
                    <a:pt x="1" y="745"/>
                  </a:lnTo>
                  <a:lnTo>
                    <a:pt x="5" y="730"/>
                  </a:lnTo>
                  <a:lnTo>
                    <a:pt x="419" y="22"/>
                  </a:lnTo>
                  <a:lnTo>
                    <a:pt x="428" y="10"/>
                  </a:lnTo>
                  <a:lnTo>
                    <a:pt x="441" y="2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F4F9F8"/>
            </a:solidFill>
            <a:ln w="0">
              <a:solidFill>
                <a:srgbClr val="F4F9F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2027" y="929"/>
              <a:ext cx="1202" cy="1080"/>
            </a:xfrm>
            <a:custGeom>
              <a:avLst/>
              <a:gdLst>
                <a:gd name="T0" fmla="*/ 370 w 1202"/>
                <a:gd name="T1" fmla="*/ 0 h 1080"/>
                <a:gd name="T2" fmla="*/ 835 w 1202"/>
                <a:gd name="T3" fmla="*/ 2 h 1080"/>
                <a:gd name="T4" fmla="*/ 864 w 1202"/>
                <a:gd name="T5" fmla="*/ 6 h 1080"/>
                <a:gd name="T6" fmla="*/ 890 w 1202"/>
                <a:gd name="T7" fmla="*/ 15 h 1080"/>
                <a:gd name="T8" fmla="*/ 915 w 1202"/>
                <a:gd name="T9" fmla="*/ 29 h 1080"/>
                <a:gd name="T10" fmla="*/ 936 w 1202"/>
                <a:gd name="T11" fmla="*/ 48 h 1080"/>
                <a:gd name="T12" fmla="*/ 953 w 1202"/>
                <a:gd name="T13" fmla="*/ 71 h 1080"/>
                <a:gd name="T14" fmla="*/ 1183 w 1202"/>
                <a:gd name="T15" fmla="*/ 474 h 1080"/>
                <a:gd name="T16" fmla="*/ 1195 w 1202"/>
                <a:gd name="T17" fmla="*/ 501 h 1080"/>
                <a:gd name="T18" fmla="*/ 1202 w 1202"/>
                <a:gd name="T19" fmla="*/ 528 h 1080"/>
                <a:gd name="T20" fmla="*/ 1200 w 1202"/>
                <a:gd name="T21" fmla="*/ 557 h 1080"/>
                <a:gd name="T22" fmla="*/ 1195 w 1202"/>
                <a:gd name="T23" fmla="*/ 584 h 1080"/>
                <a:gd name="T24" fmla="*/ 1183 w 1202"/>
                <a:gd name="T25" fmla="*/ 610 h 1080"/>
                <a:gd name="T26" fmla="*/ 949 w 1202"/>
                <a:gd name="T27" fmla="*/ 1012 h 1080"/>
                <a:gd name="T28" fmla="*/ 932 w 1202"/>
                <a:gd name="T29" fmla="*/ 1035 h 1080"/>
                <a:gd name="T30" fmla="*/ 911 w 1202"/>
                <a:gd name="T31" fmla="*/ 1054 h 1080"/>
                <a:gd name="T32" fmla="*/ 887 w 1202"/>
                <a:gd name="T33" fmla="*/ 1069 h 1080"/>
                <a:gd name="T34" fmla="*/ 860 w 1202"/>
                <a:gd name="T35" fmla="*/ 1077 h 1080"/>
                <a:gd name="T36" fmla="*/ 831 w 1202"/>
                <a:gd name="T37" fmla="*/ 1080 h 1080"/>
                <a:gd name="T38" fmla="*/ 366 w 1202"/>
                <a:gd name="T39" fmla="*/ 1078 h 1080"/>
                <a:gd name="T40" fmla="*/ 338 w 1202"/>
                <a:gd name="T41" fmla="*/ 1075 h 1080"/>
                <a:gd name="T42" fmla="*/ 311 w 1202"/>
                <a:gd name="T43" fmla="*/ 1066 h 1080"/>
                <a:gd name="T44" fmla="*/ 287 w 1202"/>
                <a:gd name="T45" fmla="*/ 1052 h 1080"/>
                <a:gd name="T46" fmla="*/ 266 w 1202"/>
                <a:gd name="T47" fmla="*/ 1033 h 1080"/>
                <a:gd name="T48" fmla="*/ 249 w 1202"/>
                <a:gd name="T49" fmla="*/ 1010 h 1080"/>
                <a:gd name="T50" fmla="*/ 18 w 1202"/>
                <a:gd name="T51" fmla="*/ 607 h 1080"/>
                <a:gd name="T52" fmla="*/ 6 w 1202"/>
                <a:gd name="T53" fmla="*/ 580 h 1080"/>
                <a:gd name="T54" fmla="*/ 0 w 1202"/>
                <a:gd name="T55" fmla="*/ 553 h 1080"/>
                <a:gd name="T56" fmla="*/ 0 w 1202"/>
                <a:gd name="T57" fmla="*/ 524 h 1080"/>
                <a:gd name="T58" fmla="*/ 6 w 1202"/>
                <a:gd name="T59" fmla="*/ 497 h 1080"/>
                <a:gd name="T60" fmla="*/ 18 w 1202"/>
                <a:gd name="T61" fmla="*/ 470 h 1080"/>
                <a:gd name="T62" fmla="*/ 251 w 1202"/>
                <a:gd name="T63" fmla="*/ 69 h 1080"/>
                <a:gd name="T64" fmla="*/ 268 w 1202"/>
                <a:gd name="T65" fmla="*/ 45 h 1080"/>
                <a:gd name="T66" fmla="*/ 291 w 1202"/>
                <a:gd name="T67" fmla="*/ 27 h 1080"/>
                <a:gd name="T68" fmla="*/ 314 w 1202"/>
                <a:gd name="T69" fmla="*/ 12 h 1080"/>
                <a:gd name="T70" fmla="*/ 342 w 1202"/>
                <a:gd name="T71" fmla="*/ 4 h 1080"/>
                <a:gd name="T72" fmla="*/ 370 w 1202"/>
                <a:gd name="T73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02" h="1080">
                  <a:moveTo>
                    <a:pt x="370" y="0"/>
                  </a:moveTo>
                  <a:lnTo>
                    <a:pt x="835" y="2"/>
                  </a:lnTo>
                  <a:lnTo>
                    <a:pt x="864" y="6"/>
                  </a:lnTo>
                  <a:lnTo>
                    <a:pt x="890" y="15"/>
                  </a:lnTo>
                  <a:lnTo>
                    <a:pt x="915" y="29"/>
                  </a:lnTo>
                  <a:lnTo>
                    <a:pt x="936" y="48"/>
                  </a:lnTo>
                  <a:lnTo>
                    <a:pt x="953" y="71"/>
                  </a:lnTo>
                  <a:lnTo>
                    <a:pt x="1183" y="474"/>
                  </a:lnTo>
                  <a:lnTo>
                    <a:pt x="1195" y="501"/>
                  </a:lnTo>
                  <a:lnTo>
                    <a:pt x="1202" y="528"/>
                  </a:lnTo>
                  <a:lnTo>
                    <a:pt x="1200" y="557"/>
                  </a:lnTo>
                  <a:lnTo>
                    <a:pt x="1195" y="584"/>
                  </a:lnTo>
                  <a:lnTo>
                    <a:pt x="1183" y="610"/>
                  </a:lnTo>
                  <a:lnTo>
                    <a:pt x="949" y="1012"/>
                  </a:lnTo>
                  <a:lnTo>
                    <a:pt x="932" y="1035"/>
                  </a:lnTo>
                  <a:lnTo>
                    <a:pt x="911" y="1054"/>
                  </a:lnTo>
                  <a:lnTo>
                    <a:pt x="887" y="1069"/>
                  </a:lnTo>
                  <a:lnTo>
                    <a:pt x="860" y="1077"/>
                  </a:lnTo>
                  <a:lnTo>
                    <a:pt x="831" y="1080"/>
                  </a:lnTo>
                  <a:lnTo>
                    <a:pt x="366" y="1078"/>
                  </a:lnTo>
                  <a:lnTo>
                    <a:pt x="338" y="1075"/>
                  </a:lnTo>
                  <a:lnTo>
                    <a:pt x="311" y="1066"/>
                  </a:lnTo>
                  <a:lnTo>
                    <a:pt x="287" y="1052"/>
                  </a:lnTo>
                  <a:lnTo>
                    <a:pt x="266" y="1033"/>
                  </a:lnTo>
                  <a:lnTo>
                    <a:pt x="249" y="1010"/>
                  </a:lnTo>
                  <a:lnTo>
                    <a:pt x="18" y="607"/>
                  </a:lnTo>
                  <a:lnTo>
                    <a:pt x="6" y="580"/>
                  </a:lnTo>
                  <a:lnTo>
                    <a:pt x="0" y="553"/>
                  </a:lnTo>
                  <a:lnTo>
                    <a:pt x="0" y="524"/>
                  </a:lnTo>
                  <a:lnTo>
                    <a:pt x="6" y="497"/>
                  </a:lnTo>
                  <a:lnTo>
                    <a:pt x="18" y="470"/>
                  </a:lnTo>
                  <a:lnTo>
                    <a:pt x="251" y="69"/>
                  </a:lnTo>
                  <a:lnTo>
                    <a:pt x="268" y="45"/>
                  </a:lnTo>
                  <a:lnTo>
                    <a:pt x="291" y="27"/>
                  </a:lnTo>
                  <a:lnTo>
                    <a:pt x="314" y="12"/>
                  </a:lnTo>
                  <a:lnTo>
                    <a:pt x="342" y="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2013" y="915"/>
              <a:ext cx="1230" cy="1109"/>
            </a:xfrm>
            <a:custGeom>
              <a:avLst/>
              <a:gdLst>
                <a:gd name="T0" fmla="*/ 358 w 1230"/>
                <a:gd name="T1" fmla="*/ 31 h 1109"/>
                <a:gd name="T2" fmla="*/ 312 w 1230"/>
                <a:gd name="T3" fmla="*/ 52 h 1109"/>
                <a:gd name="T4" fmla="*/ 278 w 1230"/>
                <a:gd name="T5" fmla="*/ 90 h 1109"/>
                <a:gd name="T6" fmla="*/ 35 w 1230"/>
                <a:gd name="T7" fmla="*/ 515 h 1109"/>
                <a:gd name="T8" fmla="*/ 28 w 1230"/>
                <a:gd name="T9" fmla="*/ 564 h 1109"/>
                <a:gd name="T10" fmla="*/ 44 w 1230"/>
                <a:gd name="T11" fmla="*/ 614 h 1109"/>
                <a:gd name="T12" fmla="*/ 290 w 1230"/>
                <a:gd name="T13" fmla="*/ 1037 h 1109"/>
                <a:gd name="T14" fmla="*/ 331 w 1230"/>
                <a:gd name="T15" fmla="*/ 1067 h 1109"/>
                <a:gd name="T16" fmla="*/ 380 w 1230"/>
                <a:gd name="T17" fmla="*/ 1077 h 1109"/>
                <a:gd name="T18" fmla="*/ 845 w 1230"/>
                <a:gd name="T19" fmla="*/ 1080 h 1109"/>
                <a:gd name="T20" fmla="*/ 895 w 1230"/>
                <a:gd name="T21" fmla="*/ 1068 h 1109"/>
                <a:gd name="T22" fmla="*/ 936 w 1230"/>
                <a:gd name="T23" fmla="*/ 1039 h 1109"/>
                <a:gd name="T24" fmla="*/ 1184 w 1230"/>
                <a:gd name="T25" fmla="*/ 618 h 1109"/>
                <a:gd name="T26" fmla="*/ 1200 w 1230"/>
                <a:gd name="T27" fmla="*/ 570 h 1109"/>
                <a:gd name="T28" fmla="*/ 1196 w 1230"/>
                <a:gd name="T29" fmla="*/ 518 h 1109"/>
                <a:gd name="T30" fmla="*/ 954 w 1230"/>
                <a:gd name="T31" fmla="*/ 92 h 1109"/>
                <a:gd name="T32" fmla="*/ 920 w 1230"/>
                <a:gd name="T33" fmla="*/ 54 h 1109"/>
                <a:gd name="T34" fmla="*/ 874 w 1230"/>
                <a:gd name="T35" fmla="*/ 34 h 1109"/>
                <a:gd name="T36" fmla="*/ 384 w 1230"/>
                <a:gd name="T37" fmla="*/ 29 h 1109"/>
                <a:gd name="T38" fmla="*/ 384 w 1230"/>
                <a:gd name="T39" fmla="*/ 0 h 1109"/>
                <a:gd name="T40" fmla="*/ 849 w 1230"/>
                <a:gd name="T41" fmla="*/ 1 h 1109"/>
                <a:gd name="T42" fmla="*/ 911 w 1230"/>
                <a:gd name="T43" fmla="*/ 16 h 1109"/>
                <a:gd name="T44" fmla="*/ 960 w 1230"/>
                <a:gd name="T45" fmla="*/ 52 h 1109"/>
                <a:gd name="T46" fmla="*/ 1210 w 1230"/>
                <a:gd name="T47" fmla="*/ 480 h 1109"/>
                <a:gd name="T48" fmla="*/ 1230 w 1230"/>
                <a:gd name="T49" fmla="*/ 541 h 1109"/>
                <a:gd name="T50" fmla="*/ 1222 w 1230"/>
                <a:gd name="T51" fmla="*/ 604 h 1109"/>
                <a:gd name="T52" fmla="*/ 976 w 1230"/>
                <a:gd name="T53" fmla="*/ 1033 h 1109"/>
                <a:gd name="T54" fmla="*/ 934 w 1230"/>
                <a:gd name="T55" fmla="*/ 1080 h 1109"/>
                <a:gd name="T56" fmla="*/ 877 w 1230"/>
                <a:gd name="T57" fmla="*/ 1105 h 1109"/>
                <a:gd name="T58" fmla="*/ 845 w 1230"/>
                <a:gd name="T59" fmla="*/ 1109 h 1109"/>
                <a:gd name="T60" fmla="*/ 349 w 1230"/>
                <a:gd name="T61" fmla="*/ 1104 h 1109"/>
                <a:gd name="T62" fmla="*/ 291 w 1230"/>
                <a:gd name="T63" fmla="*/ 1077 h 1109"/>
                <a:gd name="T64" fmla="*/ 250 w 1230"/>
                <a:gd name="T65" fmla="*/ 1030 h 1109"/>
                <a:gd name="T66" fmla="*/ 6 w 1230"/>
                <a:gd name="T67" fmla="*/ 598 h 1109"/>
                <a:gd name="T68" fmla="*/ 0 w 1230"/>
                <a:gd name="T69" fmla="*/ 537 h 1109"/>
                <a:gd name="T70" fmla="*/ 19 w 1230"/>
                <a:gd name="T71" fmla="*/ 477 h 1109"/>
                <a:gd name="T72" fmla="*/ 272 w 1230"/>
                <a:gd name="T73" fmla="*/ 50 h 1109"/>
                <a:gd name="T74" fmla="*/ 323 w 1230"/>
                <a:gd name="T75" fmla="*/ 13 h 1109"/>
                <a:gd name="T76" fmla="*/ 384 w 1230"/>
                <a:gd name="T7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0" h="1109">
                  <a:moveTo>
                    <a:pt x="384" y="29"/>
                  </a:moveTo>
                  <a:lnTo>
                    <a:pt x="358" y="31"/>
                  </a:lnTo>
                  <a:lnTo>
                    <a:pt x="335" y="39"/>
                  </a:lnTo>
                  <a:lnTo>
                    <a:pt x="312" y="52"/>
                  </a:lnTo>
                  <a:lnTo>
                    <a:pt x="294" y="69"/>
                  </a:lnTo>
                  <a:lnTo>
                    <a:pt x="278" y="90"/>
                  </a:lnTo>
                  <a:lnTo>
                    <a:pt x="45" y="491"/>
                  </a:lnTo>
                  <a:lnTo>
                    <a:pt x="35" y="515"/>
                  </a:lnTo>
                  <a:lnTo>
                    <a:pt x="28" y="539"/>
                  </a:lnTo>
                  <a:lnTo>
                    <a:pt x="28" y="564"/>
                  </a:lnTo>
                  <a:lnTo>
                    <a:pt x="34" y="589"/>
                  </a:lnTo>
                  <a:lnTo>
                    <a:pt x="44" y="614"/>
                  </a:lnTo>
                  <a:lnTo>
                    <a:pt x="276" y="1016"/>
                  </a:lnTo>
                  <a:lnTo>
                    <a:pt x="290" y="1037"/>
                  </a:lnTo>
                  <a:lnTo>
                    <a:pt x="308" y="1054"/>
                  </a:lnTo>
                  <a:lnTo>
                    <a:pt x="331" y="1067"/>
                  </a:lnTo>
                  <a:lnTo>
                    <a:pt x="356" y="1075"/>
                  </a:lnTo>
                  <a:lnTo>
                    <a:pt x="380" y="1077"/>
                  </a:lnTo>
                  <a:lnTo>
                    <a:pt x="845" y="1080"/>
                  </a:lnTo>
                  <a:lnTo>
                    <a:pt x="845" y="1080"/>
                  </a:lnTo>
                  <a:lnTo>
                    <a:pt x="871" y="1076"/>
                  </a:lnTo>
                  <a:lnTo>
                    <a:pt x="895" y="1068"/>
                  </a:lnTo>
                  <a:lnTo>
                    <a:pt x="917" y="1056"/>
                  </a:lnTo>
                  <a:lnTo>
                    <a:pt x="936" y="1039"/>
                  </a:lnTo>
                  <a:lnTo>
                    <a:pt x="951" y="1019"/>
                  </a:lnTo>
                  <a:lnTo>
                    <a:pt x="1184" y="618"/>
                  </a:lnTo>
                  <a:lnTo>
                    <a:pt x="1195" y="594"/>
                  </a:lnTo>
                  <a:lnTo>
                    <a:pt x="1200" y="570"/>
                  </a:lnTo>
                  <a:lnTo>
                    <a:pt x="1201" y="543"/>
                  </a:lnTo>
                  <a:lnTo>
                    <a:pt x="1196" y="518"/>
                  </a:lnTo>
                  <a:lnTo>
                    <a:pt x="1186" y="495"/>
                  </a:lnTo>
                  <a:lnTo>
                    <a:pt x="954" y="92"/>
                  </a:lnTo>
                  <a:lnTo>
                    <a:pt x="939" y="71"/>
                  </a:lnTo>
                  <a:lnTo>
                    <a:pt x="920" y="54"/>
                  </a:lnTo>
                  <a:lnTo>
                    <a:pt x="899" y="42"/>
                  </a:lnTo>
                  <a:lnTo>
                    <a:pt x="874" y="34"/>
                  </a:lnTo>
                  <a:lnTo>
                    <a:pt x="849" y="30"/>
                  </a:lnTo>
                  <a:lnTo>
                    <a:pt x="384" y="29"/>
                  </a:lnTo>
                  <a:lnTo>
                    <a:pt x="384" y="29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849" y="1"/>
                  </a:lnTo>
                  <a:lnTo>
                    <a:pt x="881" y="5"/>
                  </a:lnTo>
                  <a:lnTo>
                    <a:pt x="911" y="16"/>
                  </a:lnTo>
                  <a:lnTo>
                    <a:pt x="937" y="31"/>
                  </a:lnTo>
                  <a:lnTo>
                    <a:pt x="960" y="52"/>
                  </a:lnTo>
                  <a:lnTo>
                    <a:pt x="980" y="77"/>
                  </a:lnTo>
                  <a:lnTo>
                    <a:pt x="1210" y="480"/>
                  </a:lnTo>
                  <a:lnTo>
                    <a:pt x="1224" y="511"/>
                  </a:lnTo>
                  <a:lnTo>
                    <a:pt x="1230" y="541"/>
                  </a:lnTo>
                  <a:lnTo>
                    <a:pt x="1229" y="572"/>
                  </a:lnTo>
                  <a:lnTo>
                    <a:pt x="1222" y="604"/>
                  </a:lnTo>
                  <a:lnTo>
                    <a:pt x="1209" y="632"/>
                  </a:lnTo>
                  <a:lnTo>
                    <a:pt x="976" y="1033"/>
                  </a:lnTo>
                  <a:lnTo>
                    <a:pt x="958" y="1059"/>
                  </a:lnTo>
                  <a:lnTo>
                    <a:pt x="934" y="1080"/>
                  </a:lnTo>
                  <a:lnTo>
                    <a:pt x="907" y="1096"/>
                  </a:lnTo>
                  <a:lnTo>
                    <a:pt x="877" y="1105"/>
                  </a:lnTo>
                  <a:lnTo>
                    <a:pt x="845" y="1109"/>
                  </a:lnTo>
                  <a:lnTo>
                    <a:pt x="845" y="1109"/>
                  </a:lnTo>
                  <a:lnTo>
                    <a:pt x="380" y="1106"/>
                  </a:lnTo>
                  <a:lnTo>
                    <a:pt x="349" y="1104"/>
                  </a:lnTo>
                  <a:lnTo>
                    <a:pt x="319" y="1093"/>
                  </a:lnTo>
                  <a:lnTo>
                    <a:pt x="291" y="1077"/>
                  </a:lnTo>
                  <a:lnTo>
                    <a:pt x="269" y="1056"/>
                  </a:lnTo>
                  <a:lnTo>
                    <a:pt x="250" y="1030"/>
                  </a:lnTo>
                  <a:lnTo>
                    <a:pt x="19" y="628"/>
                  </a:lnTo>
                  <a:lnTo>
                    <a:pt x="6" y="598"/>
                  </a:lnTo>
                  <a:lnTo>
                    <a:pt x="0" y="568"/>
                  </a:lnTo>
                  <a:lnTo>
                    <a:pt x="0" y="537"/>
                  </a:lnTo>
                  <a:lnTo>
                    <a:pt x="7" y="505"/>
                  </a:lnTo>
                  <a:lnTo>
                    <a:pt x="19" y="477"/>
                  </a:lnTo>
                  <a:lnTo>
                    <a:pt x="253" y="76"/>
                  </a:lnTo>
                  <a:lnTo>
                    <a:pt x="272" y="50"/>
                  </a:lnTo>
                  <a:lnTo>
                    <a:pt x="295" y="29"/>
                  </a:lnTo>
                  <a:lnTo>
                    <a:pt x="323" y="13"/>
                  </a:lnTo>
                  <a:lnTo>
                    <a:pt x="353" y="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C0C09A"/>
            </a:solidFill>
            <a:ln w="0">
              <a:solidFill>
                <a:srgbClr val="C0C09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432" y="2329"/>
              <a:ext cx="1201" cy="1080"/>
            </a:xfrm>
            <a:custGeom>
              <a:avLst/>
              <a:gdLst>
                <a:gd name="T0" fmla="*/ 370 w 1201"/>
                <a:gd name="T1" fmla="*/ 0 h 1080"/>
                <a:gd name="T2" fmla="*/ 835 w 1201"/>
                <a:gd name="T3" fmla="*/ 2 h 1080"/>
                <a:gd name="T4" fmla="*/ 864 w 1201"/>
                <a:gd name="T5" fmla="*/ 5 h 1080"/>
                <a:gd name="T6" fmla="*/ 890 w 1201"/>
                <a:gd name="T7" fmla="*/ 14 h 1080"/>
                <a:gd name="T8" fmla="*/ 915 w 1201"/>
                <a:gd name="T9" fmla="*/ 29 h 1080"/>
                <a:gd name="T10" fmla="*/ 936 w 1201"/>
                <a:gd name="T11" fmla="*/ 47 h 1080"/>
                <a:gd name="T12" fmla="*/ 953 w 1201"/>
                <a:gd name="T13" fmla="*/ 71 h 1080"/>
                <a:gd name="T14" fmla="*/ 1183 w 1201"/>
                <a:gd name="T15" fmla="*/ 474 h 1080"/>
                <a:gd name="T16" fmla="*/ 1195 w 1201"/>
                <a:gd name="T17" fmla="*/ 500 h 1080"/>
                <a:gd name="T18" fmla="*/ 1201 w 1201"/>
                <a:gd name="T19" fmla="*/ 527 h 1080"/>
                <a:gd name="T20" fmla="*/ 1200 w 1201"/>
                <a:gd name="T21" fmla="*/ 556 h 1080"/>
                <a:gd name="T22" fmla="*/ 1195 w 1201"/>
                <a:gd name="T23" fmla="*/ 584 h 1080"/>
                <a:gd name="T24" fmla="*/ 1183 w 1201"/>
                <a:gd name="T25" fmla="*/ 610 h 1080"/>
                <a:gd name="T26" fmla="*/ 950 w 1201"/>
                <a:gd name="T27" fmla="*/ 1012 h 1080"/>
                <a:gd name="T28" fmla="*/ 933 w 1201"/>
                <a:gd name="T29" fmla="*/ 1035 h 1080"/>
                <a:gd name="T30" fmla="*/ 911 w 1201"/>
                <a:gd name="T31" fmla="*/ 1054 h 1080"/>
                <a:gd name="T32" fmla="*/ 887 w 1201"/>
                <a:gd name="T33" fmla="*/ 1068 h 1080"/>
                <a:gd name="T34" fmla="*/ 860 w 1201"/>
                <a:gd name="T35" fmla="*/ 1076 h 1080"/>
                <a:gd name="T36" fmla="*/ 831 w 1201"/>
                <a:gd name="T37" fmla="*/ 1080 h 1080"/>
                <a:gd name="T38" fmla="*/ 366 w 1201"/>
                <a:gd name="T39" fmla="*/ 1079 h 1080"/>
                <a:gd name="T40" fmla="*/ 337 w 1201"/>
                <a:gd name="T41" fmla="*/ 1075 h 1080"/>
                <a:gd name="T42" fmla="*/ 311 w 1201"/>
                <a:gd name="T43" fmla="*/ 1065 h 1080"/>
                <a:gd name="T44" fmla="*/ 286 w 1201"/>
                <a:gd name="T45" fmla="*/ 1051 h 1080"/>
                <a:gd name="T46" fmla="*/ 265 w 1201"/>
                <a:gd name="T47" fmla="*/ 1033 h 1080"/>
                <a:gd name="T48" fmla="*/ 248 w 1201"/>
                <a:gd name="T49" fmla="*/ 1009 h 1080"/>
                <a:gd name="T50" fmla="*/ 18 w 1201"/>
                <a:gd name="T51" fmla="*/ 606 h 1080"/>
                <a:gd name="T52" fmla="*/ 6 w 1201"/>
                <a:gd name="T53" fmla="*/ 580 h 1080"/>
                <a:gd name="T54" fmla="*/ 0 w 1201"/>
                <a:gd name="T55" fmla="*/ 552 h 1080"/>
                <a:gd name="T56" fmla="*/ 1 w 1201"/>
                <a:gd name="T57" fmla="*/ 524 h 1080"/>
                <a:gd name="T58" fmla="*/ 6 w 1201"/>
                <a:gd name="T59" fmla="*/ 496 h 1080"/>
                <a:gd name="T60" fmla="*/ 18 w 1201"/>
                <a:gd name="T61" fmla="*/ 470 h 1080"/>
                <a:gd name="T62" fmla="*/ 251 w 1201"/>
                <a:gd name="T63" fmla="*/ 68 h 1080"/>
                <a:gd name="T64" fmla="*/ 268 w 1201"/>
                <a:gd name="T65" fmla="*/ 46 h 1080"/>
                <a:gd name="T66" fmla="*/ 290 w 1201"/>
                <a:gd name="T67" fmla="*/ 26 h 1080"/>
                <a:gd name="T68" fmla="*/ 314 w 1201"/>
                <a:gd name="T69" fmla="*/ 12 h 1080"/>
                <a:gd name="T70" fmla="*/ 341 w 1201"/>
                <a:gd name="T71" fmla="*/ 4 h 1080"/>
                <a:gd name="T72" fmla="*/ 370 w 1201"/>
                <a:gd name="T73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01" h="1080">
                  <a:moveTo>
                    <a:pt x="370" y="0"/>
                  </a:moveTo>
                  <a:lnTo>
                    <a:pt x="835" y="2"/>
                  </a:lnTo>
                  <a:lnTo>
                    <a:pt x="864" y="5"/>
                  </a:lnTo>
                  <a:lnTo>
                    <a:pt x="890" y="14"/>
                  </a:lnTo>
                  <a:lnTo>
                    <a:pt x="915" y="29"/>
                  </a:lnTo>
                  <a:lnTo>
                    <a:pt x="936" y="47"/>
                  </a:lnTo>
                  <a:lnTo>
                    <a:pt x="953" y="71"/>
                  </a:lnTo>
                  <a:lnTo>
                    <a:pt x="1183" y="474"/>
                  </a:lnTo>
                  <a:lnTo>
                    <a:pt x="1195" y="500"/>
                  </a:lnTo>
                  <a:lnTo>
                    <a:pt x="1201" y="527"/>
                  </a:lnTo>
                  <a:lnTo>
                    <a:pt x="1200" y="556"/>
                  </a:lnTo>
                  <a:lnTo>
                    <a:pt x="1195" y="584"/>
                  </a:lnTo>
                  <a:lnTo>
                    <a:pt x="1183" y="610"/>
                  </a:lnTo>
                  <a:lnTo>
                    <a:pt x="950" y="1012"/>
                  </a:lnTo>
                  <a:lnTo>
                    <a:pt x="933" y="1035"/>
                  </a:lnTo>
                  <a:lnTo>
                    <a:pt x="911" y="1054"/>
                  </a:lnTo>
                  <a:lnTo>
                    <a:pt x="887" y="1068"/>
                  </a:lnTo>
                  <a:lnTo>
                    <a:pt x="860" y="1076"/>
                  </a:lnTo>
                  <a:lnTo>
                    <a:pt x="831" y="1080"/>
                  </a:lnTo>
                  <a:lnTo>
                    <a:pt x="366" y="1079"/>
                  </a:lnTo>
                  <a:lnTo>
                    <a:pt x="337" y="1075"/>
                  </a:lnTo>
                  <a:lnTo>
                    <a:pt x="311" y="1065"/>
                  </a:lnTo>
                  <a:lnTo>
                    <a:pt x="286" y="1051"/>
                  </a:lnTo>
                  <a:lnTo>
                    <a:pt x="265" y="1033"/>
                  </a:lnTo>
                  <a:lnTo>
                    <a:pt x="248" y="1009"/>
                  </a:lnTo>
                  <a:lnTo>
                    <a:pt x="18" y="606"/>
                  </a:lnTo>
                  <a:lnTo>
                    <a:pt x="6" y="580"/>
                  </a:lnTo>
                  <a:lnTo>
                    <a:pt x="0" y="552"/>
                  </a:lnTo>
                  <a:lnTo>
                    <a:pt x="1" y="524"/>
                  </a:lnTo>
                  <a:lnTo>
                    <a:pt x="6" y="496"/>
                  </a:lnTo>
                  <a:lnTo>
                    <a:pt x="18" y="470"/>
                  </a:lnTo>
                  <a:lnTo>
                    <a:pt x="251" y="68"/>
                  </a:lnTo>
                  <a:lnTo>
                    <a:pt x="268" y="46"/>
                  </a:lnTo>
                  <a:lnTo>
                    <a:pt x="290" y="26"/>
                  </a:lnTo>
                  <a:lnTo>
                    <a:pt x="314" y="12"/>
                  </a:lnTo>
                  <a:lnTo>
                    <a:pt x="341" y="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4417" y="2314"/>
              <a:ext cx="1231" cy="1109"/>
            </a:xfrm>
            <a:custGeom>
              <a:avLst/>
              <a:gdLst>
                <a:gd name="T0" fmla="*/ 359 w 1231"/>
                <a:gd name="T1" fmla="*/ 33 h 1109"/>
                <a:gd name="T2" fmla="*/ 313 w 1231"/>
                <a:gd name="T3" fmla="*/ 53 h 1109"/>
                <a:gd name="T4" fmla="*/ 279 w 1231"/>
                <a:gd name="T5" fmla="*/ 91 h 1109"/>
                <a:gd name="T6" fmla="*/ 36 w 1231"/>
                <a:gd name="T7" fmla="*/ 515 h 1109"/>
                <a:gd name="T8" fmla="*/ 29 w 1231"/>
                <a:gd name="T9" fmla="*/ 566 h 1109"/>
                <a:gd name="T10" fmla="*/ 45 w 1231"/>
                <a:gd name="T11" fmla="*/ 614 h 1109"/>
                <a:gd name="T12" fmla="*/ 291 w 1231"/>
                <a:gd name="T13" fmla="*/ 1039 h 1109"/>
                <a:gd name="T14" fmla="*/ 332 w 1231"/>
                <a:gd name="T15" fmla="*/ 1067 h 1109"/>
                <a:gd name="T16" fmla="*/ 381 w 1231"/>
                <a:gd name="T17" fmla="*/ 1078 h 1109"/>
                <a:gd name="T18" fmla="*/ 846 w 1231"/>
                <a:gd name="T19" fmla="*/ 1080 h 1109"/>
                <a:gd name="T20" fmla="*/ 896 w 1231"/>
                <a:gd name="T21" fmla="*/ 1070 h 1109"/>
                <a:gd name="T22" fmla="*/ 936 w 1231"/>
                <a:gd name="T23" fmla="*/ 1040 h 1109"/>
                <a:gd name="T24" fmla="*/ 1185 w 1231"/>
                <a:gd name="T25" fmla="*/ 618 h 1109"/>
                <a:gd name="T26" fmla="*/ 1201 w 1231"/>
                <a:gd name="T27" fmla="*/ 570 h 1109"/>
                <a:gd name="T28" fmla="*/ 1197 w 1231"/>
                <a:gd name="T29" fmla="*/ 519 h 1109"/>
                <a:gd name="T30" fmla="*/ 955 w 1231"/>
                <a:gd name="T31" fmla="*/ 93 h 1109"/>
                <a:gd name="T32" fmla="*/ 921 w 1231"/>
                <a:gd name="T33" fmla="*/ 55 h 1109"/>
                <a:gd name="T34" fmla="*/ 875 w 1231"/>
                <a:gd name="T35" fmla="*/ 35 h 1109"/>
                <a:gd name="T36" fmla="*/ 385 w 1231"/>
                <a:gd name="T37" fmla="*/ 29 h 1109"/>
                <a:gd name="T38" fmla="*/ 385 w 1231"/>
                <a:gd name="T39" fmla="*/ 0 h 1109"/>
                <a:gd name="T40" fmla="*/ 850 w 1231"/>
                <a:gd name="T41" fmla="*/ 3 h 1109"/>
                <a:gd name="T42" fmla="*/ 911 w 1231"/>
                <a:gd name="T43" fmla="*/ 16 h 1109"/>
                <a:gd name="T44" fmla="*/ 961 w 1231"/>
                <a:gd name="T45" fmla="*/ 53 h 1109"/>
                <a:gd name="T46" fmla="*/ 1211 w 1231"/>
                <a:gd name="T47" fmla="*/ 481 h 1109"/>
                <a:gd name="T48" fmla="*/ 1231 w 1231"/>
                <a:gd name="T49" fmla="*/ 541 h 1109"/>
                <a:gd name="T50" fmla="*/ 1223 w 1231"/>
                <a:gd name="T51" fmla="*/ 604 h 1109"/>
                <a:gd name="T52" fmla="*/ 977 w 1231"/>
                <a:gd name="T53" fmla="*/ 1033 h 1109"/>
                <a:gd name="T54" fmla="*/ 935 w 1231"/>
                <a:gd name="T55" fmla="*/ 1080 h 1109"/>
                <a:gd name="T56" fmla="*/ 877 w 1231"/>
                <a:gd name="T57" fmla="*/ 1105 h 1109"/>
                <a:gd name="T58" fmla="*/ 846 w 1231"/>
                <a:gd name="T59" fmla="*/ 1109 h 1109"/>
                <a:gd name="T60" fmla="*/ 350 w 1231"/>
                <a:gd name="T61" fmla="*/ 1104 h 1109"/>
                <a:gd name="T62" fmla="*/ 292 w 1231"/>
                <a:gd name="T63" fmla="*/ 1078 h 1109"/>
                <a:gd name="T64" fmla="*/ 250 w 1231"/>
                <a:gd name="T65" fmla="*/ 1032 h 1109"/>
                <a:gd name="T66" fmla="*/ 7 w 1231"/>
                <a:gd name="T67" fmla="*/ 599 h 1109"/>
                <a:gd name="T68" fmla="*/ 2 w 1231"/>
                <a:gd name="T69" fmla="*/ 537 h 1109"/>
                <a:gd name="T70" fmla="*/ 20 w 1231"/>
                <a:gd name="T71" fmla="*/ 477 h 1109"/>
                <a:gd name="T72" fmla="*/ 273 w 1231"/>
                <a:gd name="T73" fmla="*/ 50 h 1109"/>
                <a:gd name="T74" fmla="*/ 324 w 1231"/>
                <a:gd name="T75" fmla="*/ 14 h 1109"/>
                <a:gd name="T76" fmla="*/ 385 w 1231"/>
                <a:gd name="T7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1" h="1109">
                  <a:moveTo>
                    <a:pt x="385" y="29"/>
                  </a:moveTo>
                  <a:lnTo>
                    <a:pt x="359" y="33"/>
                  </a:lnTo>
                  <a:lnTo>
                    <a:pt x="335" y="41"/>
                  </a:lnTo>
                  <a:lnTo>
                    <a:pt x="313" y="53"/>
                  </a:lnTo>
                  <a:lnTo>
                    <a:pt x="295" y="70"/>
                  </a:lnTo>
                  <a:lnTo>
                    <a:pt x="279" y="91"/>
                  </a:lnTo>
                  <a:lnTo>
                    <a:pt x="46" y="491"/>
                  </a:lnTo>
                  <a:lnTo>
                    <a:pt x="36" y="515"/>
                  </a:lnTo>
                  <a:lnTo>
                    <a:pt x="29" y="540"/>
                  </a:lnTo>
                  <a:lnTo>
                    <a:pt x="29" y="566"/>
                  </a:lnTo>
                  <a:lnTo>
                    <a:pt x="34" y="591"/>
                  </a:lnTo>
                  <a:lnTo>
                    <a:pt x="45" y="614"/>
                  </a:lnTo>
                  <a:lnTo>
                    <a:pt x="277" y="1018"/>
                  </a:lnTo>
                  <a:lnTo>
                    <a:pt x="291" y="1039"/>
                  </a:lnTo>
                  <a:lnTo>
                    <a:pt x="311" y="1056"/>
                  </a:lnTo>
                  <a:lnTo>
                    <a:pt x="332" y="1067"/>
                  </a:lnTo>
                  <a:lnTo>
                    <a:pt x="356" y="1075"/>
                  </a:lnTo>
                  <a:lnTo>
                    <a:pt x="381" y="1078"/>
                  </a:lnTo>
                  <a:lnTo>
                    <a:pt x="846" y="1080"/>
                  </a:lnTo>
                  <a:lnTo>
                    <a:pt x="846" y="1080"/>
                  </a:lnTo>
                  <a:lnTo>
                    <a:pt x="872" y="1078"/>
                  </a:lnTo>
                  <a:lnTo>
                    <a:pt x="896" y="1070"/>
                  </a:lnTo>
                  <a:lnTo>
                    <a:pt x="918" y="1057"/>
                  </a:lnTo>
                  <a:lnTo>
                    <a:pt x="936" y="1040"/>
                  </a:lnTo>
                  <a:lnTo>
                    <a:pt x="952" y="1019"/>
                  </a:lnTo>
                  <a:lnTo>
                    <a:pt x="1185" y="618"/>
                  </a:lnTo>
                  <a:lnTo>
                    <a:pt x="1196" y="595"/>
                  </a:lnTo>
                  <a:lnTo>
                    <a:pt x="1201" y="570"/>
                  </a:lnTo>
                  <a:lnTo>
                    <a:pt x="1202" y="544"/>
                  </a:lnTo>
                  <a:lnTo>
                    <a:pt x="1197" y="519"/>
                  </a:lnTo>
                  <a:lnTo>
                    <a:pt x="1186" y="495"/>
                  </a:lnTo>
                  <a:lnTo>
                    <a:pt x="955" y="93"/>
                  </a:lnTo>
                  <a:lnTo>
                    <a:pt x="940" y="72"/>
                  </a:lnTo>
                  <a:lnTo>
                    <a:pt x="921" y="55"/>
                  </a:lnTo>
                  <a:lnTo>
                    <a:pt x="900" y="42"/>
                  </a:lnTo>
                  <a:lnTo>
                    <a:pt x="875" y="35"/>
                  </a:lnTo>
                  <a:lnTo>
                    <a:pt x="850" y="32"/>
                  </a:lnTo>
                  <a:lnTo>
                    <a:pt x="385" y="29"/>
                  </a:lnTo>
                  <a:lnTo>
                    <a:pt x="385" y="29"/>
                  </a:lnTo>
                  <a:close/>
                  <a:moveTo>
                    <a:pt x="385" y="0"/>
                  </a:moveTo>
                  <a:lnTo>
                    <a:pt x="385" y="0"/>
                  </a:lnTo>
                  <a:lnTo>
                    <a:pt x="850" y="3"/>
                  </a:lnTo>
                  <a:lnTo>
                    <a:pt x="881" y="6"/>
                  </a:lnTo>
                  <a:lnTo>
                    <a:pt x="911" y="16"/>
                  </a:lnTo>
                  <a:lnTo>
                    <a:pt x="939" y="32"/>
                  </a:lnTo>
                  <a:lnTo>
                    <a:pt x="961" y="53"/>
                  </a:lnTo>
                  <a:lnTo>
                    <a:pt x="981" y="79"/>
                  </a:lnTo>
                  <a:lnTo>
                    <a:pt x="1211" y="481"/>
                  </a:lnTo>
                  <a:lnTo>
                    <a:pt x="1224" y="511"/>
                  </a:lnTo>
                  <a:lnTo>
                    <a:pt x="1231" y="541"/>
                  </a:lnTo>
                  <a:lnTo>
                    <a:pt x="1230" y="573"/>
                  </a:lnTo>
                  <a:lnTo>
                    <a:pt x="1223" y="604"/>
                  </a:lnTo>
                  <a:lnTo>
                    <a:pt x="1210" y="633"/>
                  </a:lnTo>
                  <a:lnTo>
                    <a:pt x="977" y="1033"/>
                  </a:lnTo>
                  <a:lnTo>
                    <a:pt x="959" y="1060"/>
                  </a:lnTo>
                  <a:lnTo>
                    <a:pt x="935" y="1080"/>
                  </a:lnTo>
                  <a:lnTo>
                    <a:pt x="908" y="1096"/>
                  </a:lnTo>
                  <a:lnTo>
                    <a:pt x="877" y="1105"/>
                  </a:lnTo>
                  <a:lnTo>
                    <a:pt x="846" y="1109"/>
                  </a:lnTo>
                  <a:lnTo>
                    <a:pt x="846" y="1109"/>
                  </a:lnTo>
                  <a:lnTo>
                    <a:pt x="381" y="1108"/>
                  </a:lnTo>
                  <a:lnTo>
                    <a:pt x="350" y="1104"/>
                  </a:lnTo>
                  <a:lnTo>
                    <a:pt x="320" y="1094"/>
                  </a:lnTo>
                  <a:lnTo>
                    <a:pt x="292" y="1078"/>
                  </a:lnTo>
                  <a:lnTo>
                    <a:pt x="270" y="1057"/>
                  </a:lnTo>
                  <a:lnTo>
                    <a:pt x="250" y="1032"/>
                  </a:lnTo>
                  <a:lnTo>
                    <a:pt x="20" y="629"/>
                  </a:lnTo>
                  <a:lnTo>
                    <a:pt x="7" y="599"/>
                  </a:lnTo>
                  <a:lnTo>
                    <a:pt x="0" y="569"/>
                  </a:lnTo>
                  <a:lnTo>
                    <a:pt x="2" y="537"/>
                  </a:lnTo>
                  <a:lnTo>
                    <a:pt x="8" y="506"/>
                  </a:lnTo>
                  <a:lnTo>
                    <a:pt x="20" y="477"/>
                  </a:lnTo>
                  <a:lnTo>
                    <a:pt x="254" y="76"/>
                  </a:lnTo>
                  <a:lnTo>
                    <a:pt x="273" y="50"/>
                  </a:lnTo>
                  <a:lnTo>
                    <a:pt x="296" y="29"/>
                  </a:lnTo>
                  <a:lnTo>
                    <a:pt x="324" y="14"/>
                  </a:lnTo>
                  <a:lnTo>
                    <a:pt x="354" y="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C0C09A"/>
            </a:solidFill>
            <a:ln w="0">
              <a:solidFill>
                <a:srgbClr val="C0C09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3830" y="3036"/>
              <a:ext cx="586" cy="1048"/>
            </a:xfrm>
            <a:custGeom>
              <a:avLst/>
              <a:gdLst>
                <a:gd name="T0" fmla="*/ 0 w 586"/>
                <a:gd name="T1" fmla="*/ 0 h 1048"/>
                <a:gd name="T2" fmla="*/ 233 w 586"/>
                <a:gd name="T3" fmla="*/ 0 h 1048"/>
                <a:gd name="T4" fmla="*/ 257 w 586"/>
                <a:gd name="T5" fmla="*/ 2 h 1048"/>
                <a:gd name="T6" fmla="*/ 282 w 586"/>
                <a:gd name="T7" fmla="*/ 10 h 1048"/>
                <a:gd name="T8" fmla="*/ 305 w 586"/>
                <a:gd name="T9" fmla="*/ 23 h 1048"/>
                <a:gd name="T10" fmla="*/ 323 w 586"/>
                <a:gd name="T11" fmla="*/ 40 h 1048"/>
                <a:gd name="T12" fmla="*/ 339 w 586"/>
                <a:gd name="T13" fmla="*/ 61 h 1048"/>
                <a:gd name="T14" fmla="*/ 570 w 586"/>
                <a:gd name="T15" fmla="*/ 463 h 1048"/>
                <a:gd name="T16" fmla="*/ 581 w 586"/>
                <a:gd name="T17" fmla="*/ 487 h 1048"/>
                <a:gd name="T18" fmla="*/ 586 w 586"/>
                <a:gd name="T19" fmla="*/ 512 h 1048"/>
                <a:gd name="T20" fmla="*/ 586 w 586"/>
                <a:gd name="T21" fmla="*/ 537 h 1048"/>
                <a:gd name="T22" fmla="*/ 581 w 586"/>
                <a:gd name="T23" fmla="*/ 561 h 1048"/>
                <a:gd name="T24" fmla="*/ 570 w 586"/>
                <a:gd name="T25" fmla="*/ 585 h 1048"/>
                <a:gd name="T26" fmla="*/ 339 w 586"/>
                <a:gd name="T27" fmla="*/ 988 h 1048"/>
                <a:gd name="T28" fmla="*/ 323 w 586"/>
                <a:gd name="T29" fmla="*/ 1009 h 1048"/>
                <a:gd name="T30" fmla="*/ 305 w 586"/>
                <a:gd name="T31" fmla="*/ 1026 h 1048"/>
                <a:gd name="T32" fmla="*/ 282 w 586"/>
                <a:gd name="T33" fmla="*/ 1038 h 1048"/>
                <a:gd name="T34" fmla="*/ 257 w 586"/>
                <a:gd name="T35" fmla="*/ 1046 h 1048"/>
                <a:gd name="T36" fmla="*/ 233 w 586"/>
                <a:gd name="T37" fmla="*/ 1048 h 1048"/>
                <a:gd name="T38" fmla="*/ 0 w 586"/>
                <a:gd name="T39" fmla="*/ 1048 h 1048"/>
                <a:gd name="T40" fmla="*/ 0 w 586"/>
                <a:gd name="T41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" h="1048">
                  <a:moveTo>
                    <a:pt x="0" y="0"/>
                  </a:moveTo>
                  <a:lnTo>
                    <a:pt x="233" y="0"/>
                  </a:lnTo>
                  <a:lnTo>
                    <a:pt x="257" y="2"/>
                  </a:lnTo>
                  <a:lnTo>
                    <a:pt x="282" y="10"/>
                  </a:lnTo>
                  <a:lnTo>
                    <a:pt x="305" y="23"/>
                  </a:lnTo>
                  <a:lnTo>
                    <a:pt x="323" y="40"/>
                  </a:lnTo>
                  <a:lnTo>
                    <a:pt x="339" y="61"/>
                  </a:lnTo>
                  <a:lnTo>
                    <a:pt x="570" y="463"/>
                  </a:lnTo>
                  <a:lnTo>
                    <a:pt x="581" y="487"/>
                  </a:lnTo>
                  <a:lnTo>
                    <a:pt x="586" y="512"/>
                  </a:lnTo>
                  <a:lnTo>
                    <a:pt x="586" y="537"/>
                  </a:lnTo>
                  <a:lnTo>
                    <a:pt x="581" y="561"/>
                  </a:lnTo>
                  <a:lnTo>
                    <a:pt x="570" y="585"/>
                  </a:lnTo>
                  <a:lnTo>
                    <a:pt x="339" y="988"/>
                  </a:lnTo>
                  <a:lnTo>
                    <a:pt x="323" y="1009"/>
                  </a:lnTo>
                  <a:lnTo>
                    <a:pt x="305" y="1026"/>
                  </a:lnTo>
                  <a:lnTo>
                    <a:pt x="282" y="1038"/>
                  </a:lnTo>
                  <a:lnTo>
                    <a:pt x="257" y="1046"/>
                  </a:lnTo>
                  <a:lnTo>
                    <a:pt x="233" y="1048"/>
                  </a:lnTo>
                  <a:lnTo>
                    <a:pt x="0" y="1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5035" y="2341"/>
              <a:ext cx="585" cy="1048"/>
            </a:xfrm>
            <a:custGeom>
              <a:avLst/>
              <a:gdLst>
                <a:gd name="T0" fmla="*/ 0 w 585"/>
                <a:gd name="T1" fmla="*/ 0 h 1048"/>
                <a:gd name="T2" fmla="*/ 232 w 585"/>
                <a:gd name="T3" fmla="*/ 0 h 1048"/>
                <a:gd name="T4" fmla="*/ 258 w 585"/>
                <a:gd name="T5" fmla="*/ 2 h 1048"/>
                <a:gd name="T6" fmla="*/ 282 w 585"/>
                <a:gd name="T7" fmla="*/ 10 h 1048"/>
                <a:gd name="T8" fmla="*/ 304 w 585"/>
                <a:gd name="T9" fmla="*/ 23 h 1048"/>
                <a:gd name="T10" fmla="*/ 322 w 585"/>
                <a:gd name="T11" fmla="*/ 40 h 1048"/>
                <a:gd name="T12" fmla="*/ 338 w 585"/>
                <a:gd name="T13" fmla="*/ 61 h 1048"/>
                <a:gd name="T14" fmla="*/ 570 w 585"/>
                <a:gd name="T15" fmla="*/ 463 h 1048"/>
                <a:gd name="T16" fmla="*/ 580 w 585"/>
                <a:gd name="T17" fmla="*/ 487 h 1048"/>
                <a:gd name="T18" fmla="*/ 585 w 585"/>
                <a:gd name="T19" fmla="*/ 512 h 1048"/>
                <a:gd name="T20" fmla="*/ 585 w 585"/>
                <a:gd name="T21" fmla="*/ 536 h 1048"/>
                <a:gd name="T22" fmla="*/ 580 w 585"/>
                <a:gd name="T23" fmla="*/ 561 h 1048"/>
                <a:gd name="T24" fmla="*/ 570 w 585"/>
                <a:gd name="T25" fmla="*/ 585 h 1048"/>
                <a:gd name="T26" fmla="*/ 338 w 585"/>
                <a:gd name="T27" fmla="*/ 987 h 1048"/>
                <a:gd name="T28" fmla="*/ 322 w 585"/>
                <a:gd name="T29" fmla="*/ 1008 h 1048"/>
                <a:gd name="T30" fmla="*/ 304 w 585"/>
                <a:gd name="T31" fmla="*/ 1025 h 1048"/>
                <a:gd name="T32" fmla="*/ 282 w 585"/>
                <a:gd name="T33" fmla="*/ 1038 h 1048"/>
                <a:gd name="T34" fmla="*/ 258 w 585"/>
                <a:gd name="T35" fmla="*/ 1046 h 1048"/>
                <a:gd name="T36" fmla="*/ 232 w 585"/>
                <a:gd name="T37" fmla="*/ 1048 h 1048"/>
                <a:gd name="T38" fmla="*/ 0 w 585"/>
                <a:gd name="T39" fmla="*/ 1048 h 1048"/>
                <a:gd name="T40" fmla="*/ 0 w 585"/>
                <a:gd name="T41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5" h="1048">
                  <a:moveTo>
                    <a:pt x="0" y="0"/>
                  </a:moveTo>
                  <a:lnTo>
                    <a:pt x="232" y="0"/>
                  </a:lnTo>
                  <a:lnTo>
                    <a:pt x="258" y="2"/>
                  </a:lnTo>
                  <a:lnTo>
                    <a:pt x="282" y="10"/>
                  </a:lnTo>
                  <a:lnTo>
                    <a:pt x="304" y="23"/>
                  </a:lnTo>
                  <a:lnTo>
                    <a:pt x="322" y="40"/>
                  </a:lnTo>
                  <a:lnTo>
                    <a:pt x="338" y="61"/>
                  </a:lnTo>
                  <a:lnTo>
                    <a:pt x="570" y="463"/>
                  </a:lnTo>
                  <a:lnTo>
                    <a:pt x="580" y="487"/>
                  </a:lnTo>
                  <a:lnTo>
                    <a:pt x="585" y="512"/>
                  </a:lnTo>
                  <a:lnTo>
                    <a:pt x="585" y="536"/>
                  </a:lnTo>
                  <a:lnTo>
                    <a:pt x="580" y="561"/>
                  </a:lnTo>
                  <a:lnTo>
                    <a:pt x="570" y="585"/>
                  </a:lnTo>
                  <a:lnTo>
                    <a:pt x="338" y="987"/>
                  </a:lnTo>
                  <a:lnTo>
                    <a:pt x="322" y="1008"/>
                  </a:lnTo>
                  <a:lnTo>
                    <a:pt x="304" y="1025"/>
                  </a:lnTo>
                  <a:lnTo>
                    <a:pt x="282" y="1038"/>
                  </a:lnTo>
                  <a:lnTo>
                    <a:pt x="258" y="1046"/>
                  </a:lnTo>
                  <a:lnTo>
                    <a:pt x="232" y="1048"/>
                  </a:lnTo>
                  <a:lnTo>
                    <a:pt x="0" y="1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5035" y="945"/>
              <a:ext cx="585" cy="1049"/>
            </a:xfrm>
            <a:custGeom>
              <a:avLst/>
              <a:gdLst>
                <a:gd name="T0" fmla="*/ 0 w 585"/>
                <a:gd name="T1" fmla="*/ 0 h 1049"/>
                <a:gd name="T2" fmla="*/ 232 w 585"/>
                <a:gd name="T3" fmla="*/ 0 h 1049"/>
                <a:gd name="T4" fmla="*/ 258 w 585"/>
                <a:gd name="T5" fmla="*/ 3 h 1049"/>
                <a:gd name="T6" fmla="*/ 282 w 585"/>
                <a:gd name="T7" fmla="*/ 11 h 1049"/>
                <a:gd name="T8" fmla="*/ 304 w 585"/>
                <a:gd name="T9" fmla="*/ 24 h 1049"/>
                <a:gd name="T10" fmla="*/ 322 w 585"/>
                <a:gd name="T11" fmla="*/ 41 h 1049"/>
                <a:gd name="T12" fmla="*/ 338 w 585"/>
                <a:gd name="T13" fmla="*/ 62 h 1049"/>
                <a:gd name="T14" fmla="*/ 570 w 585"/>
                <a:gd name="T15" fmla="*/ 464 h 1049"/>
                <a:gd name="T16" fmla="*/ 580 w 585"/>
                <a:gd name="T17" fmla="*/ 487 h 1049"/>
                <a:gd name="T18" fmla="*/ 585 w 585"/>
                <a:gd name="T19" fmla="*/ 512 h 1049"/>
                <a:gd name="T20" fmla="*/ 585 w 585"/>
                <a:gd name="T21" fmla="*/ 537 h 1049"/>
                <a:gd name="T22" fmla="*/ 580 w 585"/>
                <a:gd name="T23" fmla="*/ 562 h 1049"/>
                <a:gd name="T24" fmla="*/ 570 w 585"/>
                <a:gd name="T25" fmla="*/ 585 h 1049"/>
                <a:gd name="T26" fmla="*/ 338 w 585"/>
                <a:gd name="T27" fmla="*/ 987 h 1049"/>
                <a:gd name="T28" fmla="*/ 322 w 585"/>
                <a:gd name="T29" fmla="*/ 1008 h 1049"/>
                <a:gd name="T30" fmla="*/ 304 w 585"/>
                <a:gd name="T31" fmla="*/ 1025 h 1049"/>
                <a:gd name="T32" fmla="*/ 282 w 585"/>
                <a:gd name="T33" fmla="*/ 1038 h 1049"/>
                <a:gd name="T34" fmla="*/ 258 w 585"/>
                <a:gd name="T35" fmla="*/ 1046 h 1049"/>
                <a:gd name="T36" fmla="*/ 232 w 585"/>
                <a:gd name="T37" fmla="*/ 1049 h 1049"/>
                <a:gd name="T38" fmla="*/ 0 w 585"/>
                <a:gd name="T39" fmla="*/ 1049 h 1049"/>
                <a:gd name="T40" fmla="*/ 0 w 585"/>
                <a:gd name="T41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5" h="1049">
                  <a:moveTo>
                    <a:pt x="0" y="0"/>
                  </a:moveTo>
                  <a:lnTo>
                    <a:pt x="232" y="0"/>
                  </a:lnTo>
                  <a:lnTo>
                    <a:pt x="258" y="3"/>
                  </a:lnTo>
                  <a:lnTo>
                    <a:pt x="282" y="11"/>
                  </a:lnTo>
                  <a:lnTo>
                    <a:pt x="304" y="24"/>
                  </a:lnTo>
                  <a:lnTo>
                    <a:pt x="322" y="41"/>
                  </a:lnTo>
                  <a:lnTo>
                    <a:pt x="338" y="62"/>
                  </a:lnTo>
                  <a:lnTo>
                    <a:pt x="570" y="464"/>
                  </a:lnTo>
                  <a:lnTo>
                    <a:pt x="580" y="487"/>
                  </a:lnTo>
                  <a:lnTo>
                    <a:pt x="585" y="512"/>
                  </a:lnTo>
                  <a:lnTo>
                    <a:pt x="585" y="537"/>
                  </a:lnTo>
                  <a:lnTo>
                    <a:pt x="580" y="562"/>
                  </a:lnTo>
                  <a:lnTo>
                    <a:pt x="570" y="585"/>
                  </a:lnTo>
                  <a:lnTo>
                    <a:pt x="338" y="987"/>
                  </a:lnTo>
                  <a:lnTo>
                    <a:pt x="322" y="1008"/>
                  </a:lnTo>
                  <a:lnTo>
                    <a:pt x="304" y="1025"/>
                  </a:lnTo>
                  <a:lnTo>
                    <a:pt x="282" y="1038"/>
                  </a:lnTo>
                  <a:lnTo>
                    <a:pt x="258" y="1046"/>
                  </a:lnTo>
                  <a:lnTo>
                    <a:pt x="232" y="1049"/>
                  </a:lnTo>
                  <a:lnTo>
                    <a:pt x="0" y="1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3830" y="254"/>
              <a:ext cx="586" cy="1049"/>
            </a:xfrm>
            <a:custGeom>
              <a:avLst/>
              <a:gdLst>
                <a:gd name="T0" fmla="*/ 0 w 586"/>
                <a:gd name="T1" fmla="*/ 0 h 1049"/>
                <a:gd name="T2" fmla="*/ 233 w 586"/>
                <a:gd name="T3" fmla="*/ 0 h 1049"/>
                <a:gd name="T4" fmla="*/ 257 w 586"/>
                <a:gd name="T5" fmla="*/ 3 h 1049"/>
                <a:gd name="T6" fmla="*/ 282 w 586"/>
                <a:gd name="T7" fmla="*/ 10 h 1049"/>
                <a:gd name="T8" fmla="*/ 305 w 586"/>
                <a:gd name="T9" fmla="*/ 22 h 1049"/>
                <a:gd name="T10" fmla="*/ 323 w 586"/>
                <a:gd name="T11" fmla="*/ 39 h 1049"/>
                <a:gd name="T12" fmla="*/ 339 w 586"/>
                <a:gd name="T13" fmla="*/ 60 h 1049"/>
                <a:gd name="T14" fmla="*/ 570 w 586"/>
                <a:gd name="T15" fmla="*/ 463 h 1049"/>
                <a:gd name="T16" fmla="*/ 581 w 586"/>
                <a:gd name="T17" fmla="*/ 487 h 1049"/>
                <a:gd name="T18" fmla="*/ 586 w 586"/>
                <a:gd name="T19" fmla="*/ 512 h 1049"/>
                <a:gd name="T20" fmla="*/ 586 w 586"/>
                <a:gd name="T21" fmla="*/ 537 h 1049"/>
                <a:gd name="T22" fmla="*/ 581 w 586"/>
                <a:gd name="T23" fmla="*/ 562 h 1049"/>
                <a:gd name="T24" fmla="*/ 570 w 586"/>
                <a:gd name="T25" fmla="*/ 585 h 1049"/>
                <a:gd name="T26" fmla="*/ 339 w 586"/>
                <a:gd name="T27" fmla="*/ 987 h 1049"/>
                <a:gd name="T28" fmla="*/ 323 w 586"/>
                <a:gd name="T29" fmla="*/ 1008 h 1049"/>
                <a:gd name="T30" fmla="*/ 305 w 586"/>
                <a:gd name="T31" fmla="*/ 1025 h 1049"/>
                <a:gd name="T32" fmla="*/ 282 w 586"/>
                <a:gd name="T33" fmla="*/ 1038 h 1049"/>
                <a:gd name="T34" fmla="*/ 257 w 586"/>
                <a:gd name="T35" fmla="*/ 1046 h 1049"/>
                <a:gd name="T36" fmla="*/ 233 w 586"/>
                <a:gd name="T37" fmla="*/ 1049 h 1049"/>
                <a:gd name="T38" fmla="*/ 0 w 586"/>
                <a:gd name="T39" fmla="*/ 1049 h 1049"/>
                <a:gd name="T40" fmla="*/ 0 w 586"/>
                <a:gd name="T41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" h="1049">
                  <a:moveTo>
                    <a:pt x="0" y="0"/>
                  </a:moveTo>
                  <a:lnTo>
                    <a:pt x="233" y="0"/>
                  </a:lnTo>
                  <a:lnTo>
                    <a:pt x="257" y="3"/>
                  </a:lnTo>
                  <a:lnTo>
                    <a:pt x="282" y="10"/>
                  </a:lnTo>
                  <a:lnTo>
                    <a:pt x="305" y="22"/>
                  </a:lnTo>
                  <a:lnTo>
                    <a:pt x="323" y="39"/>
                  </a:lnTo>
                  <a:lnTo>
                    <a:pt x="339" y="60"/>
                  </a:lnTo>
                  <a:lnTo>
                    <a:pt x="570" y="463"/>
                  </a:lnTo>
                  <a:lnTo>
                    <a:pt x="581" y="487"/>
                  </a:lnTo>
                  <a:lnTo>
                    <a:pt x="586" y="512"/>
                  </a:lnTo>
                  <a:lnTo>
                    <a:pt x="586" y="537"/>
                  </a:lnTo>
                  <a:lnTo>
                    <a:pt x="581" y="562"/>
                  </a:lnTo>
                  <a:lnTo>
                    <a:pt x="570" y="585"/>
                  </a:lnTo>
                  <a:lnTo>
                    <a:pt x="339" y="987"/>
                  </a:lnTo>
                  <a:lnTo>
                    <a:pt x="323" y="1008"/>
                  </a:lnTo>
                  <a:lnTo>
                    <a:pt x="305" y="1025"/>
                  </a:lnTo>
                  <a:lnTo>
                    <a:pt x="282" y="1038"/>
                  </a:lnTo>
                  <a:lnTo>
                    <a:pt x="257" y="1046"/>
                  </a:lnTo>
                  <a:lnTo>
                    <a:pt x="233" y="1049"/>
                  </a:lnTo>
                  <a:lnTo>
                    <a:pt x="0" y="1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628" y="941"/>
              <a:ext cx="586" cy="1049"/>
            </a:xfrm>
            <a:custGeom>
              <a:avLst/>
              <a:gdLst>
                <a:gd name="T0" fmla="*/ 0 w 586"/>
                <a:gd name="T1" fmla="*/ 0 h 1049"/>
                <a:gd name="T2" fmla="*/ 231 w 586"/>
                <a:gd name="T3" fmla="*/ 0 h 1049"/>
                <a:gd name="T4" fmla="*/ 258 w 586"/>
                <a:gd name="T5" fmla="*/ 3 h 1049"/>
                <a:gd name="T6" fmla="*/ 281 w 586"/>
                <a:gd name="T7" fmla="*/ 11 h 1049"/>
                <a:gd name="T8" fmla="*/ 303 w 586"/>
                <a:gd name="T9" fmla="*/ 24 h 1049"/>
                <a:gd name="T10" fmla="*/ 323 w 586"/>
                <a:gd name="T11" fmla="*/ 41 h 1049"/>
                <a:gd name="T12" fmla="*/ 338 w 586"/>
                <a:gd name="T13" fmla="*/ 62 h 1049"/>
                <a:gd name="T14" fmla="*/ 571 w 586"/>
                <a:gd name="T15" fmla="*/ 464 h 1049"/>
                <a:gd name="T16" fmla="*/ 581 w 586"/>
                <a:gd name="T17" fmla="*/ 487 h 1049"/>
                <a:gd name="T18" fmla="*/ 586 w 586"/>
                <a:gd name="T19" fmla="*/ 512 h 1049"/>
                <a:gd name="T20" fmla="*/ 586 w 586"/>
                <a:gd name="T21" fmla="*/ 538 h 1049"/>
                <a:gd name="T22" fmla="*/ 581 w 586"/>
                <a:gd name="T23" fmla="*/ 563 h 1049"/>
                <a:gd name="T24" fmla="*/ 571 w 586"/>
                <a:gd name="T25" fmla="*/ 587 h 1049"/>
                <a:gd name="T26" fmla="*/ 338 w 586"/>
                <a:gd name="T27" fmla="*/ 989 h 1049"/>
                <a:gd name="T28" fmla="*/ 323 w 586"/>
                <a:gd name="T29" fmla="*/ 1010 h 1049"/>
                <a:gd name="T30" fmla="*/ 303 w 586"/>
                <a:gd name="T31" fmla="*/ 1027 h 1049"/>
                <a:gd name="T32" fmla="*/ 281 w 586"/>
                <a:gd name="T33" fmla="*/ 1038 h 1049"/>
                <a:gd name="T34" fmla="*/ 258 w 586"/>
                <a:gd name="T35" fmla="*/ 1046 h 1049"/>
                <a:gd name="T36" fmla="*/ 231 w 586"/>
                <a:gd name="T37" fmla="*/ 1049 h 1049"/>
                <a:gd name="T38" fmla="*/ 0 w 586"/>
                <a:gd name="T39" fmla="*/ 1049 h 1049"/>
                <a:gd name="T40" fmla="*/ 0 w 586"/>
                <a:gd name="T41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" h="1049">
                  <a:moveTo>
                    <a:pt x="0" y="0"/>
                  </a:moveTo>
                  <a:lnTo>
                    <a:pt x="231" y="0"/>
                  </a:lnTo>
                  <a:lnTo>
                    <a:pt x="258" y="3"/>
                  </a:lnTo>
                  <a:lnTo>
                    <a:pt x="281" y="11"/>
                  </a:lnTo>
                  <a:lnTo>
                    <a:pt x="303" y="24"/>
                  </a:lnTo>
                  <a:lnTo>
                    <a:pt x="323" y="41"/>
                  </a:lnTo>
                  <a:lnTo>
                    <a:pt x="338" y="62"/>
                  </a:lnTo>
                  <a:lnTo>
                    <a:pt x="571" y="464"/>
                  </a:lnTo>
                  <a:lnTo>
                    <a:pt x="581" y="487"/>
                  </a:lnTo>
                  <a:lnTo>
                    <a:pt x="586" y="512"/>
                  </a:lnTo>
                  <a:lnTo>
                    <a:pt x="586" y="538"/>
                  </a:lnTo>
                  <a:lnTo>
                    <a:pt x="581" y="563"/>
                  </a:lnTo>
                  <a:lnTo>
                    <a:pt x="571" y="587"/>
                  </a:lnTo>
                  <a:lnTo>
                    <a:pt x="338" y="989"/>
                  </a:lnTo>
                  <a:lnTo>
                    <a:pt x="323" y="1010"/>
                  </a:lnTo>
                  <a:lnTo>
                    <a:pt x="303" y="1027"/>
                  </a:lnTo>
                  <a:lnTo>
                    <a:pt x="281" y="1038"/>
                  </a:lnTo>
                  <a:lnTo>
                    <a:pt x="258" y="1046"/>
                  </a:lnTo>
                  <a:lnTo>
                    <a:pt x="231" y="1049"/>
                  </a:lnTo>
                  <a:lnTo>
                    <a:pt x="0" y="1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628" y="2341"/>
              <a:ext cx="586" cy="1048"/>
            </a:xfrm>
            <a:custGeom>
              <a:avLst/>
              <a:gdLst>
                <a:gd name="T0" fmla="*/ 0 w 586"/>
                <a:gd name="T1" fmla="*/ 0 h 1048"/>
                <a:gd name="T2" fmla="*/ 231 w 586"/>
                <a:gd name="T3" fmla="*/ 0 h 1048"/>
                <a:gd name="T4" fmla="*/ 258 w 586"/>
                <a:gd name="T5" fmla="*/ 2 h 1048"/>
                <a:gd name="T6" fmla="*/ 281 w 586"/>
                <a:gd name="T7" fmla="*/ 10 h 1048"/>
                <a:gd name="T8" fmla="*/ 303 w 586"/>
                <a:gd name="T9" fmla="*/ 23 h 1048"/>
                <a:gd name="T10" fmla="*/ 323 w 586"/>
                <a:gd name="T11" fmla="*/ 40 h 1048"/>
                <a:gd name="T12" fmla="*/ 338 w 586"/>
                <a:gd name="T13" fmla="*/ 61 h 1048"/>
                <a:gd name="T14" fmla="*/ 569 w 586"/>
                <a:gd name="T15" fmla="*/ 463 h 1048"/>
                <a:gd name="T16" fmla="*/ 581 w 586"/>
                <a:gd name="T17" fmla="*/ 487 h 1048"/>
                <a:gd name="T18" fmla="*/ 586 w 586"/>
                <a:gd name="T19" fmla="*/ 512 h 1048"/>
                <a:gd name="T20" fmla="*/ 586 w 586"/>
                <a:gd name="T21" fmla="*/ 536 h 1048"/>
                <a:gd name="T22" fmla="*/ 581 w 586"/>
                <a:gd name="T23" fmla="*/ 561 h 1048"/>
                <a:gd name="T24" fmla="*/ 569 w 586"/>
                <a:gd name="T25" fmla="*/ 585 h 1048"/>
                <a:gd name="T26" fmla="*/ 338 w 586"/>
                <a:gd name="T27" fmla="*/ 987 h 1048"/>
                <a:gd name="T28" fmla="*/ 323 w 586"/>
                <a:gd name="T29" fmla="*/ 1008 h 1048"/>
                <a:gd name="T30" fmla="*/ 303 w 586"/>
                <a:gd name="T31" fmla="*/ 1025 h 1048"/>
                <a:gd name="T32" fmla="*/ 281 w 586"/>
                <a:gd name="T33" fmla="*/ 1038 h 1048"/>
                <a:gd name="T34" fmla="*/ 258 w 586"/>
                <a:gd name="T35" fmla="*/ 1046 h 1048"/>
                <a:gd name="T36" fmla="*/ 231 w 586"/>
                <a:gd name="T37" fmla="*/ 1048 h 1048"/>
                <a:gd name="T38" fmla="*/ 0 w 586"/>
                <a:gd name="T39" fmla="*/ 1048 h 1048"/>
                <a:gd name="T40" fmla="*/ 0 w 586"/>
                <a:gd name="T41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" h="1048">
                  <a:moveTo>
                    <a:pt x="0" y="0"/>
                  </a:moveTo>
                  <a:lnTo>
                    <a:pt x="231" y="0"/>
                  </a:lnTo>
                  <a:lnTo>
                    <a:pt x="258" y="2"/>
                  </a:lnTo>
                  <a:lnTo>
                    <a:pt x="281" y="10"/>
                  </a:lnTo>
                  <a:lnTo>
                    <a:pt x="303" y="23"/>
                  </a:lnTo>
                  <a:lnTo>
                    <a:pt x="323" y="40"/>
                  </a:lnTo>
                  <a:lnTo>
                    <a:pt x="338" y="61"/>
                  </a:lnTo>
                  <a:lnTo>
                    <a:pt x="569" y="463"/>
                  </a:lnTo>
                  <a:lnTo>
                    <a:pt x="581" y="487"/>
                  </a:lnTo>
                  <a:lnTo>
                    <a:pt x="586" y="512"/>
                  </a:lnTo>
                  <a:lnTo>
                    <a:pt x="586" y="536"/>
                  </a:lnTo>
                  <a:lnTo>
                    <a:pt x="581" y="561"/>
                  </a:lnTo>
                  <a:lnTo>
                    <a:pt x="569" y="585"/>
                  </a:lnTo>
                  <a:lnTo>
                    <a:pt x="338" y="987"/>
                  </a:lnTo>
                  <a:lnTo>
                    <a:pt x="323" y="1008"/>
                  </a:lnTo>
                  <a:lnTo>
                    <a:pt x="303" y="1025"/>
                  </a:lnTo>
                  <a:lnTo>
                    <a:pt x="281" y="1038"/>
                  </a:lnTo>
                  <a:lnTo>
                    <a:pt x="258" y="1046"/>
                  </a:lnTo>
                  <a:lnTo>
                    <a:pt x="231" y="1048"/>
                  </a:lnTo>
                  <a:lnTo>
                    <a:pt x="0" y="1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3561" y="318"/>
              <a:ext cx="97" cy="145"/>
            </a:xfrm>
            <a:custGeom>
              <a:avLst/>
              <a:gdLst>
                <a:gd name="T0" fmla="*/ 49 w 97"/>
                <a:gd name="T1" fmla="*/ 18 h 145"/>
                <a:gd name="T2" fmla="*/ 38 w 97"/>
                <a:gd name="T3" fmla="*/ 21 h 145"/>
                <a:gd name="T4" fmla="*/ 30 w 97"/>
                <a:gd name="T5" fmla="*/ 33 h 145"/>
                <a:gd name="T6" fmla="*/ 25 w 97"/>
                <a:gd name="T7" fmla="*/ 50 h 145"/>
                <a:gd name="T8" fmla="*/ 24 w 97"/>
                <a:gd name="T9" fmla="*/ 75 h 145"/>
                <a:gd name="T10" fmla="*/ 25 w 97"/>
                <a:gd name="T11" fmla="*/ 98 h 145"/>
                <a:gd name="T12" fmla="*/ 30 w 97"/>
                <a:gd name="T13" fmla="*/ 114 h 145"/>
                <a:gd name="T14" fmla="*/ 38 w 97"/>
                <a:gd name="T15" fmla="*/ 124 h 145"/>
                <a:gd name="T16" fmla="*/ 49 w 97"/>
                <a:gd name="T17" fmla="*/ 128 h 145"/>
                <a:gd name="T18" fmla="*/ 59 w 97"/>
                <a:gd name="T19" fmla="*/ 124 h 145"/>
                <a:gd name="T20" fmla="*/ 67 w 97"/>
                <a:gd name="T21" fmla="*/ 114 h 145"/>
                <a:gd name="T22" fmla="*/ 72 w 97"/>
                <a:gd name="T23" fmla="*/ 97 h 145"/>
                <a:gd name="T24" fmla="*/ 73 w 97"/>
                <a:gd name="T25" fmla="*/ 73 h 145"/>
                <a:gd name="T26" fmla="*/ 72 w 97"/>
                <a:gd name="T27" fmla="*/ 50 h 145"/>
                <a:gd name="T28" fmla="*/ 67 w 97"/>
                <a:gd name="T29" fmla="*/ 32 h 145"/>
                <a:gd name="T30" fmla="*/ 59 w 97"/>
                <a:gd name="T31" fmla="*/ 21 h 145"/>
                <a:gd name="T32" fmla="*/ 49 w 97"/>
                <a:gd name="T33" fmla="*/ 18 h 145"/>
                <a:gd name="T34" fmla="*/ 50 w 97"/>
                <a:gd name="T35" fmla="*/ 0 h 145"/>
                <a:gd name="T36" fmla="*/ 67 w 97"/>
                <a:gd name="T37" fmla="*/ 3 h 145"/>
                <a:gd name="T38" fmla="*/ 80 w 97"/>
                <a:gd name="T39" fmla="*/ 12 h 145"/>
                <a:gd name="T40" fmla="*/ 89 w 97"/>
                <a:gd name="T41" fmla="*/ 26 h 145"/>
                <a:gd name="T42" fmla="*/ 94 w 97"/>
                <a:gd name="T43" fmla="*/ 46 h 145"/>
                <a:gd name="T44" fmla="*/ 97 w 97"/>
                <a:gd name="T45" fmla="*/ 72 h 145"/>
                <a:gd name="T46" fmla="*/ 96 w 97"/>
                <a:gd name="T47" fmla="*/ 94 h 145"/>
                <a:gd name="T48" fmla="*/ 90 w 97"/>
                <a:gd name="T49" fmla="*/ 113 h 145"/>
                <a:gd name="T50" fmla="*/ 84 w 97"/>
                <a:gd name="T51" fmla="*/ 127 h 145"/>
                <a:gd name="T52" fmla="*/ 73 w 97"/>
                <a:gd name="T53" fmla="*/ 138 h 145"/>
                <a:gd name="T54" fmla="*/ 62 w 97"/>
                <a:gd name="T55" fmla="*/ 144 h 145"/>
                <a:gd name="T56" fmla="*/ 47 w 97"/>
                <a:gd name="T57" fmla="*/ 145 h 145"/>
                <a:gd name="T58" fmla="*/ 33 w 97"/>
                <a:gd name="T59" fmla="*/ 144 h 145"/>
                <a:gd name="T60" fmla="*/ 21 w 97"/>
                <a:gd name="T61" fmla="*/ 138 h 145"/>
                <a:gd name="T62" fmla="*/ 12 w 97"/>
                <a:gd name="T63" fmla="*/ 128 h 145"/>
                <a:gd name="T64" fmla="*/ 5 w 97"/>
                <a:gd name="T65" fmla="*/ 114 h 145"/>
                <a:gd name="T66" fmla="*/ 1 w 97"/>
                <a:gd name="T67" fmla="*/ 97 h 145"/>
                <a:gd name="T68" fmla="*/ 0 w 97"/>
                <a:gd name="T69" fmla="*/ 76 h 145"/>
                <a:gd name="T70" fmla="*/ 1 w 97"/>
                <a:gd name="T71" fmla="*/ 52 h 145"/>
                <a:gd name="T72" fmla="*/ 5 w 97"/>
                <a:gd name="T73" fmla="*/ 34 h 145"/>
                <a:gd name="T74" fmla="*/ 13 w 97"/>
                <a:gd name="T75" fmla="*/ 18 h 145"/>
                <a:gd name="T76" fmla="*/ 22 w 97"/>
                <a:gd name="T77" fmla="*/ 8 h 145"/>
                <a:gd name="T78" fmla="*/ 36 w 97"/>
                <a:gd name="T79" fmla="*/ 1 h 145"/>
                <a:gd name="T80" fmla="*/ 50 w 97"/>
                <a:gd name="T8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45">
                  <a:moveTo>
                    <a:pt x="49" y="18"/>
                  </a:moveTo>
                  <a:lnTo>
                    <a:pt x="38" y="21"/>
                  </a:lnTo>
                  <a:lnTo>
                    <a:pt x="30" y="33"/>
                  </a:lnTo>
                  <a:lnTo>
                    <a:pt x="25" y="50"/>
                  </a:lnTo>
                  <a:lnTo>
                    <a:pt x="24" y="75"/>
                  </a:lnTo>
                  <a:lnTo>
                    <a:pt x="25" y="98"/>
                  </a:lnTo>
                  <a:lnTo>
                    <a:pt x="30" y="114"/>
                  </a:lnTo>
                  <a:lnTo>
                    <a:pt x="38" y="124"/>
                  </a:lnTo>
                  <a:lnTo>
                    <a:pt x="49" y="128"/>
                  </a:lnTo>
                  <a:lnTo>
                    <a:pt x="59" y="124"/>
                  </a:lnTo>
                  <a:lnTo>
                    <a:pt x="67" y="114"/>
                  </a:lnTo>
                  <a:lnTo>
                    <a:pt x="72" y="97"/>
                  </a:lnTo>
                  <a:lnTo>
                    <a:pt x="73" y="73"/>
                  </a:lnTo>
                  <a:lnTo>
                    <a:pt x="72" y="50"/>
                  </a:lnTo>
                  <a:lnTo>
                    <a:pt x="67" y="32"/>
                  </a:lnTo>
                  <a:lnTo>
                    <a:pt x="59" y="21"/>
                  </a:lnTo>
                  <a:lnTo>
                    <a:pt x="49" y="18"/>
                  </a:lnTo>
                  <a:close/>
                  <a:moveTo>
                    <a:pt x="50" y="0"/>
                  </a:moveTo>
                  <a:lnTo>
                    <a:pt x="67" y="3"/>
                  </a:lnTo>
                  <a:lnTo>
                    <a:pt x="80" y="12"/>
                  </a:lnTo>
                  <a:lnTo>
                    <a:pt x="89" y="26"/>
                  </a:lnTo>
                  <a:lnTo>
                    <a:pt x="94" y="46"/>
                  </a:lnTo>
                  <a:lnTo>
                    <a:pt x="97" y="72"/>
                  </a:lnTo>
                  <a:lnTo>
                    <a:pt x="96" y="94"/>
                  </a:lnTo>
                  <a:lnTo>
                    <a:pt x="90" y="113"/>
                  </a:lnTo>
                  <a:lnTo>
                    <a:pt x="84" y="127"/>
                  </a:lnTo>
                  <a:lnTo>
                    <a:pt x="73" y="138"/>
                  </a:lnTo>
                  <a:lnTo>
                    <a:pt x="62" y="144"/>
                  </a:lnTo>
                  <a:lnTo>
                    <a:pt x="47" y="145"/>
                  </a:lnTo>
                  <a:lnTo>
                    <a:pt x="33" y="144"/>
                  </a:lnTo>
                  <a:lnTo>
                    <a:pt x="21" y="138"/>
                  </a:lnTo>
                  <a:lnTo>
                    <a:pt x="12" y="128"/>
                  </a:lnTo>
                  <a:lnTo>
                    <a:pt x="5" y="114"/>
                  </a:lnTo>
                  <a:lnTo>
                    <a:pt x="1" y="97"/>
                  </a:lnTo>
                  <a:lnTo>
                    <a:pt x="0" y="76"/>
                  </a:lnTo>
                  <a:lnTo>
                    <a:pt x="1" y="52"/>
                  </a:lnTo>
                  <a:lnTo>
                    <a:pt x="5" y="34"/>
                  </a:lnTo>
                  <a:lnTo>
                    <a:pt x="13" y="18"/>
                  </a:lnTo>
                  <a:lnTo>
                    <a:pt x="22" y="8"/>
                  </a:lnTo>
                  <a:lnTo>
                    <a:pt x="36" y="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3667" y="321"/>
              <a:ext cx="104" cy="141"/>
            </a:xfrm>
            <a:custGeom>
              <a:avLst/>
              <a:gdLst>
                <a:gd name="T0" fmla="*/ 66 w 104"/>
                <a:gd name="T1" fmla="*/ 22 h 141"/>
                <a:gd name="T2" fmla="*/ 64 w 104"/>
                <a:gd name="T3" fmla="*/ 25 h 141"/>
                <a:gd name="T4" fmla="*/ 63 w 104"/>
                <a:gd name="T5" fmla="*/ 27 h 141"/>
                <a:gd name="T6" fmla="*/ 60 w 104"/>
                <a:gd name="T7" fmla="*/ 31 h 141"/>
                <a:gd name="T8" fmla="*/ 22 w 104"/>
                <a:gd name="T9" fmla="*/ 89 h 141"/>
                <a:gd name="T10" fmla="*/ 66 w 104"/>
                <a:gd name="T11" fmla="*/ 89 h 141"/>
                <a:gd name="T12" fmla="*/ 66 w 104"/>
                <a:gd name="T13" fmla="*/ 35 h 141"/>
                <a:gd name="T14" fmla="*/ 66 w 104"/>
                <a:gd name="T15" fmla="*/ 29 h 141"/>
                <a:gd name="T16" fmla="*/ 66 w 104"/>
                <a:gd name="T17" fmla="*/ 22 h 141"/>
                <a:gd name="T18" fmla="*/ 66 w 104"/>
                <a:gd name="T19" fmla="*/ 22 h 141"/>
                <a:gd name="T20" fmla="*/ 62 w 104"/>
                <a:gd name="T21" fmla="*/ 0 h 141"/>
                <a:gd name="T22" fmla="*/ 87 w 104"/>
                <a:gd name="T23" fmla="*/ 0 h 141"/>
                <a:gd name="T24" fmla="*/ 87 w 104"/>
                <a:gd name="T25" fmla="*/ 89 h 141"/>
                <a:gd name="T26" fmla="*/ 104 w 104"/>
                <a:gd name="T27" fmla="*/ 89 h 141"/>
                <a:gd name="T28" fmla="*/ 104 w 104"/>
                <a:gd name="T29" fmla="*/ 107 h 141"/>
                <a:gd name="T30" fmla="*/ 87 w 104"/>
                <a:gd name="T31" fmla="*/ 107 h 141"/>
                <a:gd name="T32" fmla="*/ 87 w 104"/>
                <a:gd name="T33" fmla="*/ 141 h 141"/>
                <a:gd name="T34" fmla="*/ 66 w 104"/>
                <a:gd name="T35" fmla="*/ 141 h 141"/>
                <a:gd name="T36" fmla="*/ 66 w 104"/>
                <a:gd name="T37" fmla="*/ 107 h 141"/>
                <a:gd name="T38" fmla="*/ 0 w 104"/>
                <a:gd name="T39" fmla="*/ 107 h 141"/>
                <a:gd name="T40" fmla="*/ 0 w 104"/>
                <a:gd name="T41" fmla="*/ 91 h 141"/>
                <a:gd name="T42" fmla="*/ 62 w 104"/>
                <a:gd name="T4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" h="141">
                  <a:moveTo>
                    <a:pt x="66" y="22"/>
                  </a:moveTo>
                  <a:lnTo>
                    <a:pt x="64" y="25"/>
                  </a:lnTo>
                  <a:lnTo>
                    <a:pt x="63" y="27"/>
                  </a:lnTo>
                  <a:lnTo>
                    <a:pt x="60" y="31"/>
                  </a:lnTo>
                  <a:lnTo>
                    <a:pt x="22" y="89"/>
                  </a:lnTo>
                  <a:lnTo>
                    <a:pt x="66" y="89"/>
                  </a:lnTo>
                  <a:lnTo>
                    <a:pt x="66" y="35"/>
                  </a:lnTo>
                  <a:lnTo>
                    <a:pt x="66" y="29"/>
                  </a:lnTo>
                  <a:lnTo>
                    <a:pt x="66" y="22"/>
                  </a:lnTo>
                  <a:lnTo>
                    <a:pt x="66" y="22"/>
                  </a:lnTo>
                  <a:close/>
                  <a:moveTo>
                    <a:pt x="62" y="0"/>
                  </a:moveTo>
                  <a:lnTo>
                    <a:pt x="87" y="0"/>
                  </a:lnTo>
                  <a:lnTo>
                    <a:pt x="87" y="89"/>
                  </a:lnTo>
                  <a:lnTo>
                    <a:pt x="104" y="89"/>
                  </a:lnTo>
                  <a:lnTo>
                    <a:pt x="104" y="107"/>
                  </a:lnTo>
                  <a:lnTo>
                    <a:pt x="87" y="107"/>
                  </a:lnTo>
                  <a:lnTo>
                    <a:pt x="87" y="141"/>
                  </a:lnTo>
                  <a:lnTo>
                    <a:pt x="66" y="141"/>
                  </a:lnTo>
                  <a:lnTo>
                    <a:pt x="66" y="107"/>
                  </a:lnTo>
                  <a:lnTo>
                    <a:pt x="0" y="107"/>
                  </a:lnTo>
                  <a:lnTo>
                    <a:pt x="0" y="9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3830" y="1415"/>
              <a:ext cx="864" cy="1510"/>
            </a:xfrm>
            <a:custGeom>
              <a:avLst/>
              <a:gdLst>
                <a:gd name="T0" fmla="*/ 0 w 864"/>
                <a:gd name="T1" fmla="*/ 0 h 1510"/>
                <a:gd name="T2" fmla="*/ 413 w 864"/>
                <a:gd name="T3" fmla="*/ 3 h 1510"/>
                <a:gd name="T4" fmla="*/ 428 w 864"/>
                <a:gd name="T5" fmla="*/ 5 h 1510"/>
                <a:gd name="T6" fmla="*/ 441 w 864"/>
                <a:gd name="T7" fmla="*/ 12 h 1510"/>
                <a:gd name="T8" fmla="*/ 450 w 864"/>
                <a:gd name="T9" fmla="*/ 24 h 1510"/>
                <a:gd name="T10" fmla="*/ 858 w 864"/>
                <a:gd name="T11" fmla="*/ 736 h 1510"/>
                <a:gd name="T12" fmla="*/ 862 w 864"/>
                <a:gd name="T13" fmla="*/ 746 h 1510"/>
                <a:gd name="T14" fmla="*/ 864 w 864"/>
                <a:gd name="T15" fmla="*/ 757 h 1510"/>
                <a:gd name="T16" fmla="*/ 864 w 864"/>
                <a:gd name="T17" fmla="*/ 757 h 1510"/>
                <a:gd name="T18" fmla="*/ 864 w 864"/>
                <a:gd name="T19" fmla="*/ 757 h 1510"/>
                <a:gd name="T20" fmla="*/ 864 w 864"/>
                <a:gd name="T21" fmla="*/ 763 h 1510"/>
                <a:gd name="T22" fmla="*/ 861 w 864"/>
                <a:gd name="T23" fmla="*/ 771 h 1510"/>
                <a:gd name="T24" fmla="*/ 857 w 864"/>
                <a:gd name="T25" fmla="*/ 779 h 1510"/>
                <a:gd name="T26" fmla="*/ 445 w 864"/>
                <a:gd name="T27" fmla="*/ 1487 h 1510"/>
                <a:gd name="T28" fmla="*/ 435 w 864"/>
                <a:gd name="T29" fmla="*/ 1499 h 1510"/>
                <a:gd name="T30" fmla="*/ 422 w 864"/>
                <a:gd name="T31" fmla="*/ 1507 h 1510"/>
                <a:gd name="T32" fmla="*/ 408 w 864"/>
                <a:gd name="T33" fmla="*/ 1510 h 1510"/>
                <a:gd name="T34" fmla="*/ 408 w 864"/>
                <a:gd name="T35" fmla="*/ 1510 h 1510"/>
                <a:gd name="T36" fmla="*/ 0 w 864"/>
                <a:gd name="T37" fmla="*/ 1507 h 1510"/>
                <a:gd name="T38" fmla="*/ 0 w 864"/>
                <a:gd name="T39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4" h="1510">
                  <a:moveTo>
                    <a:pt x="0" y="0"/>
                  </a:moveTo>
                  <a:lnTo>
                    <a:pt x="413" y="3"/>
                  </a:lnTo>
                  <a:lnTo>
                    <a:pt x="428" y="5"/>
                  </a:lnTo>
                  <a:lnTo>
                    <a:pt x="441" y="12"/>
                  </a:lnTo>
                  <a:lnTo>
                    <a:pt x="450" y="24"/>
                  </a:lnTo>
                  <a:lnTo>
                    <a:pt x="858" y="736"/>
                  </a:lnTo>
                  <a:lnTo>
                    <a:pt x="862" y="746"/>
                  </a:lnTo>
                  <a:lnTo>
                    <a:pt x="864" y="757"/>
                  </a:lnTo>
                  <a:lnTo>
                    <a:pt x="864" y="757"/>
                  </a:lnTo>
                  <a:lnTo>
                    <a:pt x="864" y="757"/>
                  </a:lnTo>
                  <a:lnTo>
                    <a:pt x="864" y="763"/>
                  </a:lnTo>
                  <a:lnTo>
                    <a:pt x="861" y="771"/>
                  </a:lnTo>
                  <a:lnTo>
                    <a:pt x="857" y="779"/>
                  </a:lnTo>
                  <a:lnTo>
                    <a:pt x="445" y="1487"/>
                  </a:lnTo>
                  <a:lnTo>
                    <a:pt x="435" y="1499"/>
                  </a:lnTo>
                  <a:lnTo>
                    <a:pt x="422" y="1507"/>
                  </a:lnTo>
                  <a:lnTo>
                    <a:pt x="408" y="1510"/>
                  </a:lnTo>
                  <a:lnTo>
                    <a:pt x="408" y="1510"/>
                  </a:lnTo>
                  <a:lnTo>
                    <a:pt x="0" y="1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F0F0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4768" y="1028"/>
              <a:ext cx="97" cy="145"/>
            </a:xfrm>
            <a:custGeom>
              <a:avLst/>
              <a:gdLst>
                <a:gd name="T0" fmla="*/ 50 w 97"/>
                <a:gd name="T1" fmla="*/ 18 h 145"/>
                <a:gd name="T2" fmla="*/ 38 w 97"/>
                <a:gd name="T3" fmla="*/ 21 h 145"/>
                <a:gd name="T4" fmla="*/ 30 w 97"/>
                <a:gd name="T5" fmla="*/ 31 h 145"/>
                <a:gd name="T6" fmla="*/ 25 w 97"/>
                <a:gd name="T7" fmla="*/ 49 h 145"/>
                <a:gd name="T8" fmla="*/ 24 w 97"/>
                <a:gd name="T9" fmla="*/ 74 h 145"/>
                <a:gd name="T10" fmla="*/ 25 w 97"/>
                <a:gd name="T11" fmla="*/ 98 h 145"/>
                <a:gd name="T12" fmla="*/ 30 w 97"/>
                <a:gd name="T13" fmla="*/ 114 h 145"/>
                <a:gd name="T14" fmla="*/ 38 w 97"/>
                <a:gd name="T15" fmla="*/ 124 h 145"/>
                <a:gd name="T16" fmla="*/ 49 w 97"/>
                <a:gd name="T17" fmla="*/ 127 h 145"/>
                <a:gd name="T18" fmla="*/ 60 w 97"/>
                <a:gd name="T19" fmla="*/ 124 h 145"/>
                <a:gd name="T20" fmla="*/ 67 w 97"/>
                <a:gd name="T21" fmla="*/ 114 h 145"/>
                <a:gd name="T22" fmla="*/ 72 w 97"/>
                <a:gd name="T23" fmla="*/ 97 h 145"/>
                <a:gd name="T24" fmla="*/ 73 w 97"/>
                <a:gd name="T25" fmla="*/ 73 h 145"/>
                <a:gd name="T26" fmla="*/ 72 w 97"/>
                <a:gd name="T27" fmla="*/ 49 h 145"/>
                <a:gd name="T28" fmla="*/ 68 w 97"/>
                <a:gd name="T29" fmla="*/ 31 h 145"/>
                <a:gd name="T30" fmla="*/ 60 w 97"/>
                <a:gd name="T31" fmla="*/ 21 h 145"/>
                <a:gd name="T32" fmla="*/ 50 w 97"/>
                <a:gd name="T33" fmla="*/ 18 h 145"/>
                <a:gd name="T34" fmla="*/ 50 w 97"/>
                <a:gd name="T35" fmla="*/ 0 h 145"/>
                <a:gd name="T36" fmla="*/ 67 w 97"/>
                <a:gd name="T37" fmla="*/ 2 h 145"/>
                <a:gd name="T38" fmla="*/ 80 w 97"/>
                <a:gd name="T39" fmla="*/ 10 h 145"/>
                <a:gd name="T40" fmla="*/ 89 w 97"/>
                <a:gd name="T41" fmla="*/ 26 h 145"/>
                <a:gd name="T42" fmla="*/ 96 w 97"/>
                <a:gd name="T43" fmla="*/ 45 h 145"/>
                <a:gd name="T44" fmla="*/ 97 w 97"/>
                <a:gd name="T45" fmla="*/ 72 h 145"/>
                <a:gd name="T46" fmla="*/ 96 w 97"/>
                <a:gd name="T47" fmla="*/ 94 h 145"/>
                <a:gd name="T48" fmla="*/ 92 w 97"/>
                <a:gd name="T49" fmla="*/ 112 h 145"/>
                <a:gd name="T50" fmla="*/ 84 w 97"/>
                <a:gd name="T51" fmla="*/ 127 h 145"/>
                <a:gd name="T52" fmla="*/ 73 w 97"/>
                <a:gd name="T53" fmla="*/ 137 h 145"/>
                <a:gd name="T54" fmla="*/ 62 w 97"/>
                <a:gd name="T55" fmla="*/ 144 h 145"/>
                <a:gd name="T56" fmla="*/ 47 w 97"/>
                <a:gd name="T57" fmla="*/ 145 h 145"/>
                <a:gd name="T58" fmla="*/ 33 w 97"/>
                <a:gd name="T59" fmla="*/ 144 h 145"/>
                <a:gd name="T60" fmla="*/ 22 w 97"/>
                <a:gd name="T61" fmla="*/ 137 h 145"/>
                <a:gd name="T62" fmla="*/ 13 w 97"/>
                <a:gd name="T63" fmla="*/ 127 h 145"/>
                <a:gd name="T64" fmla="*/ 5 w 97"/>
                <a:gd name="T65" fmla="*/ 114 h 145"/>
                <a:gd name="T66" fmla="*/ 1 w 97"/>
                <a:gd name="T67" fmla="*/ 97 h 145"/>
                <a:gd name="T68" fmla="*/ 0 w 97"/>
                <a:gd name="T69" fmla="*/ 76 h 145"/>
                <a:gd name="T70" fmla="*/ 1 w 97"/>
                <a:gd name="T71" fmla="*/ 52 h 145"/>
                <a:gd name="T72" fmla="*/ 5 w 97"/>
                <a:gd name="T73" fmla="*/ 34 h 145"/>
                <a:gd name="T74" fmla="*/ 13 w 97"/>
                <a:gd name="T75" fmla="*/ 18 h 145"/>
                <a:gd name="T76" fmla="*/ 22 w 97"/>
                <a:gd name="T77" fmla="*/ 7 h 145"/>
                <a:gd name="T78" fmla="*/ 35 w 97"/>
                <a:gd name="T79" fmla="*/ 1 h 145"/>
                <a:gd name="T80" fmla="*/ 50 w 97"/>
                <a:gd name="T8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45">
                  <a:moveTo>
                    <a:pt x="50" y="18"/>
                  </a:moveTo>
                  <a:lnTo>
                    <a:pt x="38" y="21"/>
                  </a:lnTo>
                  <a:lnTo>
                    <a:pt x="30" y="31"/>
                  </a:lnTo>
                  <a:lnTo>
                    <a:pt x="25" y="49"/>
                  </a:lnTo>
                  <a:lnTo>
                    <a:pt x="24" y="74"/>
                  </a:lnTo>
                  <a:lnTo>
                    <a:pt x="25" y="98"/>
                  </a:lnTo>
                  <a:lnTo>
                    <a:pt x="30" y="114"/>
                  </a:lnTo>
                  <a:lnTo>
                    <a:pt x="38" y="124"/>
                  </a:lnTo>
                  <a:lnTo>
                    <a:pt x="49" y="127"/>
                  </a:lnTo>
                  <a:lnTo>
                    <a:pt x="60" y="124"/>
                  </a:lnTo>
                  <a:lnTo>
                    <a:pt x="67" y="114"/>
                  </a:lnTo>
                  <a:lnTo>
                    <a:pt x="72" y="97"/>
                  </a:lnTo>
                  <a:lnTo>
                    <a:pt x="73" y="73"/>
                  </a:lnTo>
                  <a:lnTo>
                    <a:pt x="72" y="49"/>
                  </a:lnTo>
                  <a:lnTo>
                    <a:pt x="68" y="31"/>
                  </a:lnTo>
                  <a:lnTo>
                    <a:pt x="60" y="21"/>
                  </a:lnTo>
                  <a:lnTo>
                    <a:pt x="50" y="18"/>
                  </a:lnTo>
                  <a:close/>
                  <a:moveTo>
                    <a:pt x="50" y="0"/>
                  </a:moveTo>
                  <a:lnTo>
                    <a:pt x="67" y="2"/>
                  </a:lnTo>
                  <a:lnTo>
                    <a:pt x="80" y="10"/>
                  </a:lnTo>
                  <a:lnTo>
                    <a:pt x="89" y="26"/>
                  </a:lnTo>
                  <a:lnTo>
                    <a:pt x="96" y="45"/>
                  </a:lnTo>
                  <a:lnTo>
                    <a:pt x="97" y="72"/>
                  </a:lnTo>
                  <a:lnTo>
                    <a:pt x="96" y="94"/>
                  </a:lnTo>
                  <a:lnTo>
                    <a:pt x="92" y="112"/>
                  </a:lnTo>
                  <a:lnTo>
                    <a:pt x="84" y="127"/>
                  </a:lnTo>
                  <a:lnTo>
                    <a:pt x="73" y="137"/>
                  </a:lnTo>
                  <a:lnTo>
                    <a:pt x="62" y="144"/>
                  </a:lnTo>
                  <a:lnTo>
                    <a:pt x="47" y="145"/>
                  </a:lnTo>
                  <a:lnTo>
                    <a:pt x="33" y="144"/>
                  </a:lnTo>
                  <a:lnTo>
                    <a:pt x="22" y="137"/>
                  </a:lnTo>
                  <a:lnTo>
                    <a:pt x="13" y="127"/>
                  </a:lnTo>
                  <a:lnTo>
                    <a:pt x="5" y="114"/>
                  </a:lnTo>
                  <a:lnTo>
                    <a:pt x="1" y="97"/>
                  </a:lnTo>
                  <a:lnTo>
                    <a:pt x="0" y="76"/>
                  </a:lnTo>
                  <a:lnTo>
                    <a:pt x="1" y="52"/>
                  </a:lnTo>
                  <a:lnTo>
                    <a:pt x="5" y="34"/>
                  </a:lnTo>
                  <a:lnTo>
                    <a:pt x="13" y="18"/>
                  </a:lnTo>
                  <a:lnTo>
                    <a:pt x="22" y="7"/>
                  </a:lnTo>
                  <a:lnTo>
                    <a:pt x="35" y="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4889" y="1029"/>
              <a:ext cx="83" cy="144"/>
            </a:xfrm>
            <a:custGeom>
              <a:avLst/>
              <a:gdLst>
                <a:gd name="T0" fmla="*/ 5 w 83"/>
                <a:gd name="T1" fmla="*/ 0 h 144"/>
                <a:gd name="T2" fmla="*/ 77 w 83"/>
                <a:gd name="T3" fmla="*/ 0 h 144"/>
                <a:gd name="T4" fmla="*/ 77 w 83"/>
                <a:gd name="T5" fmla="*/ 20 h 144"/>
                <a:gd name="T6" fmla="*/ 24 w 83"/>
                <a:gd name="T7" fmla="*/ 20 h 144"/>
                <a:gd name="T8" fmla="*/ 24 w 83"/>
                <a:gd name="T9" fmla="*/ 55 h 144"/>
                <a:gd name="T10" fmla="*/ 31 w 83"/>
                <a:gd name="T11" fmla="*/ 55 h 144"/>
                <a:gd name="T12" fmla="*/ 36 w 83"/>
                <a:gd name="T13" fmla="*/ 55 h 144"/>
                <a:gd name="T14" fmla="*/ 51 w 83"/>
                <a:gd name="T15" fmla="*/ 56 h 144"/>
                <a:gd name="T16" fmla="*/ 61 w 83"/>
                <a:gd name="T17" fmla="*/ 60 h 144"/>
                <a:gd name="T18" fmla="*/ 72 w 83"/>
                <a:gd name="T19" fmla="*/ 67 h 144"/>
                <a:gd name="T20" fmla="*/ 81 w 83"/>
                <a:gd name="T21" fmla="*/ 80 h 144"/>
                <a:gd name="T22" fmla="*/ 83 w 83"/>
                <a:gd name="T23" fmla="*/ 98 h 144"/>
                <a:gd name="T24" fmla="*/ 82 w 83"/>
                <a:gd name="T25" fmla="*/ 111 h 144"/>
                <a:gd name="T26" fmla="*/ 77 w 83"/>
                <a:gd name="T27" fmla="*/ 123 h 144"/>
                <a:gd name="T28" fmla="*/ 69 w 83"/>
                <a:gd name="T29" fmla="*/ 132 h 144"/>
                <a:gd name="T30" fmla="*/ 58 w 83"/>
                <a:gd name="T31" fmla="*/ 139 h 144"/>
                <a:gd name="T32" fmla="*/ 45 w 83"/>
                <a:gd name="T33" fmla="*/ 143 h 144"/>
                <a:gd name="T34" fmla="*/ 31 w 83"/>
                <a:gd name="T35" fmla="*/ 144 h 144"/>
                <a:gd name="T36" fmla="*/ 13 w 83"/>
                <a:gd name="T37" fmla="*/ 143 h 144"/>
                <a:gd name="T38" fmla="*/ 0 w 83"/>
                <a:gd name="T39" fmla="*/ 139 h 144"/>
                <a:gd name="T40" fmla="*/ 0 w 83"/>
                <a:gd name="T41" fmla="*/ 116 h 144"/>
                <a:gd name="T42" fmla="*/ 14 w 83"/>
                <a:gd name="T43" fmla="*/ 124 h 144"/>
                <a:gd name="T44" fmla="*/ 28 w 83"/>
                <a:gd name="T45" fmla="*/ 126 h 144"/>
                <a:gd name="T46" fmla="*/ 41 w 83"/>
                <a:gd name="T47" fmla="*/ 124 h 144"/>
                <a:gd name="T48" fmla="*/ 51 w 83"/>
                <a:gd name="T49" fmla="*/ 119 h 144"/>
                <a:gd name="T50" fmla="*/ 55 w 83"/>
                <a:gd name="T51" fmla="*/ 115 h 144"/>
                <a:gd name="T52" fmla="*/ 57 w 83"/>
                <a:gd name="T53" fmla="*/ 110 h 144"/>
                <a:gd name="T54" fmla="*/ 60 w 83"/>
                <a:gd name="T55" fmla="*/ 105 h 144"/>
                <a:gd name="T56" fmla="*/ 60 w 83"/>
                <a:gd name="T57" fmla="*/ 99 h 144"/>
                <a:gd name="T58" fmla="*/ 60 w 83"/>
                <a:gd name="T59" fmla="*/ 93 h 144"/>
                <a:gd name="T60" fmla="*/ 57 w 83"/>
                <a:gd name="T61" fmla="*/ 89 h 144"/>
                <a:gd name="T62" fmla="*/ 55 w 83"/>
                <a:gd name="T63" fmla="*/ 84 h 144"/>
                <a:gd name="T64" fmla="*/ 51 w 83"/>
                <a:gd name="T65" fmla="*/ 80 h 144"/>
                <a:gd name="T66" fmla="*/ 40 w 83"/>
                <a:gd name="T67" fmla="*/ 76 h 144"/>
                <a:gd name="T68" fmla="*/ 26 w 83"/>
                <a:gd name="T69" fmla="*/ 73 h 144"/>
                <a:gd name="T70" fmla="*/ 18 w 83"/>
                <a:gd name="T71" fmla="*/ 75 h 144"/>
                <a:gd name="T72" fmla="*/ 5 w 83"/>
                <a:gd name="T73" fmla="*/ 75 h 144"/>
                <a:gd name="T74" fmla="*/ 5 w 83"/>
                <a:gd name="T7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3" h="144">
                  <a:moveTo>
                    <a:pt x="5" y="0"/>
                  </a:moveTo>
                  <a:lnTo>
                    <a:pt x="77" y="0"/>
                  </a:lnTo>
                  <a:lnTo>
                    <a:pt x="77" y="20"/>
                  </a:lnTo>
                  <a:lnTo>
                    <a:pt x="24" y="20"/>
                  </a:lnTo>
                  <a:lnTo>
                    <a:pt x="24" y="55"/>
                  </a:lnTo>
                  <a:lnTo>
                    <a:pt x="31" y="55"/>
                  </a:lnTo>
                  <a:lnTo>
                    <a:pt x="36" y="55"/>
                  </a:lnTo>
                  <a:lnTo>
                    <a:pt x="51" y="56"/>
                  </a:lnTo>
                  <a:lnTo>
                    <a:pt x="61" y="60"/>
                  </a:lnTo>
                  <a:lnTo>
                    <a:pt x="72" y="67"/>
                  </a:lnTo>
                  <a:lnTo>
                    <a:pt x="81" y="80"/>
                  </a:lnTo>
                  <a:lnTo>
                    <a:pt x="83" y="98"/>
                  </a:lnTo>
                  <a:lnTo>
                    <a:pt x="82" y="111"/>
                  </a:lnTo>
                  <a:lnTo>
                    <a:pt x="77" y="123"/>
                  </a:lnTo>
                  <a:lnTo>
                    <a:pt x="69" y="132"/>
                  </a:lnTo>
                  <a:lnTo>
                    <a:pt x="58" y="139"/>
                  </a:lnTo>
                  <a:lnTo>
                    <a:pt x="45" y="143"/>
                  </a:lnTo>
                  <a:lnTo>
                    <a:pt x="31" y="144"/>
                  </a:lnTo>
                  <a:lnTo>
                    <a:pt x="13" y="143"/>
                  </a:lnTo>
                  <a:lnTo>
                    <a:pt x="0" y="139"/>
                  </a:lnTo>
                  <a:lnTo>
                    <a:pt x="0" y="116"/>
                  </a:lnTo>
                  <a:lnTo>
                    <a:pt x="14" y="124"/>
                  </a:lnTo>
                  <a:lnTo>
                    <a:pt x="28" y="126"/>
                  </a:lnTo>
                  <a:lnTo>
                    <a:pt x="41" y="124"/>
                  </a:lnTo>
                  <a:lnTo>
                    <a:pt x="51" y="119"/>
                  </a:lnTo>
                  <a:lnTo>
                    <a:pt x="55" y="115"/>
                  </a:lnTo>
                  <a:lnTo>
                    <a:pt x="57" y="110"/>
                  </a:lnTo>
                  <a:lnTo>
                    <a:pt x="60" y="105"/>
                  </a:lnTo>
                  <a:lnTo>
                    <a:pt x="60" y="99"/>
                  </a:lnTo>
                  <a:lnTo>
                    <a:pt x="60" y="93"/>
                  </a:lnTo>
                  <a:lnTo>
                    <a:pt x="57" y="89"/>
                  </a:lnTo>
                  <a:lnTo>
                    <a:pt x="55" y="84"/>
                  </a:lnTo>
                  <a:lnTo>
                    <a:pt x="51" y="80"/>
                  </a:lnTo>
                  <a:lnTo>
                    <a:pt x="40" y="76"/>
                  </a:lnTo>
                  <a:lnTo>
                    <a:pt x="26" y="73"/>
                  </a:lnTo>
                  <a:lnTo>
                    <a:pt x="18" y="75"/>
                  </a:lnTo>
                  <a:lnTo>
                    <a:pt x="5" y="7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4771" y="2422"/>
              <a:ext cx="97" cy="146"/>
            </a:xfrm>
            <a:custGeom>
              <a:avLst/>
              <a:gdLst>
                <a:gd name="T0" fmla="*/ 48 w 97"/>
                <a:gd name="T1" fmla="*/ 18 h 146"/>
                <a:gd name="T2" fmla="*/ 38 w 97"/>
                <a:gd name="T3" fmla="*/ 22 h 146"/>
                <a:gd name="T4" fmla="*/ 30 w 97"/>
                <a:gd name="T5" fmla="*/ 33 h 146"/>
                <a:gd name="T6" fmla="*/ 25 w 97"/>
                <a:gd name="T7" fmla="*/ 50 h 146"/>
                <a:gd name="T8" fmla="*/ 23 w 97"/>
                <a:gd name="T9" fmla="*/ 74 h 146"/>
                <a:gd name="T10" fmla="*/ 25 w 97"/>
                <a:gd name="T11" fmla="*/ 98 h 146"/>
                <a:gd name="T12" fmla="*/ 29 w 97"/>
                <a:gd name="T13" fmla="*/ 115 h 146"/>
                <a:gd name="T14" fmla="*/ 38 w 97"/>
                <a:gd name="T15" fmla="*/ 124 h 146"/>
                <a:gd name="T16" fmla="*/ 48 w 97"/>
                <a:gd name="T17" fmla="*/ 128 h 146"/>
                <a:gd name="T18" fmla="*/ 59 w 97"/>
                <a:gd name="T19" fmla="*/ 124 h 146"/>
                <a:gd name="T20" fmla="*/ 67 w 97"/>
                <a:gd name="T21" fmla="*/ 115 h 146"/>
                <a:gd name="T22" fmla="*/ 72 w 97"/>
                <a:gd name="T23" fmla="*/ 98 h 146"/>
                <a:gd name="T24" fmla="*/ 73 w 97"/>
                <a:gd name="T25" fmla="*/ 74 h 146"/>
                <a:gd name="T26" fmla="*/ 72 w 97"/>
                <a:gd name="T27" fmla="*/ 50 h 146"/>
                <a:gd name="T28" fmla="*/ 67 w 97"/>
                <a:gd name="T29" fmla="*/ 33 h 146"/>
                <a:gd name="T30" fmla="*/ 59 w 97"/>
                <a:gd name="T31" fmla="*/ 22 h 146"/>
                <a:gd name="T32" fmla="*/ 48 w 97"/>
                <a:gd name="T33" fmla="*/ 18 h 146"/>
                <a:gd name="T34" fmla="*/ 50 w 97"/>
                <a:gd name="T35" fmla="*/ 0 h 146"/>
                <a:gd name="T36" fmla="*/ 67 w 97"/>
                <a:gd name="T37" fmla="*/ 2 h 146"/>
                <a:gd name="T38" fmla="*/ 80 w 97"/>
                <a:gd name="T39" fmla="*/ 12 h 146"/>
                <a:gd name="T40" fmla="*/ 89 w 97"/>
                <a:gd name="T41" fmla="*/ 26 h 146"/>
                <a:gd name="T42" fmla="*/ 94 w 97"/>
                <a:gd name="T43" fmla="*/ 47 h 146"/>
                <a:gd name="T44" fmla="*/ 97 w 97"/>
                <a:gd name="T45" fmla="*/ 73 h 146"/>
                <a:gd name="T46" fmla="*/ 95 w 97"/>
                <a:gd name="T47" fmla="*/ 94 h 146"/>
                <a:gd name="T48" fmla="*/ 90 w 97"/>
                <a:gd name="T49" fmla="*/ 112 h 146"/>
                <a:gd name="T50" fmla="*/ 84 w 97"/>
                <a:gd name="T51" fmla="*/ 127 h 146"/>
                <a:gd name="T52" fmla="*/ 73 w 97"/>
                <a:gd name="T53" fmla="*/ 137 h 146"/>
                <a:gd name="T54" fmla="*/ 61 w 97"/>
                <a:gd name="T55" fmla="*/ 144 h 146"/>
                <a:gd name="T56" fmla="*/ 47 w 97"/>
                <a:gd name="T57" fmla="*/ 146 h 146"/>
                <a:gd name="T58" fmla="*/ 32 w 97"/>
                <a:gd name="T59" fmla="*/ 144 h 146"/>
                <a:gd name="T60" fmla="*/ 21 w 97"/>
                <a:gd name="T61" fmla="*/ 139 h 146"/>
                <a:gd name="T62" fmla="*/ 12 w 97"/>
                <a:gd name="T63" fmla="*/ 128 h 146"/>
                <a:gd name="T64" fmla="*/ 5 w 97"/>
                <a:gd name="T65" fmla="*/ 114 h 146"/>
                <a:gd name="T66" fmla="*/ 1 w 97"/>
                <a:gd name="T67" fmla="*/ 97 h 146"/>
                <a:gd name="T68" fmla="*/ 0 w 97"/>
                <a:gd name="T69" fmla="*/ 76 h 146"/>
                <a:gd name="T70" fmla="*/ 1 w 97"/>
                <a:gd name="T71" fmla="*/ 53 h 146"/>
                <a:gd name="T72" fmla="*/ 5 w 97"/>
                <a:gd name="T73" fmla="*/ 34 h 146"/>
                <a:gd name="T74" fmla="*/ 13 w 97"/>
                <a:gd name="T75" fmla="*/ 19 h 146"/>
                <a:gd name="T76" fmla="*/ 22 w 97"/>
                <a:gd name="T77" fmla="*/ 9 h 146"/>
                <a:gd name="T78" fmla="*/ 35 w 97"/>
                <a:gd name="T79" fmla="*/ 2 h 146"/>
                <a:gd name="T80" fmla="*/ 50 w 97"/>
                <a:gd name="T8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46">
                  <a:moveTo>
                    <a:pt x="48" y="18"/>
                  </a:moveTo>
                  <a:lnTo>
                    <a:pt x="38" y="22"/>
                  </a:lnTo>
                  <a:lnTo>
                    <a:pt x="30" y="33"/>
                  </a:lnTo>
                  <a:lnTo>
                    <a:pt x="25" y="50"/>
                  </a:lnTo>
                  <a:lnTo>
                    <a:pt x="23" y="74"/>
                  </a:lnTo>
                  <a:lnTo>
                    <a:pt x="25" y="98"/>
                  </a:lnTo>
                  <a:lnTo>
                    <a:pt x="29" y="115"/>
                  </a:lnTo>
                  <a:lnTo>
                    <a:pt x="38" y="124"/>
                  </a:lnTo>
                  <a:lnTo>
                    <a:pt x="48" y="128"/>
                  </a:lnTo>
                  <a:lnTo>
                    <a:pt x="59" y="124"/>
                  </a:lnTo>
                  <a:lnTo>
                    <a:pt x="67" y="115"/>
                  </a:lnTo>
                  <a:lnTo>
                    <a:pt x="72" y="98"/>
                  </a:lnTo>
                  <a:lnTo>
                    <a:pt x="73" y="74"/>
                  </a:lnTo>
                  <a:lnTo>
                    <a:pt x="72" y="50"/>
                  </a:lnTo>
                  <a:lnTo>
                    <a:pt x="67" y="33"/>
                  </a:lnTo>
                  <a:lnTo>
                    <a:pt x="59" y="22"/>
                  </a:lnTo>
                  <a:lnTo>
                    <a:pt x="48" y="18"/>
                  </a:lnTo>
                  <a:close/>
                  <a:moveTo>
                    <a:pt x="50" y="0"/>
                  </a:moveTo>
                  <a:lnTo>
                    <a:pt x="67" y="2"/>
                  </a:lnTo>
                  <a:lnTo>
                    <a:pt x="80" y="12"/>
                  </a:lnTo>
                  <a:lnTo>
                    <a:pt x="89" y="26"/>
                  </a:lnTo>
                  <a:lnTo>
                    <a:pt x="94" y="47"/>
                  </a:lnTo>
                  <a:lnTo>
                    <a:pt x="97" y="73"/>
                  </a:lnTo>
                  <a:lnTo>
                    <a:pt x="95" y="94"/>
                  </a:lnTo>
                  <a:lnTo>
                    <a:pt x="90" y="112"/>
                  </a:lnTo>
                  <a:lnTo>
                    <a:pt x="84" y="127"/>
                  </a:lnTo>
                  <a:lnTo>
                    <a:pt x="73" y="137"/>
                  </a:lnTo>
                  <a:lnTo>
                    <a:pt x="61" y="144"/>
                  </a:lnTo>
                  <a:lnTo>
                    <a:pt x="47" y="146"/>
                  </a:lnTo>
                  <a:lnTo>
                    <a:pt x="32" y="144"/>
                  </a:lnTo>
                  <a:lnTo>
                    <a:pt x="21" y="139"/>
                  </a:lnTo>
                  <a:lnTo>
                    <a:pt x="12" y="128"/>
                  </a:lnTo>
                  <a:lnTo>
                    <a:pt x="5" y="114"/>
                  </a:lnTo>
                  <a:lnTo>
                    <a:pt x="1" y="97"/>
                  </a:lnTo>
                  <a:lnTo>
                    <a:pt x="0" y="76"/>
                  </a:lnTo>
                  <a:lnTo>
                    <a:pt x="1" y="53"/>
                  </a:lnTo>
                  <a:lnTo>
                    <a:pt x="5" y="34"/>
                  </a:lnTo>
                  <a:lnTo>
                    <a:pt x="13" y="19"/>
                  </a:lnTo>
                  <a:lnTo>
                    <a:pt x="22" y="9"/>
                  </a:lnTo>
                  <a:lnTo>
                    <a:pt x="35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4885" y="2422"/>
              <a:ext cx="95" cy="146"/>
            </a:xfrm>
            <a:custGeom>
              <a:avLst/>
              <a:gdLst>
                <a:gd name="T0" fmla="*/ 48 w 95"/>
                <a:gd name="T1" fmla="*/ 72 h 146"/>
                <a:gd name="T2" fmla="*/ 42 w 95"/>
                <a:gd name="T3" fmla="*/ 73 h 146"/>
                <a:gd name="T4" fmla="*/ 36 w 95"/>
                <a:gd name="T5" fmla="*/ 76 h 146"/>
                <a:gd name="T6" fmla="*/ 31 w 95"/>
                <a:gd name="T7" fmla="*/ 80 h 146"/>
                <a:gd name="T8" fmla="*/ 27 w 95"/>
                <a:gd name="T9" fmla="*/ 85 h 146"/>
                <a:gd name="T10" fmla="*/ 26 w 95"/>
                <a:gd name="T11" fmla="*/ 91 h 146"/>
                <a:gd name="T12" fmla="*/ 25 w 95"/>
                <a:gd name="T13" fmla="*/ 97 h 146"/>
                <a:gd name="T14" fmla="*/ 26 w 95"/>
                <a:gd name="T15" fmla="*/ 108 h 146"/>
                <a:gd name="T16" fmla="*/ 31 w 95"/>
                <a:gd name="T17" fmla="*/ 119 h 146"/>
                <a:gd name="T18" fmla="*/ 35 w 95"/>
                <a:gd name="T19" fmla="*/ 123 h 146"/>
                <a:gd name="T20" fmla="*/ 39 w 95"/>
                <a:gd name="T21" fmla="*/ 125 h 146"/>
                <a:gd name="T22" fmla="*/ 43 w 95"/>
                <a:gd name="T23" fmla="*/ 128 h 146"/>
                <a:gd name="T24" fmla="*/ 48 w 95"/>
                <a:gd name="T25" fmla="*/ 128 h 146"/>
                <a:gd name="T26" fmla="*/ 53 w 95"/>
                <a:gd name="T27" fmla="*/ 128 h 146"/>
                <a:gd name="T28" fmla="*/ 59 w 95"/>
                <a:gd name="T29" fmla="*/ 125 h 146"/>
                <a:gd name="T30" fmla="*/ 62 w 95"/>
                <a:gd name="T31" fmla="*/ 124 h 146"/>
                <a:gd name="T32" fmla="*/ 65 w 95"/>
                <a:gd name="T33" fmla="*/ 120 h 146"/>
                <a:gd name="T34" fmla="*/ 69 w 95"/>
                <a:gd name="T35" fmla="*/ 115 h 146"/>
                <a:gd name="T36" fmla="*/ 72 w 95"/>
                <a:gd name="T37" fmla="*/ 108 h 146"/>
                <a:gd name="T38" fmla="*/ 72 w 95"/>
                <a:gd name="T39" fmla="*/ 101 h 146"/>
                <a:gd name="T40" fmla="*/ 72 w 95"/>
                <a:gd name="T41" fmla="*/ 94 h 146"/>
                <a:gd name="T42" fmla="*/ 70 w 95"/>
                <a:gd name="T43" fmla="*/ 89 h 146"/>
                <a:gd name="T44" fmla="*/ 68 w 95"/>
                <a:gd name="T45" fmla="*/ 84 h 146"/>
                <a:gd name="T46" fmla="*/ 65 w 95"/>
                <a:gd name="T47" fmla="*/ 80 h 146"/>
                <a:gd name="T48" fmla="*/ 62 w 95"/>
                <a:gd name="T49" fmla="*/ 77 h 146"/>
                <a:gd name="T50" fmla="*/ 59 w 95"/>
                <a:gd name="T51" fmla="*/ 74 h 146"/>
                <a:gd name="T52" fmla="*/ 53 w 95"/>
                <a:gd name="T53" fmla="*/ 73 h 146"/>
                <a:gd name="T54" fmla="*/ 48 w 95"/>
                <a:gd name="T55" fmla="*/ 72 h 146"/>
                <a:gd name="T56" fmla="*/ 61 w 95"/>
                <a:gd name="T57" fmla="*/ 0 h 146"/>
                <a:gd name="T58" fmla="*/ 74 w 95"/>
                <a:gd name="T59" fmla="*/ 1 h 146"/>
                <a:gd name="T60" fmla="*/ 85 w 95"/>
                <a:gd name="T61" fmla="*/ 4 h 146"/>
                <a:gd name="T62" fmla="*/ 85 w 95"/>
                <a:gd name="T63" fmla="*/ 23 h 146"/>
                <a:gd name="T64" fmla="*/ 74 w 95"/>
                <a:gd name="T65" fmla="*/ 19 h 146"/>
                <a:gd name="T66" fmla="*/ 62 w 95"/>
                <a:gd name="T67" fmla="*/ 18 h 146"/>
                <a:gd name="T68" fmla="*/ 52 w 95"/>
                <a:gd name="T69" fmla="*/ 19 h 146"/>
                <a:gd name="T70" fmla="*/ 43 w 95"/>
                <a:gd name="T71" fmla="*/ 25 h 146"/>
                <a:gd name="T72" fmla="*/ 34 w 95"/>
                <a:gd name="T73" fmla="*/ 33 h 146"/>
                <a:gd name="T74" fmla="*/ 26 w 95"/>
                <a:gd name="T75" fmla="*/ 50 h 146"/>
                <a:gd name="T76" fmla="*/ 23 w 95"/>
                <a:gd name="T77" fmla="*/ 72 h 146"/>
                <a:gd name="T78" fmla="*/ 23 w 95"/>
                <a:gd name="T79" fmla="*/ 72 h 146"/>
                <a:gd name="T80" fmla="*/ 31 w 95"/>
                <a:gd name="T81" fmla="*/ 63 h 146"/>
                <a:gd name="T82" fmla="*/ 42 w 95"/>
                <a:gd name="T83" fmla="*/ 56 h 146"/>
                <a:gd name="T84" fmla="*/ 56 w 95"/>
                <a:gd name="T85" fmla="*/ 55 h 146"/>
                <a:gd name="T86" fmla="*/ 72 w 95"/>
                <a:gd name="T87" fmla="*/ 57 h 146"/>
                <a:gd name="T88" fmla="*/ 83 w 95"/>
                <a:gd name="T89" fmla="*/ 67 h 146"/>
                <a:gd name="T90" fmla="*/ 93 w 95"/>
                <a:gd name="T91" fmla="*/ 81 h 146"/>
                <a:gd name="T92" fmla="*/ 95 w 95"/>
                <a:gd name="T93" fmla="*/ 98 h 146"/>
                <a:gd name="T94" fmla="*/ 91 w 95"/>
                <a:gd name="T95" fmla="*/ 118 h 146"/>
                <a:gd name="T96" fmla="*/ 82 w 95"/>
                <a:gd name="T97" fmla="*/ 133 h 146"/>
                <a:gd name="T98" fmla="*/ 66 w 95"/>
                <a:gd name="T99" fmla="*/ 143 h 146"/>
                <a:gd name="T100" fmla="*/ 48 w 95"/>
                <a:gd name="T101" fmla="*/ 146 h 146"/>
                <a:gd name="T102" fmla="*/ 34 w 95"/>
                <a:gd name="T103" fmla="*/ 144 h 146"/>
                <a:gd name="T104" fmla="*/ 23 w 95"/>
                <a:gd name="T105" fmla="*/ 139 h 146"/>
                <a:gd name="T106" fmla="*/ 13 w 95"/>
                <a:gd name="T107" fmla="*/ 129 h 146"/>
                <a:gd name="T108" fmla="*/ 6 w 95"/>
                <a:gd name="T109" fmla="*/ 116 h 146"/>
                <a:gd name="T110" fmla="*/ 2 w 95"/>
                <a:gd name="T111" fmla="*/ 101 h 146"/>
                <a:gd name="T112" fmla="*/ 0 w 95"/>
                <a:gd name="T113" fmla="*/ 81 h 146"/>
                <a:gd name="T114" fmla="*/ 2 w 95"/>
                <a:gd name="T115" fmla="*/ 59 h 146"/>
                <a:gd name="T116" fmla="*/ 8 w 95"/>
                <a:gd name="T117" fmla="*/ 39 h 146"/>
                <a:gd name="T118" fmla="*/ 17 w 95"/>
                <a:gd name="T119" fmla="*/ 22 h 146"/>
                <a:gd name="T120" fmla="*/ 30 w 95"/>
                <a:gd name="T121" fmla="*/ 10 h 146"/>
                <a:gd name="T122" fmla="*/ 44 w 95"/>
                <a:gd name="T123" fmla="*/ 2 h 146"/>
                <a:gd name="T124" fmla="*/ 61 w 95"/>
                <a:gd name="T1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5" h="146">
                  <a:moveTo>
                    <a:pt x="48" y="72"/>
                  </a:moveTo>
                  <a:lnTo>
                    <a:pt x="42" y="73"/>
                  </a:lnTo>
                  <a:lnTo>
                    <a:pt x="36" y="76"/>
                  </a:lnTo>
                  <a:lnTo>
                    <a:pt x="31" y="80"/>
                  </a:lnTo>
                  <a:lnTo>
                    <a:pt x="27" y="85"/>
                  </a:lnTo>
                  <a:lnTo>
                    <a:pt x="26" y="91"/>
                  </a:lnTo>
                  <a:lnTo>
                    <a:pt x="25" y="97"/>
                  </a:lnTo>
                  <a:lnTo>
                    <a:pt x="26" y="108"/>
                  </a:lnTo>
                  <a:lnTo>
                    <a:pt x="31" y="119"/>
                  </a:lnTo>
                  <a:lnTo>
                    <a:pt x="35" y="123"/>
                  </a:lnTo>
                  <a:lnTo>
                    <a:pt x="39" y="125"/>
                  </a:lnTo>
                  <a:lnTo>
                    <a:pt x="43" y="128"/>
                  </a:lnTo>
                  <a:lnTo>
                    <a:pt x="48" y="128"/>
                  </a:lnTo>
                  <a:lnTo>
                    <a:pt x="53" y="128"/>
                  </a:lnTo>
                  <a:lnTo>
                    <a:pt x="59" y="125"/>
                  </a:lnTo>
                  <a:lnTo>
                    <a:pt x="62" y="124"/>
                  </a:lnTo>
                  <a:lnTo>
                    <a:pt x="65" y="120"/>
                  </a:lnTo>
                  <a:lnTo>
                    <a:pt x="69" y="115"/>
                  </a:lnTo>
                  <a:lnTo>
                    <a:pt x="72" y="108"/>
                  </a:lnTo>
                  <a:lnTo>
                    <a:pt x="72" y="101"/>
                  </a:lnTo>
                  <a:lnTo>
                    <a:pt x="72" y="94"/>
                  </a:lnTo>
                  <a:lnTo>
                    <a:pt x="70" y="89"/>
                  </a:lnTo>
                  <a:lnTo>
                    <a:pt x="68" y="84"/>
                  </a:lnTo>
                  <a:lnTo>
                    <a:pt x="65" y="80"/>
                  </a:lnTo>
                  <a:lnTo>
                    <a:pt x="62" y="77"/>
                  </a:lnTo>
                  <a:lnTo>
                    <a:pt x="59" y="74"/>
                  </a:lnTo>
                  <a:lnTo>
                    <a:pt x="53" y="73"/>
                  </a:lnTo>
                  <a:lnTo>
                    <a:pt x="48" y="72"/>
                  </a:lnTo>
                  <a:close/>
                  <a:moveTo>
                    <a:pt x="61" y="0"/>
                  </a:moveTo>
                  <a:lnTo>
                    <a:pt x="74" y="1"/>
                  </a:lnTo>
                  <a:lnTo>
                    <a:pt x="85" y="4"/>
                  </a:lnTo>
                  <a:lnTo>
                    <a:pt x="85" y="23"/>
                  </a:lnTo>
                  <a:lnTo>
                    <a:pt x="74" y="19"/>
                  </a:lnTo>
                  <a:lnTo>
                    <a:pt x="62" y="18"/>
                  </a:lnTo>
                  <a:lnTo>
                    <a:pt x="52" y="19"/>
                  </a:lnTo>
                  <a:lnTo>
                    <a:pt x="43" y="25"/>
                  </a:lnTo>
                  <a:lnTo>
                    <a:pt x="34" y="33"/>
                  </a:lnTo>
                  <a:lnTo>
                    <a:pt x="26" y="50"/>
                  </a:lnTo>
                  <a:lnTo>
                    <a:pt x="23" y="72"/>
                  </a:lnTo>
                  <a:lnTo>
                    <a:pt x="23" y="72"/>
                  </a:lnTo>
                  <a:lnTo>
                    <a:pt x="31" y="63"/>
                  </a:lnTo>
                  <a:lnTo>
                    <a:pt x="42" y="56"/>
                  </a:lnTo>
                  <a:lnTo>
                    <a:pt x="56" y="55"/>
                  </a:lnTo>
                  <a:lnTo>
                    <a:pt x="72" y="57"/>
                  </a:lnTo>
                  <a:lnTo>
                    <a:pt x="83" y="67"/>
                  </a:lnTo>
                  <a:lnTo>
                    <a:pt x="93" y="81"/>
                  </a:lnTo>
                  <a:lnTo>
                    <a:pt x="95" y="98"/>
                  </a:lnTo>
                  <a:lnTo>
                    <a:pt x="91" y="118"/>
                  </a:lnTo>
                  <a:lnTo>
                    <a:pt x="82" y="133"/>
                  </a:lnTo>
                  <a:lnTo>
                    <a:pt x="66" y="143"/>
                  </a:lnTo>
                  <a:lnTo>
                    <a:pt x="48" y="146"/>
                  </a:lnTo>
                  <a:lnTo>
                    <a:pt x="34" y="144"/>
                  </a:lnTo>
                  <a:lnTo>
                    <a:pt x="23" y="139"/>
                  </a:lnTo>
                  <a:lnTo>
                    <a:pt x="13" y="129"/>
                  </a:lnTo>
                  <a:lnTo>
                    <a:pt x="6" y="116"/>
                  </a:lnTo>
                  <a:lnTo>
                    <a:pt x="2" y="101"/>
                  </a:lnTo>
                  <a:lnTo>
                    <a:pt x="0" y="81"/>
                  </a:lnTo>
                  <a:lnTo>
                    <a:pt x="2" y="59"/>
                  </a:lnTo>
                  <a:lnTo>
                    <a:pt x="8" y="39"/>
                  </a:lnTo>
                  <a:lnTo>
                    <a:pt x="17" y="22"/>
                  </a:lnTo>
                  <a:lnTo>
                    <a:pt x="30" y="10"/>
                  </a:lnTo>
                  <a:lnTo>
                    <a:pt x="44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3573" y="3114"/>
              <a:ext cx="97" cy="147"/>
            </a:xfrm>
            <a:custGeom>
              <a:avLst/>
              <a:gdLst>
                <a:gd name="T0" fmla="*/ 50 w 97"/>
                <a:gd name="T1" fmla="*/ 19 h 147"/>
                <a:gd name="T2" fmla="*/ 38 w 97"/>
                <a:gd name="T3" fmla="*/ 23 h 147"/>
                <a:gd name="T4" fmla="*/ 30 w 97"/>
                <a:gd name="T5" fmla="*/ 33 h 147"/>
                <a:gd name="T6" fmla="*/ 25 w 97"/>
                <a:gd name="T7" fmla="*/ 50 h 147"/>
                <a:gd name="T8" fmla="*/ 24 w 97"/>
                <a:gd name="T9" fmla="*/ 75 h 147"/>
                <a:gd name="T10" fmla="*/ 25 w 97"/>
                <a:gd name="T11" fmla="*/ 99 h 147"/>
                <a:gd name="T12" fmla="*/ 30 w 97"/>
                <a:gd name="T13" fmla="*/ 116 h 147"/>
                <a:gd name="T14" fmla="*/ 38 w 97"/>
                <a:gd name="T15" fmla="*/ 125 h 147"/>
                <a:gd name="T16" fmla="*/ 48 w 97"/>
                <a:gd name="T17" fmla="*/ 129 h 147"/>
                <a:gd name="T18" fmla="*/ 60 w 97"/>
                <a:gd name="T19" fmla="*/ 125 h 147"/>
                <a:gd name="T20" fmla="*/ 67 w 97"/>
                <a:gd name="T21" fmla="*/ 114 h 147"/>
                <a:gd name="T22" fmla="*/ 72 w 97"/>
                <a:gd name="T23" fmla="*/ 99 h 147"/>
                <a:gd name="T24" fmla="*/ 73 w 97"/>
                <a:gd name="T25" fmla="*/ 75 h 147"/>
                <a:gd name="T26" fmla="*/ 72 w 97"/>
                <a:gd name="T27" fmla="*/ 50 h 147"/>
                <a:gd name="T28" fmla="*/ 68 w 97"/>
                <a:gd name="T29" fmla="*/ 33 h 147"/>
                <a:gd name="T30" fmla="*/ 60 w 97"/>
                <a:gd name="T31" fmla="*/ 23 h 147"/>
                <a:gd name="T32" fmla="*/ 50 w 97"/>
                <a:gd name="T33" fmla="*/ 19 h 147"/>
                <a:gd name="T34" fmla="*/ 50 w 97"/>
                <a:gd name="T35" fmla="*/ 0 h 147"/>
                <a:gd name="T36" fmla="*/ 67 w 97"/>
                <a:gd name="T37" fmla="*/ 3 h 147"/>
                <a:gd name="T38" fmla="*/ 80 w 97"/>
                <a:gd name="T39" fmla="*/ 12 h 147"/>
                <a:gd name="T40" fmla="*/ 89 w 97"/>
                <a:gd name="T41" fmla="*/ 27 h 147"/>
                <a:gd name="T42" fmla="*/ 96 w 97"/>
                <a:gd name="T43" fmla="*/ 46 h 147"/>
                <a:gd name="T44" fmla="*/ 97 w 97"/>
                <a:gd name="T45" fmla="*/ 72 h 147"/>
                <a:gd name="T46" fmla="*/ 96 w 97"/>
                <a:gd name="T47" fmla="*/ 95 h 147"/>
                <a:gd name="T48" fmla="*/ 92 w 97"/>
                <a:gd name="T49" fmla="*/ 113 h 147"/>
                <a:gd name="T50" fmla="*/ 84 w 97"/>
                <a:gd name="T51" fmla="*/ 127 h 147"/>
                <a:gd name="T52" fmla="*/ 73 w 97"/>
                <a:gd name="T53" fmla="*/ 138 h 147"/>
                <a:gd name="T54" fmla="*/ 61 w 97"/>
                <a:gd name="T55" fmla="*/ 144 h 147"/>
                <a:gd name="T56" fmla="*/ 47 w 97"/>
                <a:gd name="T57" fmla="*/ 147 h 147"/>
                <a:gd name="T58" fmla="*/ 33 w 97"/>
                <a:gd name="T59" fmla="*/ 144 h 147"/>
                <a:gd name="T60" fmla="*/ 22 w 97"/>
                <a:gd name="T61" fmla="*/ 138 h 147"/>
                <a:gd name="T62" fmla="*/ 13 w 97"/>
                <a:gd name="T63" fmla="*/ 129 h 147"/>
                <a:gd name="T64" fmla="*/ 5 w 97"/>
                <a:gd name="T65" fmla="*/ 114 h 147"/>
                <a:gd name="T66" fmla="*/ 1 w 97"/>
                <a:gd name="T67" fmla="*/ 97 h 147"/>
                <a:gd name="T68" fmla="*/ 0 w 97"/>
                <a:gd name="T69" fmla="*/ 76 h 147"/>
                <a:gd name="T70" fmla="*/ 1 w 97"/>
                <a:gd name="T71" fmla="*/ 53 h 147"/>
                <a:gd name="T72" fmla="*/ 5 w 97"/>
                <a:gd name="T73" fmla="*/ 34 h 147"/>
                <a:gd name="T74" fmla="*/ 13 w 97"/>
                <a:gd name="T75" fmla="*/ 20 h 147"/>
                <a:gd name="T76" fmla="*/ 22 w 97"/>
                <a:gd name="T77" fmla="*/ 8 h 147"/>
                <a:gd name="T78" fmla="*/ 35 w 97"/>
                <a:gd name="T79" fmla="*/ 3 h 147"/>
                <a:gd name="T80" fmla="*/ 50 w 97"/>
                <a:gd name="T8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47">
                  <a:moveTo>
                    <a:pt x="50" y="19"/>
                  </a:moveTo>
                  <a:lnTo>
                    <a:pt x="38" y="23"/>
                  </a:lnTo>
                  <a:lnTo>
                    <a:pt x="30" y="33"/>
                  </a:lnTo>
                  <a:lnTo>
                    <a:pt x="25" y="50"/>
                  </a:lnTo>
                  <a:lnTo>
                    <a:pt x="24" y="75"/>
                  </a:lnTo>
                  <a:lnTo>
                    <a:pt x="25" y="99"/>
                  </a:lnTo>
                  <a:lnTo>
                    <a:pt x="30" y="116"/>
                  </a:lnTo>
                  <a:lnTo>
                    <a:pt x="38" y="125"/>
                  </a:lnTo>
                  <a:lnTo>
                    <a:pt x="48" y="129"/>
                  </a:lnTo>
                  <a:lnTo>
                    <a:pt x="60" y="125"/>
                  </a:lnTo>
                  <a:lnTo>
                    <a:pt x="67" y="114"/>
                  </a:lnTo>
                  <a:lnTo>
                    <a:pt x="72" y="99"/>
                  </a:lnTo>
                  <a:lnTo>
                    <a:pt x="73" y="75"/>
                  </a:lnTo>
                  <a:lnTo>
                    <a:pt x="72" y="50"/>
                  </a:lnTo>
                  <a:lnTo>
                    <a:pt x="68" y="33"/>
                  </a:lnTo>
                  <a:lnTo>
                    <a:pt x="60" y="23"/>
                  </a:lnTo>
                  <a:lnTo>
                    <a:pt x="50" y="19"/>
                  </a:lnTo>
                  <a:close/>
                  <a:moveTo>
                    <a:pt x="50" y="0"/>
                  </a:moveTo>
                  <a:lnTo>
                    <a:pt x="67" y="3"/>
                  </a:lnTo>
                  <a:lnTo>
                    <a:pt x="80" y="12"/>
                  </a:lnTo>
                  <a:lnTo>
                    <a:pt x="89" y="27"/>
                  </a:lnTo>
                  <a:lnTo>
                    <a:pt x="96" y="46"/>
                  </a:lnTo>
                  <a:lnTo>
                    <a:pt x="97" y="72"/>
                  </a:lnTo>
                  <a:lnTo>
                    <a:pt x="96" y="95"/>
                  </a:lnTo>
                  <a:lnTo>
                    <a:pt x="92" y="113"/>
                  </a:lnTo>
                  <a:lnTo>
                    <a:pt x="84" y="127"/>
                  </a:lnTo>
                  <a:lnTo>
                    <a:pt x="73" y="138"/>
                  </a:lnTo>
                  <a:lnTo>
                    <a:pt x="61" y="144"/>
                  </a:lnTo>
                  <a:lnTo>
                    <a:pt x="47" y="147"/>
                  </a:lnTo>
                  <a:lnTo>
                    <a:pt x="33" y="144"/>
                  </a:lnTo>
                  <a:lnTo>
                    <a:pt x="22" y="138"/>
                  </a:lnTo>
                  <a:lnTo>
                    <a:pt x="13" y="129"/>
                  </a:lnTo>
                  <a:lnTo>
                    <a:pt x="5" y="114"/>
                  </a:lnTo>
                  <a:lnTo>
                    <a:pt x="1" y="97"/>
                  </a:lnTo>
                  <a:lnTo>
                    <a:pt x="0" y="76"/>
                  </a:lnTo>
                  <a:lnTo>
                    <a:pt x="1" y="53"/>
                  </a:lnTo>
                  <a:lnTo>
                    <a:pt x="5" y="34"/>
                  </a:lnTo>
                  <a:lnTo>
                    <a:pt x="13" y="20"/>
                  </a:lnTo>
                  <a:lnTo>
                    <a:pt x="22" y="8"/>
                  </a:lnTo>
                  <a:lnTo>
                    <a:pt x="35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3693" y="3114"/>
              <a:ext cx="85" cy="144"/>
            </a:xfrm>
            <a:custGeom>
              <a:avLst/>
              <a:gdLst>
                <a:gd name="T0" fmla="*/ 55 w 85"/>
                <a:gd name="T1" fmla="*/ 0 h 144"/>
                <a:gd name="T2" fmla="*/ 55 w 85"/>
                <a:gd name="T3" fmla="*/ 125 h 144"/>
                <a:gd name="T4" fmla="*/ 85 w 85"/>
                <a:gd name="T5" fmla="*/ 125 h 144"/>
                <a:gd name="T6" fmla="*/ 85 w 85"/>
                <a:gd name="T7" fmla="*/ 144 h 144"/>
                <a:gd name="T8" fmla="*/ 2 w 85"/>
                <a:gd name="T9" fmla="*/ 144 h 144"/>
                <a:gd name="T10" fmla="*/ 2 w 85"/>
                <a:gd name="T11" fmla="*/ 125 h 144"/>
                <a:gd name="T12" fmla="*/ 32 w 85"/>
                <a:gd name="T13" fmla="*/ 125 h 144"/>
                <a:gd name="T14" fmla="*/ 32 w 85"/>
                <a:gd name="T15" fmla="*/ 25 h 144"/>
                <a:gd name="T16" fmla="*/ 0 w 85"/>
                <a:gd name="T17" fmla="*/ 33 h 144"/>
                <a:gd name="T18" fmla="*/ 0 w 85"/>
                <a:gd name="T19" fmla="*/ 13 h 144"/>
                <a:gd name="T20" fmla="*/ 55 w 85"/>
                <a:gd name="T2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44">
                  <a:moveTo>
                    <a:pt x="55" y="0"/>
                  </a:moveTo>
                  <a:lnTo>
                    <a:pt x="55" y="125"/>
                  </a:lnTo>
                  <a:lnTo>
                    <a:pt x="85" y="125"/>
                  </a:lnTo>
                  <a:lnTo>
                    <a:pt x="85" y="144"/>
                  </a:lnTo>
                  <a:lnTo>
                    <a:pt x="2" y="144"/>
                  </a:lnTo>
                  <a:lnTo>
                    <a:pt x="2" y="125"/>
                  </a:lnTo>
                  <a:lnTo>
                    <a:pt x="32" y="125"/>
                  </a:lnTo>
                  <a:lnTo>
                    <a:pt x="32" y="25"/>
                  </a:lnTo>
                  <a:lnTo>
                    <a:pt x="0" y="33"/>
                  </a:lnTo>
                  <a:lnTo>
                    <a:pt x="0" y="1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 noEditPoints="1"/>
            </p:cNvSpPr>
            <p:nvPr/>
          </p:nvSpPr>
          <p:spPr bwMode="auto">
            <a:xfrm>
              <a:off x="2361" y="2419"/>
              <a:ext cx="97" cy="146"/>
            </a:xfrm>
            <a:custGeom>
              <a:avLst/>
              <a:gdLst>
                <a:gd name="T0" fmla="*/ 49 w 97"/>
                <a:gd name="T1" fmla="*/ 19 h 146"/>
                <a:gd name="T2" fmla="*/ 38 w 97"/>
                <a:gd name="T3" fmla="*/ 21 h 146"/>
                <a:gd name="T4" fmla="*/ 30 w 97"/>
                <a:gd name="T5" fmla="*/ 33 h 146"/>
                <a:gd name="T6" fmla="*/ 25 w 97"/>
                <a:gd name="T7" fmla="*/ 50 h 146"/>
                <a:gd name="T8" fmla="*/ 23 w 97"/>
                <a:gd name="T9" fmla="*/ 75 h 146"/>
                <a:gd name="T10" fmla="*/ 25 w 97"/>
                <a:gd name="T11" fmla="*/ 98 h 146"/>
                <a:gd name="T12" fmla="*/ 30 w 97"/>
                <a:gd name="T13" fmla="*/ 114 h 146"/>
                <a:gd name="T14" fmla="*/ 38 w 97"/>
                <a:gd name="T15" fmla="*/ 125 h 146"/>
                <a:gd name="T16" fmla="*/ 48 w 97"/>
                <a:gd name="T17" fmla="*/ 128 h 146"/>
                <a:gd name="T18" fmla="*/ 60 w 97"/>
                <a:gd name="T19" fmla="*/ 125 h 146"/>
                <a:gd name="T20" fmla="*/ 68 w 97"/>
                <a:gd name="T21" fmla="*/ 114 h 146"/>
                <a:gd name="T22" fmla="*/ 72 w 97"/>
                <a:gd name="T23" fmla="*/ 97 h 146"/>
                <a:gd name="T24" fmla="*/ 73 w 97"/>
                <a:gd name="T25" fmla="*/ 74 h 146"/>
                <a:gd name="T26" fmla="*/ 72 w 97"/>
                <a:gd name="T27" fmla="*/ 50 h 146"/>
                <a:gd name="T28" fmla="*/ 68 w 97"/>
                <a:gd name="T29" fmla="*/ 32 h 146"/>
                <a:gd name="T30" fmla="*/ 60 w 97"/>
                <a:gd name="T31" fmla="*/ 21 h 146"/>
                <a:gd name="T32" fmla="*/ 49 w 97"/>
                <a:gd name="T33" fmla="*/ 19 h 146"/>
                <a:gd name="T34" fmla="*/ 51 w 97"/>
                <a:gd name="T35" fmla="*/ 0 h 146"/>
                <a:gd name="T36" fmla="*/ 66 w 97"/>
                <a:gd name="T37" fmla="*/ 3 h 146"/>
                <a:gd name="T38" fmla="*/ 80 w 97"/>
                <a:gd name="T39" fmla="*/ 12 h 146"/>
                <a:gd name="T40" fmla="*/ 90 w 97"/>
                <a:gd name="T41" fmla="*/ 26 h 146"/>
                <a:gd name="T42" fmla="*/ 95 w 97"/>
                <a:gd name="T43" fmla="*/ 46 h 146"/>
                <a:gd name="T44" fmla="*/ 97 w 97"/>
                <a:gd name="T45" fmla="*/ 72 h 146"/>
                <a:gd name="T46" fmla="*/ 95 w 97"/>
                <a:gd name="T47" fmla="*/ 94 h 146"/>
                <a:gd name="T48" fmla="*/ 91 w 97"/>
                <a:gd name="T49" fmla="*/ 113 h 146"/>
                <a:gd name="T50" fmla="*/ 84 w 97"/>
                <a:gd name="T51" fmla="*/ 127 h 146"/>
                <a:gd name="T52" fmla="*/ 74 w 97"/>
                <a:gd name="T53" fmla="*/ 138 h 146"/>
                <a:gd name="T54" fmla="*/ 61 w 97"/>
                <a:gd name="T55" fmla="*/ 144 h 146"/>
                <a:gd name="T56" fmla="*/ 47 w 97"/>
                <a:gd name="T57" fmla="*/ 146 h 146"/>
                <a:gd name="T58" fmla="*/ 34 w 97"/>
                <a:gd name="T59" fmla="*/ 144 h 146"/>
                <a:gd name="T60" fmla="*/ 22 w 97"/>
                <a:gd name="T61" fmla="*/ 138 h 146"/>
                <a:gd name="T62" fmla="*/ 13 w 97"/>
                <a:gd name="T63" fmla="*/ 128 h 146"/>
                <a:gd name="T64" fmla="*/ 5 w 97"/>
                <a:gd name="T65" fmla="*/ 114 h 146"/>
                <a:gd name="T66" fmla="*/ 1 w 97"/>
                <a:gd name="T67" fmla="*/ 97 h 146"/>
                <a:gd name="T68" fmla="*/ 0 w 97"/>
                <a:gd name="T69" fmla="*/ 76 h 146"/>
                <a:gd name="T70" fmla="*/ 1 w 97"/>
                <a:gd name="T71" fmla="*/ 53 h 146"/>
                <a:gd name="T72" fmla="*/ 6 w 97"/>
                <a:gd name="T73" fmla="*/ 34 h 146"/>
                <a:gd name="T74" fmla="*/ 13 w 97"/>
                <a:gd name="T75" fmla="*/ 19 h 146"/>
                <a:gd name="T76" fmla="*/ 23 w 97"/>
                <a:gd name="T77" fmla="*/ 8 h 146"/>
                <a:gd name="T78" fmla="*/ 35 w 97"/>
                <a:gd name="T79" fmla="*/ 2 h 146"/>
                <a:gd name="T80" fmla="*/ 51 w 97"/>
                <a:gd name="T8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46">
                  <a:moveTo>
                    <a:pt x="49" y="19"/>
                  </a:moveTo>
                  <a:lnTo>
                    <a:pt x="38" y="21"/>
                  </a:lnTo>
                  <a:lnTo>
                    <a:pt x="30" y="33"/>
                  </a:lnTo>
                  <a:lnTo>
                    <a:pt x="25" y="50"/>
                  </a:lnTo>
                  <a:lnTo>
                    <a:pt x="23" y="75"/>
                  </a:lnTo>
                  <a:lnTo>
                    <a:pt x="25" y="98"/>
                  </a:lnTo>
                  <a:lnTo>
                    <a:pt x="30" y="114"/>
                  </a:lnTo>
                  <a:lnTo>
                    <a:pt x="38" y="125"/>
                  </a:lnTo>
                  <a:lnTo>
                    <a:pt x="48" y="128"/>
                  </a:lnTo>
                  <a:lnTo>
                    <a:pt x="60" y="125"/>
                  </a:lnTo>
                  <a:lnTo>
                    <a:pt x="68" y="114"/>
                  </a:lnTo>
                  <a:lnTo>
                    <a:pt x="72" y="97"/>
                  </a:lnTo>
                  <a:lnTo>
                    <a:pt x="73" y="74"/>
                  </a:lnTo>
                  <a:lnTo>
                    <a:pt x="72" y="50"/>
                  </a:lnTo>
                  <a:lnTo>
                    <a:pt x="68" y="32"/>
                  </a:lnTo>
                  <a:lnTo>
                    <a:pt x="60" y="21"/>
                  </a:lnTo>
                  <a:lnTo>
                    <a:pt x="49" y="19"/>
                  </a:lnTo>
                  <a:close/>
                  <a:moveTo>
                    <a:pt x="51" y="0"/>
                  </a:moveTo>
                  <a:lnTo>
                    <a:pt x="66" y="3"/>
                  </a:lnTo>
                  <a:lnTo>
                    <a:pt x="80" y="12"/>
                  </a:lnTo>
                  <a:lnTo>
                    <a:pt x="90" y="26"/>
                  </a:lnTo>
                  <a:lnTo>
                    <a:pt x="95" y="46"/>
                  </a:lnTo>
                  <a:lnTo>
                    <a:pt x="97" y="72"/>
                  </a:lnTo>
                  <a:lnTo>
                    <a:pt x="95" y="94"/>
                  </a:lnTo>
                  <a:lnTo>
                    <a:pt x="91" y="113"/>
                  </a:lnTo>
                  <a:lnTo>
                    <a:pt x="84" y="127"/>
                  </a:lnTo>
                  <a:lnTo>
                    <a:pt x="74" y="138"/>
                  </a:lnTo>
                  <a:lnTo>
                    <a:pt x="61" y="144"/>
                  </a:lnTo>
                  <a:lnTo>
                    <a:pt x="47" y="146"/>
                  </a:lnTo>
                  <a:lnTo>
                    <a:pt x="34" y="144"/>
                  </a:lnTo>
                  <a:lnTo>
                    <a:pt x="22" y="138"/>
                  </a:lnTo>
                  <a:lnTo>
                    <a:pt x="13" y="128"/>
                  </a:lnTo>
                  <a:lnTo>
                    <a:pt x="5" y="114"/>
                  </a:lnTo>
                  <a:lnTo>
                    <a:pt x="1" y="97"/>
                  </a:lnTo>
                  <a:lnTo>
                    <a:pt x="0" y="76"/>
                  </a:lnTo>
                  <a:lnTo>
                    <a:pt x="1" y="53"/>
                  </a:lnTo>
                  <a:lnTo>
                    <a:pt x="6" y="34"/>
                  </a:lnTo>
                  <a:lnTo>
                    <a:pt x="13" y="19"/>
                  </a:lnTo>
                  <a:lnTo>
                    <a:pt x="23" y="8"/>
                  </a:lnTo>
                  <a:lnTo>
                    <a:pt x="35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476" y="2419"/>
              <a:ext cx="89" cy="144"/>
            </a:xfrm>
            <a:custGeom>
              <a:avLst/>
              <a:gdLst>
                <a:gd name="T0" fmla="*/ 47 w 89"/>
                <a:gd name="T1" fmla="*/ 0 h 144"/>
                <a:gd name="T2" fmla="*/ 64 w 89"/>
                <a:gd name="T3" fmla="*/ 3 h 144"/>
                <a:gd name="T4" fmla="*/ 78 w 89"/>
                <a:gd name="T5" fmla="*/ 9 h 144"/>
                <a:gd name="T6" fmla="*/ 86 w 89"/>
                <a:gd name="T7" fmla="*/ 22 h 144"/>
                <a:gd name="T8" fmla="*/ 89 w 89"/>
                <a:gd name="T9" fmla="*/ 39 h 144"/>
                <a:gd name="T10" fmla="*/ 88 w 89"/>
                <a:gd name="T11" fmla="*/ 51 h 144"/>
                <a:gd name="T12" fmla="*/ 82 w 89"/>
                <a:gd name="T13" fmla="*/ 64 h 144"/>
                <a:gd name="T14" fmla="*/ 72 w 89"/>
                <a:gd name="T15" fmla="*/ 77 h 144"/>
                <a:gd name="T16" fmla="*/ 55 w 89"/>
                <a:gd name="T17" fmla="*/ 96 h 144"/>
                <a:gd name="T18" fmla="*/ 26 w 89"/>
                <a:gd name="T19" fmla="*/ 123 h 144"/>
                <a:gd name="T20" fmla="*/ 26 w 89"/>
                <a:gd name="T21" fmla="*/ 125 h 144"/>
                <a:gd name="T22" fmla="*/ 88 w 89"/>
                <a:gd name="T23" fmla="*/ 125 h 144"/>
                <a:gd name="T24" fmla="*/ 88 w 89"/>
                <a:gd name="T25" fmla="*/ 144 h 144"/>
                <a:gd name="T26" fmla="*/ 0 w 89"/>
                <a:gd name="T27" fmla="*/ 144 h 144"/>
                <a:gd name="T28" fmla="*/ 0 w 89"/>
                <a:gd name="T29" fmla="*/ 125 h 144"/>
                <a:gd name="T30" fmla="*/ 39 w 89"/>
                <a:gd name="T31" fmla="*/ 87 h 144"/>
                <a:gd name="T32" fmla="*/ 51 w 89"/>
                <a:gd name="T33" fmla="*/ 74 h 144"/>
                <a:gd name="T34" fmla="*/ 60 w 89"/>
                <a:gd name="T35" fmla="*/ 63 h 144"/>
                <a:gd name="T36" fmla="*/ 64 w 89"/>
                <a:gd name="T37" fmla="*/ 56 h 144"/>
                <a:gd name="T38" fmla="*/ 65 w 89"/>
                <a:gd name="T39" fmla="*/ 50 h 144"/>
                <a:gd name="T40" fmla="*/ 67 w 89"/>
                <a:gd name="T41" fmla="*/ 42 h 144"/>
                <a:gd name="T42" fmla="*/ 65 w 89"/>
                <a:gd name="T43" fmla="*/ 37 h 144"/>
                <a:gd name="T44" fmla="*/ 65 w 89"/>
                <a:gd name="T45" fmla="*/ 32 h 144"/>
                <a:gd name="T46" fmla="*/ 63 w 89"/>
                <a:gd name="T47" fmla="*/ 28 h 144"/>
                <a:gd name="T48" fmla="*/ 60 w 89"/>
                <a:gd name="T49" fmla="*/ 25 h 144"/>
                <a:gd name="T50" fmla="*/ 56 w 89"/>
                <a:gd name="T51" fmla="*/ 22 h 144"/>
                <a:gd name="T52" fmla="*/ 52 w 89"/>
                <a:gd name="T53" fmla="*/ 20 h 144"/>
                <a:gd name="T54" fmla="*/ 47 w 89"/>
                <a:gd name="T55" fmla="*/ 19 h 144"/>
                <a:gd name="T56" fmla="*/ 41 w 89"/>
                <a:gd name="T57" fmla="*/ 19 h 144"/>
                <a:gd name="T58" fmla="*/ 23 w 89"/>
                <a:gd name="T59" fmla="*/ 22 h 144"/>
                <a:gd name="T60" fmla="*/ 6 w 89"/>
                <a:gd name="T61" fmla="*/ 34 h 144"/>
                <a:gd name="T62" fmla="*/ 6 w 89"/>
                <a:gd name="T63" fmla="*/ 13 h 144"/>
                <a:gd name="T64" fmla="*/ 25 w 89"/>
                <a:gd name="T65" fmla="*/ 3 h 144"/>
                <a:gd name="T66" fmla="*/ 47 w 89"/>
                <a:gd name="T6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44">
                  <a:moveTo>
                    <a:pt x="47" y="0"/>
                  </a:moveTo>
                  <a:lnTo>
                    <a:pt x="64" y="3"/>
                  </a:lnTo>
                  <a:lnTo>
                    <a:pt x="78" y="9"/>
                  </a:lnTo>
                  <a:lnTo>
                    <a:pt x="86" y="22"/>
                  </a:lnTo>
                  <a:lnTo>
                    <a:pt x="89" y="39"/>
                  </a:lnTo>
                  <a:lnTo>
                    <a:pt x="88" y="51"/>
                  </a:lnTo>
                  <a:lnTo>
                    <a:pt x="82" y="64"/>
                  </a:lnTo>
                  <a:lnTo>
                    <a:pt x="72" y="77"/>
                  </a:lnTo>
                  <a:lnTo>
                    <a:pt x="55" y="96"/>
                  </a:lnTo>
                  <a:lnTo>
                    <a:pt x="26" y="123"/>
                  </a:lnTo>
                  <a:lnTo>
                    <a:pt x="26" y="125"/>
                  </a:lnTo>
                  <a:lnTo>
                    <a:pt x="88" y="125"/>
                  </a:lnTo>
                  <a:lnTo>
                    <a:pt x="88" y="144"/>
                  </a:lnTo>
                  <a:lnTo>
                    <a:pt x="0" y="144"/>
                  </a:lnTo>
                  <a:lnTo>
                    <a:pt x="0" y="125"/>
                  </a:lnTo>
                  <a:lnTo>
                    <a:pt x="39" y="87"/>
                  </a:lnTo>
                  <a:lnTo>
                    <a:pt x="51" y="74"/>
                  </a:lnTo>
                  <a:lnTo>
                    <a:pt x="60" y="63"/>
                  </a:lnTo>
                  <a:lnTo>
                    <a:pt x="64" y="56"/>
                  </a:lnTo>
                  <a:lnTo>
                    <a:pt x="65" y="50"/>
                  </a:lnTo>
                  <a:lnTo>
                    <a:pt x="67" y="42"/>
                  </a:lnTo>
                  <a:lnTo>
                    <a:pt x="65" y="37"/>
                  </a:lnTo>
                  <a:lnTo>
                    <a:pt x="65" y="32"/>
                  </a:lnTo>
                  <a:lnTo>
                    <a:pt x="63" y="28"/>
                  </a:lnTo>
                  <a:lnTo>
                    <a:pt x="60" y="25"/>
                  </a:lnTo>
                  <a:lnTo>
                    <a:pt x="56" y="22"/>
                  </a:lnTo>
                  <a:lnTo>
                    <a:pt x="52" y="20"/>
                  </a:lnTo>
                  <a:lnTo>
                    <a:pt x="47" y="19"/>
                  </a:lnTo>
                  <a:lnTo>
                    <a:pt x="41" y="19"/>
                  </a:lnTo>
                  <a:lnTo>
                    <a:pt x="23" y="22"/>
                  </a:lnTo>
                  <a:lnTo>
                    <a:pt x="6" y="34"/>
                  </a:lnTo>
                  <a:lnTo>
                    <a:pt x="6" y="13"/>
                  </a:lnTo>
                  <a:lnTo>
                    <a:pt x="25" y="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2361" y="1020"/>
              <a:ext cx="97" cy="146"/>
            </a:xfrm>
            <a:custGeom>
              <a:avLst/>
              <a:gdLst>
                <a:gd name="T0" fmla="*/ 49 w 97"/>
                <a:gd name="T1" fmla="*/ 18 h 146"/>
                <a:gd name="T2" fmla="*/ 38 w 97"/>
                <a:gd name="T3" fmla="*/ 22 h 146"/>
                <a:gd name="T4" fmla="*/ 30 w 97"/>
                <a:gd name="T5" fmla="*/ 33 h 146"/>
                <a:gd name="T6" fmla="*/ 25 w 97"/>
                <a:gd name="T7" fmla="*/ 50 h 146"/>
                <a:gd name="T8" fmla="*/ 23 w 97"/>
                <a:gd name="T9" fmla="*/ 74 h 146"/>
                <a:gd name="T10" fmla="*/ 25 w 97"/>
                <a:gd name="T11" fmla="*/ 98 h 146"/>
                <a:gd name="T12" fmla="*/ 30 w 97"/>
                <a:gd name="T13" fmla="*/ 115 h 146"/>
                <a:gd name="T14" fmla="*/ 38 w 97"/>
                <a:gd name="T15" fmla="*/ 124 h 146"/>
                <a:gd name="T16" fmla="*/ 48 w 97"/>
                <a:gd name="T17" fmla="*/ 128 h 146"/>
                <a:gd name="T18" fmla="*/ 60 w 97"/>
                <a:gd name="T19" fmla="*/ 124 h 146"/>
                <a:gd name="T20" fmla="*/ 68 w 97"/>
                <a:gd name="T21" fmla="*/ 115 h 146"/>
                <a:gd name="T22" fmla="*/ 72 w 97"/>
                <a:gd name="T23" fmla="*/ 98 h 146"/>
                <a:gd name="T24" fmla="*/ 73 w 97"/>
                <a:gd name="T25" fmla="*/ 74 h 146"/>
                <a:gd name="T26" fmla="*/ 72 w 97"/>
                <a:gd name="T27" fmla="*/ 50 h 146"/>
                <a:gd name="T28" fmla="*/ 68 w 97"/>
                <a:gd name="T29" fmla="*/ 33 h 146"/>
                <a:gd name="T30" fmla="*/ 60 w 97"/>
                <a:gd name="T31" fmla="*/ 22 h 146"/>
                <a:gd name="T32" fmla="*/ 49 w 97"/>
                <a:gd name="T33" fmla="*/ 18 h 146"/>
                <a:gd name="T34" fmla="*/ 51 w 97"/>
                <a:gd name="T35" fmla="*/ 0 h 146"/>
                <a:gd name="T36" fmla="*/ 66 w 97"/>
                <a:gd name="T37" fmla="*/ 2 h 146"/>
                <a:gd name="T38" fmla="*/ 80 w 97"/>
                <a:gd name="T39" fmla="*/ 12 h 146"/>
                <a:gd name="T40" fmla="*/ 90 w 97"/>
                <a:gd name="T41" fmla="*/ 26 h 146"/>
                <a:gd name="T42" fmla="*/ 95 w 97"/>
                <a:gd name="T43" fmla="*/ 47 h 146"/>
                <a:gd name="T44" fmla="*/ 97 w 97"/>
                <a:gd name="T45" fmla="*/ 72 h 146"/>
                <a:gd name="T46" fmla="*/ 95 w 97"/>
                <a:gd name="T47" fmla="*/ 94 h 146"/>
                <a:gd name="T48" fmla="*/ 91 w 97"/>
                <a:gd name="T49" fmla="*/ 112 h 146"/>
                <a:gd name="T50" fmla="*/ 84 w 97"/>
                <a:gd name="T51" fmla="*/ 127 h 146"/>
                <a:gd name="T52" fmla="*/ 74 w 97"/>
                <a:gd name="T53" fmla="*/ 137 h 146"/>
                <a:gd name="T54" fmla="*/ 61 w 97"/>
                <a:gd name="T55" fmla="*/ 144 h 146"/>
                <a:gd name="T56" fmla="*/ 47 w 97"/>
                <a:gd name="T57" fmla="*/ 146 h 146"/>
                <a:gd name="T58" fmla="*/ 34 w 97"/>
                <a:gd name="T59" fmla="*/ 144 h 146"/>
                <a:gd name="T60" fmla="*/ 22 w 97"/>
                <a:gd name="T61" fmla="*/ 139 h 146"/>
                <a:gd name="T62" fmla="*/ 13 w 97"/>
                <a:gd name="T63" fmla="*/ 128 h 146"/>
                <a:gd name="T64" fmla="*/ 5 w 97"/>
                <a:gd name="T65" fmla="*/ 114 h 146"/>
                <a:gd name="T66" fmla="*/ 1 w 97"/>
                <a:gd name="T67" fmla="*/ 97 h 146"/>
                <a:gd name="T68" fmla="*/ 0 w 97"/>
                <a:gd name="T69" fmla="*/ 76 h 146"/>
                <a:gd name="T70" fmla="*/ 1 w 97"/>
                <a:gd name="T71" fmla="*/ 53 h 146"/>
                <a:gd name="T72" fmla="*/ 6 w 97"/>
                <a:gd name="T73" fmla="*/ 34 h 146"/>
                <a:gd name="T74" fmla="*/ 13 w 97"/>
                <a:gd name="T75" fmla="*/ 19 h 146"/>
                <a:gd name="T76" fmla="*/ 23 w 97"/>
                <a:gd name="T77" fmla="*/ 9 h 146"/>
                <a:gd name="T78" fmla="*/ 35 w 97"/>
                <a:gd name="T79" fmla="*/ 2 h 146"/>
                <a:gd name="T80" fmla="*/ 51 w 97"/>
                <a:gd name="T8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46">
                  <a:moveTo>
                    <a:pt x="49" y="18"/>
                  </a:moveTo>
                  <a:lnTo>
                    <a:pt x="38" y="22"/>
                  </a:lnTo>
                  <a:lnTo>
                    <a:pt x="30" y="33"/>
                  </a:lnTo>
                  <a:lnTo>
                    <a:pt x="25" y="50"/>
                  </a:lnTo>
                  <a:lnTo>
                    <a:pt x="23" y="74"/>
                  </a:lnTo>
                  <a:lnTo>
                    <a:pt x="25" y="98"/>
                  </a:lnTo>
                  <a:lnTo>
                    <a:pt x="30" y="115"/>
                  </a:lnTo>
                  <a:lnTo>
                    <a:pt x="38" y="124"/>
                  </a:lnTo>
                  <a:lnTo>
                    <a:pt x="48" y="128"/>
                  </a:lnTo>
                  <a:lnTo>
                    <a:pt x="60" y="124"/>
                  </a:lnTo>
                  <a:lnTo>
                    <a:pt x="68" y="115"/>
                  </a:lnTo>
                  <a:lnTo>
                    <a:pt x="72" y="98"/>
                  </a:lnTo>
                  <a:lnTo>
                    <a:pt x="73" y="74"/>
                  </a:lnTo>
                  <a:lnTo>
                    <a:pt x="72" y="50"/>
                  </a:lnTo>
                  <a:lnTo>
                    <a:pt x="68" y="33"/>
                  </a:lnTo>
                  <a:lnTo>
                    <a:pt x="60" y="22"/>
                  </a:lnTo>
                  <a:lnTo>
                    <a:pt x="49" y="18"/>
                  </a:lnTo>
                  <a:close/>
                  <a:moveTo>
                    <a:pt x="51" y="0"/>
                  </a:moveTo>
                  <a:lnTo>
                    <a:pt x="66" y="2"/>
                  </a:lnTo>
                  <a:lnTo>
                    <a:pt x="80" y="12"/>
                  </a:lnTo>
                  <a:lnTo>
                    <a:pt x="90" y="26"/>
                  </a:lnTo>
                  <a:lnTo>
                    <a:pt x="95" y="47"/>
                  </a:lnTo>
                  <a:lnTo>
                    <a:pt x="97" y="72"/>
                  </a:lnTo>
                  <a:lnTo>
                    <a:pt x="95" y="94"/>
                  </a:lnTo>
                  <a:lnTo>
                    <a:pt x="91" y="112"/>
                  </a:lnTo>
                  <a:lnTo>
                    <a:pt x="84" y="127"/>
                  </a:lnTo>
                  <a:lnTo>
                    <a:pt x="74" y="137"/>
                  </a:lnTo>
                  <a:lnTo>
                    <a:pt x="61" y="144"/>
                  </a:lnTo>
                  <a:lnTo>
                    <a:pt x="47" y="146"/>
                  </a:lnTo>
                  <a:lnTo>
                    <a:pt x="34" y="144"/>
                  </a:lnTo>
                  <a:lnTo>
                    <a:pt x="22" y="139"/>
                  </a:lnTo>
                  <a:lnTo>
                    <a:pt x="13" y="128"/>
                  </a:lnTo>
                  <a:lnTo>
                    <a:pt x="5" y="114"/>
                  </a:lnTo>
                  <a:lnTo>
                    <a:pt x="1" y="97"/>
                  </a:lnTo>
                  <a:lnTo>
                    <a:pt x="0" y="76"/>
                  </a:lnTo>
                  <a:lnTo>
                    <a:pt x="1" y="53"/>
                  </a:lnTo>
                  <a:lnTo>
                    <a:pt x="6" y="34"/>
                  </a:lnTo>
                  <a:lnTo>
                    <a:pt x="13" y="19"/>
                  </a:lnTo>
                  <a:lnTo>
                    <a:pt x="23" y="9"/>
                  </a:lnTo>
                  <a:lnTo>
                    <a:pt x="35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79" y="1020"/>
              <a:ext cx="86" cy="146"/>
            </a:xfrm>
            <a:custGeom>
              <a:avLst/>
              <a:gdLst>
                <a:gd name="T0" fmla="*/ 39 w 86"/>
                <a:gd name="T1" fmla="*/ 0 h 146"/>
                <a:gd name="T2" fmla="*/ 56 w 86"/>
                <a:gd name="T3" fmla="*/ 2 h 146"/>
                <a:gd name="T4" fmla="*/ 70 w 86"/>
                <a:gd name="T5" fmla="*/ 9 h 146"/>
                <a:gd name="T6" fmla="*/ 78 w 86"/>
                <a:gd name="T7" fmla="*/ 21 h 146"/>
                <a:gd name="T8" fmla="*/ 81 w 86"/>
                <a:gd name="T9" fmla="*/ 34 h 146"/>
                <a:gd name="T10" fmla="*/ 79 w 86"/>
                <a:gd name="T11" fmla="*/ 47 h 146"/>
                <a:gd name="T12" fmla="*/ 74 w 86"/>
                <a:gd name="T13" fmla="*/ 56 h 146"/>
                <a:gd name="T14" fmla="*/ 65 w 86"/>
                <a:gd name="T15" fmla="*/ 64 h 146"/>
                <a:gd name="T16" fmla="*/ 53 w 86"/>
                <a:gd name="T17" fmla="*/ 69 h 146"/>
                <a:gd name="T18" fmla="*/ 53 w 86"/>
                <a:gd name="T19" fmla="*/ 70 h 146"/>
                <a:gd name="T20" fmla="*/ 66 w 86"/>
                <a:gd name="T21" fmla="*/ 73 h 146"/>
                <a:gd name="T22" fmla="*/ 77 w 86"/>
                <a:gd name="T23" fmla="*/ 81 h 146"/>
                <a:gd name="T24" fmla="*/ 83 w 86"/>
                <a:gd name="T25" fmla="*/ 91 h 146"/>
                <a:gd name="T26" fmla="*/ 86 w 86"/>
                <a:gd name="T27" fmla="*/ 103 h 146"/>
                <a:gd name="T28" fmla="*/ 85 w 86"/>
                <a:gd name="T29" fmla="*/ 115 h 146"/>
                <a:gd name="T30" fmla="*/ 79 w 86"/>
                <a:gd name="T31" fmla="*/ 125 h 146"/>
                <a:gd name="T32" fmla="*/ 72 w 86"/>
                <a:gd name="T33" fmla="*/ 135 h 146"/>
                <a:gd name="T34" fmla="*/ 55 w 86"/>
                <a:gd name="T35" fmla="*/ 142 h 146"/>
                <a:gd name="T36" fmla="*/ 34 w 86"/>
                <a:gd name="T37" fmla="*/ 146 h 146"/>
                <a:gd name="T38" fmla="*/ 15 w 86"/>
                <a:gd name="T39" fmla="*/ 144 h 146"/>
                <a:gd name="T40" fmla="*/ 0 w 86"/>
                <a:gd name="T41" fmla="*/ 139 h 146"/>
                <a:gd name="T42" fmla="*/ 0 w 86"/>
                <a:gd name="T43" fmla="*/ 118 h 146"/>
                <a:gd name="T44" fmla="*/ 15 w 86"/>
                <a:gd name="T45" fmla="*/ 125 h 146"/>
                <a:gd name="T46" fmla="*/ 31 w 86"/>
                <a:gd name="T47" fmla="*/ 128 h 146"/>
                <a:gd name="T48" fmla="*/ 44 w 86"/>
                <a:gd name="T49" fmla="*/ 127 h 146"/>
                <a:gd name="T50" fmla="*/ 53 w 86"/>
                <a:gd name="T51" fmla="*/ 122 h 146"/>
                <a:gd name="T52" fmla="*/ 57 w 86"/>
                <a:gd name="T53" fmla="*/ 118 h 146"/>
                <a:gd name="T54" fmla="*/ 60 w 86"/>
                <a:gd name="T55" fmla="*/ 114 h 146"/>
                <a:gd name="T56" fmla="*/ 61 w 86"/>
                <a:gd name="T57" fmla="*/ 110 h 146"/>
                <a:gd name="T58" fmla="*/ 62 w 86"/>
                <a:gd name="T59" fmla="*/ 105 h 146"/>
                <a:gd name="T60" fmla="*/ 60 w 86"/>
                <a:gd name="T61" fmla="*/ 94 h 146"/>
                <a:gd name="T62" fmla="*/ 53 w 86"/>
                <a:gd name="T63" fmla="*/ 86 h 146"/>
                <a:gd name="T64" fmla="*/ 41 w 86"/>
                <a:gd name="T65" fmla="*/ 81 h 146"/>
                <a:gd name="T66" fmla="*/ 26 w 86"/>
                <a:gd name="T67" fmla="*/ 80 h 146"/>
                <a:gd name="T68" fmla="*/ 14 w 86"/>
                <a:gd name="T69" fmla="*/ 80 h 146"/>
                <a:gd name="T70" fmla="*/ 14 w 86"/>
                <a:gd name="T71" fmla="*/ 61 h 146"/>
                <a:gd name="T72" fmla="*/ 24 w 86"/>
                <a:gd name="T73" fmla="*/ 61 h 146"/>
                <a:gd name="T74" fmla="*/ 39 w 86"/>
                <a:gd name="T75" fmla="*/ 60 h 146"/>
                <a:gd name="T76" fmla="*/ 49 w 86"/>
                <a:gd name="T77" fmla="*/ 56 h 146"/>
                <a:gd name="T78" fmla="*/ 56 w 86"/>
                <a:gd name="T79" fmla="*/ 50 h 146"/>
                <a:gd name="T80" fmla="*/ 57 w 86"/>
                <a:gd name="T81" fmla="*/ 39 h 146"/>
                <a:gd name="T82" fmla="*/ 55 w 86"/>
                <a:gd name="T83" fmla="*/ 27 h 146"/>
                <a:gd name="T84" fmla="*/ 47 w 86"/>
                <a:gd name="T85" fmla="*/ 21 h 146"/>
                <a:gd name="T86" fmla="*/ 32 w 86"/>
                <a:gd name="T87" fmla="*/ 18 h 146"/>
                <a:gd name="T88" fmla="*/ 18 w 86"/>
                <a:gd name="T89" fmla="*/ 21 h 146"/>
                <a:gd name="T90" fmla="*/ 5 w 86"/>
                <a:gd name="T91" fmla="*/ 29 h 146"/>
                <a:gd name="T92" fmla="*/ 5 w 86"/>
                <a:gd name="T93" fmla="*/ 8 h 146"/>
                <a:gd name="T94" fmla="*/ 20 w 86"/>
                <a:gd name="T95" fmla="*/ 2 h 146"/>
                <a:gd name="T96" fmla="*/ 39 w 86"/>
                <a:gd name="T9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6" h="146">
                  <a:moveTo>
                    <a:pt x="39" y="0"/>
                  </a:moveTo>
                  <a:lnTo>
                    <a:pt x="56" y="2"/>
                  </a:lnTo>
                  <a:lnTo>
                    <a:pt x="70" y="9"/>
                  </a:lnTo>
                  <a:lnTo>
                    <a:pt x="78" y="21"/>
                  </a:lnTo>
                  <a:lnTo>
                    <a:pt x="81" y="34"/>
                  </a:lnTo>
                  <a:lnTo>
                    <a:pt x="79" y="47"/>
                  </a:lnTo>
                  <a:lnTo>
                    <a:pt x="74" y="56"/>
                  </a:lnTo>
                  <a:lnTo>
                    <a:pt x="65" y="64"/>
                  </a:lnTo>
                  <a:lnTo>
                    <a:pt x="53" y="69"/>
                  </a:lnTo>
                  <a:lnTo>
                    <a:pt x="53" y="70"/>
                  </a:lnTo>
                  <a:lnTo>
                    <a:pt x="66" y="73"/>
                  </a:lnTo>
                  <a:lnTo>
                    <a:pt x="77" y="81"/>
                  </a:lnTo>
                  <a:lnTo>
                    <a:pt x="83" y="91"/>
                  </a:lnTo>
                  <a:lnTo>
                    <a:pt x="86" y="103"/>
                  </a:lnTo>
                  <a:lnTo>
                    <a:pt x="85" y="115"/>
                  </a:lnTo>
                  <a:lnTo>
                    <a:pt x="79" y="125"/>
                  </a:lnTo>
                  <a:lnTo>
                    <a:pt x="72" y="135"/>
                  </a:lnTo>
                  <a:lnTo>
                    <a:pt x="55" y="142"/>
                  </a:lnTo>
                  <a:lnTo>
                    <a:pt x="34" y="146"/>
                  </a:lnTo>
                  <a:lnTo>
                    <a:pt x="15" y="144"/>
                  </a:lnTo>
                  <a:lnTo>
                    <a:pt x="0" y="139"/>
                  </a:lnTo>
                  <a:lnTo>
                    <a:pt x="0" y="118"/>
                  </a:lnTo>
                  <a:lnTo>
                    <a:pt x="15" y="125"/>
                  </a:lnTo>
                  <a:lnTo>
                    <a:pt x="31" y="128"/>
                  </a:lnTo>
                  <a:lnTo>
                    <a:pt x="44" y="127"/>
                  </a:lnTo>
                  <a:lnTo>
                    <a:pt x="53" y="122"/>
                  </a:lnTo>
                  <a:lnTo>
                    <a:pt x="57" y="118"/>
                  </a:lnTo>
                  <a:lnTo>
                    <a:pt x="60" y="114"/>
                  </a:lnTo>
                  <a:lnTo>
                    <a:pt x="61" y="110"/>
                  </a:lnTo>
                  <a:lnTo>
                    <a:pt x="62" y="105"/>
                  </a:lnTo>
                  <a:lnTo>
                    <a:pt x="60" y="94"/>
                  </a:lnTo>
                  <a:lnTo>
                    <a:pt x="53" y="86"/>
                  </a:lnTo>
                  <a:lnTo>
                    <a:pt x="41" y="81"/>
                  </a:lnTo>
                  <a:lnTo>
                    <a:pt x="26" y="80"/>
                  </a:lnTo>
                  <a:lnTo>
                    <a:pt x="14" y="80"/>
                  </a:lnTo>
                  <a:lnTo>
                    <a:pt x="14" y="61"/>
                  </a:lnTo>
                  <a:lnTo>
                    <a:pt x="24" y="61"/>
                  </a:lnTo>
                  <a:lnTo>
                    <a:pt x="39" y="60"/>
                  </a:lnTo>
                  <a:lnTo>
                    <a:pt x="49" y="56"/>
                  </a:lnTo>
                  <a:lnTo>
                    <a:pt x="56" y="50"/>
                  </a:lnTo>
                  <a:lnTo>
                    <a:pt x="57" y="39"/>
                  </a:lnTo>
                  <a:lnTo>
                    <a:pt x="55" y="27"/>
                  </a:lnTo>
                  <a:lnTo>
                    <a:pt x="47" y="21"/>
                  </a:lnTo>
                  <a:lnTo>
                    <a:pt x="32" y="18"/>
                  </a:lnTo>
                  <a:lnTo>
                    <a:pt x="18" y="21"/>
                  </a:lnTo>
                  <a:lnTo>
                    <a:pt x="5" y="29"/>
                  </a:lnTo>
                  <a:lnTo>
                    <a:pt x="5" y="8"/>
                  </a:lnTo>
                  <a:lnTo>
                    <a:pt x="2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4712" y="3141"/>
              <a:ext cx="653" cy="22"/>
            </a:xfrm>
            <a:prstGeom prst="rect">
              <a:avLst/>
            </a:prstGeom>
            <a:solidFill>
              <a:srgbClr val="F4F9F8"/>
            </a:solidFill>
            <a:ln w="0">
              <a:solidFill>
                <a:srgbClr val="F4F9F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738" y="2880"/>
              <a:ext cx="103" cy="232"/>
            </a:xfrm>
            <a:prstGeom prst="rect">
              <a:avLst/>
            </a:prstGeom>
            <a:solidFill>
              <a:srgbClr val="CA1300"/>
            </a:solidFill>
            <a:ln w="0">
              <a:solidFill>
                <a:srgbClr val="CA13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4790" y="2880"/>
              <a:ext cx="51" cy="232"/>
            </a:xfrm>
            <a:prstGeom prst="rect">
              <a:avLst/>
            </a:prstGeom>
            <a:solidFill>
              <a:srgbClr val="9D0000"/>
            </a:solidFill>
            <a:ln w="0">
              <a:solidFill>
                <a:srgbClr val="9D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4902" y="2794"/>
              <a:ext cx="104" cy="318"/>
            </a:xfrm>
            <a:prstGeom prst="rect">
              <a:avLst/>
            </a:prstGeom>
            <a:solidFill>
              <a:srgbClr val="CA1300"/>
            </a:solidFill>
            <a:ln w="0">
              <a:solidFill>
                <a:srgbClr val="CA13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4954" y="2794"/>
              <a:ext cx="52" cy="318"/>
            </a:xfrm>
            <a:prstGeom prst="rect">
              <a:avLst/>
            </a:prstGeom>
            <a:solidFill>
              <a:srgbClr val="9D0000"/>
            </a:solidFill>
            <a:ln w="0">
              <a:solidFill>
                <a:srgbClr val="9D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5065" y="2825"/>
              <a:ext cx="105" cy="287"/>
            </a:xfrm>
            <a:prstGeom prst="rect">
              <a:avLst/>
            </a:prstGeom>
            <a:solidFill>
              <a:srgbClr val="CA1300"/>
            </a:solidFill>
            <a:ln w="0">
              <a:solidFill>
                <a:srgbClr val="CA13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5118" y="2825"/>
              <a:ext cx="52" cy="287"/>
            </a:xfrm>
            <a:prstGeom prst="rect">
              <a:avLst/>
            </a:prstGeom>
            <a:solidFill>
              <a:srgbClr val="9D0000"/>
            </a:solidFill>
            <a:ln w="0">
              <a:solidFill>
                <a:srgbClr val="9D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5230" y="2715"/>
              <a:ext cx="104" cy="397"/>
            </a:xfrm>
            <a:prstGeom prst="rect">
              <a:avLst/>
            </a:prstGeom>
            <a:solidFill>
              <a:srgbClr val="CA1300"/>
            </a:solidFill>
            <a:ln w="0">
              <a:solidFill>
                <a:srgbClr val="CA13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5281" y="2715"/>
              <a:ext cx="53" cy="397"/>
            </a:xfrm>
            <a:prstGeom prst="rect">
              <a:avLst/>
            </a:prstGeom>
            <a:solidFill>
              <a:srgbClr val="9D0000"/>
            </a:solidFill>
            <a:ln w="0">
              <a:solidFill>
                <a:srgbClr val="9D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4775" y="2601"/>
              <a:ext cx="518" cy="223"/>
            </a:xfrm>
            <a:custGeom>
              <a:avLst/>
              <a:gdLst>
                <a:gd name="T0" fmla="*/ 506 w 518"/>
                <a:gd name="T1" fmla="*/ 0 h 223"/>
                <a:gd name="T2" fmla="*/ 510 w 518"/>
                <a:gd name="T3" fmla="*/ 1 h 223"/>
                <a:gd name="T4" fmla="*/ 513 w 518"/>
                <a:gd name="T5" fmla="*/ 3 h 223"/>
                <a:gd name="T6" fmla="*/ 515 w 518"/>
                <a:gd name="T7" fmla="*/ 5 h 223"/>
                <a:gd name="T8" fmla="*/ 518 w 518"/>
                <a:gd name="T9" fmla="*/ 8 h 223"/>
                <a:gd name="T10" fmla="*/ 518 w 518"/>
                <a:gd name="T11" fmla="*/ 12 h 223"/>
                <a:gd name="T12" fmla="*/ 518 w 518"/>
                <a:gd name="T13" fmla="*/ 15 h 223"/>
                <a:gd name="T14" fmla="*/ 517 w 518"/>
                <a:gd name="T15" fmla="*/ 18 h 223"/>
                <a:gd name="T16" fmla="*/ 514 w 518"/>
                <a:gd name="T17" fmla="*/ 21 h 223"/>
                <a:gd name="T18" fmla="*/ 345 w 518"/>
                <a:gd name="T19" fmla="*/ 160 h 223"/>
                <a:gd name="T20" fmla="*/ 180 w 518"/>
                <a:gd name="T21" fmla="*/ 125 h 223"/>
                <a:gd name="T22" fmla="*/ 18 w 518"/>
                <a:gd name="T23" fmla="*/ 221 h 223"/>
                <a:gd name="T24" fmla="*/ 14 w 518"/>
                <a:gd name="T25" fmla="*/ 223 h 223"/>
                <a:gd name="T26" fmla="*/ 10 w 518"/>
                <a:gd name="T27" fmla="*/ 223 h 223"/>
                <a:gd name="T28" fmla="*/ 8 w 518"/>
                <a:gd name="T29" fmla="*/ 221 h 223"/>
                <a:gd name="T30" fmla="*/ 4 w 518"/>
                <a:gd name="T31" fmla="*/ 220 h 223"/>
                <a:gd name="T32" fmla="*/ 2 w 518"/>
                <a:gd name="T33" fmla="*/ 217 h 223"/>
                <a:gd name="T34" fmla="*/ 1 w 518"/>
                <a:gd name="T35" fmla="*/ 214 h 223"/>
                <a:gd name="T36" fmla="*/ 0 w 518"/>
                <a:gd name="T37" fmla="*/ 210 h 223"/>
                <a:gd name="T38" fmla="*/ 1 w 518"/>
                <a:gd name="T39" fmla="*/ 207 h 223"/>
                <a:gd name="T40" fmla="*/ 4 w 518"/>
                <a:gd name="T41" fmla="*/ 203 h 223"/>
                <a:gd name="T42" fmla="*/ 6 w 518"/>
                <a:gd name="T43" fmla="*/ 202 h 223"/>
                <a:gd name="T44" fmla="*/ 176 w 518"/>
                <a:gd name="T45" fmla="*/ 101 h 223"/>
                <a:gd name="T46" fmla="*/ 340 w 518"/>
                <a:gd name="T47" fmla="*/ 135 h 223"/>
                <a:gd name="T48" fmla="*/ 500 w 518"/>
                <a:gd name="T49" fmla="*/ 3 h 223"/>
                <a:gd name="T50" fmla="*/ 502 w 518"/>
                <a:gd name="T51" fmla="*/ 1 h 223"/>
                <a:gd name="T52" fmla="*/ 506 w 518"/>
                <a:gd name="T53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8" h="223">
                  <a:moveTo>
                    <a:pt x="506" y="0"/>
                  </a:moveTo>
                  <a:lnTo>
                    <a:pt x="510" y="1"/>
                  </a:lnTo>
                  <a:lnTo>
                    <a:pt x="513" y="3"/>
                  </a:lnTo>
                  <a:lnTo>
                    <a:pt x="515" y="5"/>
                  </a:lnTo>
                  <a:lnTo>
                    <a:pt x="518" y="8"/>
                  </a:lnTo>
                  <a:lnTo>
                    <a:pt x="518" y="12"/>
                  </a:lnTo>
                  <a:lnTo>
                    <a:pt x="518" y="15"/>
                  </a:lnTo>
                  <a:lnTo>
                    <a:pt x="517" y="18"/>
                  </a:lnTo>
                  <a:lnTo>
                    <a:pt x="514" y="21"/>
                  </a:lnTo>
                  <a:lnTo>
                    <a:pt x="345" y="160"/>
                  </a:lnTo>
                  <a:lnTo>
                    <a:pt x="180" y="125"/>
                  </a:lnTo>
                  <a:lnTo>
                    <a:pt x="18" y="221"/>
                  </a:lnTo>
                  <a:lnTo>
                    <a:pt x="14" y="223"/>
                  </a:lnTo>
                  <a:lnTo>
                    <a:pt x="10" y="223"/>
                  </a:lnTo>
                  <a:lnTo>
                    <a:pt x="8" y="221"/>
                  </a:lnTo>
                  <a:lnTo>
                    <a:pt x="4" y="220"/>
                  </a:lnTo>
                  <a:lnTo>
                    <a:pt x="2" y="217"/>
                  </a:lnTo>
                  <a:lnTo>
                    <a:pt x="1" y="214"/>
                  </a:lnTo>
                  <a:lnTo>
                    <a:pt x="0" y="210"/>
                  </a:lnTo>
                  <a:lnTo>
                    <a:pt x="1" y="207"/>
                  </a:lnTo>
                  <a:lnTo>
                    <a:pt x="4" y="203"/>
                  </a:lnTo>
                  <a:lnTo>
                    <a:pt x="6" y="202"/>
                  </a:lnTo>
                  <a:lnTo>
                    <a:pt x="176" y="101"/>
                  </a:lnTo>
                  <a:lnTo>
                    <a:pt x="340" y="135"/>
                  </a:lnTo>
                  <a:lnTo>
                    <a:pt x="500" y="3"/>
                  </a:lnTo>
                  <a:lnTo>
                    <a:pt x="502" y="1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4F9F8"/>
            </a:solidFill>
            <a:ln w="0">
              <a:solidFill>
                <a:srgbClr val="F4F9F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5228" y="2591"/>
              <a:ext cx="85" cy="82"/>
            </a:xfrm>
            <a:custGeom>
              <a:avLst/>
              <a:gdLst>
                <a:gd name="T0" fmla="*/ 85 w 85"/>
                <a:gd name="T1" fmla="*/ 0 h 82"/>
                <a:gd name="T2" fmla="*/ 57 w 85"/>
                <a:gd name="T3" fmla="*/ 76 h 82"/>
                <a:gd name="T4" fmla="*/ 56 w 85"/>
                <a:gd name="T5" fmla="*/ 78 h 82"/>
                <a:gd name="T6" fmla="*/ 53 w 85"/>
                <a:gd name="T7" fmla="*/ 81 h 82"/>
                <a:gd name="T8" fmla="*/ 49 w 85"/>
                <a:gd name="T9" fmla="*/ 82 h 82"/>
                <a:gd name="T10" fmla="*/ 47 w 85"/>
                <a:gd name="T11" fmla="*/ 82 h 82"/>
                <a:gd name="T12" fmla="*/ 43 w 85"/>
                <a:gd name="T13" fmla="*/ 82 h 82"/>
                <a:gd name="T14" fmla="*/ 39 w 85"/>
                <a:gd name="T15" fmla="*/ 81 h 82"/>
                <a:gd name="T16" fmla="*/ 38 w 85"/>
                <a:gd name="T17" fmla="*/ 78 h 82"/>
                <a:gd name="T18" fmla="*/ 35 w 85"/>
                <a:gd name="T19" fmla="*/ 74 h 82"/>
                <a:gd name="T20" fmla="*/ 35 w 85"/>
                <a:gd name="T21" fmla="*/ 72 h 82"/>
                <a:gd name="T22" fmla="*/ 36 w 85"/>
                <a:gd name="T23" fmla="*/ 68 h 82"/>
                <a:gd name="T24" fmla="*/ 52 w 85"/>
                <a:gd name="T25" fmla="*/ 25 h 82"/>
                <a:gd name="T26" fmla="*/ 11 w 85"/>
                <a:gd name="T27" fmla="*/ 26 h 82"/>
                <a:gd name="T28" fmla="*/ 11 w 85"/>
                <a:gd name="T29" fmla="*/ 26 h 82"/>
                <a:gd name="T30" fmla="*/ 6 w 85"/>
                <a:gd name="T31" fmla="*/ 26 h 82"/>
                <a:gd name="T32" fmla="*/ 4 w 85"/>
                <a:gd name="T33" fmla="*/ 23 h 82"/>
                <a:gd name="T34" fmla="*/ 1 w 85"/>
                <a:gd name="T35" fmla="*/ 19 h 82"/>
                <a:gd name="T36" fmla="*/ 0 w 85"/>
                <a:gd name="T37" fmla="*/ 15 h 82"/>
                <a:gd name="T38" fmla="*/ 0 w 85"/>
                <a:gd name="T39" fmla="*/ 10 h 82"/>
                <a:gd name="T40" fmla="*/ 2 w 85"/>
                <a:gd name="T41" fmla="*/ 8 h 82"/>
                <a:gd name="T42" fmla="*/ 6 w 85"/>
                <a:gd name="T43" fmla="*/ 5 h 82"/>
                <a:gd name="T44" fmla="*/ 10 w 85"/>
                <a:gd name="T45" fmla="*/ 4 h 82"/>
                <a:gd name="T46" fmla="*/ 85 w 85"/>
                <a:gd name="T4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5" h="82">
                  <a:moveTo>
                    <a:pt x="85" y="0"/>
                  </a:moveTo>
                  <a:lnTo>
                    <a:pt x="57" y="76"/>
                  </a:lnTo>
                  <a:lnTo>
                    <a:pt x="56" y="78"/>
                  </a:lnTo>
                  <a:lnTo>
                    <a:pt x="53" y="81"/>
                  </a:lnTo>
                  <a:lnTo>
                    <a:pt x="49" y="82"/>
                  </a:lnTo>
                  <a:lnTo>
                    <a:pt x="47" y="82"/>
                  </a:lnTo>
                  <a:lnTo>
                    <a:pt x="43" y="82"/>
                  </a:lnTo>
                  <a:lnTo>
                    <a:pt x="39" y="81"/>
                  </a:lnTo>
                  <a:lnTo>
                    <a:pt x="38" y="78"/>
                  </a:lnTo>
                  <a:lnTo>
                    <a:pt x="35" y="74"/>
                  </a:lnTo>
                  <a:lnTo>
                    <a:pt x="35" y="72"/>
                  </a:lnTo>
                  <a:lnTo>
                    <a:pt x="36" y="68"/>
                  </a:lnTo>
                  <a:lnTo>
                    <a:pt x="52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6" y="26"/>
                  </a:lnTo>
                  <a:lnTo>
                    <a:pt x="4" y="23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2" y="8"/>
                  </a:lnTo>
                  <a:lnTo>
                    <a:pt x="6" y="5"/>
                  </a:lnTo>
                  <a:lnTo>
                    <a:pt x="10" y="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4F9F8"/>
            </a:solidFill>
            <a:ln w="0">
              <a:solidFill>
                <a:srgbClr val="F4F9F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3634" y="3345"/>
              <a:ext cx="385" cy="484"/>
            </a:xfrm>
            <a:custGeom>
              <a:avLst/>
              <a:gdLst>
                <a:gd name="T0" fmla="*/ 193 w 385"/>
                <a:gd name="T1" fmla="*/ 0 h 484"/>
                <a:gd name="T2" fmla="*/ 231 w 385"/>
                <a:gd name="T3" fmla="*/ 4 h 484"/>
                <a:gd name="T4" fmla="*/ 266 w 385"/>
                <a:gd name="T5" fmla="*/ 14 h 484"/>
                <a:gd name="T6" fmla="*/ 299 w 385"/>
                <a:gd name="T7" fmla="*/ 31 h 484"/>
                <a:gd name="T8" fmla="*/ 326 w 385"/>
                <a:gd name="T9" fmla="*/ 55 h 484"/>
                <a:gd name="T10" fmla="*/ 350 w 385"/>
                <a:gd name="T11" fmla="*/ 82 h 484"/>
                <a:gd name="T12" fmla="*/ 368 w 385"/>
                <a:gd name="T13" fmla="*/ 114 h 484"/>
                <a:gd name="T14" fmla="*/ 380 w 385"/>
                <a:gd name="T15" fmla="*/ 148 h 484"/>
                <a:gd name="T16" fmla="*/ 385 w 385"/>
                <a:gd name="T17" fmla="*/ 186 h 484"/>
                <a:gd name="T18" fmla="*/ 385 w 385"/>
                <a:gd name="T19" fmla="*/ 192 h 484"/>
                <a:gd name="T20" fmla="*/ 383 w 385"/>
                <a:gd name="T21" fmla="*/ 221 h 484"/>
                <a:gd name="T22" fmla="*/ 375 w 385"/>
                <a:gd name="T23" fmla="*/ 247 h 484"/>
                <a:gd name="T24" fmla="*/ 363 w 385"/>
                <a:gd name="T25" fmla="*/ 275 h 484"/>
                <a:gd name="T26" fmla="*/ 349 w 385"/>
                <a:gd name="T27" fmla="*/ 302 h 484"/>
                <a:gd name="T28" fmla="*/ 334 w 385"/>
                <a:gd name="T29" fmla="*/ 330 h 484"/>
                <a:gd name="T30" fmla="*/ 319 w 385"/>
                <a:gd name="T31" fmla="*/ 360 h 484"/>
                <a:gd name="T32" fmla="*/ 304 w 385"/>
                <a:gd name="T33" fmla="*/ 391 h 484"/>
                <a:gd name="T34" fmla="*/ 294 w 385"/>
                <a:gd name="T35" fmla="*/ 425 h 484"/>
                <a:gd name="T36" fmla="*/ 286 w 385"/>
                <a:gd name="T37" fmla="*/ 462 h 484"/>
                <a:gd name="T38" fmla="*/ 253 w 385"/>
                <a:gd name="T39" fmla="*/ 470 h 484"/>
                <a:gd name="T40" fmla="*/ 227 w 385"/>
                <a:gd name="T41" fmla="*/ 476 h 484"/>
                <a:gd name="T42" fmla="*/ 206 w 385"/>
                <a:gd name="T43" fmla="*/ 481 h 484"/>
                <a:gd name="T44" fmla="*/ 190 w 385"/>
                <a:gd name="T45" fmla="*/ 484 h 484"/>
                <a:gd name="T46" fmla="*/ 176 w 385"/>
                <a:gd name="T47" fmla="*/ 484 h 484"/>
                <a:gd name="T48" fmla="*/ 163 w 385"/>
                <a:gd name="T49" fmla="*/ 481 h 484"/>
                <a:gd name="T50" fmla="*/ 148 w 385"/>
                <a:gd name="T51" fmla="*/ 476 h 484"/>
                <a:gd name="T52" fmla="*/ 131 w 385"/>
                <a:gd name="T53" fmla="*/ 466 h 484"/>
                <a:gd name="T54" fmla="*/ 112 w 385"/>
                <a:gd name="T55" fmla="*/ 453 h 484"/>
                <a:gd name="T56" fmla="*/ 101 w 385"/>
                <a:gd name="T57" fmla="*/ 419 h 484"/>
                <a:gd name="T58" fmla="*/ 89 w 385"/>
                <a:gd name="T59" fmla="*/ 390 h 484"/>
                <a:gd name="T60" fmla="*/ 78 w 385"/>
                <a:gd name="T61" fmla="*/ 364 h 484"/>
                <a:gd name="T62" fmla="*/ 65 w 385"/>
                <a:gd name="T63" fmla="*/ 341 h 484"/>
                <a:gd name="T64" fmla="*/ 52 w 385"/>
                <a:gd name="T65" fmla="*/ 320 h 484"/>
                <a:gd name="T66" fmla="*/ 40 w 385"/>
                <a:gd name="T67" fmla="*/ 301 h 484"/>
                <a:gd name="T68" fmla="*/ 28 w 385"/>
                <a:gd name="T69" fmla="*/ 279 h 484"/>
                <a:gd name="T70" fmla="*/ 17 w 385"/>
                <a:gd name="T71" fmla="*/ 254 h 484"/>
                <a:gd name="T72" fmla="*/ 8 w 385"/>
                <a:gd name="T73" fmla="*/ 226 h 484"/>
                <a:gd name="T74" fmla="*/ 0 w 385"/>
                <a:gd name="T75" fmla="*/ 192 h 484"/>
                <a:gd name="T76" fmla="*/ 4 w 385"/>
                <a:gd name="T77" fmla="*/ 154 h 484"/>
                <a:gd name="T78" fmla="*/ 16 w 385"/>
                <a:gd name="T79" fmla="*/ 118 h 484"/>
                <a:gd name="T80" fmla="*/ 33 w 385"/>
                <a:gd name="T81" fmla="*/ 85 h 484"/>
                <a:gd name="T82" fmla="*/ 57 w 385"/>
                <a:gd name="T83" fmla="*/ 57 h 484"/>
                <a:gd name="T84" fmla="*/ 86 w 385"/>
                <a:gd name="T85" fmla="*/ 34 h 484"/>
                <a:gd name="T86" fmla="*/ 118 w 385"/>
                <a:gd name="T87" fmla="*/ 15 h 484"/>
                <a:gd name="T88" fmla="*/ 155 w 385"/>
                <a:gd name="T89" fmla="*/ 4 h 484"/>
                <a:gd name="T90" fmla="*/ 193 w 385"/>
                <a:gd name="T91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5" h="484">
                  <a:moveTo>
                    <a:pt x="193" y="0"/>
                  </a:moveTo>
                  <a:lnTo>
                    <a:pt x="231" y="4"/>
                  </a:lnTo>
                  <a:lnTo>
                    <a:pt x="266" y="14"/>
                  </a:lnTo>
                  <a:lnTo>
                    <a:pt x="299" y="31"/>
                  </a:lnTo>
                  <a:lnTo>
                    <a:pt x="326" y="55"/>
                  </a:lnTo>
                  <a:lnTo>
                    <a:pt x="350" y="82"/>
                  </a:lnTo>
                  <a:lnTo>
                    <a:pt x="368" y="114"/>
                  </a:lnTo>
                  <a:lnTo>
                    <a:pt x="380" y="148"/>
                  </a:lnTo>
                  <a:lnTo>
                    <a:pt x="385" y="186"/>
                  </a:lnTo>
                  <a:lnTo>
                    <a:pt x="385" y="192"/>
                  </a:lnTo>
                  <a:lnTo>
                    <a:pt x="383" y="221"/>
                  </a:lnTo>
                  <a:lnTo>
                    <a:pt x="375" y="247"/>
                  </a:lnTo>
                  <a:lnTo>
                    <a:pt x="363" y="275"/>
                  </a:lnTo>
                  <a:lnTo>
                    <a:pt x="349" y="302"/>
                  </a:lnTo>
                  <a:lnTo>
                    <a:pt x="334" y="330"/>
                  </a:lnTo>
                  <a:lnTo>
                    <a:pt x="319" y="360"/>
                  </a:lnTo>
                  <a:lnTo>
                    <a:pt x="304" y="391"/>
                  </a:lnTo>
                  <a:lnTo>
                    <a:pt x="294" y="425"/>
                  </a:lnTo>
                  <a:lnTo>
                    <a:pt x="286" y="462"/>
                  </a:lnTo>
                  <a:lnTo>
                    <a:pt x="253" y="470"/>
                  </a:lnTo>
                  <a:lnTo>
                    <a:pt x="227" y="476"/>
                  </a:lnTo>
                  <a:lnTo>
                    <a:pt x="206" y="481"/>
                  </a:lnTo>
                  <a:lnTo>
                    <a:pt x="190" y="484"/>
                  </a:lnTo>
                  <a:lnTo>
                    <a:pt x="176" y="484"/>
                  </a:lnTo>
                  <a:lnTo>
                    <a:pt x="163" y="481"/>
                  </a:lnTo>
                  <a:lnTo>
                    <a:pt x="148" y="476"/>
                  </a:lnTo>
                  <a:lnTo>
                    <a:pt x="131" y="466"/>
                  </a:lnTo>
                  <a:lnTo>
                    <a:pt x="112" y="453"/>
                  </a:lnTo>
                  <a:lnTo>
                    <a:pt x="101" y="419"/>
                  </a:lnTo>
                  <a:lnTo>
                    <a:pt x="89" y="390"/>
                  </a:lnTo>
                  <a:lnTo>
                    <a:pt x="78" y="364"/>
                  </a:lnTo>
                  <a:lnTo>
                    <a:pt x="65" y="341"/>
                  </a:lnTo>
                  <a:lnTo>
                    <a:pt x="52" y="320"/>
                  </a:lnTo>
                  <a:lnTo>
                    <a:pt x="40" y="301"/>
                  </a:lnTo>
                  <a:lnTo>
                    <a:pt x="28" y="279"/>
                  </a:lnTo>
                  <a:lnTo>
                    <a:pt x="17" y="254"/>
                  </a:lnTo>
                  <a:lnTo>
                    <a:pt x="8" y="226"/>
                  </a:lnTo>
                  <a:lnTo>
                    <a:pt x="0" y="192"/>
                  </a:lnTo>
                  <a:lnTo>
                    <a:pt x="4" y="154"/>
                  </a:lnTo>
                  <a:lnTo>
                    <a:pt x="16" y="118"/>
                  </a:lnTo>
                  <a:lnTo>
                    <a:pt x="33" y="85"/>
                  </a:lnTo>
                  <a:lnTo>
                    <a:pt x="57" y="57"/>
                  </a:lnTo>
                  <a:lnTo>
                    <a:pt x="86" y="34"/>
                  </a:lnTo>
                  <a:lnTo>
                    <a:pt x="118" y="15"/>
                  </a:lnTo>
                  <a:lnTo>
                    <a:pt x="155" y="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ACF17"/>
            </a:solidFill>
            <a:ln w="0">
              <a:solidFill>
                <a:srgbClr val="FACF1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3833" y="3346"/>
              <a:ext cx="186" cy="482"/>
            </a:xfrm>
            <a:custGeom>
              <a:avLst/>
              <a:gdLst>
                <a:gd name="T0" fmla="*/ 0 w 186"/>
                <a:gd name="T1" fmla="*/ 0 h 482"/>
                <a:gd name="T2" fmla="*/ 37 w 186"/>
                <a:gd name="T3" fmla="*/ 4 h 482"/>
                <a:gd name="T4" fmla="*/ 71 w 186"/>
                <a:gd name="T5" fmla="*/ 16 h 482"/>
                <a:gd name="T6" fmla="*/ 103 w 186"/>
                <a:gd name="T7" fmla="*/ 33 h 482"/>
                <a:gd name="T8" fmla="*/ 130 w 186"/>
                <a:gd name="T9" fmla="*/ 55 h 482"/>
                <a:gd name="T10" fmla="*/ 152 w 186"/>
                <a:gd name="T11" fmla="*/ 83 h 482"/>
                <a:gd name="T12" fmla="*/ 171 w 186"/>
                <a:gd name="T13" fmla="*/ 114 h 482"/>
                <a:gd name="T14" fmla="*/ 181 w 186"/>
                <a:gd name="T15" fmla="*/ 148 h 482"/>
                <a:gd name="T16" fmla="*/ 186 w 186"/>
                <a:gd name="T17" fmla="*/ 185 h 482"/>
                <a:gd name="T18" fmla="*/ 186 w 186"/>
                <a:gd name="T19" fmla="*/ 191 h 482"/>
                <a:gd name="T20" fmla="*/ 184 w 186"/>
                <a:gd name="T21" fmla="*/ 220 h 482"/>
                <a:gd name="T22" fmla="*/ 176 w 186"/>
                <a:gd name="T23" fmla="*/ 246 h 482"/>
                <a:gd name="T24" fmla="*/ 164 w 186"/>
                <a:gd name="T25" fmla="*/ 274 h 482"/>
                <a:gd name="T26" fmla="*/ 150 w 186"/>
                <a:gd name="T27" fmla="*/ 301 h 482"/>
                <a:gd name="T28" fmla="*/ 135 w 186"/>
                <a:gd name="T29" fmla="*/ 329 h 482"/>
                <a:gd name="T30" fmla="*/ 120 w 186"/>
                <a:gd name="T31" fmla="*/ 359 h 482"/>
                <a:gd name="T32" fmla="*/ 105 w 186"/>
                <a:gd name="T33" fmla="*/ 390 h 482"/>
                <a:gd name="T34" fmla="*/ 95 w 186"/>
                <a:gd name="T35" fmla="*/ 424 h 482"/>
                <a:gd name="T36" fmla="*/ 87 w 186"/>
                <a:gd name="T37" fmla="*/ 461 h 482"/>
                <a:gd name="T38" fmla="*/ 58 w 186"/>
                <a:gd name="T39" fmla="*/ 469 h 482"/>
                <a:gd name="T40" fmla="*/ 34 w 186"/>
                <a:gd name="T41" fmla="*/ 474 h 482"/>
                <a:gd name="T42" fmla="*/ 16 w 186"/>
                <a:gd name="T43" fmla="*/ 479 h 482"/>
                <a:gd name="T44" fmla="*/ 0 w 186"/>
                <a:gd name="T45" fmla="*/ 482 h 482"/>
                <a:gd name="T46" fmla="*/ 0 w 186"/>
                <a:gd name="T47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6" h="482">
                  <a:moveTo>
                    <a:pt x="0" y="0"/>
                  </a:moveTo>
                  <a:lnTo>
                    <a:pt x="37" y="4"/>
                  </a:lnTo>
                  <a:lnTo>
                    <a:pt x="71" y="16"/>
                  </a:lnTo>
                  <a:lnTo>
                    <a:pt x="103" y="33"/>
                  </a:lnTo>
                  <a:lnTo>
                    <a:pt x="130" y="55"/>
                  </a:lnTo>
                  <a:lnTo>
                    <a:pt x="152" y="83"/>
                  </a:lnTo>
                  <a:lnTo>
                    <a:pt x="171" y="114"/>
                  </a:lnTo>
                  <a:lnTo>
                    <a:pt x="181" y="148"/>
                  </a:lnTo>
                  <a:lnTo>
                    <a:pt x="186" y="185"/>
                  </a:lnTo>
                  <a:lnTo>
                    <a:pt x="186" y="191"/>
                  </a:lnTo>
                  <a:lnTo>
                    <a:pt x="184" y="220"/>
                  </a:lnTo>
                  <a:lnTo>
                    <a:pt x="176" y="246"/>
                  </a:lnTo>
                  <a:lnTo>
                    <a:pt x="164" y="274"/>
                  </a:lnTo>
                  <a:lnTo>
                    <a:pt x="150" y="301"/>
                  </a:lnTo>
                  <a:lnTo>
                    <a:pt x="135" y="329"/>
                  </a:lnTo>
                  <a:lnTo>
                    <a:pt x="120" y="359"/>
                  </a:lnTo>
                  <a:lnTo>
                    <a:pt x="105" y="390"/>
                  </a:lnTo>
                  <a:lnTo>
                    <a:pt x="95" y="424"/>
                  </a:lnTo>
                  <a:lnTo>
                    <a:pt x="87" y="461"/>
                  </a:lnTo>
                  <a:lnTo>
                    <a:pt x="58" y="469"/>
                  </a:lnTo>
                  <a:lnTo>
                    <a:pt x="34" y="474"/>
                  </a:lnTo>
                  <a:lnTo>
                    <a:pt x="16" y="479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AF07"/>
            </a:solidFill>
            <a:ln w="0">
              <a:solidFill>
                <a:srgbClr val="E9AF0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3767" y="3857"/>
              <a:ext cx="132" cy="91"/>
            </a:xfrm>
            <a:custGeom>
              <a:avLst/>
              <a:gdLst>
                <a:gd name="T0" fmla="*/ 0 w 132"/>
                <a:gd name="T1" fmla="*/ 0 h 91"/>
                <a:gd name="T2" fmla="*/ 132 w 132"/>
                <a:gd name="T3" fmla="*/ 0 h 91"/>
                <a:gd name="T4" fmla="*/ 132 w 132"/>
                <a:gd name="T5" fmla="*/ 58 h 91"/>
                <a:gd name="T6" fmla="*/ 129 w 132"/>
                <a:gd name="T7" fmla="*/ 72 h 91"/>
                <a:gd name="T8" fmla="*/ 124 w 132"/>
                <a:gd name="T9" fmla="*/ 82 h 91"/>
                <a:gd name="T10" fmla="*/ 116 w 132"/>
                <a:gd name="T11" fmla="*/ 89 h 91"/>
                <a:gd name="T12" fmla="*/ 106 w 132"/>
                <a:gd name="T13" fmla="*/ 91 h 91"/>
                <a:gd name="T14" fmla="*/ 26 w 132"/>
                <a:gd name="T15" fmla="*/ 91 h 91"/>
                <a:gd name="T16" fmla="*/ 15 w 132"/>
                <a:gd name="T17" fmla="*/ 89 h 91"/>
                <a:gd name="T18" fmla="*/ 8 w 132"/>
                <a:gd name="T19" fmla="*/ 82 h 91"/>
                <a:gd name="T20" fmla="*/ 1 w 132"/>
                <a:gd name="T21" fmla="*/ 72 h 91"/>
                <a:gd name="T22" fmla="*/ 0 w 132"/>
                <a:gd name="T23" fmla="*/ 58 h 91"/>
                <a:gd name="T24" fmla="*/ 0 w 132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91">
                  <a:moveTo>
                    <a:pt x="0" y="0"/>
                  </a:moveTo>
                  <a:lnTo>
                    <a:pt x="132" y="0"/>
                  </a:lnTo>
                  <a:lnTo>
                    <a:pt x="132" y="58"/>
                  </a:lnTo>
                  <a:lnTo>
                    <a:pt x="129" y="72"/>
                  </a:lnTo>
                  <a:lnTo>
                    <a:pt x="124" y="82"/>
                  </a:lnTo>
                  <a:lnTo>
                    <a:pt x="116" y="89"/>
                  </a:lnTo>
                  <a:lnTo>
                    <a:pt x="106" y="91"/>
                  </a:lnTo>
                  <a:lnTo>
                    <a:pt x="26" y="91"/>
                  </a:lnTo>
                  <a:lnTo>
                    <a:pt x="15" y="89"/>
                  </a:lnTo>
                  <a:lnTo>
                    <a:pt x="8" y="82"/>
                  </a:lnTo>
                  <a:lnTo>
                    <a:pt x="1" y="72"/>
                  </a:lnTo>
                  <a:lnTo>
                    <a:pt x="0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B7BA"/>
            </a:solidFill>
            <a:ln w="0">
              <a:solidFill>
                <a:srgbClr val="A2B7B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3767" y="3857"/>
              <a:ext cx="65" cy="91"/>
            </a:xfrm>
            <a:custGeom>
              <a:avLst/>
              <a:gdLst>
                <a:gd name="T0" fmla="*/ 0 w 65"/>
                <a:gd name="T1" fmla="*/ 0 h 91"/>
                <a:gd name="T2" fmla="*/ 65 w 65"/>
                <a:gd name="T3" fmla="*/ 0 h 91"/>
                <a:gd name="T4" fmla="*/ 65 w 65"/>
                <a:gd name="T5" fmla="*/ 91 h 91"/>
                <a:gd name="T6" fmla="*/ 26 w 65"/>
                <a:gd name="T7" fmla="*/ 91 h 91"/>
                <a:gd name="T8" fmla="*/ 15 w 65"/>
                <a:gd name="T9" fmla="*/ 89 h 91"/>
                <a:gd name="T10" fmla="*/ 8 w 65"/>
                <a:gd name="T11" fmla="*/ 82 h 91"/>
                <a:gd name="T12" fmla="*/ 1 w 65"/>
                <a:gd name="T13" fmla="*/ 72 h 91"/>
                <a:gd name="T14" fmla="*/ 0 w 65"/>
                <a:gd name="T15" fmla="*/ 58 h 91"/>
                <a:gd name="T16" fmla="*/ 0 w 65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91">
                  <a:moveTo>
                    <a:pt x="0" y="0"/>
                  </a:moveTo>
                  <a:lnTo>
                    <a:pt x="65" y="0"/>
                  </a:lnTo>
                  <a:lnTo>
                    <a:pt x="65" y="91"/>
                  </a:lnTo>
                  <a:lnTo>
                    <a:pt x="26" y="91"/>
                  </a:lnTo>
                  <a:lnTo>
                    <a:pt x="15" y="89"/>
                  </a:lnTo>
                  <a:lnTo>
                    <a:pt x="8" y="82"/>
                  </a:lnTo>
                  <a:lnTo>
                    <a:pt x="1" y="72"/>
                  </a:lnTo>
                  <a:lnTo>
                    <a:pt x="0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0DF"/>
            </a:solidFill>
            <a:ln w="0">
              <a:solidFill>
                <a:srgbClr val="D3E0D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3832" y="3857"/>
              <a:ext cx="67" cy="91"/>
            </a:xfrm>
            <a:custGeom>
              <a:avLst/>
              <a:gdLst>
                <a:gd name="T0" fmla="*/ 0 w 67"/>
                <a:gd name="T1" fmla="*/ 0 h 91"/>
                <a:gd name="T2" fmla="*/ 67 w 67"/>
                <a:gd name="T3" fmla="*/ 0 h 91"/>
                <a:gd name="T4" fmla="*/ 67 w 67"/>
                <a:gd name="T5" fmla="*/ 58 h 91"/>
                <a:gd name="T6" fmla="*/ 64 w 67"/>
                <a:gd name="T7" fmla="*/ 72 h 91"/>
                <a:gd name="T8" fmla="*/ 59 w 67"/>
                <a:gd name="T9" fmla="*/ 82 h 91"/>
                <a:gd name="T10" fmla="*/ 51 w 67"/>
                <a:gd name="T11" fmla="*/ 89 h 91"/>
                <a:gd name="T12" fmla="*/ 41 w 67"/>
                <a:gd name="T13" fmla="*/ 91 h 91"/>
                <a:gd name="T14" fmla="*/ 0 w 67"/>
                <a:gd name="T15" fmla="*/ 91 h 91"/>
                <a:gd name="T16" fmla="*/ 0 w 67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91">
                  <a:moveTo>
                    <a:pt x="0" y="0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64" y="72"/>
                  </a:lnTo>
                  <a:lnTo>
                    <a:pt x="59" y="82"/>
                  </a:lnTo>
                  <a:lnTo>
                    <a:pt x="51" y="89"/>
                  </a:lnTo>
                  <a:lnTo>
                    <a:pt x="41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B7BA"/>
            </a:solidFill>
            <a:ln w="0">
              <a:solidFill>
                <a:srgbClr val="A2B7B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3735" y="3569"/>
              <a:ext cx="70" cy="231"/>
            </a:xfrm>
            <a:custGeom>
              <a:avLst/>
              <a:gdLst>
                <a:gd name="T0" fmla="*/ 6 w 70"/>
                <a:gd name="T1" fmla="*/ 0 h 231"/>
                <a:gd name="T2" fmla="*/ 8 w 70"/>
                <a:gd name="T3" fmla="*/ 1 h 231"/>
                <a:gd name="T4" fmla="*/ 9 w 70"/>
                <a:gd name="T5" fmla="*/ 4 h 231"/>
                <a:gd name="T6" fmla="*/ 11 w 70"/>
                <a:gd name="T7" fmla="*/ 6 h 231"/>
                <a:gd name="T8" fmla="*/ 13 w 70"/>
                <a:gd name="T9" fmla="*/ 13 h 231"/>
                <a:gd name="T10" fmla="*/ 19 w 70"/>
                <a:gd name="T11" fmla="*/ 22 h 231"/>
                <a:gd name="T12" fmla="*/ 24 w 70"/>
                <a:gd name="T13" fmla="*/ 35 h 231"/>
                <a:gd name="T14" fmla="*/ 29 w 70"/>
                <a:gd name="T15" fmla="*/ 49 h 231"/>
                <a:gd name="T16" fmla="*/ 38 w 70"/>
                <a:gd name="T17" fmla="*/ 68 h 231"/>
                <a:gd name="T18" fmla="*/ 46 w 70"/>
                <a:gd name="T19" fmla="*/ 87 h 231"/>
                <a:gd name="T20" fmla="*/ 53 w 70"/>
                <a:gd name="T21" fmla="*/ 104 h 231"/>
                <a:gd name="T22" fmla="*/ 58 w 70"/>
                <a:gd name="T23" fmla="*/ 119 h 231"/>
                <a:gd name="T24" fmla="*/ 62 w 70"/>
                <a:gd name="T25" fmla="*/ 133 h 231"/>
                <a:gd name="T26" fmla="*/ 64 w 70"/>
                <a:gd name="T27" fmla="*/ 149 h 231"/>
                <a:gd name="T28" fmla="*/ 68 w 70"/>
                <a:gd name="T29" fmla="*/ 184 h 231"/>
                <a:gd name="T30" fmla="*/ 68 w 70"/>
                <a:gd name="T31" fmla="*/ 200 h 231"/>
                <a:gd name="T32" fmla="*/ 70 w 70"/>
                <a:gd name="T33" fmla="*/ 213 h 231"/>
                <a:gd name="T34" fmla="*/ 70 w 70"/>
                <a:gd name="T35" fmla="*/ 222 h 231"/>
                <a:gd name="T36" fmla="*/ 70 w 70"/>
                <a:gd name="T37" fmla="*/ 226 h 231"/>
                <a:gd name="T38" fmla="*/ 68 w 70"/>
                <a:gd name="T39" fmla="*/ 229 h 231"/>
                <a:gd name="T40" fmla="*/ 67 w 70"/>
                <a:gd name="T41" fmla="*/ 230 h 231"/>
                <a:gd name="T42" fmla="*/ 64 w 70"/>
                <a:gd name="T43" fmla="*/ 231 h 231"/>
                <a:gd name="T44" fmla="*/ 62 w 70"/>
                <a:gd name="T45" fmla="*/ 230 h 231"/>
                <a:gd name="T46" fmla="*/ 59 w 70"/>
                <a:gd name="T47" fmla="*/ 229 h 231"/>
                <a:gd name="T48" fmla="*/ 59 w 70"/>
                <a:gd name="T49" fmla="*/ 226 h 231"/>
                <a:gd name="T50" fmla="*/ 59 w 70"/>
                <a:gd name="T51" fmla="*/ 225 h 231"/>
                <a:gd name="T52" fmla="*/ 59 w 70"/>
                <a:gd name="T53" fmla="*/ 222 h 231"/>
                <a:gd name="T54" fmla="*/ 59 w 70"/>
                <a:gd name="T55" fmla="*/ 218 h 231"/>
                <a:gd name="T56" fmla="*/ 59 w 70"/>
                <a:gd name="T57" fmla="*/ 213 h 231"/>
                <a:gd name="T58" fmla="*/ 58 w 70"/>
                <a:gd name="T59" fmla="*/ 208 h 231"/>
                <a:gd name="T60" fmla="*/ 58 w 70"/>
                <a:gd name="T61" fmla="*/ 201 h 231"/>
                <a:gd name="T62" fmla="*/ 57 w 70"/>
                <a:gd name="T63" fmla="*/ 176 h 231"/>
                <a:gd name="T64" fmla="*/ 54 w 70"/>
                <a:gd name="T65" fmla="*/ 150 h 231"/>
                <a:gd name="T66" fmla="*/ 51 w 70"/>
                <a:gd name="T67" fmla="*/ 134 h 231"/>
                <a:gd name="T68" fmla="*/ 47 w 70"/>
                <a:gd name="T69" fmla="*/ 123 h 231"/>
                <a:gd name="T70" fmla="*/ 42 w 70"/>
                <a:gd name="T71" fmla="*/ 108 h 231"/>
                <a:gd name="T72" fmla="*/ 36 w 70"/>
                <a:gd name="T73" fmla="*/ 91 h 231"/>
                <a:gd name="T74" fmla="*/ 28 w 70"/>
                <a:gd name="T75" fmla="*/ 73 h 231"/>
                <a:gd name="T76" fmla="*/ 20 w 70"/>
                <a:gd name="T77" fmla="*/ 53 h 231"/>
                <a:gd name="T78" fmla="*/ 12 w 70"/>
                <a:gd name="T79" fmla="*/ 36 h 231"/>
                <a:gd name="T80" fmla="*/ 7 w 70"/>
                <a:gd name="T81" fmla="*/ 21 h 231"/>
                <a:gd name="T82" fmla="*/ 4 w 70"/>
                <a:gd name="T83" fmla="*/ 17 h 231"/>
                <a:gd name="T84" fmla="*/ 3 w 70"/>
                <a:gd name="T85" fmla="*/ 13 h 231"/>
                <a:gd name="T86" fmla="*/ 2 w 70"/>
                <a:gd name="T87" fmla="*/ 10 h 231"/>
                <a:gd name="T88" fmla="*/ 0 w 70"/>
                <a:gd name="T89" fmla="*/ 9 h 231"/>
                <a:gd name="T90" fmla="*/ 0 w 70"/>
                <a:gd name="T91" fmla="*/ 7 h 231"/>
                <a:gd name="T92" fmla="*/ 0 w 70"/>
                <a:gd name="T93" fmla="*/ 7 h 231"/>
                <a:gd name="T94" fmla="*/ 0 w 70"/>
                <a:gd name="T95" fmla="*/ 5 h 231"/>
                <a:gd name="T96" fmla="*/ 2 w 70"/>
                <a:gd name="T97" fmla="*/ 2 h 231"/>
                <a:gd name="T98" fmla="*/ 3 w 70"/>
                <a:gd name="T99" fmla="*/ 1 h 231"/>
                <a:gd name="T100" fmla="*/ 6 w 70"/>
                <a:gd name="T10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" h="231">
                  <a:moveTo>
                    <a:pt x="6" y="0"/>
                  </a:moveTo>
                  <a:lnTo>
                    <a:pt x="8" y="1"/>
                  </a:lnTo>
                  <a:lnTo>
                    <a:pt x="9" y="4"/>
                  </a:lnTo>
                  <a:lnTo>
                    <a:pt x="11" y="6"/>
                  </a:lnTo>
                  <a:lnTo>
                    <a:pt x="13" y="13"/>
                  </a:lnTo>
                  <a:lnTo>
                    <a:pt x="19" y="22"/>
                  </a:lnTo>
                  <a:lnTo>
                    <a:pt x="24" y="35"/>
                  </a:lnTo>
                  <a:lnTo>
                    <a:pt x="29" y="49"/>
                  </a:lnTo>
                  <a:lnTo>
                    <a:pt x="38" y="68"/>
                  </a:lnTo>
                  <a:lnTo>
                    <a:pt x="46" y="87"/>
                  </a:lnTo>
                  <a:lnTo>
                    <a:pt x="53" y="104"/>
                  </a:lnTo>
                  <a:lnTo>
                    <a:pt x="58" y="119"/>
                  </a:lnTo>
                  <a:lnTo>
                    <a:pt x="62" y="133"/>
                  </a:lnTo>
                  <a:lnTo>
                    <a:pt x="64" y="149"/>
                  </a:lnTo>
                  <a:lnTo>
                    <a:pt x="68" y="184"/>
                  </a:lnTo>
                  <a:lnTo>
                    <a:pt x="68" y="200"/>
                  </a:lnTo>
                  <a:lnTo>
                    <a:pt x="70" y="213"/>
                  </a:lnTo>
                  <a:lnTo>
                    <a:pt x="70" y="222"/>
                  </a:lnTo>
                  <a:lnTo>
                    <a:pt x="70" y="226"/>
                  </a:lnTo>
                  <a:lnTo>
                    <a:pt x="68" y="229"/>
                  </a:lnTo>
                  <a:lnTo>
                    <a:pt x="67" y="230"/>
                  </a:lnTo>
                  <a:lnTo>
                    <a:pt x="64" y="231"/>
                  </a:lnTo>
                  <a:lnTo>
                    <a:pt x="62" y="230"/>
                  </a:lnTo>
                  <a:lnTo>
                    <a:pt x="59" y="229"/>
                  </a:lnTo>
                  <a:lnTo>
                    <a:pt x="59" y="226"/>
                  </a:lnTo>
                  <a:lnTo>
                    <a:pt x="59" y="225"/>
                  </a:lnTo>
                  <a:lnTo>
                    <a:pt x="59" y="222"/>
                  </a:lnTo>
                  <a:lnTo>
                    <a:pt x="59" y="218"/>
                  </a:lnTo>
                  <a:lnTo>
                    <a:pt x="59" y="213"/>
                  </a:lnTo>
                  <a:lnTo>
                    <a:pt x="58" y="208"/>
                  </a:lnTo>
                  <a:lnTo>
                    <a:pt x="58" y="201"/>
                  </a:lnTo>
                  <a:lnTo>
                    <a:pt x="57" y="176"/>
                  </a:lnTo>
                  <a:lnTo>
                    <a:pt x="54" y="150"/>
                  </a:lnTo>
                  <a:lnTo>
                    <a:pt x="51" y="134"/>
                  </a:lnTo>
                  <a:lnTo>
                    <a:pt x="47" y="123"/>
                  </a:lnTo>
                  <a:lnTo>
                    <a:pt x="42" y="108"/>
                  </a:lnTo>
                  <a:lnTo>
                    <a:pt x="36" y="91"/>
                  </a:lnTo>
                  <a:lnTo>
                    <a:pt x="28" y="73"/>
                  </a:lnTo>
                  <a:lnTo>
                    <a:pt x="20" y="53"/>
                  </a:lnTo>
                  <a:lnTo>
                    <a:pt x="12" y="36"/>
                  </a:lnTo>
                  <a:lnTo>
                    <a:pt x="7" y="21"/>
                  </a:lnTo>
                  <a:lnTo>
                    <a:pt x="4" y="17"/>
                  </a:lnTo>
                  <a:lnTo>
                    <a:pt x="3" y="13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3864" y="3569"/>
              <a:ext cx="69" cy="231"/>
            </a:xfrm>
            <a:custGeom>
              <a:avLst/>
              <a:gdLst>
                <a:gd name="T0" fmla="*/ 62 w 69"/>
                <a:gd name="T1" fmla="*/ 0 h 231"/>
                <a:gd name="T2" fmla="*/ 65 w 69"/>
                <a:gd name="T3" fmla="*/ 1 h 231"/>
                <a:gd name="T4" fmla="*/ 68 w 69"/>
                <a:gd name="T5" fmla="*/ 2 h 231"/>
                <a:gd name="T6" fmla="*/ 69 w 69"/>
                <a:gd name="T7" fmla="*/ 5 h 231"/>
                <a:gd name="T8" fmla="*/ 69 w 69"/>
                <a:gd name="T9" fmla="*/ 7 h 231"/>
                <a:gd name="T10" fmla="*/ 68 w 69"/>
                <a:gd name="T11" fmla="*/ 9 h 231"/>
                <a:gd name="T12" fmla="*/ 68 w 69"/>
                <a:gd name="T13" fmla="*/ 10 h 231"/>
                <a:gd name="T14" fmla="*/ 66 w 69"/>
                <a:gd name="T15" fmla="*/ 13 h 231"/>
                <a:gd name="T16" fmla="*/ 65 w 69"/>
                <a:gd name="T17" fmla="*/ 17 h 231"/>
                <a:gd name="T18" fmla="*/ 62 w 69"/>
                <a:gd name="T19" fmla="*/ 21 h 231"/>
                <a:gd name="T20" fmla="*/ 56 w 69"/>
                <a:gd name="T21" fmla="*/ 36 h 231"/>
                <a:gd name="T22" fmla="*/ 49 w 69"/>
                <a:gd name="T23" fmla="*/ 53 h 231"/>
                <a:gd name="T24" fmla="*/ 40 w 69"/>
                <a:gd name="T25" fmla="*/ 73 h 231"/>
                <a:gd name="T26" fmla="*/ 34 w 69"/>
                <a:gd name="T27" fmla="*/ 91 h 231"/>
                <a:gd name="T28" fmla="*/ 26 w 69"/>
                <a:gd name="T29" fmla="*/ 108 h 231"/>
                <a:gd name="T30" fmla="*/ 21 w 69"/>
                <a:gd name="T31" fmla="*/ 123 h 231"/>
                <a:gd name="T32" fmla="*/ 18 w 69"/>
                <a:gd name="T33" fmla="*/ 134 h 231"/>
                <a:gd name="T34" fmla="*/ 15 w 69"/>
                <a:gd name="T35" fmla="*/ 150 h 231"/>
                <a:gd name="T36" fmla="*/ 13 w 69"/>
                <a:gd name="T37" fmla="*/ 167 h 231"/>
                <a:gd name="T38" fmla="*/ 11 w 69"/>
                <a:gd name="T39" fmla="*/ 193 h 231"/>
                <a:gd name="T40" fmla="*/ 10 w 69"/>
                <a:gd name="T41" fmla="*/ 213 h 231"/>
                <a:gd name="T42" fmla="*/ 10 w 69"/>
                <a:gd name="T43" fmla="*/ 218 h 231"/>
                <a:gd name="T44" fmla="*/ 10 w 69"/>
                <a:gd name="T45" fmla="*/ 222 h 231"/>
                <a:gd name="T46" fmla="*/ 10 w 69"/>
                <a:gd name="T47" fmla="*/ 225 h 231"/>
                <a:gd name="T48" fmla="*/ 10 w 69"/>
                <a:gd name="T49" fmla="*/ 226 h 231"/>
                <a:gd name="T50" fmla="*/ 9 w 69"/>
                <a:gd name="T51" fmla="*/ 229 h 231"/>
                <a:gd name="T52" fmla="*/ 7 w 69"/>
                <a:gd name="T53" fmla="*/ 230 h 231"/>
                <a:gd name="T54" fmla="*/ 5 w 69"/>
                <a:gd name="T55" fmla="*/ 231 h 231"/>
                <a:gd name="T56" fmla="*/ 2 w 69"/>
                <a:gd name="T57" fmla="*/ 230 h 231"/>
                <a:gd name="T58" fmla="*/ 0 w 69"/>
                <a:gd name="T59" fmla="*/ 229 h 231"/>
                <a:gd name="T60" fmla="*/ 0 w 69"/>
                <a:gd name="T61" fmla="*/ 226 h 231"/>
                <a:gd name="T62" fmla="*/ 0 w 69"/>
                <a:gd name="T63" fmla="*/ 221 h 231"/>
                <a:gd name="T64" fmla="*/ 0 w 69"/>
                <a:gd name="T65" fmla="*/ 209 h 231"/>
                <a:gd name="T66" fmla="*/ 1 w 69"/>
                <a:gd name="T67" fmla="*/ 191 h 231"/>
                <a:gd name="T68" fmla="*/ 2 w 69"/>
                <a:gd name="T69" fmla="*/ 170 h 231"/>
                <a:gd name="T70" fmla="*/ 5 w 69"/>
                <a:gd name="T71" fmla="*/ 149 h 231"/>
                <a:gd name="T72" fmla="*/ 7 w 69"/>
                <a:gd name="T73" fmla="*/ 133 h 231"/>
                <a:gd name="T74" fmla="*/ 11 w 69"/>
                <a:gd name="T75" fmla="*/ 119 h 231"/>
                <a:gd name="T76" fmla="*/ 17 w 69"/>
                <a:gd name="T77" fmla="*/ 104 h 231"/>
                <a:gd name="T78" fmla="*/ 23 w 69"/>
                <a:gd name="T79" fmla="*/ 87 h 231"/>
                <a:gd name="T80" fmla="*/ 31 w 69"/>
                <a:gd name="T81" fmla="*/ 68 h 231"/>
                <a:gd name="T82" fmla="*/ 39 w 69"/>
                <a:gd name="T83" fmla="*/ 49 h 231"/>
                <a:gd name="T84" fmla="*/ 45 w 69"/>
                <a:gd name="T85" fmla="*/ 35 h 231"/>
                <a:gd name="T86" fmla="*/ 51 w 69"/>
                <a:gd name="T87" fmla="*/ 22 h 231"/>
                <a:gd name="T88" fmla="*/ 55 w 69"/>
                <a:gd name="T89" fmla="*/ 13 h 231"/>
                <a:gd name="T90" fmla="*/ 57 w 69"/>
                <a:gd name="T91" fmla="*/ 6 h 231"/>
                <a:gd name="T92" fmla="*/ 58 w 69"/>
                <a:gd name="T93" fmla="*/ 4 h 231"/>
                <a:gd name="T94" fmla="*/ 60 w 69"/>
                <a:gd name="T95" fmla="*/ 1 h 231"/>
                <a:gd name="T96" fmla="*/ 62 w 69"/>
                <a:gd name="T9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9" h="231">
                  <a:moveTo>
                    <a:pt x="62" y="0"/>
                  </a:moveTo>
                  <a:lnTo>
                    <a:pt x="65" y="1"/>
                  </a:lnTo>
                  <a:lnTo>
                    <a:pt x="68" y="2"/>
                  </a:lnTo>
                  <a:lnTo>
                    <a:pt x="69" y="5"/>
                  </a:lnTo>
                  <a:lnTo>
                    <a:pt x="69" y="7"/>
                  </a:lnTo>
                  <a:lnTo>
                    <a:pt x="68" y="9"/>
                  </a:lnTo>
                  <a:lnTo>
                    <a:pt x="68" y="10"/>
                  </a:lnTo>
                  <a:lnTo>
                    <a:pt x="66" y="13"/>
                  </a:lnTo>
                  <a:lnTo>
                    <a:pt x="65" y="17"/>
                  </a:lnTo>
                  <a:lnTo>
                    <a:pt x="62" y="21"/>
                  </a:lnTo>
                  <a:lnTo>
                    <a:pt x="56" y="36"/>
                  </a:lnTo>
                  <a:lnTo>
                    <a:pt x="49" y="53"/>
                  </a:lnTo>
                  <a:lnTo>
                    <a:pt x="40" y="73"/>
                  </a:lnTo>
                  <a:lnTo>
                    <a:pt x="34" y="91"/>
                  </a:lnTo>
                  <a:lnTo>
                    <a:pt x="26" y="108"/>
                  </a:lnTo>
                  <a:lnTo>
                    <a:pt x="21" y="123"/>
                  </a:lnTo>
                  <a:lnTo>
                    <a:pt x="18" y="134"/>
                  </a:lnTo>
                  <a:lnTo>
                    <a:pt x="15" y="150"/>
                  </a:lnTo>
                  <a:lnTo>
                    <a:pt x="13" y="167"/>
                  </a:lnTo>
                  <a:lnTo>
                    <a:pt x="11" y="193"/>
                  </a:lnTo>
                  <a:lnTo>
                    <a:pt x="10" y="213"/>
                  </a:lnTo>
                  <a:lnTo>
                    <a:pt x="10" y="218"/>
                  </a:lnTo>
                  <a:lnTo>
                    <a:pt x="10" y="222"/>
                  </a:lnTo>
                  <a:lnTo>
                    <a:pt x="10" y="225"/>
                  </a:lnTo>
                  <a:lnTo>
                    <a:pt x="10" y="226"/>
                  </a:lnTo>
                  <a:lnTo>
                    <a:pt x="9" y="229"/>
                  </a:lnTo>
                  <a:lnTo>
                    <a:pt x="7" y="230"/>
                  </a:lnTo>
                  <a:lnTo>
                    <a:pt x="5" y="231"/>
                  </a:lnTo>
                  <a:lnTo>
                    <a:pt x="2" y="230"/>
                  </a:lnTo>
                  <a:lnTo>
                    <a:pt x="0" y="229"/>
                  </a:lnTo>
                  <a:lnTo>
                    <a:pt x="0" y="226"/>
                  </a:lnTo>
                  <a:lnTo>
                    <a:pt x="0" y="221"/>
                  </a:lnTo>
                  <a:lnTo>
                    <a:pt x="0" y="209"/>
                  </a:lnTo>
                  <a:lnTo>
                    <a:pt x="1" y="191"/>
                  </a:lnTo>
                  <a:lnTo>
                    <a:pt x="2" y="170"/>
                  </a:lnTo>
                  <a:lnTo>
                    <a:pt x="5" y="149"/>
                  </a:lnTo>
                  <a:lnTo>
                    <a:pt x="7" y="133"/>
                  </a:lnTo>
                  <a:lnTo>
                    <a:pt x="11" y="119"/>
                  </a:lnTo>
                  <a:lnTo>
                    <a:pt x="17" y="104"/>
                  </a:lnTo>
                  <a:lnTo>
                    <a:pt x="23" y="87"/>
                  </a:lnTo>
                  <a:lnTo>
                    <a:pt x="31" y="68"/>
                  </a:lnTo>
                  <a:lnTo>
                    <a:pt x="39" y="49"/>
                  </a:lnTo>
                  <a:lnTo>
                    <a:pt x="45" y="35"/>
                  </a:lnTo>
                  <a:lnTo>
                    <a:pt x="51" y="22"/>
                  </a:lnTo>
                  <a:lnTo>
                    <a:pt x="55" y="13"/>
                  </a:lnTo>
                  <a:lnTo>
                    <a:pt x="57" y="6"/>
                  </a:lnTo>
                  <a:lnTo>
                    <a:pt x="58" y="4"/>
                  </a:lnTo>
                  <a:lnTo>
                    <a:pt x="60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3734" y="3783"/>
              <a:ext cx="198" cy="130"/>
            </a:xfrm>
            <a:custGeom>
              <a:avLst/>
              <a:gdLst>
                <a:gd name="T0" fmla="*/ 0 w 198"/>
                <a:gd name="T1" fmla="*/ 0 h 130"/>
                <a:gd name="T2" fmla="*/ 198 w 198"/>
                <a:gd name="T3" fmla="*/ 0 h 130"/>
                <a:gd name="T4" fmla="*/ 198 w 198"/>
                <a:gd name="T5" fmla="*/ 97 h 130"/>
                <a:gd name="T6" fmla="*/ 195 w 198"/>
                <a:gd name="T7" fmla="*/ 109 h 130"/>
                <a:gd name="T8" fmla="*/ 188 w 198"/>
                <a:gd name="T9" fmla="*/ 121 h 130"/>
                <a:gd name="T10" fmla="*/ 178 w 198"/>
                <a:gd name="T11" fmla="*/ 127 h 130"/>
                <a:gd name="T12" fmla="*/ 165 w 198"/>
                <a:gd name="T13" fmla="*/ 130 h 130"/>
                <a:gd name="T14" fmla="*/ 33 w 198"/>
                <a:gd name="T15" fmla="*/ 130 h 130"/>
                <a:gd name="T16" fmla="*/ 20 w 198"/>
                <a:gd name="T17" fmla="*/ 127 h 130"/>
                <a:gd name="T18" fmla="*/ 9 w 198"/>
                <a:gd name="T19" fmla="*/ 121 h 130"/>
                <a:gd name="T20" fmla="*/ 3 w 198"/>
                <a:gd name="T21" fmla="*/ 109 h 130"/>
                <a:gd name="T22" fmla="*/ 0 w 198"/>
                <a:gd name="T23" fmla="*/ 97 h 130"/>
                <a:gd name="T24" fmla="*/ 0 w 198"/>
                <a:gd name="T2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30">
                  <a:moveTo>
                    <a:pt x="0" y="0"/>
                  </a:moveTo>
                  <a:lnTo>
                    <a:pt x="198" y="0"/>
                  </a:lnTo>
                  <a:lnTo>
                    <a:pt x="198" y="97"/>
                  </a:lnTo>
                  <a:lnTo>
                    <a:pt x="195" y="109"/>
                  </a:lnTo>
                  <a:lnTo>
                    <a:pt x="188" y="121"/>
                  </a:lnTo>
                  <a:lnTo>
                    <a:pt x="178" y="127"/>
                  </a:lnTo>
                  <a:lnTo>
                    <a:pt x="165" y="130"/>
                  </a:lnTo>
                  <a:lnTo>
                    <a:pt x="33" y="130"/>
                  </a:lnTo>
                  <a:lnTo>
                    <a:pt x="20" y="127"/>
                  </a:lnTo>
                  <a:lnTo>
                    <a:pt x="9" y="121"/>
                  </a:lnTo>
                  <a:lnTo>
                    <a:pt x="3" y="109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3752" y="3575"/>
              <a:ext cx="47" cy="59"/>
            </a:xfrm>
            <a:custGeom>
              <a:avLst/>
              <a:gdLst>
                <a:gd name="T0" fmla="*/ 24 w 47"/>
                <a:gd name="T1" fmla="*/ 9 h 59"/>
                <a:gd name="T2" fmla="*/ 21 w 47"/>
                <a:gd name="T3" fmla="*/ 9 h 59"/>
                <a:gd name="T4" fmla="*/ 17 w 47"/>
                <a:gd name="T5" fmla="*/ 12 h 59"/>
                <a:gd name="T6" fmla="*/ 15 w 47"/>
                <a:gd name="T7" fmla="*/ 15 h 59"/>
                <a:gd name="T8" fmla="*/ 12 w 47"/>
                <a:gd name="T9" fmla="*/ 18 h 59"/>
                <a:gd name="T10" fmla="*/ 9 w 47"/>
                <a:gd name="T11" fmla="*/ 24 h 59"/>
                <a:gd name="T12" fmla="*/ 9 w 47"/>
                <a:gd name="T13" fmla="*/ 30 h 59"/>
                <a:gd name="T14" fmla="*/ 9 w 47"/>
                <a:gd name="T15" fmla="*/ 35 h 59"/>
                <a:gd name="T16" fmla="*/ 12 w 47"/>
                <a:gd name="T17" fmla="*/ 41 h 59"/>
                <a:gd name="T18" fmla="*/ 15 w 47"/>
                <a:gd name="T19" fmla="*/ 45 h 59"/>
                <a:gd name="T20" fmla="*/ 17 w 47"/>
                <a:gd name="T21" fmla="*/ 49 h 59"/>
                <a:gd name="T22" fmla="*/ 21 w 47"/>
                <a:gd name="T23" fmla="*/ 50 h 59"/>
                <a:gd name="T24" fmla="*/ 24 w 47"/>
                <a:gd name="T25" fmla="*/ 51 h 59"/>
                <a:gd name="T26" fmla="*/ 28 w 47"/>
                <a:gd name="T27" fmla="*/ 50 h 59"/>
                <a:gd name="T28" fmla="*/ 32 w 47"/>
                <a:gd name="T29" fmla="*/ 49 h 59"/>
                <a:gd name="T30" fmla="*/ 34 w 47"/>
                <a:gd name="T31" fmla="*/ 45 h 59"/>
                <a:gd name="T32" fmla="*/ 37 w 47"/>
                <a:gd name="T33" fmla="*/ 41 h 59"/>
                <a:gd name="T34" fmla="*/ 38 w 47"/>
                <a:gd name="T35" fmla="*/ 35 h 59"/>
                <a:gd name="T36" fmla="*/ 40 w 47"/>
                <a:gd name="T37" fmla="*/ 30 h 59"/>
                <a:gd name="T38" fmla="*/ 38 w 47"/>
                <a:gd name="T39" fmla="*/ 24 h 59"/>
                <a:gd name="T40" fmla="*/ 37 w 47"/>
                <a:gd name="T41" fmla="*/ 18 h 59"/>
                <a:gd name="T42" fmla="*/ 34 w 47"/>
                <a:gd name="T43" fmla="*/ 15 h 59"/>
                <a:gd name="T44" fmla="*/ 32 w 47"/>
                <a:gd name="T45" fmla="*/ 12 h 59"/>
                <a:gd name="T46" fmla="*/ 28 w 47"/>
                <a:gd name="T47" fmla="*/ 9 h 59"/>
                <a:gd name="T48" fmla="*/ 24 w 47"/>
                <a:gd name="T49" fmla="*/ 9 h 59"/>
                <a:gd name="T50" fmla="*/ 24 w 47"/>
                <a:gd name="T51" fmla="*/ 0 h 59"/>
                <a:gd name="T52" fmla="*/ 29 w 47"/>
                <a:gd name="T53" fmla="*/ 1 h 59"/>
                <a:gd name="T54" fmla="*/ 34 w 47"/>
                <a:gd name="T55" fmla="*/ 3 h 59"/>
                <a:gd name="T56" fmla="*/ 38 w 47"/>
                <a:gd name="T57" fmla="*/ 5 h 59"/>
                <a:gd name="T58" fmla="*/ 41 w 47"/>
                <a:gd name="T59" fmla="*/ 9 h 59"/>
                <a:gd name="T60" fmla="*/ 45 w 47"/>
                <a:gd name="T61" fmla="*/ 16 h 59"/>
                <a:gd name="T62" fmla="*/ 47 w 47"/>
                <a:gd name="T63" fmla="*/ 22 h 59"/>
                <a:gd name="T64" fmla="*/ 47 w 47"/>
                <a:gd name="T65" fmla="*/ 30 h 59"/>
                <a:gd name="T66" fmla="*/ 47 w 47"/>
                <a:gd name="T67" fmla="*/ 38 h 59"/>
                <a:gd name="T68" fmla="*/ 45 w 47"/>
                <a:gd name="T69" fmla="*/ 45 h 59"/>
                <a:gd name="T70" fmla="*/ 41 w 47"/>
                <a:gd name="T71" fmla="*/ 50 h 59"/>
                <a:gd name="T72" fmla="*/ 38 w 47"/>
                <a:gd name="T73" fmla="*/ 54 h 59"/>
                <a:gd name="T74" fmla="*/ 34 w 47"/>
                <a:gd name="T75" fmla="*/ 56 h 59"/>
                <a:gd name="T76" fmla="*/ 29 w 47"/>
                <a:gd name="T77" fmla="*/ 59 h 59"/>
                <a:gd name="T78" fmla="*/ 24 w 47"/>
                <a:gd name="T79" fmla="*/ 59 h 59"/>
                <a:gd name="T80" fmla="*/ 20 w 47"/>
                <a:gd name="T81" fmla="*/ 59 h 59"/>
                <a:gd name="T82" fmla="*/ 15 w 47"/>
                <a:gd name="T83" fmla="*/ 56 h 59"/>
                <a:gd name="T84" fmla="*/ 11 w 47"/>
                <a:gd name="T85" fmla="*/ 54 h 59"/>
                <a:gd name="T86" fmla="*/ 7 w 47"/>
                <a:gd name="T87" fmla="*/ 50 h 59"/>
                <a:gd name="T88" fmla="*/ 4 w 47"/>
                <a:gd name="T89" fmla="*/ 45 h 59"/>
                <a:gd name="T90" fmla="*/ 2 w 47"/>
                <a:gd name="T91" fmla="*/ 38 h 59"/>
                <a:gd name="T92" fmla="*/ 0 w 47"/>
                <a:gd name="T93" fmla="*/ 30 h 59"/>
                <a:gd name="T94" fmla="*/ 2 w 47"/>
                <a:gd name="T95" fmla="*/ 22 h 59"/>
                <a:gd name="T96" fmla="*/ 4 w 47"/>
                <a:gd name="T97" fmla="*/ 16 h 59"/>
                <a:gd name="T98" fmla="*/ 7 w 47"/>
                <a:gd name="T99" fmla="*/ 9 h 59"/>
                <a:gd name="T100" fmla="*/ 11 w 47"/>
                <a:gd name="T101" fmla="*/ 5 h 59"/>
                <a:gd name="T102" fmla="*/ 15 w 47"/>
                <a:gd name="T103" fmla="*/ 3 h 59"/>
                <a:gd name="T104" fmla="*/ 20 w 47"/>
                <a:gd name="T105" fmla="*/ 1 h 59"/>
                <a:gd name="T106" fmla="*/ 24 w 47"/>
                <a:gd name="T10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59">
                  <a:moveTo>
                    <a:pt x="24" y="9"/>
                  </a:moveTo>
                  <a:lnTo>
                    <a:pt x="21" y="9"/>
                  </a:lnTo>
                  <a:lnTo>
                    <a:pt x="17" y="12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9" y="24"/>
                  </a:lnTo>
                  <a:lnTo>
                    <a:pt x="9" y="30"/>
                  </a:lnTo>
                  <a:lnTo>
                    <a:pt x="9" y="35"/>
                  </a:lnTo>
                  <a:lnTo>
                    <a:pt x="12" y="41"/>
                  </a:lnTo>
                  <a:lnTo>
                    <a:pt x="15" y="45"/>
                  </a:lnTo>
                  <a:lnTo>
                    <a:pt x="17" y="49"/>
                  </a:lnTo>
                  <a:lnTo>
                    <a:pt x="21" y="50"/>
                  </a:lnTo>
                  <a:lnTo>
                    <a:pt x="24" y="51"/>
                  </a:lnTo>
                  <a:lnTo>
                    <a:pt x="28" y="50"/>
                  </a:lnTo>
                  <a:lnTo>
                    <a:pt x="32" y="49"/>
                  </a:lnTo>
                  <a:lnTo>
                    <a:pt x="34" y="45"/>
                  </a:lnTo>
                  <a:lnTo>
                    <a:pt x="37" y="41"/>
                  </a:lnTo>
                  <a:lnTo>
                    <a:pt x="38" y="35"/>
                  </a:lnTo>
                  <a:lnTo>
                    <a:pt x="40" y="30"/>
                  </a:lnTo>
                  <a:lnTo>
                    <a:pt x="38" y="24"/>
                  </a:lnTo>
                  <a:lnTo>
                    <a:pt x="37" y="18"/>
                  </a:lnTo>
                  <a:lnTo>
                    <a:pt x="34" y="15"/>
                  </a:lnTo>
                  <a:lnTo>
                    <a:pt x="32" y="12"/>
                  </a:lnTo>
                  <a:lnTo>
                    <a:pt x="28" y="9"/>
                  </a:lnTo>
                  <a:lnTo>
                    <a:pt x="24" y="9"/>
                  </a:lnTo>
                  <a:close/>
                  <a:moveTo>
                    <a:pt x="24" y="0"/>
                  </a:moveTo>
                  <a:lnTo>
                    <a:pt x="29" y="1"/>
                  </a:lnTo>
                  <a:lnTo>
                    <a:pt x="34" y="3"/>
                  </a:lnTo>
                  <a:lnTo>
                    <a:pt x="38" y="5"/>
                  </a:lnTo>
                  <a:lnTo>
                    <a:pt x="41" y="9"/>
                  </a:lnTo>
                  <a:lnTo>
                    <a:pt x="45" y="16"/>
                  </a:lnTo>
                  <a:lnTo>
                    <a:pt x="47" y="22"/>
                  </a:lnTo>
                  <a:lnTo>
                    <a:pt x="47" y="30"/>
                  </a:lnTo>
                  <a:lnTo>
                    <a:pt x="47" y="38"/>
                  </a:lnTo>
                  <a:lnTo>
                    <a:pt x="45" y="45"/>
                  </a:lnTo>
                  <a:lnTo>
                    <a:pt x="41" y="50"/>
                  </a:lnTo>
                  <a:lnTo>
                    <a:pt x="38" y="54"/>
                  </a:lnTo>
                  <a:lnTo>
                    <a:pt x="34" y="56"/>
                  </a:lnTo>
                  <a:lnTo>
                    <a:pt x="29" y="59"/>
                  </a:lnTo>
                  <a:lnTo>
                    <a:pt x="24" y="59"/>
                  </a:lnTo>
                  <a:lnTo>
                    <a:pt x="20" y="59"/>
                  </a:lnTo>
                  <a:lnTo>
                    <a:pt x="15" y="56"/>
                  </a:lnTo>
                  <a:lnTo>
                    <a:pt x="11" y="54"/>
                  </a:lnTo>
                  <a:lnTo>
                    <a:pt x="7" y="50"/>
                  </a:lnTo>
                  <a:lnTo>
                    <a:pt x="4" y="45"/>
                  </a:lnTo>
                  <a:lnTo>
                    <a:pt x="2" y="38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4" y="16"/>
                  </a:lnTo>
                  <a:lnTo>
                    <a:pt x="7" y="9"/>
                  </a:lnTo>
                  <a:lnTo>
                    <a:pt x="11" y="5"/>
                  </a:lnTo>
                  <a:lnTo>
                    <a:pt x="15" y="3"/>
                  </a:lnTo>
                  <a:lnTo>
                    <a:pt x="20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 noEditPoints="1"/>
            </p:cNvSpPr>
            <p:nvPr/>
          </p:nvSpPr>
          <p:spPr bwMode="auto">
            <a:xfrm>
              <a:off x="3792" y="3575"/>
              <a:ext cx="47" cy="59"/>
            </a:xfrm>
            <a:custGeom>
              <a:avLst/>
              <a:gdLst>
                <a:gd name="T0" fmla="*/ 23 w 47"/>
                <a:gd name="T1" fmla="*/ 9 h 59"/>
                <a:gd name="T2" fmla="*/ 19 w 47"/>
                <a:gd name="T3" fmla="*/ 9 h 59"/>
                <a:gd name="T4" fmla="*/ 15 w 47"/>
                <a:gd name="T5" fmla="*/ 12 h 59"/>
                <a:gd name="T6" fmla="*/ 13 w 47"/>
                <a:gd name="T7" fmla="*/ 15 h 59"/>
                <a:gd name="T8" fmla="*/ 10 w 47"/>
                <a:gd name="T9" fmla="*/ 18 h 59"/>
                <a:gd name="T10" fmla="*/ 9 w 47"/>
                <a:gd name="T11" fmla="*/ 24 h 59"/>
                <a:gd name="T12" fmla="*/ 7 w 47"/>
                <a:gd name="T13" fmla="*/ 30 h 59"/>
                <a:gd name="T14" fmla="*/ 9 w 47"/>
                <a:gd name="T15" fmla="*/ 35 h 59"/>
                <a:gd name="T16" fmla="*/ 10 w 47"/>
                <a:gd name="T17" fmla="*/ 41 h 59"/>
                <a:gd name="T18" fmla="*/ 13 w 47"/>
                <a:gd name="T19" fmla="*/ 45 h 59"/>
                <a:gd name="T20" fmla="*/ 15 w 47"/>
                <a:gd name="T21" fmla="*/ 49 h 59"/>
                <a:gd name="T22" fmla="*/ 19 w 47"/>
                <a:gd name="T23" fmla="*/ 50 h 59"/>
                <a:gd name="T24" fmla="*/ 23 w 47"/>
                <a:gd name="T25" fmla="*/ 51 h 59"/>
                <a:gd name="T26" fmla="*/ 26 w 47"/>
                <a:gd name="T27" fmla="*/ 50 h 59"/>
                <a:gd name="T28" fmla="*/ 30 w 47"/>
                <a:gd name="T29" fmla="*/ 49 h 59"/>
                <a:gd name="T30" fmla="*/ 32 w 47"/>
                <a:gd name="T31" fmla="*/ 45 h 59"/>
                <a:gd name="T32" fmla="*/ 35 w 47"/>
                <a:gd name="T33" fmla="*/ 41 h 59"/>
                <a:gd name="T34" fmla="*/ 38 w 47"/>
                <a:gd name="T35" fmla="*/ 35 h 59"/>
                <a:gd name="T36" fmla="*/ 38 w 47"/>
                <a:gd name="T37" fmla="*/ 30 h 59"/>
                <a:gd name="T38" fmla="*/ 38 w 47"/>
                <a:gd name="T39" fmla="*/ 24 h 59"/>
                <a:gd name="T40" fmla="*/ 35 w 47"/>
                <a:gd name="T41" fmla="*/ 18 h 59"/>
                <a:gd name="T42" fmla="*/ 32 w 47"/>
                <a:gd name="T43" fmla="*/ 15 h 59"/>
                <a:gd name="T44" fmla="*/ 30 w 47"/>
                <a:gd name="T45" fmla="*/ 12 h 59"/>
                <a:gd name="T46" fmla="*/ 26 w 47"/>
                <a:gd name="T47" fmla="*/ 9 h 59"/>
                <a:gd name="T48" fmla="*/ 23 w 47"/>
                <a:gd name="T49" fmla="*/ 9 h 59"/>
                <a:gd name="T50" fmla="*/ 23 w 47"/>
                <a:gd name="T51" fmla="*/ 0 h 59"/>
                <a:gd name="T52" fmla="*/ 27 w 47"/>
                <a:gd name="T53" fmla="*/ 1 h 59"/>
                <a:gd name="T54" fmla="*/ 32 w 47"/>
                <a:gd name="T55" fmla="*/ 3 h 59"/>
                <a:gd name="T56" fmla="*/ 36 w 47"/>
                <a:gd name="T57" fmla="*/ 5 h 59"/>
                <a:gd name="T58" fmla="*/ 40 w 47"/>
                <a:gd name="T59" fmla="*/ 9 h 59"/>
                <a:gd name="T60" fmla="*/ 43 w 47"/>
                <a:gd name="T61" fmla="*/ 16 h 59"/>
                <a:gd name="T62" fmla="*/ 45 w 47"/>
                <a:gd name="T63" fmla="*/ 22 h 59"/>
                <a:gd name="T64" fmla="*/ 47 w 47"/>
                <a:gd name="T65" fmla="*/ 30 h 59"/>
                <a:gd name="T66" fmla="*/ 45 w 47"/>
                <a:gd name="T67" fmla="*/ 38 h 59"/>
                <a:gd name="T68" fmla="*/ 43 w 47"/>
                <a:gd name="T69" fmla="*/ 45 h 59"/>
                <a:gd name="T70" fmla="*/ 40 w 47"/>
                <a:gd name="T71" fmla="*/ 50 h 59"/>
                <a:gd name="T72" fmla="*/ 36 w 47"/>
                <a:gd name="T73" fmla="*/ 54 h 59"/>
                <a:gd name="T74" fmla="*/ 32 w 47"/>
                <a:gd name="T75" fmla="*/ 56 h 59"/>
                <a:gd name="T76" fmla="*/ 27 w 47"/>
                <a:gd name="T77" fmla="*/ 59 h 59"/>
                <a:gd name="T78" fmla="*/ 23 w 47"/>
                <a:gd name="T79" fmla="*/ 59 h 59"/>
                <a:gd name="T80" fmla="*/ 18 w 47"/>
                <a:gd name="T81" fmla="*/ 59 h 59"/>
                <a:gd name="T82" fmla="*/ 13 w 47"/>
                <a:gd name="T83" fmla="*/ 56 h 59"/>
                <a:gd name="T84" fmla="*/ 9 w 47"/>
                <a:gd name="T85" fmla="*/ 54 h 59"/>
                <a:gd name="T86" fmla="*/ 6 w 47"/>
                <a:gd name="T87" fmla="*/ 50 h 59"/>
                <a:gd name="T88" fmla="*/ 2 w 47"/>
                <a:gd name="T89" fmla="*/ 45 h 59"/>
                <a:gd name="T90" fmla="*/ 0 w 47"/>
                <a:gd name="T91" fmla="*/ 38 h 59"/>
                <a:gd name="T92" fmla="*/ 0 w 47"/>
                <a:gd name="T93" fmla="*/ 30 h 59"/>
                <a:gd name="T94" fmla="*/ 0 w 47"/>
                <a:gd name="T95" fmla="*/ 22 h 59"/>
                <a:gd name="T96" fmla="*/ 2 w 47"/>
                <a:gd name="T97" fmla="*/ 16 h 59"/>
                <a:gd name="T98" fmla="*/ 6 w 47"/>
                <a:gd name="T99" fmla="*/ 9 h 59"/>
                <a:gd name="T100" fmla="*/ 9 w 47"/>
                <a:gd name="T101" fmla="*/ 5 h 59"/>
                <a:gd name="T102" fmla="*/ 13 w 47"/>
                <a:gd name="T103" fmla="*/ 3 h 59"/>
                <a:gd name="T104" fmla="*/ 18 w 47"/>
                <a:gd name="T105" fmla="*/ 1 h 59"/>
                <a:gd name="T106" fmla="*/ 23 w 47"/>
                <a:gd name="T10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59">
                  <a:moveTo>
                    <a:pt x="23" y="9"/>
                  </a:moveTo>
                  <a:lnTo>
                    <a:pt x="19" y="9"/>
                  </a:lnTo>
                  <a:lnTo>
                    <a:pt x="15" y="12"/>
                  </a:lnTo>
                  <a:lnTo>
                    <a:pt x="13" y="15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7" y="30"/>
                  </a:lnTo>
                  <a:lnTo>
                    <a:pt x="9" y="35"/>
                  </a:lnTo>
                  <a:lnTo>
                    <a:pt x="10" y="41"/>
                  </a:lnTo>
                  <a:lnTo>
                    <a:pt x="13" y="45"/>
                  </a:lnTo>
                  <a:lnTo>
                    <a:pt x="15" y="49"/>
                  </a:lnTo>
                  <a:lnTo>
                    <a:pt x="19" y="50"/>
                  </a:lnTo>
                  <a:lnTo>
                    <a:pt x="23" y="51"/>
                  </a:lnTo>
                  <a:lnTo>
                    <a:pt x="26" y="50"/>
                  </a:lnTo>
                  <a:lnTo>
                    <a:pt x="30" y="49"/>
                  </a:lnTo>
                  <a:lnTo>
                    <a:pt x="32" y="45"/>
                  </a:lnTo>
                  <a:lnTo>
                    <a:pt x="35" y="41"/>
                  </a:lnTo>
                  <a:lnTo>
                    <a:pt x="38" y="35"/>
                  </a:lnTo>
                  <a:lnTo>
                    <a:pt x="38" y="30"/>
                  </a:lnTo>
                  <a:lnTo>
                    <a:pt x="38" y="24"/>
                  </a:lnTo>
                  <a:lnTo>
                    <a:pt x="35" y="18"/>
                  </a:lnTo>
                  <a:lnTo>
                    <a:pt x="32" y="15"/>
                  </a:lnTo>
                  <a:lnTo>
                    <a:pt x="30" y="12"/>
                  </a:lnTo>
                  <a:lnTo>
                    <a:pt x="26" y="9"/>
                  </a:lnTo>
                  <a:lnTo>
                    <a:pt x="23" y="9"/>
                  </a:lnTo>
                  <a:close/>
                  <a:moveTo>
                    <a:pt x="23" y="0"/>
                  </a:moveTo>
                  <a:lnTo>
                    <a:pt x="27" y="1"/>
                  </a:lnTo>
                  <a:lnTo>
                    <a:pt x="32" y="3"/>
                  </a:lnTo>
                  <a:lnTo>
                    <a:pt x="36" y="5"/>
                  </a:lnTo>
                  <a:lnTo>
                    <a:pt x="40" y="9"/>
                  </a:lnTo>
                  <a:lnTo>
                    <a:pt x="43" y="16"/>
                  </a:lnTo>
                  <a:lnTo>
                    <a:pt x="45" y="22"/>
                  </a:lnTo>
                  <a:lnTo>
                    <a:pt x="47" y="30"/>
                  </a:lnTo>
                  <a:lnTo>
                    <a:pt x="45" y="38"/>
                  </a:lnTo>
                  <a:lnTo>
                    <a:pt x="43" y="45"/>
                  </a:lnTo>
                  <a:lnTo>
                    <a:pt x="40" y="50"/>
                  </a:lnTo>
                  <a:lnTo>
                    <a:pt x="36" y="54"/>
                  </a:lnTo>
                  <a:lnTo>
                    <a:pt x="32" y="56"/>
                  </a:lnTo>
                  <a:lnTo>
                    <a:pt x="27" y="59"/>
                  </a:lnTo>
                  <a:lnTo>
                    <a:pt x="23" y="59"/>
                  </a:lnTo>
                  <a:lnTo>
                    <a:pt x="18" y="59"/>
                  </a:lnTo>
                  <a:lnTo>
                    <a:pt x="13" y="56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9"/>
                  </a:lnTo>
                  <a:lnTo>
                    <a:pt x="9" y="5"/>
                  </a:lnTo>
                  <a:lnTo>
                    <a:pt x="13" y="3"/>
                  </a:lnTo>
                  <a:lnTo>
                    <a:pt x="18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 noEditPoints="1"/>
            </p:cNvSpPr>
            <p:nvPr/>
          </p:nvSpPr>
          <p:spPr bwMode="auto">
            <a:xfrm>
              <a:off x="3830" y="3575"/>
              <a:ext cx="47" cy="59"/>
            </a:xfrm>
            <a:custGeom>
              <a:avLst/>
              <a:gdLst>
                <a:gd name="T0" fmla="*/ 23 w 47"/>
                <a:gd name="T1" fmla="*/ 9 h 59"/>
                <a:gd name="T2" fmla="*/ 19 w 47"/>
                <a:gd name="T3" fmla="*/ 9 h 59"/>
                <a:gd name="T4" fmla="*/ 17 w 47"/>
                <a:gd name="T5" fmla="*/ 12 h 59"/>
                <a:gd name="T6" fmla="*/ 13 w 47"/>
                <a:gd name="T7" fmla="*/ 15 h 59"/>
                <a:gd name="T8" fmla="*/ 10 w 47"/>
                <a:gd name="T9" fmla="*/ 18 h 59"/>
                <a:gd name="T10" fmla="*/ 9 w 47"/>
                <a:gd name="T11" fmla="*/ 24 h 59"/>
                <a:gd name="T12" fmla="*/ 9 w 47"/>
                <a:gd name="T13" fmla="*/ 30 h 59"/>
                <a:gd name="T14" fmla="*/ 9 w 47"/>
                <a:gd name="T15" fmla="*/ 35 h 59"/>
                <a:gd name="T16" fmla="*/ 10 w 47"/>
                <a:gd name="T17" fmla="*/ 41 h 59"/>
                <a:gd name="T18" fmla="*/ 13 w 47"/>
                <a:gd name="T19" fmla="*/ 45 h 59"/>
                <a:gd name="T20" fmla="*/ 17 w 47"/>
                <a:gd name="T21" fmla="*/ 49 h 59"/>
                <a:gd name="T22" fmla="*/ 19 w 47"/>
                <a:gd name="T23" fmla="*/ 50 h 59"/>
                <a:gd name="T24" fmla="*/ 23 w 47"/>
                <a:gd name="T25" fmla="*/ 51 h 59"/>
                <a:gd name="T26" fmla="*/ 27 w 47"/>
                <a:gd name="T27" fmla="*/ 50 h 59"/>
                <a:gd name="T28" fmla="*/ 30 w 47"/>
                <a:gd name="T29" fmla="*/ 49 h 59"/>
                <a:gd name="T30" fmla="*/ 34 w 47"/>
                <a:gd name="T31" fmla="*/ 45 h 59"/>
                <a:gd name="T32" fmla="*/ 36 w 47"/>
                <a:gd name="T33" fmla="*/ 41 h 59"/>
                <a:gd name="T34" fmla="*/ 37 w 47"/>
                <a:gd name="T35" fmla="*/ 35 h 59"/>
                <a:gd name="T36" fmla="*/ 37 w 47"/>
                <a:gd name="T37" fmla="*/ 30 h 59"/>
                <a:gd name="T38" fmla="*/ 37 w 47"/>
                <a:gd name="T39" fmla="*/ 24 h 59"/>
                <a:gd name="T40" fmla="*/ 36 w 47"/>
                <a:gd name="T41" fmla="*/ 18 h 59"/>
                <a:gd name="T42" fmla="*/ 34 w 47"/>
                <a:gd name="T43" fmla="*/ 15 h 59"/>
                <a:gd name="T44" fmla="*/ 30 w 47"/>
                <a:gd name="T45" fmla="*/ 12 h 59"/>
                <a:gd name="T46" fmla="*/ 27 w 47"/>
                <a:gd name="T47" fmla="*/ 9 h 59"/>
                <a:gd name="T48" fmla="*/ 23 w 47"/>
                <a:gd name="T49" fmla="*/ 9 h 59"/>
                <a:gd name="T50" fmla="*/ 23 w 47"/>
                <a:gd name="T51" fmla="*/ 0 h 59"/>
                <a:gd name="T52" fmla="*/ 28 w 47"/>
                <a:gd name="T53" fmla="*/ 1 h 59"/>
                <a:gd name="T54" fmla="*/ 32 w 47"/>
                <a:gd name="T55" fmla="*/ 3 h 59"/>
                <a:gd name="T56" fmla="*/ 36 w 47"/>
                <a:gd name="T57" fmla="*/ 5 h 59"/>
                <a:gd name="T58" fmla="*/ 40 w 47"/>
                <a:gd name="T59" fmla="*/ 9 h 59"/>
                <a:gd name="T60" fmla="*/ 44 w 47"/>
                <a:gd name="T61" fmla="*/ 16 h 59"/>
                <a:gd name="T62" fmla="*/ 45 w 47"/>
                <a:gd name="T63" fmla="*/ 22 h 59"/>
                <a:gd name="T64" fmla="*/ 47 w 47"/>
                <a:gd name="T65" fmla="*/ 30 h 59"/>
                <a:gd name="T66" fmla="*/ 45 w 47"/>
                <a:gd name="T67" fmla="*/ 38 h 59"/>
                <a:gd name="T68" fmla="*/ 44 w 47"/>
                <a:gd name="T69" fmla="*/ 45 h 59"/>
                <a:gd name="T70" fmla="*/ 40 w 47"/>
                <a:gd name="T71" fmla="*/ 50 h 59"/>
                <a:gd name="T72" fmla="*/ 36 w 47"/>
                <a:gd name="T73" fmla="*/ 54 h 59"/>
                <a:gd name="T74" fmla="*/ 32 w 47"/>
                <a:gd name="T75" fmla="*/ 56 h 59"/>
                <a:gd name="T76" fmla="*/ 28 w 47"/>
                <a:gd name="T77" fmla="*/ 59 h 59"/>
                <a:gd name="T78" fmla="*/ 23 w 47"/>
                <a:gd name="T79" fmla="*/ 59 h 59"/>
                <a:gd name="T80" fmla="*/ 18 w 47"/>
                <a:gd name="T81" fmla="*/ 59 h 59"/>
                <a:gd name="T82" fmla="*/ 14 w 47"/>
                <a:gd name="T83" fmla="*/ 56 h 59"/>
                <a:gd name="T84" fmla="*/ 9 w 47"/>
                <a:gd name="T85" fmla="*/ 54 h 59"/>
                <a:gd name="T86" fmla="*/ 6 w 47"/>
                <a:gd name="T87" fmla="*/ 50 h 59"/>
                <a:gd name="T88" fmla="*/ 2 w 47"/>
                <a:gd name="T89" fmla="*/ 45 h 59"/>
                <a:gd name="T90" fmla="*/ 1 w 47"/>
                <a:gd name="T91" fmla="*/ 38 h 59"/>
                <a:gd name="T92" fmla="*/ 0 w 47"/>
                <a:gd name="T93" fmla="*/ 30 h 59"/>
                <a:gd name="T94" fmla="*/ 1 w 47"/>
                <a:gd name="T95" fmla="*/ 22 h 59"/>
                <a:gd name="T96" fmla="*/ 2 w 47"/>
                <a:gd name="T97" fmla="*/ 16 h 59"/>
                <a:gd name="T98" fmla="*/ 6 w 47"/>
                <a:gd name="T99" fmla="*/ 9 h 59"/>
                <a:gd name="T100" fmla="*/ 9 w 47"/>
                <a:gd name="T101" fmla="*/ 5 h 59"/>
                <a:gd name="T102" fmla="*/ 14 w 47"/>
                <a:gd name="T103" fmla="*/ 3 h 59"/>
                <a:gd name="T104" fmla="*/ 18 w 47"/>
                <a:gd name="T105" fmla="*/ 1 h 59"/>
                <a:gd name="T106" fmla="*/ 23 w 47"/>
                <a:gd name="T10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59">
                  <a:moveTo>
                    <a:pt x="23" y="9"/>
                  </a:moveTo>
                  <a:lnTo>
                    <a:pt x="19" y="9"/>
                  </a:lnTo>
                  <a:lnTo>
                    <a:pt x="17" y="12"/>
                  </a:lnTo>
                  <a:lnTo>
                    <a:pt x="13" y="15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9" y="30"/>
                  </a:lnTo>
                  <a:lnTo>
                    <a:pt x="9" y="35"/>
                  </a:lnTo>
                  <a:lnTo>
                    <a:pt x="10" y="41"/>
                  </a:lnTo>
                  <a:lnTo>
                    <a:pt x="13" y="45"/>
                  </a:lnTo>
                  <a:lnTo>
                    <a:pt x="17" y="49"/>
                  </a:lnTo>
                  <a:lnTo>
                    <a:pt x="19" y="50"/>
                  </a:lnTo>
                  <a:lnTo>
                    <a:pt x="23" y="51"/>
                  </a:lnTo>
                  <a:lnTo>
                    <a:pt x="27" y="50"/>
                  </a:lnTo>
                  <a:lnTo>
                    <a:pt x="30" y="49"/>
                  </a:lnTo>
                  <a:lnTo>
                    <a:pt x="34" y="45"/>
                  </a:lnTo>
                  <a:lnTo>
                    <a:pt x="36" y="41"/>
                  </a:lnTo>
                  <a:lnTo>
                    <a:pt x="37" y="35"/>
                  </a:lnTo>
                  <a:lnTo>
                    <a:pt x="37" y="30"/>
                  </a:lnTo>
                  <a:lnTo>
                    <a:pt x="37" y="24"/>
                  </a:lnTo>
                  <a:lnTo>
                    <a:pt x="36" y="18"/>
                  </a:lnTo>
                  <a:lnTo>
                    <a:pt x="34" y="15"/>
                  </a:lnTo>
                  <a:lnTo>
                    <a:pt x="30" y="12"/>
                  </a:lnTo>
                  <a:lnTo>
                    <a:pt x="27" y="9"/>
                  </a:lnTo>
                  <a:lnTo>
                    <a:pt x="23" y="9"/>
                  </a:lnTo>
                  <a:close/>
                  <a:moveTo>
                    <a:pt x="23" y="0"/>
                  </a:moveTo>
                  <a:lnTo>
                    <a:pt x="28" y="1"/>
                  </a:lnTo>
                  <a:lnTo>
                    <a:pt x="32" y="3"/>
                  </a:lnTo>
                  <a:lnTo>
                    <a:pt x="36" y="5"/>
                  </a:lnTo>
                  <a:lnTo>
                    <a:pt x="40" y="9"/>
                  </a:lnTo>
                  <a:lnTo>
                    <a:pt x="44" y="16"/>
                  </a:lnTo>
                  <a:lnTo>
                    <a:pt x="45" y="22"/>
                  </a:lnTo>
                  <a:lnTo>
                    <a:pt x="47" y="30"/>
                  </a:lnTo>
                  <a:lnTo>
                    <a:pt x="45" y="38"/>
                  </a:lnTo>
                  <a:lnTo>
                    <a:pt x="44" y="45"/>
                  </a:lnTo>
                  <a:lnTo>
                    <a:pt x="40" y="50"/>
                  </a:lnTo>
                  <a:lnTo>
                    <a:pt x="36" y="54"/>
                  </a:lnTo>
                  <a:lnTo>
                    <a:pt x="32" y="56"/>
                  </a:lnTo>
                  <a:lnTo>
                    <a:pt x="28" y="59"/>
                  </a:lnTo>
                  <a:lnTo>
                    <a:pt x="23" y="59"/>
                  </a:lnTo>
                  <a:lnTo>
                    <a:pt x="18" y="59"/>
                  </a:lnTo>
                  <a:lnTo>
                    <a:pt x="14" y="56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0" y="30"/>
                  </a:lnTo>
                  <a:lnTo>
                    <a:pt x="1" y="22"/>
                  </a:lnTo>
                  <a:lnTo>
                    <a:pt x="2" y="16"/>
                  </a:lnTo>
                  <a:lnTo>
                    <a:pt x="6" y="9"/>
                  </a:lnTo>
                  <a:lnTo>
                    <a:pt x="9" y="5"/>
                  </a:lnTo>
                  <a:lnTo>
                    <a:pt x="14" y="3"/>
                  </a:lnTo>
                  <a:lnTo>
                    <a:pt x="18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3867" y="3575"/>
              <a:ext cx="48" cy="59"/>
            </a:xfrm>
            <a:custGeom>
              <a:avLst/>
              <a:gdLst>
                <a:gd name="T0" fmla="*/ 24 w 48"/>
                <a:gd name="T1" fmla="*/ 9 h 59"/>
                <a:gd name="T2" fmla="*/ 21 w 48"/>
                <a:gd name="T3" fmla="*/ 9 h 59"/>
                <a:gd name="T4" fmla="*/ 18 w 48"/>
                <a:gd name="T5" fmla="*/ 12 h 59"/>
                <a:gd name="T6" fmla="*/ 15 w 48"/>
                <a:gd name="T7" fmla="*/ 15 h 59"/>
                <a:gd name="T8" fmla="*/ 12 w 48"/>
                <a:gd name="T9" fmla="*/ 18 h 59"/>
                <a:gd name="T10" fmla="*/ 10 w 48"/>
                <a:gd name="T11" fmla="*/ 24 h 59"/>
                <a:gd name="T12" fmla="*/ 10 w 48"/>
                <a:gd name="T13" fmla="*/ 30 h 59"/>
                <a:gd name="T14" fmla="*/ 10 w 48"/>
                <a:gd name="T15" fmla="*/ 35 h 59"/>
                <a:gd name="T16" fmla="*/ 12 w 48"/>
                <a:gd name="T17" fmla="*/ 41 h 59"/>
                <a:gd name="T18" fmla="*/ 15 w 48"/>
                <a:gd name="T19" fmla="*/ 45 h 59"/>
                <a:gd name="T20" fmla="*/ 18 w 48"/>
                <a:gd name="T21" fmla="*/ 49 h 59"/>
                <a:gd name="T22" fmla="*/ 21 w 48"/>
                <a:gd name="T23" fmla="*/ 50 h 59"/>
                <a:gd name="T24" fmla="*/ 24 w 48"/>
                <a:gd name="T25" fmla="*/ 51 h 59"/>
                <a:gd name="T26" fmla="*/ 28 w 48"/>
                <a:gd name="T27" fmla="*/ 50 h 59"/>
                <a:gd name="T28" fmla="*/ 32 w 48"/>
                <a:gd name="T29" fmla="*/ 49 h 59"/>
                <a:gd name="T30" fmla="*/ 35 w 48"/>
                <a:gd name="T31" fmla="*/ 45 h 59"/>
                <a:gd name="T32" fmla="*/ 37 w 48"/>
                <a:gd name="T33" fmla="*/ 41 h 59"/>
                <a:gd name="T34" fmla="*/ 38 w 48"/>
                <a:gd name="T35" fmla="*/ 35 h 59"/>
                <a:gd name="T36" fmla="*/ 40 w 48"/>
                <a:gd name="T37" fmla="*/ 30 h 59"/>
                <a:gd name="T38" fmla="*/ 38 w 48"/>
                <a:gd name="T39" fmla="*/ 24 h 59"/>
                <a:gd name="T40" fmla="*/ 37 w 48"/>
                <a:gd name="T41" fmla="*/ 18 h 59"/>
                <a:gd name="T42" fmla="*/ 35 w 48"/>
                <a:gd name="T43" fmla="*/ 15 h 59"/>
                <a:gd name="T44" fmla="*/ 32 w 48"/>
                <a:gd name="T45" fmla="*/ 12 h 59"/>
                <a:gd name="T46" fmla="*/ 28 w 48"/>
                <a:gd name="T47" fmla="*/ 9 h 59"/>
                <a:gd name="T48" fmla="*/ 24 w 48"/>
                <a:gd name="T49" fmla="*/ 9 h 59"/>
                <a:gd name="T50" fmla="*/ 24 w 48"/>
                <a:gd name="T51" fmla="*/ 0 h 59"/>
                <a:gd name="T52" fmla="*/ 29 w 48"/>
                <a:gd name="T53" fmla="*/ 1 h 59"/>
                <a:gd name="T54" fmla="*/ 35 w 48"/>
                <a:gd name="T55" fmla="*/ 3 h 59"/>
                <a:gd name="T56" fmla="*/ 38 w 48"/>
                <a:gd name="T57" fmla="*/ 5 h 59"/>
                <a:gd name="T58" fmla="*/ 41 w 48"/>
                <a:gd name="T59" fmla="*/ 9 h 59"/>
                <a:gd name="T60" fmla="*/ 45 w 48"/>
                <a:gd name="T61" fmla="*/ 16 h 59"/>
                <a:gd name="T62" fmla="*/ 48 w 48"/>
                <a:gd name="T63" fmla="*/ 22 h 59"/>
                <a:gd name="T64" fmla="*/ 48 w 48"/>
                <a:gd name="T65" fmla="*/ 30 h 59"/>
                <a:gd name="T66" fmla="*/ 48 w 48"/>
                <a:gd name="T67" fmla="*/ 38 h 59"/>
                <a:gd name="T68" fmla="*/ 45 w 48"/>
                <a:gd name="T69" fmla="*/ 45 h 59"/>
                <a:gd name="T70" fmla="*/ 41 w 48"/>
                <a:gd name="T71" fmla="*/ 50 h 59"/>
                <a:gd name="T72" fmla="*/ 38 w 48"/>
                <a:gd name="T73" fmla="*/ 54 h 59"/>
                <a:gd name="T74" fmla="*/ 35 w 48"/>
                <a:gd name="T75" fmla="*/ 56 h 59"/>
                <a:gd name="T76" fmla="*/ 29 w 48"/>
                <a:gd name="T77" fmla="*/ 59 h 59"/>
                <a:gd name="T78" fmla="*/ 24 w 48"/>
                <a:gd name="T79" fmla="*/ 59 h 59"/>
                <a:gd name="T80" fmla="*/ 20 w 48"/>
                <a:gd name="T81" fmla="*/ 59 h 59"/>
                <a:gd name="T82" fmla="*/ 15 w 48"/>
                <a:gd name="T83" fmla="*/ 56 h 59"/>
                <a:gd name="T84" fmla="*/ 11 w 48"/>
                <a:gd name="T85" fmla="*/ 54 h 59"/>
                <a:gd name="T86" fmla="*/ 7 w 48"/>
                <a:gd name="T87" fmla="*/ 50 h 59"/>
                <a:gd name="T88" fmla="*/ 4 w 48"/>
                <a:gd name="T89" fmla="*/ 45 h 59"/>
                <a:gd name="T90" fmla="*/ 2 w 48"/>
                <a:gd name="T91" fmla="*/ 38 h 59"/>
                <a:gd name="T92" fmla="*/ 0 w 48"/>
                <a:gd name="T93" fmla="*/ 30 h 59"/>
                <a:gd name="T94" fmla="*/ 2 w 48"/>
                <a:gd name="T95" fmla="*/ 22 h 59"/>
                <a:gd name="T96" fmla="*/ 4 w 48"/>
                <a:gd name="T97" fmla="*/ 16 h 59"/>
                <a:gd name="T98" fmla="*/ 7 w 48"/>
                <a:gd name="T99" fmla="*/ 9 h 59"/>
                <a:gd name="T100" fmla="*/ 11 w 48"/>
                <a:gd name="T101" fmla="*/ 5 h 59"/>
                <a:gd name="T102" fmla="*/ 15 w 48"/>
                <a:gd name="T103" fmla="*/ 3 h 59"/>
                <a:gd name="T104" fmla="*/ 20 w 48"/>
                <a:gd name="T105" fmla="*/ 1 h 59"/>
                <a:gd name="T106" fmla="*/ 24 w 48"/>
                <a:gd name="T10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" h="59">
                  <a:moveTo>
                    <a:pt x="24" y="9"/>
                  </a:moveTo>
                  <a:lnTo>
                    <a:pt x="21" y="9"/>
                  </a:lnTo>
                  <a:lnTo>
                    <a:pt x="18" y="12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10" y="24"/>
                  </a:lnTo>
                  <a:lnTo>
                    <a:pt x="10" y="30"/>
                  </a:lnTo>
                  <a:lnTo>
                    <a:pt x="10" y="35"/>
                  </a:lnTo>
                  <a:lnTo>
                    <a:pt x="12" y="41"/>
                  </a:lnTo>
                  <a:lnTo>
                    <a:pt x="15" y="45"/>
                  </a:lnTo>
                  <a:lnTo>
                    <a:pt x="18" y="49"/>
                  </a:lnTo>
                  <a:lnTo>
                    <a:pt x="21" y="50"/>
                  </a:lnTo>
                  <a:lnTo>
                    <a:pt x="24" y="51"/>
                  </a:lnTo>
                  <a:lnTo>
                    <a:pt x="28" y="50"/>
                  </a:lnTo>
                  <a:lnTo>
                    <a:pt x="32" y="49"/>
                  </a:lnTo>
                  <a:lnTo>
                    <a:pt x="35" y="45"/>
                  </a:lnTo>
                  <a:lnTo>
                    <a:pt x="37" y="41"/>
                  </a:lnTo>
                  <a:lnTo>
                    <a:pt x="38" y="35"/>
                  </a:lnTo>
                  <a:lnTo>
                    <a:pt x="40" y="30"/>
                  </a:lnTo>
                  <a:lnTo>
                    <a:pt x="38" y="24"/>
                  </a:lnTo>
                  <a:lnTo>
                    <a:pt x="37" y="18"/>
                  </a:lnTo>
                  <a:lnTo>
                    <a:pt x="35" y="15"/>
                  </a:lnTo>
                  <a:lnTo>
                    <a:pt x="32" y="12"/>
                  </a:lnTo>
                  <a:lnTo>
                    <a:pt x="28" y="9"/>
                  </a:lnTo>
                  <a:lnTo>
                    <a:pt x="24" y="9"/>
                  </a:lnTo>
                  <a:close/>
                  <a:moveTo>
                    <a:pt x="24" y="0"/>
                  </a:moveTo>
                  <a:lnTo>
                    <a:pt x="29" y="1"/>
                  </a:lnTo>
                  <a:lnTo>
                    <a:pt x="35" y="3"/>
                  </a:lnTo>
                  <a:lnTo>
                    <a:pt x="38" y="5"/>
                  </a:lnTo>
                  <a:lnTo>
                    <a:pt x="41" y="9"/>
                  </a:lnTo>
                  <a:lnTo>
                    <a:pt x="45" y="16"/>
                  </a:lnTo>
                  <a:lnTo>
                    <a:pt x="48" y="22"/>
                  </a:lnTo>
                  <a:lnTo>
                    <a:pt x="48" y="30"/>
                  </a:lnTo>
                  <a:lnTo>
                    <a:pt x="48" y="38"/>
                  </a:lnTo>
                  <a:lnTo>
                    <a:pt x="45" y="45"/>
                  </a:lnTo>
                  <a:lnTo>
                    <a:pt x="41" y="50"/>
                  </a:lnTo>
                  <a:lnTo>
                    <a:pt x="38" y="54"/>
                  </a:lnTo>
                  <a:lnTo>
                    <a:pt x="35" y="56"/>
                  </a:lnTo>
                  <a:lnTo>
                    <a:pt x="29" y="59"/>
                  </a:lnTo>
                  <a:lnTo>
                    <a:pt x="24" y="59"/>
                  </a:lnTo>
                  <a:lnTo>
                    <a:pt x="20" y="59"/>
                  </a:lnTo>
                  <a:lnTo>
                    <a:pt x="15" y="56"/>
                  </a:lnTo>
                  <a:lnTo>
                    <a:pt x="11" y="54"/>
                  </a:lnTo>
                  <a:lnTo>
                    <a:pt x="7" y="50"/>
                  </a:lnTo>
                  <a:lnTo>
                    <a:pt x="4" y="45"/>
                  </a:lnTo>
                  <a:lnTo>
                    <a:pt x="2" y="38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4" y="16"/>
                  </a:lnTo>
                  <a:lnTo>
                    <a:pt x="7" y="9"/>
                  </a:lnTo>
                  <a:lnTo>
                    <a:pt x="11" y="5"/>
                  </a:lnTo>
                  <a:lnTo>
                    <a:pt x="15" y="3"/>
                  </a:lnTo>
                  <a:lnTo>
                    <a:pt x="20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3726" y="3799"/>
              <a:ext cx="212" cy="18"/>
            </a:xfrm>
            <a:custGeom>
              <a:avLst/>
              <a:gdLst>
                <a:gd name="T0" fmla="*/ 4 w 212"/>
                <a:gd name="T1" fmla="*/ 0 h 18"/>
                <a:gd name="T2" fmla="*/ 208 w 212"/>
                <a:gd name="T3" fmla="*/ 0 h 18"/>
                <a:gd name="T4" fmla="*/ 210 w 212"/>
                <a:gd name="T5" fmla="*/ 1 h 18"/>
                <a:gd name="T6" fmla="*/ 212 w 212"/>
                <a:gd name="T7" fmla="*/ 3 h 18"/>
                <a:gd name="T8" fmla="*/ 212 w 212"/>
                <a:gd name="T9" fmla="*/ 5 h 18"/>
                <a:gd name="T10" fmla="*/ 212 w 212"/>
                <a:gd name="T11" fmla="*/ 13 h 18"/>
                <a:gd name="T12" fmla="*/ 212 w 212"/>
                <a:gd name="T13" fmla="*/ 16 h 18"/>
                <a:gd name="T14" fmla="*/ 210 w 212"/>
                <a:gd name="T15" fmla="*/ 17 h 18"/>
                <a:gd name="T16" fmla="*/ 208 w 212"/>
                <a:gd name="T17" fmla="*/ 18 h 18"/>
                <a:gd name="T18" fmla="*/ 4 w 212"/>
                <a:gd name="T19" fmla="*/ 18 h 18"/>
                <a:gd name="T20" fmla="*/ 1 w 212"/>
                <a:gd name="T21" fmla="*/ 17 h 18"/>
                <a:gd name="T22" fmla="*/ 0 w 212"/>
                <a:gd name="T23" fmla="*/ 16 h 18"/>
                <a:gd name="T24" fmla="*/ 0 w 212"/>
                <a:gd name="T25" fmla="*/ 13 h 18"/>
                <a:gd name="T26" fmla="*/ 0 w 212"/>
                <a:gd name="T27" fmla="*/ 5 h 18"/>
                <a:gd name="T28" fmla="*/ 0 w 212"/>
                <a:gd name="T29" fmla="*/ 3 h 18"/>
                <a:gd name="T30" fmla="*/ 1 w 212"/>
                <a:gd name="T31" fmla="*/ 1 h 18"/>
                <a:gd name="T32" fmla="*/ 4 w 212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8">
                  <a:moveTo>
                    <a:pt x="4" y="0"/>
                  </a:moveTo>
                  <a:lnTo>
                    <a:pt x="208" y="0"/>
                  </a:lnTo>
                  <a:lnTo>
                    <a:pt x="210" y="1"/>
                  </a:lnTo>
                  <a:lnTo>
                    <a:pt x="212" y="3"/>
                  </a:lnTo>
                  <a:lnTo>
                    <a:pt x="212" y="5"/>
                  </a:lnTo>
                  <a:lnTo>
                    <a:pt x="212" y="13"/>
                  </a:lnTo>
                  <a:lnTo>
                    <a:pt x="212" y="16"/>
                  </a:lnTo>
                  <a:lnTo>
                    <a:pt x="210" y="17"/>
                  </a:lnTo>
                  <a:lnTo>
                    <a:pt x="208" y="18"/>
                  </a:lnTo>
                  <a:lnTo>
                    <a:pt x="4" y="18"/>
                  </a:lnTo>
                  <a:lnTo>
                    <a:pt x="1" y="17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3726" y="3828"/>
              <a:ext cx="212" cy="18"/>
            </a:xfrm>
            <a:custGeom>
              <a:avLst/>
              <a:gdLst>
                <a:gd name="T0" fmla="*/ 4 w 212"/>
                <a:gd name="T1" fmla="*/ 0 h 18"/>
                <a:gd name="T2" fmla="*/ 208 w 212"/>
                <a:gd name="T3" fmla="*/ 0 h 18"/>
                <a:gd name="T4" fmla="*/ 210 w 212"/>
                <a:gd name="T5" fmla="*/ 1 h 18"/>
                <a:gd name="T6" fmla="*/ 212 w 212"/>
                <a:gd name="T7" fmla="*/ 2 h 18"/>
                <a:gd name="T8" fmla="*/ 212 w 212"/>
                <a:gd name="T9" fmla="*/ 5 h 18"/>
                <a:gd name="T10" fmla="*/ 212 w 212"/>
                <a:gd name="T11" fmla="*/ 13 h 18"/>
                <a:gd name="T12" fmla="*/ 212 w 212"/>
                <a:gd name="T13" fmla="*/ 15 h 18"/>
                <a:gd name="T14" fmla="*/ 210 w 212"/>
                <a:gd name="T15" fmla="*/ 17 h 18"/>
                <a:gd name="T16" fmla="*/ 208 w 212"/>
                <a:gd name="T17" fmla="*/ 18 h 18"/>
                <a:gd name="T18" fmla="*/ 4 w 212"/>
                <a:gd name="T19" fmla="*/ 18 h 18"/>
                <a:gd name="T20" fmla="*/ 1 w 212"/>
                <a:gd name="T21" fmla="*/ 17 h 18"/>
                <a:gd name="T22" fmla="*/ 0 w 212"/>
                <a:gd name="T23" fmla="*/ 15 h 18"/>
                <a:gd name="T24" fmla="*/ 0 w 212"/>
                <a:gd name="T25" fmla="*/ 13 h 18"/>
                <a:gd name="T26" fmla="*/ 0 w 212"/>
                <a:gd name="T27" fmla="*/ 5 h 18"/>
                <a:gd name="T28" fmla="*/ 0 w 212"/>
                <a:gd name="T29" fmla="*/ 2 h 18"/>
                <a:gd name="T30" fmla="*/ 1 w 212"/>
                <a:gd name="T31" fmla="*/ 1 h 18"/>
                <a:gd name="T32" fmla="*/ 4 w 212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8">
                  <a:moveTo>
                    <a:pt x="4" y="0"/>
                  </a:moveTo>
                  <a:lnTo>
                    <a:pt x="208" y="0"/>
                  </a:lnTo>
                  <a:lnTo>
                    <a:pt x="210" y="1"/>
                  </a:lnTo>
                  <a:lnTo>
                    <a:pt x="212" y="2"/>
                  </a:lnTo>
                  <a:lnTo>
                    <a:pt x="212" y="5"/>
                  </a:lnTo>
                  <a:lnTo>
                    <a:pt x="212" y="13"/>
                  </a:lnTo>
                  <a:lnTo>
                    <a:pt x="212" y="15"/>
                  </a:lnTo>
                  <a:lnTo>
                    <a:pt x="210" y="17"/>
                  </a:lnTo>
                  <a:lnTo>
                    <a:pt x="208" y="18"/>
                  </a:lnTo>
                  <a:lnTo>
                    <a:pt x="4" y="18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3726" y="3857"/>
              <a:ext cx="213" cy="17"/>
            </a:xfrm>
            <a:custGeom>
              <a:avLst/>
              <a:gdLst>
                <a:gd name="T0" fmla="*/ 5 w 213"/>
                <a:gd name="T1" fmla="*/ 0 h 17"/>
                <a:gd name="T2" fmla="*/ 208 w 213"/>
                <a:gd name="T3" fmla="*/ 0 h 17"/>
                <a:gd name="T4" fmla="*/ 211 w 213"/>
                <a:gd name="T5" fmla="*/ 0 h 17"/>
                <a:gd name="T6" fmla="*/ 212 w 213"/>
                <a:gd name="T7" fmla="*/ 2 h 17"/>
                <a:gd name="T8" fmla="*/ 213 w 213"/>
                <a:gd name="T9" fmla="*/ 4 h 17"/>
                <a:gd name="T10" fmla="*/ 213 w 213"/>
                <a:gd name="T11" fmla="*/ 13 h 17"/>
                <a:gd name="T12" fmla="*/ 212 w 213"/>
                <a:gd name="T13" fmla="*/ 14 h 17"/>
                <a:gd name="T14" fmla="*/ 211 w 213"/>
                <a:gd name="T15" fmla="*/ 17 h 17"/>
                <a:gd name="T16" fmla="*/ 208 w 213"/>
                <a:gd name="T17" fmla="*/ 17 h 17"/>
                <a:gd name="T18" fmla="*/ 5 w 213"/>
                <a:gd name="T19" fmla="*/ 17 h 17"/>
                <a:gd name="T20" fmla="*/ 3 w 213"/>
                <a:gd name="T21" fmla="*/ 17 h 17"/>
                <a:gd name="T22" fmla="*/ 1 w 213"/>
                <a:gd name="T23" fmla="*/ 14 h 17"/>
                <a:gd name="T24" fmla="*/ 0 w 213"/>
                <a:gd name="T25" fmla="*/ 13 h 17"/>
                <a:gd name="T26" fmla="*/ 0 w 213"/>
                <a:gd name="T27" fmla="*/ 4 h 17"/>
                <a:gd name="T28" fmla="*/ 1 w 213"/>
                <a:gd name="T29" fmla="*/ 2 h 17"/>
                <a:gd name="T30" fmla="*/ 3 w 213"/>
                <a:gd name="T31" fmla="*/ 0 h 17"/>
                <a:gd name="T32" fmla="*/ 5 w 213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" h="17">
                  <a:moveTo>
                    <a:pt x="5" y="0"/>
                  </a:moveTo>
                  <a:lnTo>
                    <a:pt x="208" y="0"/>
                  </a:lnTo>
                  <a:lnTo>
                    <a:pt x="211" y="0"/>
                  </a:lnTo>
                  <a:lnTo>
                    <a:pt x="212" y="2"/>
                  </a:lnTo>
                  <a:lnTo>
                    <a:pt x="213" y="4"/>
                  </a:lnTo>
                  <a:lnTo>
                    <a:pt x="213" y="13"/>
                  </a:lnTo>
                  <a:lnTo>
                    <a:pt x="212" y="14"/>
                  </a:lnTo>
                  <a:lnTo>
                    <a:pt x="211" y="17"/>
                  </a:lnTo>
                  <a:lnTo>
                    <a:pt x="208" y="17"/>
                  </a:lnTo>
                  <a:lnTo>
                    <a:pt x="5" y="17"/>
                  </a:lnTo>
                  <a:lnTo>
                    <a:pt x="3" y="17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4745" y="1257"/>
              <a:ext cx="582" cy="582"/>
            </a:xfrm>
            <a:custGeom>
              <a:avLst/>
              <a:gdLst>
                <a:gd name="T0" fmla="*/ 292 w 582"/>
                <a:gd name="T1" fmla="*/ 0 h 582"/>
                <a:gd name="T2" fmla="*/ 339 w 582"/>
                <a:gd name="T3" fmla="*/ 4 h 582"/>
                <a:gd name="T4" fmla="*/ 383 w 582"/>
                <a:gd name="T5" fmla="*/ 14 h 582"/>
                <a:gd name="T6" fmla="*/ 425 w 582"/>
                <a:gd name="T7" fmla="*/ 32 h 582"/>
                <a:gd name="T8" fmla="*/ 463 w 582"/>
                <a:gd name="T9" fmla="*/ 56 h 582"/>
                <a:gd name="T10" fmla="*/ 497 w 582"/>
                <a:gd name="T11" fmla="*/ 85 h 582"/>
                <a:gd name="T12" fmla="*/ 526 w 582"/>
                <a:gd name="T13" fmla="*/ 119 h 582"/>
                <a:gd name="T14" fmla="*/ 549 w 582"/>
                <a:gd name="T15" fmla="*/ 157 h 582"/>
                <a:gd name="T16" fmla="*/ 568 w 582"/>
                <a:gd name="T17" fmla="*/ 199 h 582"/>
                <a:gd name="T18" fmla="*/ 578 w 582"/>
                <a:gd name="T19" fmla="*/ 243 h 582"/>
                <a:gd name="T20" fmla="*/ 582 w 582"/>
                <a:gd name="T21" fmla="*/ 290 h 582"/>
                <a:gd name="T22" fmla="*/ 578 w 582"/>
                <a:gd name="T23" fmla="*/ 337 h 582"/>
                <a:gd name="T24" fmla="*/ 568 w 582"/>
                <a:gd name="T25" fmla="*/ 383 h 582"/>
                <a:gd name="T26" fmla="*/ 549 w 582"/>
                <a:gd name="T27" fmla="*/ 425 h 582"/>
                <a:gd name="T28" fmla="*/ 526 w 582"/>
                <a:gd name="T29" fmla="*/ 463 h 582"/>
                <a:gd name="T30" fmla="*/ 497 w 582"/>
                <a:gd name="T31" fmla="*/ 497 h 582"/>
                <a:gd name="T32" fmla="*/ 463 w 582"/>
                <a:gd name="T33" fmla="*/ 526 h 582"/>
                <a:gd name="T34" fmla="*/ 425 w 582"/>
                <a:gd name="T35" fmla="*/ 550 h 582"/>
                <a:gd name="T36" fmla="*/ 383 w 582"/>
                <a:gd name="T37" fmla="*/ 567 h 582"/>
                <a:gd name="T38" fmla="*/ 339 w 582"/>
                <a:gd name="T39" fmla="*/ 578 h 582"/>
                <a:gd name="T40" fmla="*/ 292 w 582"/>
                <a:gd name="T41" fmla="*/ 582 h 582"/>
                <a:gd name="T42" fmla="*/ 244 w 582"/>
                <a:gd name="T43" fmla="*/ 578 h 582"/>
                <a:gd name="T44" fmla="*/ 199 w 582"/>
                <a:gd name="T45" fmla="*/ 567 h 582"/>
                <a:gd name="T46" fmla="*/ 157 w 582"/>
                <a:gd name="T47" fmla="*/ 550 h 582"/>
                <a:gd name="T48" fmla="*/ 119 w 582"/>
                <a:gd name="T49" fmla="*/ 526 h 582"/>
                <a:gd name="T50" fmla="*/ 85 w 582"/>
                <a:gd name="T51" fmla="*/ 497 h 582"/>
                <a:gd name="T52" fmla="*/ 56 w 582"/>
                <a:gd name="T53" fmla="*/ 463 h 582"/>
                <a:gd name="T54" fmla="*/ 32 w 582"/>
                <a:gd name="T55" fmla="*/ 425 h 582"/>
                <a:gd name="T56" fmla="*/ 15 w 582"/>
                <a:gd name="T57" fmla="*/ 383 h 582"/>
                <a:gd name="T58" fmla="*/ 4 w 582"/>
                <a:gd name="T59" fmla="*/ 337 h 582"/>
                <a:gd name="T60" fmla="*/ 0 w 582"/>
                <a:gd name="T61" fmla="*/ 290 h 582"/>
                <a:gd name="T62" fmla="*/ 4 w 582"/>
                <a:gd name="T63" fmla="*/ 243 h 582"/>
                <a:gd name="T64" fmla="*/ 15 w 582"/>
                <a:gd name="T65" fmla="*/ 199 h 582"/>
                <a:gd name="T66" fmla="*/ 32 w 582"/>
                <a:gd name="T67" fmla="*/ 157 h 582"/>
                <a:gd name="T68" fmla="*/ 56 w 582"/>
                <a:gd name="T69" fmla="*/ 119 h 582"/>
                <a:gd name="T70" fmla="*/ 85 w 582"/>
                <a:gd name="T71" fmla="*/ 85 h 582"/>
                <a:gd name="T72" fmla="*/ 119 w 582"/>
                <a:gd name="T73" fmla="*/ 56 h 582"/>
                <a:gd name="T74" fmla="*/ 157 w 582"/>
                <a:gd name="T75" fmla="*/ 32 h 582"/>
                <a:gd name="T76" fmla="*/ 199 w 582"/>
                <a:gd name="T77" fmla="*/ 14 h 582"/>
                <a:gd name="T78" fmla="*/ 244 w 582"/>
                <a:gd name="T79" fmla="*/ 4 h 582"/>
                <a:gd name="T80" fmla="*/ 292 w 582"/>
                <a:gd name="T81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2" h="582">
                  <a:moveTo>
                    <a:pt x="292" y="0"/>
                  </a:moveTo>
                  <a:lnTo>
                    <a:pt x="339" y="4"/>
                  </a:lnTo>
                  <a:lnTo>
                    <a:pt x="383" y="14"/>
                  </a:lnTo>
                  <a:lnTo>
                    <a:pt x="425" y="32"/>
                  </a:lnTo>
                  <a:lnTo>
                    <a:pt x="463" y="56"/>
                  </a:lnTo>
                  <a:lnTo>
                    <a:pt x="497" y="85"/>
                  </a:lnTo>
                  <a:lnTo>
                    <a:pt x="526" y="119"/>
                  </a:lnTo>
                  <a:lnTo>
                    <a:pt x="549" y="157"/>
                  </a:lnTo>
                  <a:lnTo>
                    <a:pt x="568" y="199"/>
                  </a:lnTo>
                  <a:lnTo>
                    <a:pt x="578" y="243"/>
                  </a:lnTo>
                  <a:lnTo>
                    <a:pt x="582" y="290"/>
                  </a:lnTo>
                  <a:lnTo>
                    <a:pt x="578" y="337"/>
                  </a:lnTo>
                  <a:lnTo>
                    <a:pt x="568" y="383"/>
                  </a:lnTo>
                  <a:lnTo>
                    <a:pt x="549" y="425"/>
                  </a:lnTo>
                  <a:lnTo>
                    <a:pt x="526" y="463"/>
                  </a:lnTo>
                  <a:lnTo>
                    <a:pt x="497" y="497"/>
                  </a:lnTo>
                  <a:lnTo>
                    <a:pt x="463" y="526"/>
                  </a:lnTo>
                  <a:lnTo>
                    <a:pt x="425" y="550"/>
                  </a:lnTo>
                  <a:lnTo>
                    <a:pt x="383" y="567"/>
                  </a:lnTo>
                  <a:lnTo>
                    <a:pt x="339" y="578"/>
                  </a:lnTo>
                  <a:lnTo>
                    <a:pt x="292" y="582"/>
                  </a:lnTo>
                  <a:lnTo>
                    <a:pt x="244" y="578"/>
                  </a:lnTo>
                  <a:lnTo>
                    <a:pt x="199" y="567"/>
                  </a:lnTo>
                  <a:lnTo>
                    <a:pt x="157" y="550"/>
                  </a:lnTo>
                  <a:lnTo>
                    <a:pt x="119" y="526"/>
                  </a:lnTo>
                  <a:lnTo>
                    <a:pt x="85" y="497"/>
                  </a:lnTo>
                  <a:lnTo>
                    <a:pt x="56" y="463"/>
                  </a:lnTo>
                  <a:lnTo>
                    <a:pt x="32" y="425"/>
                  </a:lnTo>
                  <a:lnTo>
                    <a:pt x="15" y="383"/>
                  </a:lnTo>
                  <a:lnTo>
                    <a:pt x="4" y="337"/>
                  </a:lnTo>
                  <a:lnTo>
                    <a:pt x="0" y="290"/>
                  </a:lnTo>
                  <a:lnTo>
                    <a:pt x="4" y="243"/>
                  </a:lnTo>
                  <a:lnTo>
                    <a:pt x="15" y="199"/>
                  </a:lnTo>
                  <a:lnTo>
                    <a:pt x="32" y="157"/>
                  </a:lnTo>
                  <a:lnTo>
                    <a:pt x="56" y="119"/>
                  </a:lnTo>
                  <a:lnTo>
                    <a:pt x="85" y="85"/>
                  </a:lnTo>
                  <a:lnTo>
                    <a:pt x="119" y="56"/>
                  </a:lnTo>
                  <a:lnTo>
                    <a:pt x="157" y="32"/>
                  </a:lnTo>
                  <a:lnTo>
                    <a:pt x="199" y="14"/>
                  </a:lnTo>
                  <a:lnTo>
                    <a:pt x="244" y="4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A2B7BA"/>
            </a:solidFill>
            <a:ln w="0">
              <a:solidFill>
                <a:srgbClr val="A2B7B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4793" y="1305"/>
              <a:ext cx="486" cy="486"/>
            </a:xfrm>
            <a:custGeom>
              <a:avLst/>
              <a:gdLst>
                <a:gd name="T0" fmla="*/ 244 w 486"/>
                <a:gd name="T1" fmla="*/ 0 h 486"/>
                <a:gd name="T2" fmla="*/ 287 w 486"/>
                <a:gd name="T3" fmla="*/ 4 h 486"/>
                <a:gd name="T4" fmla="*/ 327 w 486"/>
                <a:gd name="T5" fmla="*/ 16 h 486"/>
                <a:gd name="T6" fmla="*/ 365 w 486"/>
                <a:gd name="T7" fmla="*/ 34 h 486"/>
                <a:gd name="T8" fmla="*/ 399 w 486"/>
                <a:gd name="T9" fmla="*/ 58 h 486"/>
                <a:gd name="T10" fmla="*/ 428 w 486"/>
                <a:gd name="T11" fmla="*/ 87 h 486"/>
                <a:gd name="T12" fmla="*/ 452 w 486"/>
                <a:gd name="T13" fmla="*/ 121 h 486"/>
                <a:gd name="T14" fmla="*/ 470 w 486"/>
                <a:gd name="T15" fmla="*/ 159 h 486"/>
                <a:gd name="T16" fmla="*/ 482 w 486"/>
                <a:gd name="T17" fmla="*/ 199 h 486"/>
                <a:gd name="T18" fmla="*/ 486 w 486"/>
                <a:gd name="T19" fmla="*/ 242 h 486"/>
                <a:gd name="T20" fmla="*/ 482 w 486"/>
                <a:gd name="T21" fmla="*/ 287 h 486"/>
                <a:gd name="T22" fmla="*/ 470 w 486"/>
                <a:gd name="T23" fmla="*/ 327 h 486"/>
                <a:gd name="T24" fmla="*/ 452 w 486"/>
                <a:gd name="T25" fmla="*/ 365 h 486"/>
                <a:gd name="T26" fmla="*/ 428 w 486"/>
                <a:gd name="T27" fmla="*/ 399 h 486"/>
                <a:gd name="T28" fmla="*/ 399 w 486"/>
                <a:gd name="T29" fmla="*/ 428 h 486"/>
                <a:gd name="T30" fmla="*/ 365 w 486"/>
                <a:gd name="T31" fmla="*/ 452 h 486"/>
                <a:gd name="T32" fmla="*/ 327 w 486"/>
                <a:gd name="T33" fmla="*/ 470 h 486"/>
                <a:gd name="T34" fmla="*/ 287 w 486"/>
                <a:gd name="T35" fmla="*/ 482 h 486"/>
                <a:gd name="T36" fmla="*/ 244 w 486"/>
                <a:gd name="T37" fmla="*/ 486 h 486"/>
                <a:gd name="T38" fmla="*/ 199 w 486"/>
                <a:gd name="T39" fmla="*/ 482 h 486"/>
                <a:gd name="T40" fmla="*/ 158 w 486"/>
                <a:gd name="T41" fmla="*/ 470 h 486"/>
                <a:gd name="T42" fmla="*/ 120 w 486"/>
                <a:gd name="T43" fmla="*/ 452 h 486"/>
                <a:gd name="T44" fmla="*/ 86 w 486"/>
                <a:gd name="T45" fmla="*/ 428 h 486"/>
                <a:gd name="T46" fmla="*/ 58 w 486"/>
                <a:gd name="T47" fmla="*/ 399 h 486"/>
                <a:gd name="T48" fmla="*/ 34 w 486"/>
                <a:gd name="T49" fmla="*/ 365 h 486"/>
                <a:gd name="T50" fmla="*/ 16 w 486"/>
                <a:gd name="T51" fmla="*/ 327 h 486"/>
                <a:gd name="T52" fmla="*/ 4 w 486"/>
                <a:gd name="T53" fmla="*/ 287 h 486"/>
                <a:gd name="T54" fmla="*/ 0 w 486"/>
                <a:gd name="T55" fmla="*/ 242 h 486"/>
                <a:gd name="T56" fmla="*/ 4 w 486"/>
                <a:gd name="T57" fmla="*/ 199 h 486"/>
                <a:gd name="T58" fmla="*/ 16 w 486"/>
                <a:gd name="T59" fmla="*/ 159 h 486"/>
                <a:gd name="T60" fmla="*/ 34 w 486"/>
                <a:gd name="T61" fmla="*/ 121 h 486"/>
                <a:gd name="T62" fmla="*/ 58 w 486"/>
                <a:gd name="T63" fmla="*/ 87 h 486"/>
                <a:gd name="T64" fmla="*/ 86 w 486"/>
                <a:gd name="T65" fmla="*/ 58 h 486"/>
                <a:gd name="T66" fmla="*/ 120 w 486"/>
                <a:gd name="T67" fmla="*/ 34 h 486"/>
                <a:gd name="T68" fmla="*/ 158 w 486"/>
                <a:gd name="T69" fmla="*/ 16 h 486"/>
                <a:gd name="T70" fmla="*/ 199 w 486"/>
                <a:gd name="T71" fmla="*/ 4 h 486"/>
                <a:gd name="T72" fmla="*/ 244 w 486"/>
                <a:gd name="T73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6" h="486">
                  <a:moveTo>
                    <a:pt x="244" y="0"/>
                  </a:moveTo>
                  <a:lnTo>
                    <a:pt x="287" y="4"/>
                  </a:lnTo>
                  <a:lnTo>
                    <a:pt x="327" y="16"/>
                  </a:lnTo>
                  <a:lnTo>
                    <a:pt x="365" y="34"/>
                  </a:lnTo>
                  <a:lnTo>
                    <a:pt x="399" y="58"/>
                  </a:lnTo>
                  <a:lnTo>
                    <a:pt x="428" y="87"/>
                  </a:lnTo>
                  <a:lnTo>
                    <a:pt x="452" y="121"/>
                  </a:lnTo>
                  <a:lnTo>
                    <a:pt x="470" y="159"/>
                  </a:lnTo>
                  <a:lnTo>
                    <a:pt x="482" y="199"/>
                  </a:lnTo>
                  <a:lnTo>
                    <a:pt x="486" y="242"/>
                  </a:lnTo>
                  <a:lnTo>
                    <a:pt x="482" y="287"/>
                  </a:lnTo>
                  <a:lnTo>
                    <a:pt x="470" y="327"/>
                  </a:lnTo>
                  <a:lnTo>
                    <a:pt x="452" y="365"/>
                  </a:lnTo>
                  <a:lnTo>
                    <a:pt x="428" y="399"/>
                  </a:lnTo>
                  <a:lnTo>
                    <a:pt x="399" y="428"/>
                  </a:lnTo>
                  <a:lnTo>
                    <a:pt x="365" y="452"/>
                  </a:lnTo>
                  <a:lnTo>
                    <a:pt x="327" y="470"/>
                  </a:lnTo>
                  <a:lnTo>
                    <a:pt x="287" y="482"/>
                  </a:lnTo>
                  <a:lnTo>
                    <a:pt x="244" y="486"/>
                  </a:lnTo>
                  <a:lnTo>
                    <a:pt x="199" y="482"/>
                  </a:lnTo>
                  <a:lnTo>
                    <a:pt x="158" y="470"/>
                  </a:lnTo>
                  <a:lnTo>
                    <a:pt x="120" y="452"/>
                  </a:lnTo>
                  <a:lnTo>
                    <a:pt x="86" y="428"/>
                  </a:lnTo>
                  <a:lnTo>
                    <a:pt x="58" y="399"/>
                  </a:lnTo>
                  <a:lnTo>
                    <a:pt x="34" y="365"/>
                  </a:lnTo>
                  <a:lnTo>
                    <a:pt x="16" y="327"/>
                  </a:lnTo>
                  <a:lnTo>
                    <a:pt x="4" y="287"/>
                  </a:lnTo>
                  <a:lnTo>
                    <a:pt x="0" y="242"/>
                  </a:lnTo>
                  <a:lnTo>
                    <a:pt x="4" y="199"/>
                  </a:lnTo>
                  <a:lnTo>
                    <a:pt x="16" y="159"/>
                  </a:lnTo>
                  <a:lnTo>
                    <a:pt x="34" y="121"/>
                  </a:lnTo>
                  <a:lnTo>
                    <a:pt x="58" y="87"/>
                  </a:lnTo>
                  <a:lnTo>
                    <a:pt x="86" y="58"/>
                  </a:lnTo>
                  <a:lnTo>
                    <a:pt x="120" y="34"/>
                  </a:lnTo>
                  <a:lnTo>
                    <a:pt x="158" y="16"/>
                  </a:lnTo>
                  <a:lnTo>
                    <a:pt x="199" y="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4F9F8"/>
            </a:solidFill>
            <a:ln w="0">
              <a:solidFill>
                <a:srgbClr val="F4F9F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4745" y="1257"/>
              <a:ext cx="292" cy="582"/>
            </a:xfrm>
            <a:custGeom>
              <a:avLst/>
              <a:gdLst>
                <a:gd name="T0" fmla="*/ 292 w 292"/>
                <a:gd name="T1" fmla="*/ 0 h 582"/>
                <a:gd name="T2" fmla="*/ 292 w 292"/>
                <a:gd name="T3" fmla="*/ 48 h 582"/>
                <a:gd name="T4" fmla="*/ 247 w 292"/>
                <a:gd name="T5" fmla="*/ 52 h 582"/>
                <a:gd name="T6" fmla="*/ 206 w 292"/>
                <a:gd name="T7" fmla="*/ 64 h 582"/>
                <a:gd name="T8" fmla="*/ 168 w 292"/>
                <a:gd name="T9" fmla="*/ 82 h 582"/>
                <a:gd name="T10" fmla="*/ 134 w 292"/>
                <a:gd name="T11" fmla="*/ 106 h 582"/>
                <a:gd name="T12" fmla="*/ 106 w 292"/>
                <a:gd name="T13" fmla="*/ 135 h 582"/>
                <a:gd name="T14" fmla="*/ 82 w 292"/>
                <a:gd name="T15" fmla="*/ 169 h 582"/>
                <a:gd name="T16" fmla="*/ 64 w 292"/>
                <a:gd name="T17" fmla="*/ 207 h 582"/>
                <a:gd name="T18" fmla="*/ 52 w 292"/>
                <a:gd name="T19" fmla="*/ 247 h 582"/>
                <a:gd name="T20" fmla="*/ 48 w 292"/>
                <a:gd name="T21" fmla="*/ 290 h 582"/>
                <a:gd name="T22" fmla="*/ 52 w 292"/>
                <a:gd name="T23" fmla="*/ 335 h 582"/>
                <a:gd name="T24" fmla="*/ 64 w 292"/>
                <a:gd name="T25" fmla="*/ 375 h 582"/>
                <a:gd name="T26" fmla="*/ 82 w 292"/>
                <a:gd name="T27" fmla="*/ 413 h 582"/>
                <a:gd name="T28" fmla="*/ 106 w 292"/>
                <a:gd name="T29" fmla="*/ 447 h 582"/>
                <a:gd name="T30" fmla="*/ 134 w 292"/>
                <a:gd name="T31" fmla="*/ 476 h 582"/>
                <a:gd name="T32" fmla="*/ 168 w 292"/>
                <a:gd name="T33" fmla="*/ 500 h 582"/>
                <a:gd name="T34" fmla="*/ 206 w 292"/>
                <a:gd name="T35" fmla="*/ 518 h 582"/>
                <a:gd name="T36" fmla="*/ 247 w 292"/>
                <a:gd name="T37" fmla="*/ 530 h 582"/>
                <a:gd name="T38" fmla="*/ 292 w 292"/>
                <a:gd name="T39" fmla="*/ 534 h 582"/>
                <a:gd name="T40" fmla="*/ 292 w 292"/>
                <a:gd name="T41" fmla="*/ 582 h 582"/>
                <a:gd name="T42" fmla="*/ 244 w 292"/>
                <a:gd name="T43" fmla="*/ 578 h 582"/>
                <a:gd name="T44" fmla="*/ 199 w 292"/>
                <a:gd name="T45" fmla="*/ 567 h 582"/>
                <a:gd name="T46" fmla="*/ 157 w 292"/>
                <a:gd name="T47" fmla="*/ 550 h 582"/>
                <a:gd name="T48" fmla="*/ 119 w 292"/>
                <a:gd name="T49" fmla="*/ 526 h 582"/>
                <a:gd name="T50" fmla="*/ 85 w 292"/>
                <a:gd name="T51" fmla="*/ 497 h 582"/>
                <a:gd name="T52" fmla="*/ 56 w 292"/>
                <a:gd name="T53" fmla="*/ 463 h 582"/>
                <a:gd name="T54" fmla="*/ 32 w 292"/>
                <a:gd name="T55" fmla="*/ 425 h 582"/>
                <a:gd name="T56" fmla="*/ 15 w 292"/>
                <a:gd name="T57" fmla="*/ 383 h 582"/>
                <a:gd name="T58" fmla="*/ 4 w 292"/>
                <a:gd name="T59" fmla="*/ 337 h 582"/>
                <a:gd name="T60" fmla="*/ 0 w 292"/>
                <a:gd name="T61" fmla="*/ 290 h 582"/>
                <a:gd name="T62" fmla="*/ 4 w 292"/>
                <a:gd name="T63" fmla="*/ 243 h 582"/>
                <a:gd name="T64" fmla="*/ 15 w 292"/>
                <a:gd name="T65" fmla="*/ 199 h 582"/>
                <a:gd name="T66" fmla="*/ 32 w 292"/>
                <a:gd name="T67" fmla="*/ 157 h 582"/>
                <a:gd name="T68" fmla="*/ 56 w 292"/>
                <a:gd name="T69" fmla="*/ 119 h 582"/>
                <a:gd name="T70" fmla="*/ 85 w 292"/>
                <a:gd name="T71" fmla="*/ 85 h 582"/>
                <a:gd name="T72" fmla="*/ 119 w 292"/>
                <a:gd name="T73" fmla="*/ 56 h 582"/>
                <a:gd name="T74" fmla="*/ 157 w 292"/>
                <a:gd name="T75" fmla="*/ 32 h 582"/>
                <a:gd name="T76" fmla="*/ 199 w 292"/>
                <a:gd name="T77" fmla="*/ 14 h 582"/>
                <a:gd name="T78" fmla="*/ 244 w 292"/>
                <a:gd name="T79" fmla="*/ 4 h 582"/>
                <a:gd name="T80" fmla="*/ 292 w 292"/>
                <a:gd name="T81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2" h="582">
                  <a:moveTo>
                    <a:pt x="292" y="0"/>
                  </a:moveTo>
                  <a:lnTo>
                    <a:pt x="292" y="48"/>
                  </a:lnTo>
                  <a:lnTo>
                    <a:pt x="247" y="52"/>
                  </a:lnTo>
                  <a:lnTo>
                    <a:pt x="206" y="64"/>
                  </a:lnTo>
                  <a:lnTo>
                    <a:pt x="168" y="82"/>
                  </a:lnTo>
                  <a:lnTo>
                    <a:pt x="134" y="106"/>
                  </a:lnTo>
                  <a:lnTo>
                    <a:pt x="106" y="135"/>
                  </a:lnTo>
                  <a:lnTo>
                    <a:pt x="82" y="169"/>
                  </a:lnTo>
                  <a:lnTo>
                    <a:pt x="64" y="207"/>
                  </a:lnTo>
                  <a:lnTo>
                    <a:pt x="52" y="247"/>
                  </a:lnTo>
                  <a:lnTo>
                    <a:pt x="48" y="290"/>
                  </a:lnTo>
                  <a:lnTo>
                    <a:pt x="52" y="335"/>
                  </a:lnTo>
                  <a:lnTo>
                    <a:pt x="64" y="375"/>
                  </a:lnTo>
                  <a:lnTo>
                    <a:pt x="82" y="413"/>
                  </a:lnTo>
                  <a:lnTo>
                    <a:pt x="106" y="447"/>
                  </a:lnTo>
                  <a:lnTo>
                    <a:pt x="134" y="476"/>
                  </a:lnTo>
                  <a:lnTo>
                    <a:pt x="168" y="500"/>
                  </a:lnTo>
                  <a:lnTo>
                    <a:pt x="206" y="518"/>
                  </a:lnTo>
                  <a:lnTo>
                    <a:pt x="247" y="530"/>
                  </a:lnTo>
                  <a:lnTo>
                    <a:pt x="292" y="534"/>
                  </a:lnTo>
                  <a:lnTo>
                    <a:pt x="292" y="582"/>
                  </a:lnTo>
                  <a:lnTo>
                    <a:pt x="244" y="578"/>
                  </a:lnTo>
                  <a:lnTo>
                    <a:pt x="199" y="567"/>
                  </a:lnTo>
                  <a:lnTo>
                    <a:pt x="157" y="550"/>
                  </a:lnTo>
                  <a:lnTo>
                    <a:pt x="119" y="526"/>
                  </a:lnTo>
                  <a:lnTo>
                    <a:pt x="85" y="497"/>
                  </a:lnTo>
                  <a:lnTo>
                    <a:pt x="56" y="463"/>
                  </a:lnTo>
                  <a:lnTo>
                    <a:pt x="32" y="425"/>
                  </a:lnTo>
                  <a:lnTo>
                    <a:pt x="15" y="383"/>
                  </a:lnTo>
                  <a:lnTo>
                    <a:pt x="4" y="337"/>
                  </a:lnTo>
                  <a:lnTo>
                    <a:pt x="0" y="290"/>
                  </a:lnTo>
                  <a:lnTo>
                    <a:pt x="4" y="243"/>
                  </a:lnTo>
                  <a:lnTo>
                    <a:pt x="15" y="199"/>
                  </a:lnTo>
                  <a:lnTo>
                    <a:pt x="32" y="157"/>
                  </a:lnTo>
                  <a:lnTo>
                    <a:pt x="56" y="119"/>
                  </a:lnTo>
                  <a:lnTo>
                    <a:pt x="85" y="85"/>
                  </a:lnTo>
                  <a:lnTo>
                    <a:pt x="119" y="56"/>
                  </a:lnTo>
                  <a:lnTo>
                    <a:pt x="157" y="32"/>
                  </a:lnTo>
                  <a:lnTo>
                    <a:pt x="199" y="14"/>
                  </a:lnTo>
                  <a:lnTo>
                    <a:pt x="244" y="4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D3E0DF"/>
            </a:solidFill>
            <a:ln w="0">
              <a:solidFill>
                <a:srgbClr val="D3E0D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4793" y="1305"/>
              <a:ext cx="244" cy="486"/>
            </a:xfrm>
            <a:custGeom>
              <a:avLst/>
              <a:gdLst>
                <a:gd name="T0" fmla="*/ 244 w 244"/>
                <a:gd name="T1" fmla="*/ 0 h 486"/>
                <a:gd name="T2" fmla="*/ 244 w 244"/>
                <a:gd name="T3" fmla="*/ 486 h 486"/>
                <a:gd name="T4" fmla="*/ 199 w 244"/>
                <a:gd name="T5" fmla="*/ 482 h 486"/>
                <a:gd name="T6" fmla="*/ 158 w 244"/>
                <a:gd name="T7" fmla="*/ 470 h 486"/>
                <a:gd name="T8" fmla="*/ 120 w 244"/>
                <a:gd name="T9" fmla="*/ 452 h 486"/>
                <a:gd name="T10" fmla="*/ 86 w 244"/>
                <a:gd name="T11" fmla="*/ 428 h 486"/>
                <a:gd name="T12" fmla="*/ 58 w 244"/>
                <a:gd name="T13" fmla="*/ 399 h 486"/>
                <a:gd name="T14" fmla="*/ 34 w 244"/>
                <a:gd name="T15" fmla="*/ 365 h 486"/>
                <a:gd name="T16" fmla="*/ 16 w 244"/>
                <a:gd name="T17" fmla="*/ 327 h 486"/>
                <a:gd name="T18" fmla="*/ 4 w 244"/>
                <a:gd name="T19" fmla="*/ 287 h 486"/>
                <a:gd name="T20" fmla="*/ 0 w 244"/>
                <a:gd name="T21" fmla="*/ 242 h 486"/>
                <a:gd name="T22" fmla="*/ 4 w 244"/>
                <a:gd name="T23" fmla="*/ 199 h 486"/>
                <a:gd name="T24" fmla="*/ 16 w 244"/>
                <a:gd name="T25" fmla="*/ 159 h 486"/>
                <a:gd name="T26" fmla="*/ 34 w 244"/>
                <a:gd name="T27" fmla="*/ 121 h 486"/>
                <a:gd name="T28" fmla="*/ 58 w 244"/>
                <a:gd name="T29" fmla="*/ 87 h 486"/>
                <a:gd name="T30" fmla="*/ 86 w 244"/>
                <a:gd name="T31" fmla="*/ 58 h 486"/>
                <a:gd name="T32" fmla="*/ 120 w 244"/>
                <a:gd name="T33" fmla="*/ 34 h 486"/>
                <a:gd name="T34" fmla="*/ 158 w 244"/>
                <a:gd name="T35" fmla="*/ 16 h 486"/>
                <a:gd name="T36" fmla="*/ 199 w 244"/>
                <a:gd name="T37" fmla="*/ 4 h 486"/>
                <a:gd name="T38" fmla="*/ 244 w 244"/>
                <a:gd name="T39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4" h="486">
                  <a:moveTo>
                    <a:pt x="244" y="0"/>
                  </a:moveTo>
                  <a:lnTo>
                    <a:pt x="244" y="486"/>
                  </a:lnTo>
                  <a:lnTo>
                    <a:pt x="199" y="482"/>
                  </a:lnTo>
                  <a:lnTo>
                    <a:pt x="158" y="470"/>
                  </a:lnTo>
                  <a:lnTo>
                    <a:pt x="120" y="452"/>
                  </a:lnTo>
                  <a:lnTo>
                    <a:pt x="86" y="428"/>
                  </a:lnTo>
                  <a:lnTo>
                    <a:pt x="58" y="399"/>
                  </a:lnTo>
                  <a:lnTo>
                    <a:pt x="34" y="365"/>
                  </a:lnTo>
                  <a:lnTo>
                    <a:pt x="16" y="327"/>
                  </a:lnTo>
                  <a:lnTo>
                    <a:pt x="4" y="287"/>
                  </a:lnTo>
                  <a:lnTo>
                    <a:pt x="0" y="242"/>
                  </a:lnTo>
                  <a:lnTo>
                    <a:pt x="4" y="199"/>
                  </a:lnTo>
                  <a:lnTo>
                    <a:pt x="16" y="159"/>
                  </a:lnTo>
                  <a:lnTo>
                    <a:pt x="34" y="121"/>
                  </a:lnTo>
                  <a:lnTo>
                    <a:pt x="58" y="87"/>
                  </a:lnTo>
                  <a:lnTo>
                    <a:pt x="86" y="58"/>
                  </a:lnTo>
                  <a:lnTo>
                    <a:pt x="120" y="34"/>
                  </a:lnTo>
                  <a:lnTo>
                    <a:pt x="158" y="16"/>
                  </a:lnTo>
                  <a:lnTo>
                    <a:pt x="199" y="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5023" y="1288"/>
              <a:ext cx="27" cy="67"/>
            </a:xfrm>
            <a:custGeom>
              <a:avLst/>
              <a:gdLst>
                <a:gd name="T0" fmla="*/ 11 w 27"/>
                <a:gd name="T1" fmla="*/ 0 h 67"/>
                <a:gd name="T2" fmla="*/ 15 w 27"/>
                <a:gd name="T3" fmla="*/ 0 h 67"/>
                <a:gd name="T4" fmla="*/ 19 w 27"/>
                <a:gd name="T5" fmla="*/ 0 h 67"/>
                <a:gd name="T6" fmla="*/ 23 w 27"/>
                <a:gd name="T7" fmla="*/ 3 h 67"/>
                <a:gd name="T8" fmla="*/ 25 w 27"/>
                <a:gd name="T9" fmla="*/ 7 h 67"/>
                <a:gd name="T10" fmla="*/ 27 w 27"/>
                <a:gd name="T11" fmla="*/ 11 h 67"/>
                <a:gd name="T12" fmla="*/ 27 w 27"/>
                <a:gd name="T13" fmla="*/ 55 h 67"/>
                <a:gd name="T14" fmla="*/ 25 w 27"/>
                <a:gd name="T15" fmla="*/ 60 h 67"/>
                <a:gd name="T16" fmla="*/ 23 w 27"/>
                <a:gd name="T17" fmla="*/ 63 h 67"/>
                <a:gd name="T18" fmla="*/ 19 w 27"/>
                <a:gd name="T19" fmla="*/ 66 h 67"/>
                <a:gd name="T20" fmla="*/ 15 w 27"/>
                <a:gd name="T21" fmla="*/ 67 h 67"/>
                <a:gd name="T22" fmla="*/ 11 w 27"/>
                <a:gd name="T23" fmla="*/ 67 h 67"/>
                <a:gd name="T24" fmla="*/ 7 w 27"/>
                <a:gd name="T25" fmla="*/ 66 h 67"/>
                <a:gd name="T26" fmla="*/ 3 w 27"/>
                <a:gd name="T27" fmla="*/ 63 h 67"/>
                <a:gd name="T28" fmla="*/ 0 w 27"/>
                <a:gd name="T29" fmla="*/ 60 h 67"/>
                <a:gd name="T30" fmla="*/ 0 w 27"/>
                <a:gd name="T31" fmla="*/ 55 h 67"/>
                <a:gd name="T32" fmla="*/ 0 w 27"/>
                <a:gd name="T33" fmla="*/ 11 h 67"/>
                <a:gd name="T34" fmla="*/ 0 w 27"/>
                <a:gd name="T35" fmla="*/ 7 h 67"/>
                <a:gd name="T36" fmla="*/ 3 w 27"/>
                <a:gd name="T37" fmla="*/ 3 h 67"/>
                <a:gd name="T38" fmla="*/ 7 w 27"/>
                <a:gd name="T39" fmla="*/ 0 h 67"/>
                <a:gd name="T40" fmla="*/ 11 w 27"/>
                <a:gd name="T4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67">
                  <a:moveTo>
                    <a:pt x="11" y="0"/>
                  </a:moveTo>
                  <a:lnTo>
                    <a:pt x="15" y="0"/>
                  </a:lnTo>
                  <a:lnTo>
                    <a:pt x="19" y="0"/>
                  </a:lnTo>
                  <a:lnTo>
                    <a:pt x="23" y="3"/>
                  </a:lnTo>
                  <a:lnTo>
                    <a:pt x="25" y="7"/>
                  </a:lnTo>
                  <a:lnTo>
                    <a:pt x="27" y="11"/>
                  </a:lnTo>
                  <a:lnTo>
                    <a:pt x="27" y="55"/>
                  </a:lnTo>
                  <a:lnTo>
                    <a:pt x="25" y="60"/>
                  </a:lnTo>
                  <a:lnTo>
                    <a:pt x="23" y="63"/>
                  </a:lnTo>
                  <a:lnTo>
                    <a:pt x="19" y="66"/>
                  </a:lnTo>
                  <a:lnTo>
                    <a:pt x="15" y="67"/>
                  </a:lnTo>
                  <a:lnTo>
                    <a:pt x="11" y="67"/>
                  </a:lnTo>
                  <a:lnTo>
                    <a:pt x="7" y="66"/>
                  </a:lnTo>
                  <a:lnTo>
                    <a:pt x="3" y="63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6002F"/>
            </a:solidFill>
            <a:ln w="0">
              <a:solidFill>
                <a:srgbClr val="46002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4776" y="1534"/>
              <a:ext cx="67" cy="26"/>
            </a:xfrm>
            <a:custGeom>
              <a:avLst/>
              <a:gdLst>
                <a:gd name="T0" fmla="*/ 10 w 67"/>
                <a:gd name="T1" fmla="*/ 0 h 26"/>
                <a:gd name="T2" fmla="*/ 56 w 67"/>
                <a:gd name="T3" fmla="*/ 0 h 26"/>
                <a:gd name="T4" fmla="*/ 60 w 67"/>
                <a:gd name="T5" fmla="*/ 2 h 26"/>
                <a:gd name="T6" fmla="*/ 64 w 67"/>
                <a:gd name="T7" fmla="*/ 4 h 26"/>
                <a:gd name="T8" fmla="*/ 65 w 67"/>
                <a:gd name="T9" fmla="*/ 8 h 26"/>
                <a:gd name="T10" fmla="*/ 67 w 67"/>
                <a:gd name="T11" fmla="*/ 12 h 26"/>
                <a:gd name="T12" fmla="*/ 67 w 67"/>
                <a:gd name="T13" fmla="*/ 16 h 26"/>
                <a:gd name="T14" fmla="*/ 65 w 67"/>
                <a:gd name="T15" fmla="*/ 20 h 26"/>
                <a:gd name="T16" fmla="*/ 64 w 67"/>
                <a:gd name="T17" fmla="*/ 24 h 26"/>
                <a:gd name="T18" fmla="*/ 60 w 67"/>
                <a:gd name="T19" fmla="*/ 26 h 26"/>
                <a:gd name="T20" fmla="*/ 56 w 67"/>
                <a:gd name="T21" fmla="*/ 26 h 26"/>
                <a:gd name="T22" fmla="*/ 10 w 67"/>
                <a:gd name="T23" fmla="*/ 26 h 26"/>
                <a:gd name="T24" fmla="*/ 7 w 67"/>
                <a:gd name="T25" fmla="*/ 26 h 26"/>
                <a:gd name="T26" fmla="*/ 3 w 67"/>
                <a:gd name="T27" fmla="*/ 24 h 26"/>
                <a:gd name="T28" fmla="*/ 0 w 67"/>
                <a:gd name="T29" fmla="*/ 20 h 26"/>
                <a:gd name="T30" fmla="*/ 0 w 67"/>
                <a:gd name="T31" fmla="*/ 16 h 26"/>
                <a:gd name="T32" fmla="*/ 0 w 67"/>
                <a:gd name="T33" fmla="*/ 12 h 26"/>
                <a:gd name="T34" fmla="*/ 0 w 67"/>
                <a:gd name="T35" fmla="*/ 8 h 26"/>
                <a:gd name="T36" fmla="*/ 3 w 67"/>
                <a:gd name="T37" fmla="*/ 4 h 26"/>
                <a:gd name="T38" fmla="*/ 7 w 67"/>
                <a:gd name="T39" fmla="*/ 2 h 26"/>
                <a:gd name="T40" fmla="*/ 10 w 67"/>
                <a:gd name="T4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26">
                  <a:moveTo>
                    <a:pt x="10" y="0"/>
                  </a:moveTo>
                  <a:lnTo>
                    <a:pt x="56" y="0"/>
                  </a:lnTo>
                  <a:lnTo>
                    <a:pt x="60" y="2"/>
                  </a:lnTo>
                  <a:lnTo>
                    <a:pt x="64" y="4"/>
                  </a:lnTo>
                  <a:lnTo>
                    <a:pt x="65" y="8"/>
                  </a:lnTo>
                  <a:lnTo>
                    <a:pt x="67" y="12"/>
                  </a:lnTo>
                  <a:lnTo>
                    <a:pt x="67" y="16"/>
                  </a:lnTo>
                  <a:lnTo>
                    <a:pt x="65" y="20"/>
                  </a:lnTo>
                  <a:lnTo>
                    <a:pt x="64" y="24"/>
                  </a:lnTo>
                  <a:lnTo>
                    <a:pt x="60" y="26"/>
                  </a:lnTo>
                  <a:lnTo>
                    <a:pt x="56" y="26"/>
                  </a:lnTo>
                  <a:lnTo>
                    <a:pt x="10" y="26"/>
                  </a:lnTo>
                  <a:lnTo>
                    <a:pt x="7" y="26"/>
                  </a:lnTo>
                  <a:lnTo>
                    <a:pt x="3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45D62"/>
            </a:solidFill>
            <a:ln w="0">
              <a:solidFill>
                <a:srgbClr val="445D6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5229" y="1534"/>
              <a:ext cx="67" cy="26"/>
            </a:xfrm>
            <a:custGeom>
              <a:avLst/>
              <a:gdLst>
                <a:gd name="T0" fmla="*/ 12 w 67"/>
                <a:gd name="T1" fmla="*/ 0 h 26"/>
                <a:gd name="T2" fmla="*/ 56 w 67"/>
                <a:gd name="T3" fmla="*/ 0 h 26"/>
                <a:gd name="T4" fmla="*/ 60 w 67"/>
                <a:gd name="T5" fmla="*/ 2 h 26"/>
                <a:gd name="T6" fmla="*/ 64 w 67"/>
                <a:gd name="T7" fmla="*/ 4 h 26"/>
                <a:gd name="T8" fmla="*/ 67 w 67"/>
                <a:gd name="T9" fmla="*/ 8 h 26"/>
                <a:gd name="T10" fmla="*/ 67 w 67"/>
                <a:gd name="T11" fmla="*/ 12 h 26"/>
                <a:gd name="T12" fmla="*/ 67 w 67"/>
                <a:gd name="T13" fmla="*/ 16 h 26"/>
                <a:gd name="T14" fmla="*/ 67 w 67"/>
                <a:gd name="T15" fmla="*/ 20 h 26"/>
                <a:gd name="T16" fmla="*/ 64 w 67"/>
                <a:gd name="T17" fmla="*/ 24 h 26"/>
                <a:gd name="T18" fmla="*/ 60 w 67"/>
                <a:gd name="T19" fmla="*/ 26 h 26"/>
                <a:gd name="T20" fmla="*/ 56 w 67"/>
                <a:gd name="T21" fmla="*/ 26 h 26"/>
                <a:gd name="T22" fmla="*/ 12 w 67"/>
                <a:gd name="T23" fmla="*/ 26 h 26"/>
                <a:gd name="T24" fmla="*/ 6 w 67"/>
                <a:gd name="T25" fmla="*/ 26 h 26"/>
                <a:gd name="T26" fmla="*/ 4 w 67"/>
                <a:gd name="T27" fmla="*/ 24 h 26"/>
                <a:gd name="T28" fmla="*/ 1 w 67"/>
                <a:gd name="T29" fmla="*/ 20 h 26"/>
                <a:gd name="T30" fmla="*/ 0 w 67"/>
                <a:gd name="T31" fmla="*/ 16 h 26"/>
                <a:gd name="T32" fmla="*/ 0 w 67"/>
                <a:gd name="T33" fmla="*/ 12 h 26"/>
                <a:gd name="T34" fmla="*/ 1 w 67"/>
                <a:gd name="T35" fmla="*/ 8 h 26"/>
                <a:gd name="T36" fmla="*/ 4 w 67"/>
                <a:gd name="T37" fmla="*/ 4 h 26"/>
                <a:gd name="T38" fmla="*/ 6 w 67"/>
                <a:gd name="T39" fmla="*/ 2 h 26"/>
                <a:gd name="T40" fmla="*/ 12 w 67"/>
                <a:gd name="T4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26">
                  <a:moveTo>
                    <a:pt x="12" y="0"/>
                  </a:moveTo>
                  <a:lnTo>
                    <a:pt x="56" y="0"/>
                  </a:lnTo>
                  <a:lnTo>
                    <a:pt x="60" y="2"/>
                  </a:lnTo>
                  <a:lnTo>
                    <a:pt x="64" y="4"/>
                  </a:lnTo>
                  <a:lnTo>
                    <a:pt x="67" y="8"/>
                  </a:lnTo>
                  <a:lnTo>
                    <a:pt x="67" y="12"/>
                  </a:lnTo>
                  <a:lnTo>
                    <a:pt x="67" y="16"/>
                  </a:lnTo>
                  <a:lnTo>
                    <a:pt x="67" y="20"/>
                  </a:lnTo>
                  <a:lnTo>
                    <a:pt x="64" y="24"/>
                  </a:lnTo>
                  <a:lnTo>
                    <a:pt x="60" y="26"/>
                  </a:lnTo>
                  <a:lnTo>
                    <a:pt x="56" y="26"/>
                  </a:lnTo>
                  <a:lnTo>
                    <a:pt x="12" y="26"/>
                  </a:lnTo>
                  <a:lnTo>
                    <a:pt x="6" y="26"/>
                  </a:lnTo>
                  <a:lnTo>
                    <a:pt x="4" y="24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45D62"/>
            </a:solidFill>
            <a:ln w="0">
              <a:solidFill>
                <a:srgbClr val="445D6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5023" y="1288"/>
              <a:ext cx="27" cy="67"/>
            </a:xfrm>
            <a:custGeom>
              <a:avLst/>
              <a:gdLst>
                <a:gd name="T0" fmla="*/ 11 w 27"/>
                <a:gd name="T1" fmla="*/ 0 h 67"/>
                <a:gd name="T2" fmla="*/ 15 w 27"/>
                <a:gd name="T3" fmla="*/ 0 h 67"/>
                <a:gd name="T4" fmla="*/ 19 w 27"/>
                <a:gd name="T5" fmla="*/ 0 h 67"/>
                <a:gd name="T6" fmla="*/ 23 w 27"/>
                <a:gd name="T7" fmla="*/ 3 h 67"/>
                <a:gd name="T8" fmla="*/ 25 w 27"/>
                <a:gd name="T9" fmla="*/ 7 h 67"/>
                <a:gd name="T10" fmla="*/ 27 w 27"/>
                <a:gd name="T11" fmla="*/ 11 h 67"/>
                <a:gd name="T12" fmla="*/ 27 w 27"/>
                <a:gd name="T13" fmla="*/ 55 h 67"/>
                <a:gd name="T14" fmla="*/ 25 w 27"/>
                <a:gd name="T15" fmla="*/ 60 h 67"/>
                <a:gd name="T16" fmla="*/ 23 w 27"/>
                <a:gd name="T17" fmla="*/ 63 h 67"/>
                <a:gd name="T18" fmla="*/ 19 w 27"/>
                <a:gd name="T19" fmla="*/ 66 h 67"/>
                <a:gd name="T20" fmla="*/ 15 w 27"/>
                <a:gd name="T21" fmla="*/ 67 h 67"/>
                <a:gd name="T22" fmla="*/ 11 w 27"/>
                <a:gd name="T23" fmla="*/ 67 h 67"/>
                <a:gd name="T24" fmla="*/ 7 w 27"/>
                <a:gd name="T25" fmla="*/ 66 h 67"/>
                <a:gd name="T26" fmla="*/ 3 w 27"/>
                <a:gd name="T27" fmla="*/ 63 h 67"/>
                <a:gd name="T28" fmla="*/ 0 w 27"/>
                <a:gd name="T29" fmla="*/ 60 h 67"/>
                <a:gd name="T30" fmla="*/ 0 w 27"/>
                <a:gd name="T31" fmla="*/ 55 h 67"/>
                <a:gd name="T32" fmla="*/ 0 w 27"/>
                <a:gd name="T33" fmla="*/ 11 h 67"/>
                <a:gd name="T34" fmla="*/ 0 w 27"/>
                <a:gd name="T35" fmla="*/ 7 h 67"/>
                <a:gd name="T36" fmla="*/ 3 w 27"/>
                <a:gd name="T37" fmla="*/ 3 h 67"/>
                <a:gd name="T38" fmla="*/ 7 w 27"/>
                <a:gd name="T39" fmla="*/ 0 h 67"/>
                <a:gd name="T40" fmla="*/ 11 w 27"/>
                <a:gd name="T4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67">
                  <a:moveTo>
                    <a:pt x="11" y="0"/>
                  </a:moveTo>
                  <a:lnTo>
                    <a:pt x="15" y="0"/>
                  </a:lnTo>
                  <a:lnTo>
                    <a:pt x="19" y="0"/>
                  </a:lnTo>
                  <a:lnTo>
                    <a:pt x="23" y="3"/>
                  </a:lnTo>
                  <a:lnTo>
                    <a:pt x="25" y="7"/>
                  </a:lnTo>
                  <a:lnTo>
                    <a:pt x="27" y="11"/>
                  </a:lnTo>
                  <a:lnTo>
                    <a:pt x="27" y="55"/>
                  </a:lnTo>
                  <a:lnTo>
                    <a:pt x="25" y="60"/>
                  </a:lnTo>
                  <a:lnTo>
                    <a:pt x="23" y="63"/>
                  </a:lnTo>
                  <a:lnTo>
                    <a:pt x="19" y="66"/>
                  </a:lnTo>
                  <a:lnTo>
                    <a:pt x="15" y="67"/>
                  </a:lnTo>
                  <a:lnTo>
                    <a:pt x="11" y="67"/>
                  </a:lnTo>
                  <a:lnTo>
                    <a:pt x="7" y="66"/>
                  </a:lnTo>
                  <a:lnTo>
                    <a:pt x="3" y="63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45D62"/>
            </a:solidFill>
            <a:ln w="0">
              <a:solidFill>
                <a:srgbClr val="445D6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5023" y="1741"/>
              <a:ext cx="27" cy="67"/>
            </a:xfrm>
            <a:custGeom>
              <a:avLst/>
              <a:gdLst>
                <a:gd name="T0" fmla="*/ 11 w 27"/>
                <a:gd name="T1" fmla="*/ 0 h 67"/>
                <a:gd name="T2" fmla="*/ 15 w 27"/>
                <a:gd name="T3" fmla="*/ 0 h 67"/>
                <a:gd name="T4" fmla="*/ 19 w 27"/>
                <a:gd name="T5" fmla="*/ 1 h 67"/>
                <a:gd name="T6" fmla="*/ 23 w 27"/>
                <a:gd name="T7" fmla="*/ 3 h 67"/>
                <a:gd name="T8" fmla="*/ 25 w 27"/>
                <a:gd name="T9" fmla="*/ 7 h 67"/>
                <a:gd name="T10" fmla="*/ 27 w 27"/>
                <a:gd name="T11" fmla="*/ 11 h 67"/>
                <a:gd name="T12" fmla="*/ 27 w 27"/>
                <a:gd name="T13" fmla="*/ 56 h 67"/>
                <a:gd name="T14" fmla="*/ 25 w 27"/>
                <a:gd name="T15" fmla="*/ 60 h 67"/>
                <a:gd name="T16" fmla="*/ 23 w 27"/>
                <a:gd name="T17" fmla="*/ 64 h 67"/>
                <a:gd name="T18" fmla="*/ 19 w 27"/>
                <a:gd name="T19" fmla="*/ 67 h 67"/>
                <a:gd name="T20" fmla="*/ 15 w 27"/>
                <a:gd name="T21" fmla="*/ 67 h 67"/>
                <a:gd name="T22" fmla="*/ 11 w 27"/>
                <a:gd name="T23" fmla="*/ 67 h 67"/>
                <a:gd name="T24" fmla="*/ 7 w 27"/>
                <a:gd name="T25" fmla="*/ 67 h 67"/>
                <a:gd name="T26" fmla="*/ 3 w 27"/>
                <a:gd name="T27" fmla="*/ 64 h 67"/>
                <a:gd name="T28" fmla="*/ 0 w 27"/>
                <a:gd name="T29" fmla="*/ 60 h 67"/>
                <a:gd name="T30" fmla="*/ 0 w 27"/>
                <a:gd name="T31" fmla="*/ 56 h 67"/>
                <a:gd name="T32" fmla="*/ 0 w 27"/>
                <a:gd name="T33" fmla="*/ 11 h 67"/>
                <a:gd name="T34" fmla="*/ 0 w 27"/>
                <a:gd name="T35" fmla="*/ 7 h 67"/>
                <a:gd name="T36" fmla="*/ 3 w 27"/>
                <a:gd name="T37" fmla="*/ 3 h 67"/>
                <a:gd name="T38" fmla="*/ 7 w 27"/>
                <a:gd name="T39" fmla="*/ 1 h 67"/>
                <a:gd name="T40" fmla="*/ 11 w 27"/>
                <a:gd name="T4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67">
                  <a:moveTo>
                    <a:pt x="11" y="0"/>
                  </a:moveTo>
                  <a:lnTo>
                    <a:pt x="15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5" y="7"/>
                  </a:lnTo>
                  <a:lnTo>
                    <a:pt x="27" y="11"/>
                  </a:lnTo>
                  <a:lnTo>
                    <a:pt x="27" y="56"/>
                  </a:lnTo>
                  <a:lnTo>
                    <a:pt x="25" y="60"/>
                  </a:lnTo>
                  <a:lnTo>
                    <a:pt x="23" y="64"/>
                  </a:lnTo>
                  <a:lnTo>
                    <a:pt x="19" y="67"/>
                  </a:lnTo>
                  <a:lnTo>
                    <a:pt x="15" y="67"/>
                  </a:lnTo>
                  <a:lnTo>
                    <a:pt x="11" y="67"/>
                  </a:lnTo>
                  <a:lnTo>
                    <a:pt x="7" y="67"/>
                  </a:lnTo>
                  <a:lnTo>
                    <a:pt x="3" y="64"/>
                  </a:lnTo>
                  <a:lnTo>
                    <a:pt x="0" y="60"/>
                  </a:lnTo>
                  <a:lnTo>
                    <a:pt x="0" y="56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45D62"/>
            </a:solidFill>
            <a:ln w="0">
              <a:solidFill>
                <a:srgbClr val="445D6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4898" y="1420"/>
              <a:ext cx="170" cy="171"/>
            </a:xfrm>
            <a:custGeom>
              <a:avLst/>
              <a:gdLst>
                <a:gd name="T0" fmla="*/ 12 w 170"/>
                <a:gd name="T1" fmla="*/ 0 h 171"/>
                <a:gd name="T2" fmla="*/ 15 w 170"/>
                <a:gd name="T3" fmla="*/ 0 h 171"/>
                <a:gd name="T4" fmla="*/ 18 w 170"/>
                <a:gd name="T5" fmla="*/ 2 h 171"/>
                <a:gd name="T6" fmla="*/ 21 w 170"/>
                <a:gd name="T7" fmla="*/ 3 h 171"/>
                <a:gd name="T8" fmla="*/ 167 w 170"/>
                <a:gd name="T9" fmla="*/ 150 h 171"/>
                <a:gd name="T10" fmla="*/ 170 w 170"/>
                <a:gd name="T11" fmla="*/ 152 h 171"/>
                <a:gd name="T12" fmla="*/ 170 w 170"/>
                <a:gd name="T13" fmla="*/ 156 h 171"/>
                <a:gd name="T14" fmla="*/ 170 w 170"/>
                <a:gd name="T15" fmla="*/ 159 h 171"/>
                <a:gd name="T16" fmla="*/ 170 w 170"/>
                <a:gd name="T17" fmla="*/ 163 h 171"/>
                <a:gd name="T18" fmla="*/ 167 w 170"/>
                <a:gd name="T19" fmla="*/ 165 h 171"/>
                <a:gd name="T20" fmla="*/ 165 w 170"/>
                <a:gd name="T21" fmla="*/ 168 h 171"/>
                <a:gd name="T22" fmla="*/ 162 w 170"/>
                <a:gd name="T23" fmla="*/ 169 h 171"/>
                <a:gd name="T24" fmla="*/ 158 w 170"/>
                <a:gd name="T25" fmla="*/ 171 h 171"/>
                <a:gd name="T26" fmla="*/ 156 w 170"/>
                <a:gd name="T27" fmla="*/ 171 h 171"/>
                <a:gd name="T28" fmla="*/ 152 w 170"/>
                <a:gd name="T29" fmla="*/ 169 h 171"/>
                <a:gd name="T30" fmla="*/ 149 w 170"/>
                <a:gd name="T31" fmla="*/ 168 h 171"/>
                <a:gd name="T32" fmla="*/ 2 w 170"/>
                <a:gd name="T33" fmla="*/ 21 h 171"/>
                <a:gd name="T34" fmla="*/ 1 w 170"/>
                <a:gd name="T35" fmla="*/ 19 h 171"/>
                <a:gd name="T36" fmla="*/ 0 w 170"/>
                <a:gd name="T37" fmla="*/ 16 h 171"/>
                <a:gd name="T38" fmla="*/ 0 w 170"/>
                <a:gd name="T39" fmla="*/ 12 h 171"/>
                <a:gd name="T40" fmla="*/ 1 w 170"/>
                <a:gd name="T41" fmla="*/ 8 h 171"/>
                <a:gd name="T42" fmla="*/ 2 w 170"/>
                <a:gd name="T43" fmla="*/ 6 h 171"/>
                <a:gd name="T44" fmla="*/ 5 w 170"/>
                <a:gd name="T45" fmla="*/ 3 h 171"/>
                <a:gd name="T46" fmla="*/ 8 w 170"/>
                <a:gd name="T47" fmla="*/ 2 h 171"/>
                <a:gd name="T48" fmla="*/ 12 w 170"/>
                <a:gd name="T4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0" h="171">
                  <a:moveTo>
                    <a:pt x="12" y="0"/>
                  </a:moveTo>
                  <a:lnTo>
                    <a:pt x="15" y="0"/>
                  </a:lnTo>
                  <a:lnTo>
                    <a:pt x="18" y="2"/>
                  </a:lnTo>
                  <a:lnTo>
                    <a:pt x="21" y="3"/>
                  </a:lnTo>
                  <a:lnTo>
                    <a:pt x="167" y="150"/>
                  </a:lnTo>
                  <a:lnTo>
                    <a:pt x="170" y="152"/>
                  </a:lnTo>
                  <a:lnTo>
                    <a:pt x="170" y="156"/>
                  </a:lnTo>
                  <a:lnTo>
                    <a:pt x="170" y="159"/>
                  </a:lnTo>
                  <a:lnTo>
                    <a:pt x="170" y="163"/>
                  </a:lnTo>
                  <a:lnTo>
                    <a:pt x="167" y="165"/>
                  </a:lnTo>
                  <a:lnTo>
                    <a:pt x="165" y="168"/>
                  </a:lnTo>
                  <a:lnTo>
                    <a:pt x="162" y="169"/>
                  </a:lnTo>
                  <a:lnTo>
                    <a:pt x="158" y="171"/>
                  </a:lnTo>
                  <a:lnTo>
                    <a:pt x="156" y="171"/>
                  </a:lnTo>
                  <a:lnTo>
                    <a:pt x="152" y="169"/>
                  </a:lnTo>
                  <a:lnTo>
                    <a:pt x="149" y="168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1" y="8"/>
                  </a:lnTo>
                  <a:lnTo>
                    <a:pt x="2" y="6"/>
                  </a:lnTo>
                  <a:lnTo>
                    <a:pt x="5" y="3"/>
                  </a:lnTo>
                  <a:lnTo>
                    <a:pt x="8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5005" y="1458"/>
              <a:ext cx="132" cy="133"/>
            </a:xfrm>
            <a:custGeom>
              <a:avLst/>
              <a:gdLst>
                <a:gd name="T0" fmla="*/ 117 w 132"/>
                <a:gd name="T1" fmla="*/ 0 h 133"/>
                <a:gd name="T2" fmla="*/ 121 w 132"/>
                <a:gd name="T3" fmla="*/ 0 h 133"/>
                <a:gd name="T4" fmla="*/ 124 w 132"/>
                <a:gd name="T5" fmla="*/ 2 h 133"/>
                <a:gd name="T6" fmla="*/ 127 w 132"/>
                <a:gd name="T7" fmla="*/ 3 h 133"/>
                <a:gd name="T8" fmla="*/ 130 w 132"/>
                <a:gd name="T9" fmla="*/ 6 h 133"/>
                <a:gd name="T10" fmla="*/ 131 w 132"/>
                <a:gd name="T11" fmla="*/ 9 h 133"/>
                <a:gd name="T12" fmla="*/ 132 w 132"/>
                <a:gd name="T13" fmla="*/ 12 h 133"/>
                <a:gd name="T14" fmla="*/ 132 w 132"/>
                <a:gd name="T15" fmla="*/ 16 h 133"/>
                <a:gd name="T16" fmla="*/ 131 w 132"/>
                <a:gd name="T17" fmla="*/ 19 h 133"/>
                <a:gd name="T18" fmla="*/ 130 w 132"/>
                <a:gd name="T19" fmla="*/ 21 h 133"/>
                <a:gd name="T20" fmla="*/ 21 w 132"/>
                <a:gd name="T21" fmla="*/ 130 h 133"/>
                <a:gd name="T22" fmla="*/ 18 w 132"/>
                <a:gd name="T23" fmla="*/ 131 h 133"/>
                <a:gd name="T24" fmla="*/ 14 w 132"/>
                <a:gd name="T25" fmla="*/ 133 h 133"/>
                <a:gd name="T26" fmla="*/ 12 w 132"/>
                <a:gd name="T27" fmla="*/ 133 h 133"/>
                <a:gd name="T28" fmla="*/ 8 w 132"/>
                <a:gd name="T29" fmla="*/ 131 h 133"/>
                <a:gd name="T30" fmla="*/ 5 w 132"/>
                <a:gd name="T31" fmla="*/ 130 h 133"/>
                <a:gd name="T32" fmla="*/ 3 w 132"/>
                <a:gd name="T33" fmla="*/ 127 h 133"/>
                <a:gd name="T34" fmla="*/ 1 w 132"/>
                <a:gd name="T35" fmla="*/ 125 h 133"/>
                <a:gd name="T36" fmla="*/ 0 w 132"/>
                <a:gd name="T37" fmla="*/ 121 h 133"/>
                <a:gd name="T38" fmla="*/ 0 w 132"/>
                <a:gd name="T39" fmla="*/ 118 h 133"/>
                <a:gd name="T40" fmla="*/ 1 w 132"/>
                <a:gd name="T41" fmla="*/ 114 h 133"/>
                <a:gd name="T42" fmla="*/ 3 w 132"/>
                <a:gd name="T43" fmla="*/ 112 h 133"/>
                <a:gd name="T44" fmla="*/ 111 w 132"/>
                <a:gd name="T45" fmla="*/ 3 h 133"/>
                <a:gd name="T46" fmla="*/ 114 w 132"/>
                <a:gd name="T47" fmla="*/ 2 h 133"/>
                <a:gd name="T48" fmla="*/ 117 w 132"/>
                <a:gd name="T4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2" h="133">
                  <a:moveTo>
                    <a:pt x="117" y="0"/>
                  </a:moveTo>
                  <a:lnTo>
                    <a:pt x="121" y="0"/>
                  </a:lnTo>
                  <a:lnTo>
                    <a:pt x="124" y="2"/>
                  </a:lnTo>
                  <a:lnTo>
                    <a:pt x="127" y="3"/>
                  </a:lnTo>
                  <a:lnTo>
                    <a:pt x="130" y="6"/>
                  </a:lnTo>
                  <a:lnTo>
                    <a:pt x="131" y="9"/>
                  </a:lnTo>
                  <a:lnTo>
                    <a:pt x="132" y="12"/>
                  </a:lnTo>
                  <a:lnTo>
                    <a:pt x="132" y="16"/>
                  </a:lnTo>
                  <a:lnTo>
                    <a:pt x="131" y="19"/>
                  </a:lnTo>
                  <a:lnTo>
                    <a:pt x="130" y="21"/>
                  </a:lnTo>
                  <a:lnTo>
                    <a:pt x="21" y="130"/>
                  </a:lnTo>
                  <a:lnTo>
                    <a:pt x="18" y="131"/>
                  </a:lnTo>
                  <a:lnTo>
                    <a:pt x="14" y="133"/>
                  </a:lnTo>
                  <a:lnTo>
                    <a:pt x="12" y="133"/>
                  </a:lnTo>
                  <a:lnTo>
                    <a:pt x="8" y="131"/>
                  </a:lnTo>
                  <a:lnTo>
                    <a:pt x="5" y="130"/>
                  </a:lnTo>
                  <a:lnTo>
                    <a:pt x="3" y="127"/>
                  </a:lnTo>
                  <a:lnTo>
                    <a:pt x="1" y="125"/>
                  </a:lnTo>
                  <a:lnTo>
                    <a:pt x="0" y="121"/>
                  </a:lnTo>
                  <a:lnTo>
                    <a:pt x="0" y="118"/>
                  </a:lnTo>
                  <a:lnTo>
                    <a:pt x="1" y="114"/>
                  </a:lnTo>
                  <a:lnTo>
                    <a:pt x="3" y="112"/>
                  </a:lnTo>
                  <a:lnTo>
                    <a:pt x="111" y="3"/>
                  </a:lnTo>
                  <a:lnTo>
                    <a:pt x="114" y="2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2543" y="2650"/>
              <a:ext cx="218" cy="275"/>
            </a:xfrm>
            <a:custGeom>
              <a:avLst/>
              <a:gdLst>
                <a:gd name="T0" fmla="*/ 42 w 218"/>
                <a:gd name="T1" fmla="*/ 0 h 275"/>
                <a:gd name="T2" fmla="*/ 102 w 218"/>
                <a:gd name="T3" fmla="*/ 11 h 275"/>
                <a:gd name="T4" fmla="*/ 161 w 218"/>
                <a:gd name="T5" fmla="*/ 28 h 275"/>
                <a:gd name="T6" fmla="*/ 218 w 218"/>
                <a:gd name="T7" fmla="*/ 51 h 275"/>
                <a:gd name="T8" fmla="*/ 188 w 218"/>
                <a:gd name="T9" fmla="*/ 106 h 275"/>
                <a:gd name="T10" fmla="*/ 158 w 218"/>
                <a:gd name="T11" fmla="*/ 161 h 275"/>
                <a:gd name="T12" fmla="*/ 133 w 218"/>
                <a:gd name="T13" fmla="*/ 217 h 275"/>
                <a:gd name="T14" fmla="*/ 112 w 218"/>
                <a:gd name="T15" fmla="*/ 275 h 275"/>
                <a:gd name="T16" fmla="*/ 0 w 218"/>
                <a:gd name="T17" fmla="*/ 242 h 275"/>
                <a:gd name="T18" fmla="*/ 15 w 218"/>
                <a:gd name="T19" fmla="*/ 162 h 275"/>
                <a:gd name="T20" fmla="*/ 27 w 218"/>
                <a:gd name="T21" fmla="*/ 82 h 275"/>
                <a:gd name="T22" fmla="*/ 42 w 218"/>
                <a:gd name="T2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8" h="275">
                  <a:moveTo>
                    <a:pt x="42" y="0"/>
                  </a:moveTo>
                  <a:lnTo>
                    <a:pt x="102" y="11"/>
                  </a:lnTo>
                  <a:lnTo>
                    <a:pt x="161" y="28"/>
                  </a:lnTo>
                  <a:lnTo>
                    <a:pt x="218" y="51"/>
                  </a:lnTo>
                  <a:lnTo>
                    <a:pt x="188" y="106"/>
                  </a:lnTo>
                  <a:lnTo>
                    <a:pt x="158" y="161"/>
                  </a:lnTo>
                  <a:lnTo>
                    <a:pt x="133" y="217"/>
                  </a:lnTo>
                  <a:lnTo>
                    <a:pt x="112" y="275"/>
                  </a:lnTo>
                  <a:lnTo>
                    <a:pt x="0" y="242"/>
                  </a:lnTo>
                  <a:lnTo>
                    <a:pt x="15" y="162"/>
                  </a:lnTo>
                  <a:lnTo>
                    <a:pt x="27" y="8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80FF03"/>
            </a:solidFill>
            <a:ln w="0">
              <a:solidFill>
                <a:srgbClr val="80FF0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534" y="2642"/>
              <a:ext cx="239" cy="292"/>
            </a:xfrm>
            <a:custGeom>
              <a:avLst/>
              <a:gdLst>
                <a:gd name="T0" fmla="*/ 57 w 239"/>
                <a:gd name="T1" fmla="*/ 17 h 292"/>
                <a:gd name="T2" fmla="*/ 44 w 239"/>
                <a:gd name="T3" fmla="*/ 91 h 292"/>
                <a:gd name="T4" fmla="*/ 31 w 239"/>
                <a:gd name="T5" fmla="*/ 171 h 292"/>
                <a:gd name="T6" fmla="*/ 17 w 239"/>
                <a:gd name="T7" fmla="*/ 245 h 292"/>
                <a:gd name="T8" fmla="*/ 116 w 239"/>
                <a:gd name="T9" fmla="*/ 275 h 292"/>
                <a:gd name="T10" fmla="*/ 134 w 239"/>
                <a:gd name="T11" fmla="*/ 222 h 292"/>
                <a:gd name="T12" fmla="*/ 161 w 239"/>
                <a:gd name="T13" fmla="*/ 166 h 292"/>
                <a:gd name="T14" fmla="*/ 191 w 239"/>
                <a:gd name="T15" fmla="*/ 110 h 292"/>
                <a:gd name="T16" fmla="*/ 217 w 239"/>
                <a:gd name="T17" fmla="*/ 63 h 292"/>
                <a:gd name="T18" fmla="*/ 168 w 239"/>
                <a:gd name="T19" fmla="*/ 44 h 292"/>
                <a:gd name="T20" fmla="*/ 109 w 239"/>
                <a:gd name="T21" fmla="*/ 27 h 292"/>
                <a:gd name="T22" fmla="*/ 57 w 239"/>
                <a:gd name="T23" fmla="*/ 17 h 292"/>
                <a:gd name="T24" fmla="*/ 44 w 239"/>
                <a:gd name="T25" fmla="*/ 0 h 292"/>
                <a:gd name="T26" fmla="*/ 52 w 239"/>
                <a:gd name="T27" fmla="*/ 0 h 292"/>
                <a:gd name="T28" fmla="*/ 113 w 239"/>
                <a:gd name="T29" fmla="*/ 13 h 292"/>
                <a:gd name="T30" fmla="*/ 172 w 239"/>
                <a:gd name="T31" fmla="*/ 30 h 292"/>
                <a:gd name="T32" fmla="*/ 231 w 239"/>
                <a:gd name="T33" fmla="*/ 52 h 292"/>
                <a:gd name="T34" fmla="*/ 239 w 239"/>
                <a:gd name="T35" fmla="*/ 55 h 292"/>
                <a:gd name="T36" fmla="*/ 234 w 239"/>
                <a:gd name="T37" fmla="*/ 63 h 292"/>
                <a:gd name="T38" fmla="*/ 204 w 239"/>
                <a:gd name="T39" fmla="*/ 118 h 292"/>
                <a:gd name="T40" fmla="*/ 174 w 239"/>
                <a:gd name="T41" fmla="*/ 173 h 292"/>
                <a:gd name="T42" fmla="*/ 149 w 239"/>
                <a:gd name="T43" fmla="*/ 229 h 292"/>
                <a:gd name="T44" fmla="*/ 128 w 239"/>
                <a:gd name="T45" fmla="*/ 285 h 292"/>
                <a:gd name="T46" fmla="*/ 127 w 239"/>
                <a:gd name="T47" fmla="*/ 292 h 292"/>
                <a:gd name="T48" fmla="*/ 119 w 239"/>
                <a:gd name="T49" fmla="*/ 290 h 292"/>
                <a:gd name="T50" fmla="*/ 6 w 239"/>
                <a:gd name="T51" fmla="*/ 256 h 292"/>
                <a:gd name="T52" fmla="*/ 0 w 239"/>
                <a:gd name="T53" fmla="*/ 255 h 292"/>
                <a:gd name="T54" fmla="*/ 1 w 239"/>
                <a:gd name="T55" fmla="*/ 248 h 292"/>
                <a:gd name="T56" fmla="*/ 17 w 239"/>
                <a:gd name="T57" fmla="*/ 170 h 292"/>
                <a:gd name="T58" fmla="*/ 30 w 239"/>
                <a:gd name="T59" fmla="*/ 89 h 292"/>
                <a:gd name="T60" fmla="*/ 43 w 239"/>
                <a:gd name="T61" fmla="*/ 6 h 292"/>
                <a:gd name="T62" fmla="*/ 44 w 239"/>
                <a:gd name="T6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292">
                  <a:moveTo>
                    <a:pt x="57" y="17"/>
                  </a:moveTo>
                  <a:lnTo>
                    <a:pt x="44" y="91"/>
                  </a:lnTo>
                  <a:lnTo>
                    <a:pt x="31" y="171"/>
                  </a:lnTo>
                  <a:lnTo>
                    <a:pt x="17" y="245"/>
                  </a:lnTo>
                  <a:lnTo>
                    <a:pt x="116" y="275"/>
                  </a:lnTo>
                  <a:lnTo>
                    <a:pt x="134" y="222"/>
                  </a:lnTo>
                  <a:lnTo>
                    <a:pt x="161" y="166"/>
                  </a:lnTo>
                  <a:lnTo>
                    <a:pt x="191" y="110"/>
                  </a:lnTo>
                  <a:lnTo>
                    <a:pt x="217" y="63"/>
                  </a:lnTo>
                  <a:lnTo>
                    <a:pt x="168" y="44"/>
                  </a:lnTo>
                  <a:lnTo>
                    <a:pt x="109" y="27"/>
                  </a:lnTo>
                  <a:lnTo>
                    <a:pt x="57" y="17"/>
                  </a:lnTo>
                  <a:close/>
                  <a:moveTo>
                    <a:pt x="44" y="0"/>
                  </a:moveTo>
                  <a:lnTo>
                    <a:pt x="52" y="0"/>
                  </a:lnTo>
                  <a:lnTo>
                    <a:pt x="113" y="13"/>
                  </a:lnTo>
                  <a:lnTo>
                    <a:pt x="172" y="30"/>
                  </a:lnTo>
                  <a:lnTo>
                    <a:pt x="231" y="52"/>
                  </a:lnTo>
                  <a:lnTo>
                    <a:pt x="239" y="55"/>
                  </a:lnTo>
                  <a:lnTo>
                    <a:pt x="234" y="63"/>
                  </a:lnTo>
                  <a:lnTo>
                    <a:pt x="204" y="118"/>
                  </a:lnTo>
                  <a:lnTo>
                    <a:pt x="174" y="173"/>
                  </a:lnTo>
                  <a:lnTo>
                    <a:pt x="149" y="229"/>
                  </a:lnTo>
                  <a:lnTo>
                    <a:pt x="128" y="285"/>
                  </a:lnTo>
                  <a:lnTo>
                    <a:pt x="127" y="292"/>
                  </a:lnTo>
                  <a:lnTo>
                    <a:pt x="119" y="290"/>
                  </a:lnTo>
                  <a:lnTo>
                    <a:pt x="6" y="256"/>
                  </a:lnTo>
                  <a:lnTo>
                    <a:pt x="0" y="255"/>
                  </a:lnTo>
                  <a:lnTo>
                    <a:pt x="1" y="248"/>
                  </a:lnTo>
                  <a:lnTo>
                    <a:pt x="17" y="170"/>
                  </a:lnTo>
                  <a:lnTo>
                    <a:pt x="30" y="89"/>
                  </a:lnTo>
                  <a:lnTo>
                    <a:pt x="43" y="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6700"/>
            </a:solidFill>
            <a:ln w="0">
              <a:solidFill>
                <a:srgbClr val="006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2578" y="2741"/>
              <a:ext cx="114" cy="97"/>
            </a:xfrm>
            <a:custGeom>
              <a:avLst/>
              <a:gdLst>
                <a:gd name="T0" fmla="*/ 51 w 114"/>
                <a:gd name="T1" fmla="*/ 0 h 97"/>
                <a:gd name="T2" fmla="*/ 71 w 114"/>
                <a:gd name="T3" fmla="*/ 4 h 97"/>
                <a:gd name="T4" fmla="*/ 89 w 114"/>
                <a:gd name="T5" fmla="*/ 12 h 97"/>
                <a:gd name="T6" fmla="*/ 102 w 114"/>
                <a:gd name="T7" fmla="*/ 22 h 97"/>
                <a:gd name="T8" fmla="*/ 111 w 114"/>
                <a:gd name="T9" fmla="*/ 37 h 97"/>
                <a:gd name="T10" fmla="*/ 114 w 114"/>
                <a:gd name="T11" fmla="*/ 51 h 97"/>
                <a:gd name="T12" fmla="*/ 110 w 114"/>
                <a:gd name="T13" fmla="*/ 66 h 97"/>
                <a:gd name="T14" fmla="*/ 101 w 114"/>
                <a:gd name="T15" fmla="*/ 79 h 97"/>
                <a:gd name="T16" fmla="*/ 89 w 114"/>
                <a:gd name="T17" fmla="*/ 89 h 97"/>
                <a:gd name="T18" fmla="*/ 75 w 114"/>
                <a:gd name="T19" fmla="*/ 94 h 97"/>
                <a:gd name="T20" fmla="*/ 58 w 114"/>
                <a:gd name="T21" fmla="*/ 97 h 97"/>
                <a:gd name="T22" fmla="*/ 42 w 114"/>
                <a:gd name="T23" fmla="*/ 96 h 97"/>
                <a:gd name="T24" fmla="*/ 24 w 114"/>
                <a:gd name="T25" fmla="*/ 87 h 97"/>
                <a:gd name="T26" fmla="*/ 9 w 114"/>
                <a:gd name="T27" fmla="*/ 72 h 97"/>
                <a:gd name="T28" fmla="*/ 1 w 114"/>
                <a:gd name="T29" fmla="*/ 54 h 97"/>
                <a:gd name="T30" fmla="*/ 0 w 114"/>
                <a:gd name="T31" fmla="*/ 34 h 97"/>
                <a:gd name="T32" fmla="*/ 7 w 114"/>
                <a:gd name="T33" fmla="*/ 21 h 97"/>
                <a:gd name="T34" fmla="*/ 17 w 114"/>
                <a:gd name="T35" fmla="*/ 11 h 97"/>
                <a:gd name="T36" fmla="*/ 33 w 114"/>
                <a:gd name="T37" fmla="*/ 3 h 97"/>
                <a:gd name="T38" fmla="*/ 51 w 114"/>
                <a:gd name="T3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97">
                  <a:moveTo>
                    <a:pt x="51" y="0"/>
                  </a:moveTo>
                  <a:lnTo>
                    <a:pt x="71" y="4"/>
                  </a:lnTo>
                  <a:lnTo>
                    <a:pt x="89" y="12"/>
                  </a:lnTo>
                  <a:lnTo>
                    <a:pt x="102" y="22"/>
                  </a:lnTo>
                  <a:lnTo>
                    <a:pt x="111" y="37"/>
                  </a:lnTo>
                  <a:lnTo>
                    <a:pt x="114" y="51"/>
                  </a:lnTo>
                  <a:lnTo>
                    <a:pt x="110" y="66"/>
                  </a:lnTo>
                  <a:lnTo>
                    <a:pt x="101" y="79"/>
                  </a:lnTo>
                  <a:lnTo>
                    <a:pt x="89" y="89"/>
                  </a:lnTo>
                  <a:lnTo>
                    <a:pt x="75" y="94"/>
                  </a:lnTo>
                  <a:lnTo>
                    <a:pt x="58" y="97"/>
                  </a:lnTo>
                  <a:lnTo>
                    <a:pt x="42" y="96"/>
                  </a:lnTo>
                  <a:lnTo>
                    <a:pt x="24" y="87"/>
                  </a:lnTo>
                  <a:lnTo>
                    <a:pt x="9" y="72"/>
                  </a:lnTo>
                  <a:lnTo>
                    <a:pt x="1" y="54"/>
                  </a:lnTo>
                  <a:lnTo>
                    <a:pt x="0" y="34"/>
                  </a:lnTo>
                  <a:lnTo>
                    <a:pt x="7" y="21"/>
                  </a:lnTo>
                  <a:lnTo>
                    <a:pt x="17" y="11"/>
                  </a:lnTo>
                  <a:lnTo>
                    <a:pt x="33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6700"/>
            </a:solidFill>
            <a:ln w="0">
              <a:solidFill>
                <a:srgbClr val="006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2543" y="2862"/>
              <a:ext cx="30" cy="39"/>
            </a:xfrm>
            <a:custGeom>
              <a:avLst/>
              <a:gdLst>
                <a:gd name="T0" fmla="*/ 6 w 30"/>
                <a:gd name="T1" fmla="*/ 0 h 39"/>
                <a:gd name="T2" fmla="*/ 18 w 30"/>
                <a:gd name="T3" fmla="*/ 5 h 39"/>
                <a:gd name="T4" fmla="*/ 26 w 30"/>
                <a:gd name="T5" fmla="*/ 14 h 39"/>
                <a:gd name="T6" fmla="*/ 30 w 30"/>
                <a:gd name="T7" fmla="*/ 26 h 39"/>
                <a:gd name="T8" fmla="*/ 30 w 30"/>
                <a:gd name="T9" fmla="*/ 39 h 39"/>
                <a:gd name="T10" fmla="*/ 0 w 30"/>
                <a:gd name="T11" fmla="*/ 30 h 39"/>
                <a:gd name="T12" fmla="*/ 6 w 3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9">
                  <a:moveTo>
                    <a:pt x="6" y="0"/>
                  </a:moveTo>
                  <a:lnTo>
                    <a:pt x="18" y="5"/>
                  </a:lnTo>
                  <a:lnTo>
                    <a:pt x="26" y="14"/>
                  </a:lnTo>
                  <a:lnTo>
                    <a:pt x="30" y="26"/>
                  </a:lnTo>
                  <a:lnTo>
                    <a:pt x="30" y="39"/>
                  </a:lnTo>
                  <a:lnTo>
                    <a:pt x="0" y="3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6700"/>
            </a:solidFill>
            <a:ln w="0">
              <a:solidFill>
                <a:srgbClr val="006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2602" y="2765"/>
              <a:ext cx="66" cy="52"/>
            </a:xfrm>
            <a:custGeom>
              <a:avLst/>
              <a:gdLst>
                <a:gd name="T0" fmla="*/ 23 w 66"/>
                <a:gd name="T1" fmla="*/ 0 h 52"/>
                <a:gd name="T2" fmla="*/ 21 w 66"/>
                <a:gd name="T3" fmla="*/ 12 h 52"/>
                <a:gd name="T4" fmla="*/ 17 w 66"/>
                <a:gd name="T5" fmla="*/ 12 h 52"/>
                <a:gd name="T6" fmla="*/ 14 w 66"/>
                <a:gd name="T7" fmla="*/ 13 h 52"/>
                <a:gd name="T8" fmla="*/ 13 w 66"/>
                <a:gd name="T9" fmla="*/ 16 h 52"/>
                <a:gd name="T10" fmla="*/ 11 w 66"/>
                <a:gd name="T11" fmla="*/ 19 h 52"/>
                <a:gd name="T12" fmla="*/ 10 w 66"/>
                <a:gd name="T13" fmla="*/ 25 h 52"/>
                <a:gd name="T14" fmla="*/ 10 w 66"/>
                <a:gd name="T15" fmla="*/ 27 h 52"/>
                <a:gd name="T16" fmla="*/ 11 w 66"/>
                <a:gd name="T17" fmla="*/ 30 h 52"/>
                <a:gd name="T18" fmla="*/ 14 w 66"/>
                <a:gd name="T19" fmla="*/ 31 h 52"/>
                <a:gd name="T20" fmla="*/ 18 w 66"/>
                <a:gd name="T21" fmla="*/ 31 h 52"/>
                <a:gd name="T22" fmla="*/ 21 w 66"/>
                <a:gd name="T23" fmla="*/ 29 h 52"/>
                <a:gd name="T24" fmla="*/ 22 w 66"/>
                <a:gd name="T25" fmla="*/ 27 h 52"/>
                <a:gd name="T26" fmla="*/ 24 w 66"/>
                <a:gd name="T27" fmla="*/ 23 h 52"/>
                <a:gd name="T28" fmla="*/ 27 w 66"/>
                <a:gd name="T29" fmla="*/ 18 h 52"/>
                <a:gd name="T30" fmla="*/ 31 w 66"/>
                <a:gd name="T31" fmla="*/ 13 h 52"/>
                <a:gd name="T32" fmla="*/ 35 w 66"/>
                <a:gd name="T33" fmla="*/ 9 h 52"/>
                <a:gd name="T34" fmla="*/ 39 w 66"/>
                <a:gd name="T35" fmla="*/ 6 h 52"/>
                <a:gd name="T36" fmla="*/ 43 w 66"/>
                <a:gd name="T37" fmla="*/ 5 h 52"/>
                <a:gd name="T38" fmla="*/ 48 w 66"/>
                <a:gd name="T39" fmla="*/ 5 h 52"/>
                <a:gd name="T40" fmla="*/ 53 w 66"/>
                <a:gd name="T41" fmla="*/ 6 h 52"/>
                <a:gd name="T42" fmla="*/ 57 w 66"/>
                <a:gd name="T43" fmla="*/ 8 h 52"/>
                <a:gd name="T44" fmla="*/ 61 w 66"/>
                <a:gd name="T45" fmla="*/ 10 h 52"/>
                <a:gd name="T46" fmla="*/ 64 w 66"/>
                <a:gd name="T47" fmla="*/ 14 h 52"/>
                <a:gd name="T48" fmla="*/ 65 w 66"/>
                <a:gd name="T49" fmla="*/ 17 h 52"/>
                <a:gd name="T50" fmla="*/ 66 w 66"/>
                <a:gd name="T51" fmla="*/ 23 h 52"/>
                <a:gd name="T52" fmla="*/ 65 w 66"/>
                <a:gd name="T53" fmla="*/ 29 h 52"/>
                <a:gd name="T54" fmla="*/ 64 w 66"/>
                <a:gd name="T55" fmla="*/ 34 h 52"/>
                <a:gd name="T56" fmla="*/ 57 w 66"/>
                <a:gd name="T57" fmla="*/ 46 h 52"/>
                <a:gd name="T58" fmla="*/ 48 w 66"/>
                <a:gd name="T59" fmla="*/ 51 h 52"/>
                <a:gd name="T60" fmla="*/ 36 w 66"/>
                <a:gd name="T61" fmla="*/ 52 h 52"/>
                <a:gd name="T62" fmla="*/ 40 w 66"/>
                <a:gd name="T63" fmla="*/ 40 h 52"/>
                <a:gd name="T64" fmla="*/ 44 w 66"/>
                <a:gd name="T65" fmla="*/ 40 h 52"/>
                <a:gd name="T66" fmla="*/ 48 w 66"/>
                <a:gd name="T67" fmla="*/ 39 h 52"/>
                <a:gd name="T68" fmla="*/ 51 w 66"/>
                <a:gd name="T69" fmla="*/ 35 h 52"/>
                <a:gd name="T70" fmla="*/ 53 w 66"/>
                <a:gd name="T71" fmla="*/ 31 h 52"/>
                <a:gd name="T72" fmla="*/ 55 w 66"/>
                <a:gd name="T73" fmla="*/ 26 h 52"/>
                <a:gd name="T74" fmla="*/ 55 w 66"/>
                <a:gd name="T75" fmla="*/ 22 h 52"/>
                <a:gd name="T76" fmla="*/ 52 w 66"/>
                <a:gd name="T77" fmla="*/ 19 h 52"/>
                <a:gd name="T78" fmla="*/ 49 w 66"/>
                <a:gd name="T79" fmla="*/ 18 h 52"/>
                <a:gd name="T80" fmla="*/ 45 w 66"/>
                <a:gd name="T81" fmla="*/ 18 h 52"/>
                <a:gd name="T82" fmla="*/ 43 w 66"/>
                <a:gd name="T83" fmla="*/ 19 h 52"/>
                <a:gd name="T84" fmla="*/ 40 w 66"/>
                <a:gd name="T85" fmla="*/ 21 h 52"/>
                <a:gd name="T86" fmla="*/ 38 w 66"/>
                <a:gd name="T87" fmla="*/ 25 h 52"/>
                <a:gd name="T88" fmla="*/ 35 w 66"/>
                <a:gd name="T89" fmla="*/ 30 h 52"/>
                <a:gd name="T90" fmla="*/ 31 w 66"/>
                <a:gd name="T91" fmla="*/ 35 h 52"/>
                <a:gd name="T92" fmla="*/ 27 w 66"/>
                <a:gd name="T93" fmla="*/ 39 h 52"/>
                <a:gd name="T94" fmla="*/ 24 w 66"/>
                <a:gd name="T95" fmla="*/ 42 h 52"/>
                <a:gd name="T96" fmla="*/ 21 w 66"/>
                <a:gd name="T97" fmla="*/ 43 h 52"/>
                <a:gd name="T98" fmla="*/ 17 w 66"/>
                <a:gd name="T99" fmla="*/ 43 h 52"/>
                <a:gd name="T100" fmla="*/ 13 w 66"/>
                <a:gd name="T101" fmla="*/ 43 h 52"/>
                <a:gd name="T102" fmla="*/ 7 w 66"/>
                <a:gd name="T103" fmla="*/ 40 h 52"/>
                <a:gd name="T104" fmla="*/ 5 w 66"/>
                <a:gd name="T105" fmla="*/ 38 h 52"/>
                <a:gd name="T106" fmla="*/ 2 w 66"/>
                <a:gd name="T107" fmla="*/ 34 h 52"/>
                <a:gd name="T108" fmla="*/ 0 w 66"/>
                <a:gd name="T109" fmla="*/ 29 h 52"/>
                <a:gd name="T110" fmla="*/ 0 w 66"/>
                <a:gd name="T111" fmla="*/ 23 h 52"/>
                <a:gd name="T112" fmla="*/ 1 w 66"/>
                <a:gd name="T113" fmla="*/ 17 h 52"/>
                <a:gd name="T114" fmla="*/ 5 w 66"/>
                <a:gd name="T115" fmla="*/ 6 h 52"/>
                <a:gd name="T116" fmla="*/ 13 w 66"/>
                <a:gd name="T117" fmla="*/ 0 h 52"/>
                <a:gd name="T118" fmla="*/ 23 w 66"/>
                <a:gd name="T1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" h="52">
                  <a:moveTo>
                    <a:pt x="23" y="0"/>
                  </a:moveTo>
                  <a:lnTo>
                    <a:pt x="21" y="12"/>
                  </a:lnTo>
                  <a:lnTo>
                    <a:pt x="17" y="12"/>
                  </a:lnTo>
                  <a:lnTo>
                    <a:pt x="14" y="13"/>
                  </a:lnTo>
                  <a:lnTo>
                    <a:pt x="13" y="16"/>
                  </a:lnTo>
                  <a:lnTo>
                    <a:pt x="11" y="19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1" y="30"/>
                  </a:lnTo>
                  <a:lnTo>
                    <a:pt x="14" y="31"/>
                  </a:lnTo>
                  <a:lnTo>
                    <a:pt x="18" y="31"/>
                  </a:lnTo>
                  <a:lnTo>
                    <a:pt x="21" y="29"/>
                  </a:lnTo>
                  <a:lnTo>
                    <a:pt x="22" y="27"/>
                  </a:lnTo>
                  <a:lnTo>
                    <a:pt x="24" y="23"/>
                  </a:lnTo>
                  <a:lnTo>
                    <a:pt x="27" y="18"/>
                  </a:lnTo>
                  <a:lnTo>
                    <a:pt x="31" y="13"/>
                  </a:lnTo>
                  <a:lnTo>
                    <a:pt x="35" y="9"/>
                  </a:lnTo>
                  <a:lnTo>
                    <a:pt x="39" y="6"/>
                  </a:lnTo>
                  <a:lnTo>
                    <a:pt x="43" y="5"/>
                  </a:lnTo>
                  <a:lnTo>
                    <a:pt x="48" y="5"/>
                  </a:lnTo>
                  <a:lnTo>
                    <a:pt x="53" y="6"/>
                  </a:lnTo>
                  <a:lnTo>
                    <a:pt x="57" y="8"/>
                  </a:lnTo>
                  <a:lnTo>
                    <a:pt x="61" y="10"/>
                  </a:lnTo>
                  <a:lnTo>
                    <a:pt x="64" y="14"/>
                  </a:lnTo>
                  <a:lnTo>
                    <a:pt x="65" y="17"/>
                  </a:lnTo>
                  <a:lnTo>
                    <a:pt x="66" y="23"/>
                  </a:lnTo>
                  <a:lnTo>
                    <a:pt x="65" y="29"/>
                  </a:lnTo>
                  <a:lnTo>
                    <a:pt x="64" y="34"/>
                  </a:lnTo>
                  <a:lnTo>
                    <a:pt x="57" y="46"/>
                  </a:lnTo>
                  <a:lnTo>
                    <a:pt x="48" y="51"/>
                  </a:lnTo>
                  <a:lnTo>
                    <a:pt x="36" y="52"/>
                  </a:lnTo>
                  <a:lnTo>
                    <a:pt x="40" y="40"/>
                  </a:lnTo>
                  <a:lnTo>
                    <a:pt x="44" y="40"/>
                  </a:lnTo>
                  <a:lnTo>
                    <a:pt x="48" y="39"/>
                  </a:lnTo>
                  <a:lnTo>
                    <a:pt x="51" y="35"/>
                  </a:lnTo>
                  <a:lnTo>
                    <a:pt x="53" y="31"/>
                  </a:lnTo>
                  <a:lnTo>
                    <a:pt x="55" y="26"/>
                  </a:lnTo>
                  <a:lnTo>
                    <a:pt x="55" y="22"/>
                  </a:lnTo>
                  <a:lnTo>
                    <a:pt x="52" y="19"/>
                  </a:lnTo>
                  <a:lnTo>
                    <a:pt x="49" y="18"/>
                  </a:lnTo>
                  <a:lnTo>
                    <a:pt x="45" y="18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38" y="25"/>
                  </a:lnTo>
                  <a:lnTo>
                    <a:pt x="35" y="30"/>
                  </a:lnTo>
                  <a:lnTo>
                    <a:pt x="31" y="35"/>
                  </a:lnTo>
                  <a:lnTo>
                    <a:pt x="27" y="39"/>
                  </a:lnTo>
                  <a:lnTo>
                    <a:pt x="24" y="42"/>
                  </a:lnTo>
                  <a:lnTo>
                    <a:pt x="21" y="43"/>
                  </a:lnTo>
                  <a:lnTo>
                    <a:pt x="17" y="43"/>
                  </a:lnTo>
                  <a:lnTo>
                    <a:pt x="13" y="43"/>
                  </a:lnTo>
                  <a:lnTo>
                    <a:pt x="7" y="40"/>
                  </a:lnTo>
                  <a:lnTo>
                    <a:pt x="5" y="38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5" y="6"/>
                  </a:lnTo>
                  <a:lnTo>
                    <a:pt x="1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0FF03"/>
            </a:solidFill>
            <a:ln w="0">
              <a:solidFill>
                <a:srgbClr val="80FF0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2591" y="2773"/>
              <a:ext cx="15" cy="14"/>
            </a:xfrm>
            <a:custGeom>
              <a:avLst/>
              <a:gdLst>
                <a:gd name="T0" fmla="*/ 3 w 15"/>
                <a:gd name="T1" fmla="*/ 0 h 14"/>
                <a:gd name="T2" fmla="*/ 15 w 15"/>
                <a:gd name="T3" fmla="*/ 4 h 14"/>
                <a:gd name="T4" fmla="*/ 12 w 15"/>
                <a:gd name="T5" fmla="*/ 14 h 14"/>
                <a:gd name="T6" fmla="*/ 0 w 15"/>
                <a:gd name="T7" fmla="*/ 11 h 14"/>
                <a:gd name="T8" fmla="*/ 3 w 1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3" y="0"/>
                  </a:moveTo>
                  <a:lnTo>
                    <a:pt x="15" y="4"/>
                  </a:lnTo>
                  <a:lnTo>
                    <a:pt x="12" y="14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0FF03"/>
            </a:solidFill>
            <a:ln w="0">
              <a:solidFill>
                <a:srgbClr val="80FF0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2662" y="2794"/>
              <a:ext cx="16" cy="14"/>
            </a:xfrm>
            <a:custGeom>
              <a:avLst/>
              <a:gdLst>
                <a:gd name="T0" fmla="*/ 4 w 16"/>
                <a:gd name="T1" fmla="*/ 0 h 14"/>
                <a:gd name="T2" fmla="*/ 16 w 16"/>
                <a:gd name="T3" fmla="*/ 2 h 14"/>
                <a:gd name="T4" fmla="*/ 12 w 16"/>
                <a:gd name="T5" fmla="*/ 14 h 14"/>
                <a:gd name="T6" fmla="*/ 0 w 16"/>
                <a:gd name="T7" fmla="*/ 10 h 14"/>
                <a:gd name="T8" fmla="*/ 4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4" y="0"/>
                  </a:moveTo>
                  <a:lnTo>
                    <a:pt x="16" y="2"/>
                  </a:lnTo>
                  <a:lnTo>
                    <a:pt x="12" y="14"/>
                  </a:lnTo>
                  <a:lnTo>
                    <a:pt x="0" y="1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0FF03"/>
            </a:solidFill>
            <a:ln w="0">
              <a:solidFill>
                <a:srgbClr val="80FF0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2624" y="2893"/>
              <a:ext cx="39" cy="32"/>
            </a:xfrm>
            <a:custGeom>
              <a:avLst/>
              <a:gdLst>
                <a:gd name="T0" fmla="*/ 26 w 39"/>
                <a:gd name="T1" fmla="*/ 0 h 32"/>
                <a:gd name="T2" fmla="*/ 39 w 39"/>
                <a:gd name="T3" fmla="*/ 1 h 32"/>
                <a:gd name="T4" fmla="*/ 30 w 39"/>
                <a:gd name="T5" fmla="*/ 32 h 32"/>
                <a:gd name="T6" fmla="*/ 0 w 39"/>
                <a:gd name="T7" fmla="*/ 22 h 32"/>
                <a:gd name="T8" fmla="*/ 5 w 39"/>
                <a:gd name="T9" fmla="*/ 12 h 32"/>
                <a:gd name="T10" fmla="*/ 14 w 39"/>
                <a:gd name="T11" fmla="*/ 4 h 32"/>
                <a:gd name="T12" fmla="*/ 26 w 39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2">
                  <a:moveTo>
                    <a:pt x="26" y="0"/>
                  </a:moveTo>
                  <a:lnTo>
                    <a:pt x="39" y="1"/>
                  </a:lnTo>
                  <a:lnTo>
                    <a:pt x="30" y="32"/>
                  </a:lnTo>
                  <a:lnTo>
                    <a:pt x="0" y="22"/>
                  </a:lnTo>
                  <a:lnTo>
                    <a:pt x="5" y="12"/>
                  </a:lnTo>
                  <a:lnTo>
                    <a:pt x="14" y="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6700"/>
            </a:solidFill>
            <a:ln w="0">
              <a:solidFill>
                <a:srgbClr val="006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2712" y="2682"/>
              <a:ext cx="47" cy="46"/>
            </a:xfrm>
            <a:custGeom>
              <a:avLst/>
              <a:gdLst>
                <a:gd name="T0" fmla="*/ 1 w 47"/>
                <a:gd name="T1" fmla="*/ 0 h 46"/>
                <a:gd name="T2" fmla="*/ 47 w 47"/>
                <a:gd name="T3" fmla="*/ 17 h 46"/>
                <a:gd name="T4" fmla="*/ 31 w 47"/>
                <a:gd name="T5" fmla="*/ 46 h 46"/>
                <a:gd name="T6" fmla="*/ 15 w 47"/>
                <a:gd name="T7" fmla="*/ 37 h 46"/>
                <a:gd name="T8" fmla="*/ 5 w 47"/>
                <a:gd name="T9" fmla="*/ 25 h 46"/>
                <a:gd name="T10" fmla="*/ 0 w 47"/>
                <a:gd name="T11" fmla="*/ 13 h 46"/>
                <a:gd name="T12" fmla="*/ 1 w 47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1" y="0"/>
                  </a:moveTo>
                  <a:lnTo>
                    <a:pt x="47" y="17"/>
                  </a:lnTo>
                  <a:lnTo>
                    <a:pt x="31" y="46"/>
                  </a:lnTo>
                  <a:lnTo>
                    <a:pt x="15" y="37"/>
                  </a:lnTo>
                  <a:lnTo>
                    <a:pt x="5" y="25"/>
                  </a:lnTo>
                  <a:lnTo>
                    <a:pt x="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700"/>
            </a:solidFill>
            <a:ln w="0">
              <a:solidFill>
                <a:srgbClr val="006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2578" y="2650"/>
              <a:ext cx="55" cy="32"/>
            </a:xfrm>
            <a:custGeom>
              <a:avLst/>
              <a:gdLst>
                <a:gd name="T0" fmla="*/ 7 w 55"/>
                <a:gd name="T1" fmla="*/ 0 h 32"/>
                <a:gd name="T2" fmla="*/ 55 w 55"/>
                <a:gd name="T3" fmla="*/ 9 h 32"/>
                <a:gd name="T4" fmla="*/ 48 w 55"/>
                <a:gd name="T5" fmla="*/ 21 h 32"/>
                <a:gd name="T6" fmla="*/ 35 w 55"/>
                <a:gd name="T7" fmla="*/ 28 h 32"/>
                <a:gd name="T8" fmla="*/ 20 w 55"/>
                <a:gd name="T9" fmla="*/ 32 h 32"/>
                <a:gd name="T10" fmla="*/ 0 w 55"/>
                <a:gd name="T11" fmla="*/ 31 h 32"/>
                <a:gd name="T12" fmla="*/ 7 w 55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2">
                  <a:moveTo>
                    <a:pt x="7" y="0"/>
                  </a:moveTo>
                  <a:lnTo>
                    <a:pt x="55" y="9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0" y="32"/>
                  </a:lnTo>
                  <a:lnTo>
                    <a:pt x="0" y="3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700"/>
            </a:solidFill>
            <a:ln w="0">
              <a:solidFill>
                <a:srgbClr val="006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2600" y="2855"/>
              <a:ext cx="23" cy="22"/>
            </a:xfrm>
            <a:custGeom>
              <a:avLst/>
              <a:gdLst>
                <a:gd name="T0" fmla="*/ 11 w 23"/>
                <a:gd name="T1" fmla="*/ 0 h 22"/>
                <a:gd name="T2" fmla="*/ 15 w 23"/>
                <a:gd name="T3" fmla="*/ 1 h 22"/>
                <a:gd name="T4" fmla="*/ 19 w 23"/>
                <a:gd name="T5" fmla="*/ 3 h 22"/>
                <a:gd name="T6" fmla="*/ 21 w 23"/>
                <a:gd name="T7" fmla="*/ 7 h 22"/>
                <a:gd name="T8" fmla="*/ 23 w 23"/>
                <a:gd name="T9" fmla="*/ 11 h 22"/>
                <a:gd name="T10" fmla="*/ 21 w 23"/>
                <a:gd name="T11" fmla="*/ 15 h 22"/>
                <a:gd name="T12" fmla="*/ 20 w 23"/>
                <a:gd name="T13" fmla="*/ 18 h 22"/>
                <a:gd name="T14" fmla="*/ 16 w 23"/>
                <a:gd name="T15" fmla="*/ 21 h 22"/>
                <a:gd name="T16" fmla="*/ 12 w 23"/>
                <a:gd name="T17" fmla="*/ 22 h 22"/>
                <a:gd name="T18" fmla="*/ 8 w 23"/>
                <a:gd name="T19" fmla="*/ 21 h 22"/>
                <a:gd name="T20" fmla="*/ 4 w 23"/>
                <a:gd name="T21" fmla="*/ 20 h 22"/>
                <a:gd name="T22" fmla="*/ 2 w 23"/>
                <a:gd name="T23" fmla="*/ 16 h 22"/>
                <a:gd name="T24" fmla="*/ 0 w 23"/>
                <a:gd name="T25" fmla="*/ 12 h 22"/>
                <a:gd name="T26" fmla="*/ 0 w 23"/>
                <a:gd name="T27" fmla="*/ 8 h 22"/>
                <a:gd name="T28" fmla="*/ 2 w 23"/>
                <a:gd name="T29" fmla="*/ 5 h 22"/>
                <a:gd name="T30" fmla="*/ 4 w 23"/>
                <a:gd name="T31" fmla="*/ 3 h 22"/>
                <a:gd name="T32" fmla="*/ 7 w 23"/>
                <a:gd name="T33" fmla="*/ 1 h 22"/>
                <a:gd name="T34" fmla="*/ 11 w 23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" h="22">
                  <a:moveTo>
                    <a:pt x="11" y="0"/>
                  </a:moveTo>
                  <a:lnTo>
                    <a:pt x="15" y="1"/>
                  </a:lnTo>
                  <a:lnTo>
                    <a:pt x="19" y="3"/>
                  </a:lnTo>
                  <a:lnTo>
                    <a:pt x="21" y="7"/>
                  </a:lnTo>
                  <a:lnTo>
                    <a:pt x="23" y="11"/>
                  </a:lnTo>
                  <a:lnTo>
                    <a:pt x="21" y="15"/>
                  </a:lnTo>
                  <a:lnTo>
                    <a:pt x="20" y="18"/>
                  </a:lnTo>
                  <a:lnTo>
                    <a:pt x="16" y="21"/>
                  </a:lnTo>
                  <a:lnTo>
                    <a:pt x="12" y="22"/>
                  </a:lnTo>
                  <a:lnTo>
                    <a:pt x="8" y="21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5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6700"/>
            </a:solidFill>
            <a:ln w="0">
              <a:solidFill>
                <a:srgbClr val="006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2645" y="2702"/>
              <a:ext cx="29" cy="24"/>
            </a:xfrm>
            <a:custGeom>
              <a:avLst/>
              <a:gdLst>
                <a:gd name="T0" fmla="*/ 13 w 29"/>
                <a:gd name="T1" fmla="*/ 0 h 24"/>
                <a:gd name="T2" fmla="*/ 18 w 29"/>
                <a:gd name="T3" fmla="*/ 1 h 24"/>
                <a:gd name="T4" fmla="*/ 22 w 29"/>
                <a:gd name="T5" fmla="*/ 3 h 24"/>
                <a:gd name="T6" fmla="*/ 26 w 29"/>
                <a:gd name="T7" fmla="*/ 5 h 24"/>
                <a:gd name="T8" fmla="*/ 29 w 29"/>
                <a:gd name="T9" fmla="*/ 9 h 24"/>
                <a:gd name="T10" fmla="*/ 29 w 29"/>
                <a:gd name="T11" fmla="*/ 13 h 24"/>
                <a:gd name="T12" fmla="*/ 29 w 29"/>
                <a:gd name="T13" fmla="*/ 16 h 24"/>
                <a:gd name="T14" fmla="*/ 26 w 29"/>
                <a:gd name="T15" fmla="*/ 20 h 24"/>
                <a:gd name="T16" fmla="*/ 23 w 29"/>
                <a:gd name="T17" fmla="*/ 21 h 24"/>
                <a:gd name="T18" fmla="*/ 19 w 29"/>
                <a:gd name="T19" fmla="*/ 22 h 24"/>
                <a:gd name="T20" fmla="*/ 16 w 29"/>
                <a:gd name="T21" fmla="*/ 24 h 24"/>
                <a:gd name="T22" fmla="*/ 10 w 29"/>
                <a:gd name="T23" fmla="*/ 22 h 24"/>
                <a:gd name="T24" fmla="*/ 6 w 29"/>
                <a:gd name="T25" fmla="*/ 21 h 24"/>
                <a:gd name="T26" fmla="*/ 2 w 29"/>
                <a:gd name="T27" fmla="*/ 18 h 24"/>
                <a:gd name="T28" fmla="*/ 0 w 29"/>
                <a:gd name="T29" fmla="*/ 14 h 24"/>
                <a:gd name="T30" fmla="*/ 0 w 29"/>
                <a:gd name="T31" fmla="*/ 12 h 24"/>
                <a:gd name="T32" fmla="*/ 0 w 29"/>
                <a:gd name="T33" fmla="*/ 8 h 24"/>
                <a:gd name="T34" fmla="*/ 1 w 29"/>
                <a:gd name="T35" fmla="*/ 5 h 24"/>
                <a:gd name="T36" fmla="*/ 4 w 29"/>
                <a:gd name="T37" fmla="*/ 3 h 24"/>
                <a:gd name="T38" fmla="*/ 9 w 29"/>
                <a:gd name="T39" fmla="*/ 1 h 24"/>
                <a:gd name="T40" fmla="*/ 13 w 29"/>
                <a:gd name="T4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4">
                  <a:moveTo>
                    <a:pt x="13" y="0"/>
                  </a:moveTo>
                  <a:lnTo>
                    <a:pt x="18" y="1"/>
                  </a:lnTo>
                  <a:lnTo>
                    <a:pt x="22" y="3"/>
                  </a:lnTo>
                  <a:lnTo>
                    <a:pt x="26" y="5"/>
                  </a:lnTo>
                  <a:lnTo>
                    <a:pt x="29" y="9"/>
                  </a:lnTo>
                  <a:lnTo>
                    <a:pt x="29" y="13"/>
                  </a:lnTo>
                  <a:lnTo>
                    <a:pt x="29" y="16"/>
                  </a:lnTo>
                  <a:lnTo>
                    <a:pt x="26" y="20"/>
                  </a:lnTo>
                  <a:lnTo>
                    <a:pt x="23" y="21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0" y="22"/>
                  </a:lnTo>
                  <a:lnTo>
                    <a:pt x="6" y="21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4" y="3"/>
                  </a:lnTo>
                  <a:lnTo>
                    <a:pt x="9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6700"/>
            </a:solidFill>
            <a:ln w="0">
              <a:solidFill>
                <a:srgbClr val="006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2545" y="2635"/>
              <a:ext cx="190" cy="263"/>
            </a:xfrm>
            <a:custGeom>
              <a:avLst/>
              <a:gdLst>
                <a:gd name="T0" fmla="*/ 7 w 190"/>
                <a:gd name="T1" fmla="*/ 0 h 263"/>
                <a:gd name="T2" fmla="*/ 68 w 190"/>
                <a:gd name="T3" fmla="*/ 4 h 263"/>
                <a:gd name="T4" fmla="*/ 130 w 190"/>
                <a:gd name="T5" fmla="*/ 12 h 263"/>
                <a:gd name="T6" fmla="*/ 190 w 190"/>
                <a:gd name="T7" fmla="*/ 25 h 263"/>
                <a:gd name="T8" fmla="*/ 167 w 190"/>
                <a:gd name="T9" fmla="*/ 84 h 263"/>
                <a:gd name="T10" fmla="*/ 146 w 190"/>
                <a:gd name="T11" fmla="*/ 143 h 263"/>
                <a:gd name="T12" fmla="*/ 129 w 190"/>
                <a:gd name="T13" fmla="*/ 203 h 263"/>
                <a:gd name="T14" fmla="*/ 117 w 190"/>
                <a:gd name="T15" fmla="*/ 263 h 263"/>
                <a:gd name="T16" fmla="*/ 0 w 190"/>
                <a:gd name="T17" fmla="*/ 246 h 263"/>
                <a:gd name="T18" fmla="*/ 4 w 190"/>
                <a:gd name="T19" fmla="*/ 165 h 263"/>
                <a:gd name="T20" fmla="*/ 4 w 190"/>
                <a:gd name="T21" fmla="*/ 84 h 263"/>
                <a:gd name="T22" fmla="*/ 7 w 190"/>
                <a:gd name="T23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3">
                  <a:moveTo>
                    <a:pt x="7" y="0"/>
                  </a:moveTo>
                  <a:lnTo>
                    <a:pt x="68" y="4"/>
                  </a:lnTo>
                  <a:lnTo>
                    <a:pt x="130" y="12"/>
                  </a:lnTo>
                  <a:lnTo>
                    <a:pt x="190" y="25"/>
                  </a:lnTo>
                  <a:lnTo>
                    <a:pt x="167" y="84"/>
                  </a:lnTo>
                  <a:lnTo>
                    <a:pt x="146" y="143"/>
                  </a:lnTo>
                  <a:lnTo>
                    <a:pt x="129" y="203"/>
                  </a:lnTo>
                  <a:lnTo>
                    <a:pt x="117" y="263"/>
                  </a:lnTo>
                  <a:lnTo>
                    <a:pt x="0" y="246"/>
                  </a:lnTo>
                  <a:lnTo>
                    <a:pt x="4" y="165"/>
                  </a:lnTo>
                  <a:lnTo>
                    <a:pt x="4" y="8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0FF03"/>
            </a:solidFill>
            <a:ln w="0">
              <a:solidFill>
                <a:srgbClr val="80FF0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2536" y="2627"/>
              <a:ext cx="208" cy="279"/>
            </a:xfrm>
            <a:custGeom>
              <a:avLst/>
              <a:gdLst>
                <a:gd name="T0" fmla="*/ 24 w 208"/>
                <a:gd name="T1" fmla="*/ 16 h 279"/>
                <a:gd name="T2" fmla="*/ 21 w 208"/>
                <a:gd name="T3" fmla="*/ 92 h 279"/>
                <a:gd name="T4" fmla="*/ 21 w 208"/>
                <a:gd name="T5" fmla="*/ 173 h 279"/>
                <a:gd name="T6" fmla="*/ 17 w 208"/>
                <a:gd name="T7" fmla="*/ 248 h 279"/>
                <a:gd name="T8" fmla="*/ 119 w 208"/>
                <a:gd name="T9" fmla="*/ 262 h 279"/>
                <a:gd name="T10" fmla="*/ 130 w 208"/>
                <a:gd name="T11" fmla="*/ 208 h 279"/>
                <a:gd name="T12" fmla="*/ 148 w 208"/>
                <a:gd name="T13" fmla="*/ 150 h 279"/>
                <a:gd name="T14" fmla="*/ 169 w 208"/>
                <a:gd name="T15" fmla="*/ 89 h 279"/>
                <a:gd name="T16" fmla="*/ 189 w 208"/>
                <a:gd name="T17" fmla="*/ 38 h 279"/>
                <a:gd name="T18" fmla="*/ 138 w 208"/>
                <a:gd name="T19" fmla="*/ 28 h 279"/>
                <a:gd name="T20" fmla="*/ 77 w 208"/>
                <a:gd name="T21" fmla="*/ 19 h 279"/>
                <a:gd name="T22" fmla="*/ 24 w 208"/>
                <a:gd name="T23" fmla="*/ 16 h 279"/>
                <a:gd name="T24" fmla="*/ 9 w 208"/>
                <a:gd name="T25" fmla="*/ 0 h 279"/>
                <a:gd name="T26" fmla="*/ 16 w 208"/>
                <a:gd name="T27" fmla="*/ 0 h 279"/>
                <a:gd name="T28" fmla="*/ 79 w 208"/>
                <a:gd name="T29" fmla="*/ 4 h 279"/>
                <a:gd name="T30" fmla="*/ 140 w 208"/>
                <a:gd name="T31" fmla="*/ 13 h 279"/>
                <a:gd name="T32" fmla="*/ 200 w 208"/>
                <a:gd name="T33" fmla="*/ 27 h 279"/>
                <a:gd name="T34" fmla="*/ 208 w 208"/>
                <a:gd name="T35" fmla="*/ 28 h 279"/>
                <a:gd name="T36" fmla="*/ 206 w 208"/>
                <a:gd name="T37" fmla="*/ 36 h 279"/>
                <a:gd name="T38" fmla="*/ 182 w 208"/>
                <a:gd name="T39" fmla="*/ 95 h 279"/>
                <a:gd name="T40" fmla="*/ 161 w 208"/>
                <a:gd name="T41" fmla="*/ 154 h 279"/>
                <a:gd name="T42" fmla="*/ 144 w 208"/>
                <a:gd name="T43" fmla="*/ 212 h 279"/>
                <a:gd name="T44" fmla="*/ 132 w 208"/>
                <a:gd name="T45" fmla="*/ 271 h 279"/>
                <a:gd name="T46" fmla="*/ 132 w 208"/>
                <a:gd name="T47" fmla="*/ 279 h 279"/>
                <a:gd name="T48" fmla="*/ 125 w 208"/>
                <a:gd name="T49" fmla="*/ 278 h 279"/>
                <a:gd name="T50" fmla="*/ 8 w 208"/>
                <a:gd name="T51" fmla="*/ 261 h 279"/>
                <a:gd name="T52" fmla="*/ 0 w 208"/>
                <a:gd name="T53" fmla="*/ 261 h 279"/>
                <a:gd name="T54" fmla="*/ 1 w 208"/>
                <a:gd name="T55" fmla="*/ 253 h 279"/>
                <a:gd name="T56" fmla="*/ 5 w 208"/>
                <a:gd name="T57" fmla="*/ 193 h 279"/>
                <a:gd name="T58" fmla="*/ 7 w 208"/>
                <a:gd name="T59" fmla="*/ 133 h 279"/>
                <a:gd name="T60" fmla="*/ 7 w 208"/>
                <a:gd name="T61" fmla="*/ 71 h 279"/>
                <a:gd name="T62" fmla="*/ 8 w 208"/>
                <a:gd name="T63" fmla="*/ 8 h 279"/>
                <a:gd name="T64" fmla="*/ 9 w 208"/>
                <a:gd name="T6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8" h="279">
                  <a:moveTo>
                    <a:pt x="24" y="16"/>
                  </a:moveTo>
                  <a:lnTo>
                    <a:pt x="21" y="92"/>
                  </a:lnTo>
                  <a:lnTo>
                    <a:pt x="21" y="173"/>
                  </a:lnTo>
                  <a:lnTo>
                    <a:pt x="17" y="248"/>
                  </a:lnTo>
                  <a:lnTo>
                    <a:pt x="119" y="262"/>
                  </a:lnTo>
                  <a:lnTo>
                    <a:pt x="130" y="208"/>
                  </a:lnTo>
                  <a:lnTo>
                    <a:pt x="148" y="150"/>
                  </a:lnTo>
                  <a:lnTo>
                    <a:pt x="169" y="89"/>
                  </a:lnTo>
                  <a:lnTo>
                    <a:pt x="189" y="38"/>
                  </a:lnTo>
                  <a:lnTo>
                    <a:pt x="138" y="28"/>
                  </a:lnTo>
                  <a:lnTo>
                    <a:pt x="77" y="19"/>
                  </a:lnTo>
                  <a:lnTo>
                    <a:pt x="24" y="16"/>
                  </a:lnTo>
                  <a:close/>
                  <a:moveTo>
                    <a:pt x="9" y="0"/>
                  </a:moveTo>
                  <a:lnTo>
                    <a:pt x="16" y="0"/>
                  </a:lnTo>
                  <a:lnTo>
                    <a:pt x="79" y="4"/>
                  </a:lnTo>
                  <a:lnTo>
                    <a:pt x="140" y="13"/>
                  </a:lnTo>
                  <a:lnTo>
                    <a:pt x="200" y="27"/>
                  </a:lnTo>
                  <a:lnTo>
                    <a:pt x="208" y="28"/>
                  </a:lnTo>
                  <a:lnTo>
                    <a:pt x="206" y="36"/>
                  </a:lnTo>
                  <a:lnTo>
                    <a:pt x="182" y="95"/>
                  </a:lnTo>
                  <a:lnTo>
                    <a:pt x="161" y="154"/>
                  </a:lnTo>
                  <a:lnTo>
                    <a:pt x="144" y="212"/>
                  </a:lnTo>
                  <a:lnTo>
                    <a:pt x="132" y="271"/>
                  </a:lnTo>
                  <a:lnTo>
                    <a:pt x="132" y="279"/>
                  </a:lnTo>
                  <a:lnTo>
                    <a:pt x="125" y="278"/>
                  </a:lnTo>
                  <a:lnTo>
                    <a:pt x="8" y="261"/>
                  </a:lnTo>
                  <a:lnTo>
                    <a:pt x="0" y="261"/>
                  </a:lnTo>
                  <a:lnTo>
                    <a:pt x="1" y="253"/>
                  </a:lnTo>
                  <a:lnTo>
                    <a:pt x="5" y="193"/>
                  </a:lnTo>
                  <a:lnTo>
                    <a:pt x="7" y="133"/>
                  </a:lnTo>
                  <a:lnTo>
                    <a:pt x="7" y="71"/>
                  </a:lnTo>
                  <a:lnTo>
                    <a:pt x="8" y="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6700"/>
            </a:solidFill>
            <a:ln w="0">
              <a:solidFill>
                <a:srgbClr val="006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2564" y="2720"/>
              <a:ext cx="114" cy="95"/>
            </a:xfrm>
            <a:custGeom>
              <a:avLst/>
              <a:gdLst>
                <a:gd name="T0" fmla="*/ 65 w 114"/>
                <a:gd name="T1" fmla="*/ 0 h 95"/>
                <a:gd name="T2" fmla="*/ 83 w 114"/>
                <a:gd name="T3" fmla="*/ 6 h 95"/>
                <a:gd name="T4" fmla="*/ 99 w 114"/>
                <a:gd name="T5" fmla="*/ 15 h 95"/>
                <a:gd name="T6" fmla="*/ 110 w 114"/>
                <a:gd name="T7" fmla="*/ 26 h 95"/>
                <a:gd name="T8" fmla="*/ 114 w 114"/>
                <a:gd name="T9" fmla="*/ 41 h 95"/>
                <a:gd name="T10" fmla="*/ 112 w 114"/>
                <a:gd name="T11" fmla="*/ 57 h 95"/>
                <a:gd name="T12" fmla="*/ 103 w 114"/>
                <a:gd name="T13" fmla="*/ 74 h 95"/>
                <a:gd name="T14" fmla="*/ 89 w 114"/>
                <a:gd name="T15" fmla="*/ 87 h 95"/>
                <a:gd name="T16" fmla="*/ 70 w 114"/>
                <a:gd name="T17" fmla="*/ 95 h 95"/>
                <a:gd name="T18" fmla="*/ 49 w 114"/>
                <a:gd name="T19" fmla="*/ 95 h 95"/>
                <a:gd name="T20" fmla="*/ 31 w 114"/>
                <a:gd name="T21" fmla="*/ 88 h 95"/>
                <a:gd name="T22" fmla="*/ 14 w 114"/>
                <a:gd name="T23" fmla="*/ 76 h 95"/>
                <a:gd name="T24" fmla="*/ 4 w 114"/>
                <a:gd name="T25" fmla="*/ 61 h 95"/>
                <a:gd name="T26" fmla="*/ 0 w 114"/>
                <a:gd name="T27" fmla="*/ 41 h 95"/>
                <a:gd name="T28" fmla="*/ 4 w 114"/>
                <a:gd name="T29" fmla="*/ 26 h 95"/>
                <a:gd name="T30" fmla="*/ 13 w 114"/>
                <a:gd name="T31" fmla="*/ 15 h 95"/>
                <a:gd name="T32" fmla="*/ 27 w 114"/>
                <a:gd name="T33" fmla="*/ 6 h 95"/>
                <a:gd name="T34" fmla="*/ 45 w 114"/>
                <a:gd name="T35" fmla="*/ 0 h 95"/>
                <a:gd name="T36" fmla="*/ 65 w 114"/>
                <a:gd name="T3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5">
                  <a:moveTo>
                    <a:pt x="65" y="0"/>
                  </a:moveTo>
                  <a:lnTo>
                    <a:pt x="83" y="6"/>
                  </a:lnTo>
                  <a:lnTo>
                    <a:pt x="99" y="15"/>
                  </a:lnTo>
                  <a:lnTo>
                    <a:pt x="110" y="26"/>
                  </a:lnTo>
                  <a:lnTo>
                    <a:pt x="114" y="41"/>
                  </a:lnTo>
                  <a:lnTo>
                    <a:pt x="112" y="57"/>
                  </a:lnTo>
                  <a:lnTo>
                    <a:pt x="103" y="74"/>
                  </a:lnTo>
                  <a:lnTo>
                    <a:pt x="89" y="87"/>
                  </a:lnTo>
                  <a:lnTo>
                    <a:pt x="70" y="95"/>
                  </a:lnTo>
                  <a:lnTo>
                    <a:pt x="49" y="95"/>
                  </a:lnTo>
                  <a:lnTo>
                    <a:pt x="31" y="88"/>
                  </a:lnTo>
                  <a:lnTo>
                    <a:pt x="14" y="76"/>
                  </a:lnTo>
                  <a:lnTo>
                    <a:pt x="4" y="61"/>
                  </a:lnTo>
                  <a:lnTo>
                    <a:pt x="0" y="41"/>
                  </a:lnTo>
                  <a:lnTo>
                    <a:pt x="4" y="26"/>
                  </a:lnTo>
                  <a:lnTo>
                    <a:pt x="13" y="15"/>
                  </a:lnTo>
                  <a:lnTo>
                    <a:pt x="27" y="6"/>
                  </a:lnTo>
                  <a:lnTo>
                    <a:pt x="4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6700"/>
            </a:solidFill>
            <a:ln w="0">
              <a:solidFill>
                <a:srgbClr val="006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2545" y="2850"/>
              <a:ext cx="30" cy="35"/>
            </a:xfrm>
            <a:custGeom>
              <a:avLst/>
              <a:gdLst>
                <a:gd name="T0" fmla="*/ 3 w 30"/>
                <a:gd name="T1" fmla="*/ 0 h 35"/>
                <a:gd name="T2" fmla="*/ 15 w 30"/>
                <a:gd name="T3" fmla="*/ 4 h 35"/>
                <a:gd name="T4" fmla="*/ 24 w 30"/>
                <a:gd name="T5" fmla="*/ 12 h 35"/>
                <a:gd name="T6" fmla="*/ 30 w 30"/>
                <a:gd name="T7" fmla="*/ 23 h 35"/>
                <a:gd name="T8" fmla="*/ 30 w 30"/>
                <a:gd name="T9" fmla="*/ 35 h 35"/>
                <a:gd name="T10" fmla="*/ 0 w 30"/>
                <a:gd name="T11" fmla="*/ 31 h 35"/>
                <a:gd name="T12" fmla="*/ 3 w 30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5">
                  <a:moveTo>
                    <a:pt x="3" y="0"/>
                  </a:moveTo>
                  <a:lnTo>
                    <a:pt x="15" y="4"/>
                  </a:lnTo>
                  <a:lnTo>
                    <a:pt x="24" y="12"/>
                  </a:lnTo>
                  <a:lnTo>
                    <a:pt x="30" y="23"/>
                  </a:lnTo>
                  <a:lnTo>
                    <a:pt x="30" y="35"/>
                  </a:lnTo>
                  <a:lnTo>
                    <a:pt x="0" y="3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6700"/>
            </a:solidFill>
            <a:ln w="0">
              <a:solidFill>
                <a:srgbClr val="006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2589" y="2744"/>
              <a:ext cx="65" cy="50"/>
            </a:xfrm>
            <a:custGeom>
              <a:avLst/>
              <a:gdLst>
                <a:gd name="T0" fmla="*/ 19 w 65"/>
                <a:gd name="T1" fmla="*/ 0 h 50"/>
                <a:gd name="T2" fmla="*/ 18 w 65"/>
                <a:gd name="T3" fmla="*/ 12 h 50"/>
                <a:gd name="T4" fmla="*/ 15 w 65"/>
                <a:gd name="T5" fmla="*/ 13 h 50"/>
                <a:gd name="T6" fmla="*/ 13 w 65"/>
                <a:gd name="T7" fmla="*/ 14 h 50"/>
                <a:gd name="T8" fmla="*/ 11 w 65"/>
                <a:gd name="T9" fmla="*/ 17 h 50"/>
                <a:gd name="T10" fmla="*/ 10 w 65"/>
                <a:gd name="T11" fmla="*/ 21 h 50"/>
                <a:gd name="T12" fmla="*/ 10 w 65"/>
                <a:gd name="T13" fmla="*/ 26 h 50"/>
                <a:gd name="T14" fmla="*/ 11 w 65"/>
                <a:gd name="T15" fmla="*/ 29 h 50"/>
                <a:gd name="T16" fmla="*/ 13 w 65"/>
                <a:gd name="T17" fmla="*/ 30 h 50"/>
                <a:gd name="T18" fmla="*/ 15 w 65"/>
                <a:gd name="T19" fmla="*/ 31 h 50"/>
                <a:gd name="T20" fmla="*/ 19 w 65"/>
                <a:gd name="T21" fmla="*/ 31 h 50"/>
                <a:gd name="T22" fmla="*/ 20 w 65"/>
                <a:gd name="T23" fmla="*/ 29 h 50"/>
                <a:gd name="T24" fmla="*/ 23 w 65"/>
                <a:gd name="T25" fmla="*/ 26 h 50"/>
                <a:gd name="T26" fmla="*/ 24 w 65"/>
                <a:gd name="T27" fmla="*/ 22 h 50"/>
                <a:gd name="T28" fmla="*/ 27 w 65"/>
                <a:gd name="T29" fmla="*/ 17 h 50"/>
                <a:gd name="T30" fmla="*/ 30 w 65"/>
                <a:gd name="T31" fmla="*/ 12 h 50"/>
                <a:gd name="T32" fmla="*/ 32 w 65"/>
                <a:gd name="T33" fmla="*/ 8 h 50"/>
                <a:gd name="T34" fmla="*/ 36 w 65"/>
                <a:gd name="T35" fmla="*/ 4 h 50"/>
                <a:gd name="T36" fmla="*/ 40 w 65"/>
                <a:gd name="T37" fmla="*/ 2 h 50"/>
                <a:gd name="T38" fmla="*/ 45 w 65"/>
                <a:gd name="T39" fmla="*/ 1 h 50"/>
                <a:gd name="T40" fmla="*/ 51 w 65"/>
                <a:gd name="T41" fmla="*/ 2 h 50"/>
                <a:gd name="T42" fmla="*/ 54 w 65"/>
                <a:gd name="T43" fmla="*/ 2 h 50"/>
                <a:gd name="T44" fmla="*/ 58 w 65"/>
                <a:gd name="T45" fmla="*/ 5 h 50"/>
                <a:gd name="T46" fmla="*/ 61 w 65"/>
                <a:gd name="T47" fmla="*/ 8 h 50"/>
                <a:gd name="T48" fmla="*/ 64 w 65"/>
                <a:gd name="T49" fmla="*/ 12 h 50"/>
                <a:gd name="T50" fmla="*/ 65 w 65"/>
                <a:gd name="T51" fmla="*/ 17 h 50"/>
                <a:gd name="T52" fmla="*/ 65 w 65"/>
                <a:gd name="T53" fmla="*/ 22 h 50"/>
                <a:gd name="T54" fmla="*/ 65 w 65"/>
                <a:gd name="T55" fmla="*/ 27 h 50"/>
                <a:gd name="T56" fmla="*/ 60 w 65"/>
                <a:gd name="T57" fmla="*/ 39 h 50"/>
                <a:gd name="T58" fmla="*/ 52 w 65"/>
                <a:gd name="T59" fmla="*/ 47 h 50"/>
                <a:gd name="T60" fmla="*/ 40 w 65"/>
                <a:gd name="T61" fmla="*/ 50 h 50"/>
                <a:gd name="T62" fmla="*/ 41 w 65"/>
                <a:gd name="T63" fmla="*/ 38 h 50"/>
                <a:gd name="T64" fmla="*/ 47 w 65"/>
                <a:gd name="T65" fmla="*/ 37 h 50"/>
                <a:gd name="T66" fmla="*/ 51 w 65"/>
                <a:gd name="T67" fmla="*/ 35 h 50"/>
                <a:gd name="T68" fmla="*/ 53 w 65"/>
                <a:gd name="T69" fmla="*/ 31 h 50"/>
                <a:gd name="T70" fmla="*/ 54 w 65"/>
                <a:gd name="T71" fmla="*/ 26 h 50"/>
                <a:gd name="T72" fmla="*/ 54 w 65"/>
                <a:gd name="T73" fmla="*/ 21 h 50"/>
                <a:gd name="T74" fmla="*/ 54 w 65"/>
                <a:gd name="T75" fmla="*/ 18 h 50"/>
                <a:gd name="T76" fmla="*/ 52 w 65"/>
                <a:gd name="T77" fmla="*/ 16 h 50"/>
                <a:gd name="T78" fmla="*/ 48 w 65"/>
                <a:gd name="T79" fmla="*/ 14 h 50"/>
                <a:gd name="T80" fmla="*/ 44 w 65"/>
                <a:gd name="T81" fmla="*/ 14 h 50"/>
                <a:gd name="T82" fmla="*/ 41 w 65"/>
                <a:gd name="T83" fmla="*/ 16 h 50"/>
                <a:gd name="T84" fmla="*/ 40 w 65"/>
                <a:gd name="T85" fmla="*/ 18 h 50"/>
                <a:gd name="T86" fmla="*/ 37 w 65"/>
                <a:gd name="T87" fmla="*/ 22 h 50"/>
                <a:gd name="T88" fmla="*/ 35 w 65"/>
                <a:gd name="T89" fmla="*/ 27 h 50"/>
                <a:gd name="T90" fmla="*/ 32 w 65"/>
                <a:gd name="T91" fmla="*/ 33 h 50"/>
                <a:gd name="T92" fmla="*/ 30 w 65"/>
                <a:gd name="T93" fmla="*/ 38 h 50"/>
                <a:gd name="T94" fmla="*/ 27 w 65"/>
                <a:gd name="T95" fmla="*/ 40 h 50"/>
                <a:gd name="T96" fmla="*/ 23 w 65"/>
                <a:gd name="T97" fmla="*/ 43 h 50"/>
                <a:gd name="T98" fmla="*/ 19 w 65"/>
                <a:gd name="T99" fmla="*/ 43 h 50"/>
                <a:gd name="T100" fmla="*/ 15 w 65"/>
                <a:gd name="T101" fmla="*/ 43 h 50"/>
                <a:gd name="T102" fmla="*/ 10 w 65"/>
                <a:gd name="T103" fmla="*/ 42 h 50"/>
                <a:gd name="T104" fmla="*/ 7 w 65"/>
                <a:gd name="T105" fmla="*/ 40 h 50"/>
                <a:gd name="T106" fmla="*/ 3 w 65"/>
                <a:gd name="T107" fmla="*/ 37 h 50"/>
                <a:gd name="T108" fmla="*/ 1 w 65"/>
                <a:gd name="T109" fmla="*/ 31 h 50"/>
                <a:gd name="T110" fmla="*/ 0 w 65"/>
                <a:gd name="T111" fmla="*/ 26 h 50"/>
                <a:gd name="T112" fmla="*/ 0 w 65"/>
                <a:gd name="T113" fmla="*/ 19 h 50"/>
                <a:gd name="T114" fmla="*/ 1 w 65"/>
                <a:gd name="T115" fmla="*/ 13 h 50"/>
                <a:gd name="T116" fmla="*/ 3 w 65"/>
                <a:gd name="T117" fmla="*/ 8 h 50"/>
                <a:gd name="T118" fmla="*/ 6 w 65"/>
                <a:gd name="T119" fmla="*/ 4 h 50"/>
                <a:gd name="T120" fmla="*/ 10 w 65"/>
                <a:gd name="T121" fmla="*/ 1 h 50"/>
                <a:gd name="T122" fmla="*/ 14 w 65"/>
                <a:gd name="T123" fmla="*/ 0 h 50"/>
                <a:gd name="T124" fmla="*/ 19 w 65"/>
                <a:gd name="T1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" h="50">
                  <a:moveTo>
                    <a:pt x="19" y="0"/>
                  </a:moveTo>
                  <a:lnTo>
                    <a:pt x="18" y="12"/>
                  </a:lnTo>
                  <a:lnTo>
                    <a:pt x="15" y="13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10" y="21"/>
                  </a:lnTo>
                  <a:lnTo>
                    <a:pt x="10" y="26"/>
                  </a:lnTo>
                  <a:lnTo>
                    <a:pt x="11" y="29"/>
                  </a:lnTo>
                  <a:lnTo>
                    <a:pt x="13" y="30"/>
                  </a:lnTo>
                  <a:lnTo>
                    <a:pt x="15" y="31"/>
                  </a:lnTo>
                  <a:lnTo>
                    <a:pt x="19" y="31"/>
                  </a:lnTo>
                  <a:lnTo>
                    <a:pt x="20" y="29"/>
                  </a:lnTo>
                  <a:lnTo>
                    <a:pt x="23" y="26"/>
                  </a:lnTo>
                  <a:lnTo>
                    <a:pt x="24" y="22"/>
                  </a:lnTo>
                  <a:lnTo>
                    <a:pt x="27" y="17"/>
                  </a:lnTo>
                  <a:lnTo>
                    <a:pt x="30" y="12"/>
                  </a:lnTo>
                  <a:lnTo>
                    <a:pt x="32" y="8"/>
                  </a:lnTo>
                  <a:lnTo>
                    <a:pt x="36" y="4"/>
                  </a:lnTo>
                  <a:lnTo>
                    <a:pt x="40" y="2"/>
                  </a:lnTo>
                  <a:lnTo>
                    <a:pt x="45" y="1"/>
                  </a:lnTo>
                  <a:lnTo>
                    <a:pt x="51" y="2"/>
                  </a:lnTo>
                  <a:lnTo>
                    <a:pt x="54" y="2"/>
                  </a:lnTo>
                  <a:lnTo>
                    <a:pt x="58" y="5"/>
                  </a:lnTo>
                  <a:lnTo>
                    <a:pt x="61" y="8"/>
                  </a:lnTo>
                  <a:lnTo>
                    <a:pt x="64" y="12"/>
                  </a:lnTo>
                  <a:lnTo>
                    <a:pt x="65" y="17"/>
                  </a:lnTo>
                  <a:lnTo>
                    <a:pt x="65" y="22"/>
                  </a:lnTo>
                  <a:lnTo>
                    <a:pt x="65" y="27"/>
                  </a:lnTo>
                  <a:lnTo>
                    <a:pt x="60" y="39"/>
                  </a:lnTo>
                  <a:lnTo>
                    <a:pt x="52" y="47"/>
                  </a:lnTo>
                  <a:lnTo>
                    <a:pt x="40" y="50"/>
                  </a:lnTo>
                  <a:lnTo>
                    <a:pt x="41" y="38"/>
                  </a:lnTo>
                  <a:lnTo>
                    <a:pt x="47" y="37"/>
                  </a:lnTo>
                  <a:lnTo>
                    <a:pt x="51" y="35"/>
                  </a:lnTo>
                  <a:lnTo>
                    <a:pt x="53" y="31"/>
                  </a:lnTo>
                  <a:lnTo>
                    <a:pt x="54" y="26"/>
                  </a:lnTo>
                  <a:lnTo>
                    <a:pt x="54" y="21"/>
                  </a:lnTo>
                  <a:lnTo>
                    <a:pt x="54" y="18"/>
                  </a:lnTo>
                  <a:lnTo>
                    <a:pt x="52" y="16"/>
                  </a:lnTo>
                  <a:lnTo>
                    <a:pt x="48" y="14"/>
                  </a:lnTo>
                  <a:lnTo>
                    <a:pt x="44" y="14"/>
                  </a:lnTo>
                  <a:lnTo>
                    <a:pt x="41" y="16"/>
                  </a:lnTo>
                  <a:lnTo>
                    <a:pt x="40" y="18"/>
                  </a:lnTo>
                  <a:lnTo>
                    <a:pt x="37" y="22"/>
                  </a:lnTo>
                  <a:lnTo>
                    <a:pt x="35" y="27"/>
                  </a:lnTo>
                  <a:lnTo>
                    <a:pt x="32" y="33"/>
                  </a:lnTo>
                  <a:lnTo>
                    <a:pt x="30" y="38"/>
                  </a:lnTo>
                  <a:lnTo>
                    <a:pt x="27" y="40"/>
                  </a:lnTo>
                  <a:lnTo>
                    <a:pt x="23" y="43"/>
                  </a:lnTo>
                  <a:lnTo>
                    <a:pt x="19" y="43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7" y="40"/>
                  </a:lnTo>
                  <a:lnTo>
                    <a:pt x="3" y="37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1" y="13"/>
                  </a:lnTo>
                  <a:lnTo>
                    <a:pt x="3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0FF03"/>
            </a:solidFill>
            <a:ln w="0">
              <a:solidFill>
                <a:srgbClr val="80FF0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2578" y="2756"/>
              <a:ext cx="13" cy="13"/>
            </a:xfrm>
            <a:custGeom>
              <a:avLst/>
              <a:gdLst>
                <a:gd name="T0" fmla="*/ 0 w 13"/>
                <a:gd name="T1" fmla="*/ 0 h 13"/>
                <a:gd name="T2" fmla="*/ 13 w 13"/>
                <a:gd name="T3" fmla="*/ 2 h 13"/>
                <a:gd name="T4" fmla="*/ 12 w 13"/>
                <a:gd name="T5" fmla="*/ 13 h 13"/>
                <a:gd name="T6" fmla="*/ 0 w 13"/>
                <a:gd name="T7" fmla="*/ 11 h 13"/>
                <a:gd name="T8" fmla="*/ 0 w 1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0"/>
                  </a:moveTo>
                  <a:lnTo>
                    <a:pt x="13" y="2"/>
                  </a:lnTo>
                  <a:lnTo>
                    <a:pt x="12" y="13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FF03"/>
            </a:solidFill>
            <a:ln w="0">
              <a:solidFill>
                <a:srgbClr val="80FF0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2650" y="2766"/>
              <a:ext cx="16" cy="13"/>
            </a:xfrm>
            <a:custGeom>
              <a:avLst/>
              <a:gdLst>
                <a:gd name="T0" fmla="*/ 3 w 16"/>
                <a:gd name="T1" fmla="*/ 0 h 13"/>
                <a:gd name="T2" fmla="*/ 16 w 16"/>
                <a:gd name="T3" fmla="*/ 1 h 13"/>
                <a:gd name="T4" fmla="*/ 12 w 16"/>
                <a:gd name="T5" fmla="*/ 13 h 13"/>
                <a:gd name="T6" fmla="*/ 0 w 16"/>
                <a:gd name="T7" fmla="*/ 11 h 13"/>
                <a:gd name="T8" fmla="*/ 3 w 1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6" y="1"/>
                  </a:lnTo>
                  <a:lnTo>
                    <a:pt x="12" y="13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0FF03"/>
            </a:solidFill>
            <a:ln w="0">
              <a:solidFill>
                <a:srgbClr val="80FF0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2629" y="2867"/>
              <a:ext cx="35" cy="30"/>
            </a:xfrm>
            <a:custGeom>
              <a:avLst/>
              <a:gdLst>
                <a:gd name="T0" fmla="*/ 35 w 35"/>
                <a:gd name="T1" fmla="*/ 0 h 30"/>
                <a:gd name="T2" fmla="*/ 30 w 35"/>
                <a:gd name="T3" fmla="*/ 30 h 30"/>
                <a:gd name="T4" fmla="*/ 0 w 35"/>
                <a:gd name="T5" fmla="*/ 26 h 30"/>
                <a:gd name="T6" fmla="*/ 4 w 35"/>
                <a:gd name="T7" fmla="*/ 14 h 30"/>
                <a:gd name="T8" fmla="*/ 12 w 35"/>
                <a:gd name="T9" fmla="*/ 5 h 30"/>
                <a:gd name="T10" fmla="*/ 24 w 35"/>
                <a:gd name="T11" fmla="*/ 0 h 30"/>
                <a:gd name="T12" fmla="*/ 35 w 35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30" y="30"/>
                  </a:lnTo>
                  <a:lnTo>
                    <a:pt x="0" y="26"/>
                  </a:lnTo>
                  <a:lnTo>
                    <a:pt x="4" y="14"/>
                  </a:lnTo>
                  <a:lnTo>
                    <a:pt x="12" y="5"/>
                  </a:lnTo>
                  <a:lnTo>
                    <a:pt x="24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6700"/>
            </a:solidFill>
            <a:ln w="0">
              <a:solidFill>
                <a:srgbClr val="006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2684" y="2650"/>
              <a:ext cx="49" cy="40"/>
            </a:xfrm>
            <a:custGeom>
              <a:avLst/>
              <a:gdLst>
                <a:gd name="T0" fmla="*/ 0 w 49"/>
                <a:gd name="T1" fmla="*/ 0 h 40"/>
                <a:gd name="T2" fmla="*/ 49 w 49"/>
                <a:gd name="T3" fmla="*/ 10 h 40"/>
                <a:gd name="T4" fmla="*/ 37 w 49"/>
                <a:gd name="T5" fmla="*/ 40 h 40"/>
                <a:gd name="T6" fmla="*/ 20 w 49"/>
                <a:gd name="T7" fmla="*/ 34 h 40"/>
                <a:gd name="T8" fmla="*/ 7 w 49"/>
                <a:gd name="T9" fmla="*/ 24 h 40"/>
                <a:gd name="T10" fmla="*/ 0 w 49"/>
                <a:gd name="T11" fmla="*/ 13 h 40"/>
                <a:gd name="T12" fmla="*/ 0 w 49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0">
                  <a:moveTo>
                    <a:pt x="0" y="0"/>
                  </a:moveTo>
                  <a:lnTo>
                    <a:pt x="49" y="10"/>
                  </a:lnTo>
                  <a:lnTo>
                    <a:pt x="37" y="40"/>
                  </a:lnTo>
                  <a:lnTo>
                    <a:pt x="20" y="34"/>
                  </a:lnTo>
                  <a:lnTo>
                    <a:pt x="7" y="2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700"/>
            </a:solidFill>
            <a:ln w="0">
              <a:solidFill>
                <a:srgbClr val="006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2551" y="2635"/>
              <a:ext cx="51" cy="33"/>
            </a:xfrm>
            <a:custGeom>
              <a:avLst/>
              <a:gdLst>
                <a:gd name="T0" fmla="*/ 1 w 51"/>
                <a:gd name="T1" fmla="*/ 0 h 33"/>
                <a:gd name="T2" fmla="*/ 51 w 51"/>
                <a:gd name="T3" fmla="*/ 3 h 33"/>
                <a:gd name="T4" fmla="*/ 45 w 51"/>
                <a:gd name="T5" fmla="*/ 15 h 33"/>
                <a:gd name="T6" fmla="*/ 34 w 51"/>
                <a:gd name="T7" fmla="*/ 25 h 33"/>
                <a:gd name="T8" fmla="*/ 18 w 51"/>
                <a:gd name="T9" fmla="*/ 30 h 33"/>
                <a:gd name="T10" fmla="*/ 0 w 51"/>
                <a:gd name="T11" fmla="*/ 33 h 33"/>
                <a:gd name="T12" fmla="*/ 1 w 5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3">
                  <a:moveTo>
                    <a:pt x="1" y="0"/>
                  </a:moveTo>
                  <a:lnTo>
                    <a:pt x="51" y="3"/>
                  </a:lnTo>
                  <a:lnTo>
                    <a:pt x="45" y="15"/>
                  </a:lnTo>
                  <a:lnTo>
                    <a:pt x="34" y="25"/>
                  </a:lnTo>
                  <a:lnTo>
                    <a:pt x="18" y="30"/>
                  </a:lnTo>
                  <a:lnTo>
                    <a:pt x="0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700"/>
            </a:solidFill>
            <a:ln w="0">
              <a:solidFill>
                <a:srgbClr val="006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2599" y="2835"/>
              <a:ext cx="21" cy="21"/>
            </a:xfrm>
            <a:custGeom>
              <a:avLst/>
              <a:gdLst>
                <a:gd name="T0" fmla="*/ 12 w 21"/>
                <a:gd name="T1" fmla="*/ 0 h 21"/>
                <a:gd name="T2" fmla="*/ 16 w 21"/>
                <a:gd name="T3" fmla="*/ 2 h 21"/>
                <a:gd name="T4" fmla="*/ 20 w 21"/>
                <a:gd name="T5" fmla="*/ 4 h 21"/>
                <a:gd name="T6" fmla="*/ 21 w 21"/>
                <a:gd name="T7" fmla="*/ 8 h 21"/>
                <a:gd name="T8" fmla="*/ 21 w 21"/>
                <a:gd name="T9" fmla="*/ 12 h 21"/>
                <a:gd name="T10" fmla="*/ 20 w 21"/>
                <a:gd name="T11" fmla="*/ 16 h 21"/>
                <a:gd name="T12" fmla="*/ 17 w 21"/>
                <a:gd name="T13" fmla="*/ 20 h 21"/>
                <a:gd name="T14" fmla="*/ 13 w 21"/>
                <a:gd name="T15" fmla="*/ 21 h 21"/>
                <a:gd name="T16" fmla="*/ 9 w 21"/>
                <a:gd name="T17" fmla="*/ 21 h 21"/>
                <a:gd name="T18" fmla="*/ 5 w 21"/>
                <a:gd name="T19" fmla="*/ 20 h 21"/>
                <a:gd name="T20" fmla="*/ 1 w 21"/>
                <a:gd name="T21" fmla="*/ 18 h 21"/>
                <a:gd name="T22" fmla="*/ 0 w 21"/>
                <a:gd name="T23" fmla="*/ 14 h 21"/>
                <a:gd name="T24" fmla="*/ 0 w 21"/>
                <a:gd name="T25" fmla="*/ 10 h 21"/>
                <a:gd name="T26" fmla="*/ 1 w 21"/>
                <a:gd name="T27" fmla="*/ 6 h 21"/>
                <a:gd name="T28" fmla="*/ 4 w 21"/>
                <a:gd name="T29" fmla="*/ 2 h 21"/>
                <a:gd name="T30" fmla="*/ 8 w 21"/>
                <a:gd name="T31" fmla="*/ 0 h 21"/>
                <a:gd name="T32" fmla="*/ 12 w 21"/>
                <a:gd name="T3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1">
                  <a:moveTo>
                    <a:pt x="12" y="0"/>
                  </a:moveTo>
                  <a:lnTo>
                    <a:pt x="16" y="2"/>
                  </a:lnTo>
                  <a:lnTo>
                    <a:pt x="20" y="4"/>
                  </a:lnTo>
                  <a:lnTo>
                    <a:pt x="21" y="8"/>
                  </a:lnTo>
                  <a:lnTo>
                    <a:pt x="21" y="12"/>
                  </a:lnTo>
                  <a:lnTo>
                    <a:pt x="20" y="16"/>
                  </a:lnTo>
                  <a:lnTo>
                    <a:pt x="17" y="20"/>
                  </a:lnTo>
                  <a:lnTo>
                    <a:pt x="13" y="21"/>
                  </a:lnTo>
                  <a:lnTo>
                    <a:pt x="9" y="21"/>
                  </a:lnTo>
                  <a:lnTo>
                    <a:pt x="5" y="20"/>
                  </a:lnTo>
                  <a:lnTo>
                    <a:pt x="1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1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6700"/>
            </a:solidFill>
            <a:ln w="0">
              <a:solidFill>
                <a:srgbClr val="006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2620" y="2677"/>
              <a:ext cx="30" cy="22"/>
            </a:xfrm>
            <a:custGeom>
              <a:avLst/>
              <a:gdLst>
                <a:gd name="T0" fmla="*/ 12 w 30"/>
                <a:gd name="T1" fmla="*/ 0 h 22"/>
                <a:gd name="T2" fmla="*/ 17 w 30"/>
                <a:gd name="T3" fmla="*/ 0 h 22"/>
                <a:gd name="T4" fmla="*/ 22 w 30"/>
                <a:gd name="T5" fmla="*/ 1 h 22"/>
                <a:gd name="T6" fmla="*/ 26 w 30"/>
                <a:gd name="T7" fmla="*/ 4 h 22"/>
                <a:gd name="T8" fmla="*/ 29 w 30"/>
                <a:gd name="T9" fmla="*/ 7 h 22"/>
                <a:gd name="T10" fmla="*/ 30 w 30"/>
                <a:gd name="T11" fmla="*/ 9 h 22"/>
                <a:gd name="T12" fmla="*/ 30 w 30"/>
                <a:gd name="T13" fmla="*/ 13 h 22"/>
                <a:gd name="T14" fmla="*/ 29 w 30"/>
                <a:gd name="T15" fmla="*/ 17 h 22"/>
                <a:gd name="T16" fmla="*/ 26 w 30"/>
                <a:gd name="T17" fmla="*/ 20 h 22"/>
                <a:gd name="T18" fmla="*/ 22 w 30"/>
                <a:gd name="T19" fmla="*/ 21 h 22"/>
                <a:gd name="T20" fmla="*/ 17 w 30"/>
                <a:gd name="T21" fmla="*/ 22 h 22"/>
                <a:gd name="T22" fmla="*/ 13 w 30"/>
                <a:gd name="T23" fmla="*/ 22 h 22"/>
                <a:gd name="T24" fmla="*/ 8 w 30"/>
                <a:gd name="T25" fmla="*/ 21 h 22"/>
                <a:gd name="T26" fmla="*/ 5 w 30"/>
                <a:gd name="T27" fmla="*/ 18 h 22"/>
                <a:gd name="T28" fmla="*/ 1 w 30"/>
                <a:gd name="T29" fmla="*/ 16 h 22"/>
                <a:gd name="T30" fmla="*/ 0 w 30"/>
                <a:gd name="T31" fmla="*/ 13 h 22"/>
                <a:gd name="T32" fmla="*/ 0 w 30"/>
                <a:gd name="T33" fmla="*/ 9 h 22"/>
                <a:gd name="T34" fmla="*/ 1 w 30"/>
                <a:gd name="T35" fmla="*/ 5 h 22"/>
                <a:gd name="T36" fmla="*/ 4 w 30"/>
                <a:gd name="T37" fmla="*/ 3 h 22"/>
                <a:gd name="T38" fmla="*/ 8 w 30"/>
                <a:gd name="T39" fmla="*/ 1 h 22"/>
                <a:gd name="T40" fmla="*/ 12 w 30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22">
                  <a:moveTo>
                    <a:pt x="12" y="0"/>
                  </a:moveTo>
                  <a:lnTo>
                    <a:pt x="17" y="0"/>
                  </a:lnTo>
                  <a:lnTo>
                    <a:pt x="22" y="1"/>
                  </a:lnTo>
                  <a:lnTo>
                    <a:pt x="26" y="4"/>
                  </a:lnTo>
                  <a:lnTo>
                    <a:pt x="29" y="7"/>
                  </a:lnTo>
                  <a:lnTo>
                    <a:pt x="30" y="9"/>
                  </a:lnTo>
                  <a:lnTo>
                    <a:pt x="30" y="13"/>
                  </a:lnTo>
                  <a:lnTo>
                    <a:pt x="29" y="17"/>
                  </a:lnTo>
                  <a:lnTo>
                    <a:pt x="26" y="20"/>
                  </a:lnTo>
                  <a:lnTo>
                    <a:pt x="22" y="21"/>
                  </a:lnTo>
                  <a:lnTo>
                    <a:pt x="17" y="22"/>
                  </a:lnTo>
                  <a:lnTo>
                    <a:pt x="13" y="22"/>
                  </a:lnTo>
                  <a:lnTo>
                    <a:pt x="8" y="21"/>
                  </a:lnTo>
                  <a:lnTo>
                    <a:pt x="5" y="18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1" y="5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6700"/>
            </a:solidFill>
            <a:ln w="0">
              <a:solidFill>
                <a:srgbClr val="006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2479" y="2801"/>
              <a:ext cx="284" cy="112"/>
            </a:xfrm>
            <a:custGeom>
              <a:avLst/>
              <a:gdLst>
                <a:gd name="T0" fmla="*/ 44 w 284"/>
                <a:gd name="T1" fmla="*/ 0 h 112"/>
                <a:gd name="T2" fmla="*/ 77 w 284"/>
                <a:gd name="T3" fmla="*/ 4 h 112"/>
                <a:gd name="T4" fmla="*/ 110 w 284"/>
                <a:gd name="T5" fmla="*/ 12 h 112"/>
                <a:gd name="T6" fmla="*/ 142 w 284"/>
                <a:gd name="T7" fmla="*/ 19 h 112"/>
                <a:gd name="T8" fmla="*/ 174 w 284"/>
                <a:gd name="T9" fmla="*/ 23 h 112"/>
                <a:gd name="T10" fmla="*/ 199 w 284"/>
                <a:gd name="T11" fmla="*/ 23 h 112"/>
                <a:gd name="T12" fmla="*/ 221 w 284"/>
                <a:gd name="T13" fmla="*/ 21 h 112"/>
                <a:gd name="T14" fmla="*/ 242 w 284"/>
                <a:gd name="T15" fmla="*/ 19 h 112"/>
                <a:gd name="T16" fmla="*/ 259 w 284"/>
                <a:gd name="T17" fmla="*/ 15 h 112"/>
                <a:gd name="T18" fmla="*/ 272 w 284"/>
                <a:gd name="T19" fmla="*/ 12 h 112"/>
                <a:gd name="T20" fmla="*/ 281 w 284"/>
                <a:gd name="T21" fmla="*/ 10 h 112"/>
                <a:gd name="T22" fmla="*/ 284 w 284"/>
                <a:gd name="T23" fmla="*/ 8 h 112"/>
                <a:gd name="T24" fmla="*/ 214 w 284"/>
                <a:gd name="T25" fmla="*/ 112 h 112"/>
                <a:gd name="T26" fmla="*/ 66 w 284"/>
                <a:gd name="T27" fmla="*/ 112 h 112"/>
                <a:gd name="T28" fmla="*/ 0 w 284"/>
                <a:gd name="T29" fmla="*/ 27 h 112"/>
                <a:gd name="T30" fmla="*/ 0 w 284"/>
                <a:gd name="T31" fmla="*/ 24 h 112"/>
                <a:gd name="T32" fmla="*/ 1 w 284"/>
                <a:gd name="T33" fmla="*/ 21 h 112"/>
                <a:gd name="T34" fmla="*/ 3 w 284"/>
                <a:gd name="T35" fmla="*/ 16 h 112"/>
                <a:gd name="T36" fmla="*/ 9 w 284"/>
                <a:gd name="T37" fmla="*/ 10 h 112"/>
                <a:gd name="T38" fmla="*/ 17 w 284"/>
                <a:gd name="T39" fmla="*/ 6 h 112"/>
                <a:gd name="T40" fmla="*/ 28 w 284"/>
                <a:gd name="T41" fmla="*/ 2 h 112"/>
                <a:gd name="T42" fmla="*/ 44 w 284"/>
                <a:gd name="T4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4" h="112">
                  <a:moveTo>
                    <a:pt x="44" y="0"/>
                  </a:moveTo>
                  <a:lnTo>
                    <a:pt x="77" y="4"/>
                  </a:lnTo>
                  <a:lnTo>
                    <a:pt x="110" y="12"/>
                  </a:lnTo>
                  <a:lnTo>
                    <a:pt x="142" y="19"/>
                  </a:lnTo>
                  <a:lnTo>
                    <a:pt x="174" y="23"/>
                  </a:lnTo>
                  <a:lnTo>
                    <a:pt x="199" y="23"/>
                  </a:lnTo>
                  <a:lnTo>
                    <a:pt x="221" y="21"/>
                  </a:lnTo>
                  <a:lnTo>
                    <a:pt x="242" y="19"/>
                  </a:lnTo>
                  <a:lnTo>
                    <a:pt x="259" y="15"/>
                  </a:lnTo>
                  <a:lnTo>
                    <a:pt x="272" y="12"/>
                  </a:lnTo>
                  <a:lnTo>
                    <a:pt x="281" y="10"/>
                  </a:lnTo>
                  <a:lnTo>
                    <a:pt x="284" y="8"/>
                  </a:lnTo>
                  <a:lnTo>
                    <a:pt x="214" y="112"/>
                  </a:lnTo>
                  <a:lnTo>
                    <a:pt x="66" y="112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9" y="10"/>
                  </a:lnTo>
                  <a:lnTo>
                    <a:pt x="17" y="6"/>
                  </a:lnTo>
                  <a:lnTo>
                    <a:pt x="28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AF0F0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2435" y="2913"/>
              <a:ext cx="363" cy="348"/>
            </a:xfrm>
            <a:custGeom>
              <a:avLst/>
              <a:gdLst>
                <a:gd name="T0" fmla="*/ 110 w 363"/>
                <a:gd name="T1" fmla="*/ 0 h 348"/>
                <a:gd name="T2" fmla="*/ 258 w 363"/>
                <a:gd name="T3" fmla="*/ 0 h 348"/>
                <a:gd name="T4" fmla="*/ 288 w 363"/>
                <a:gd name="T5" fmla="*/ 52 h 348"/>
                <a:gd name="T6" fmla="*/ 318 w 363"/>
                <a:gd name="T7" fmla="*/ 106 h 348"/>
                <a:gd name="T8" fmla="*/ 343 w 363"/>
                <a:gd name="T9" fmla="*/ 159 h 348"/>
                <a:gd name="T10" fmla="*/ 355 w 363"/>
                <a:gd name="T11" fmla="*/ 191 h 348"/>
                <a:gd name="T12" fmla="*/ 362 w 363"/>
                <a:gd name="T13" fmla="*/ 221 h 348"/>
                <a:gd name="T14" fmla="*/ 363 w 363"/>
                <a:gd name="T15" fmla="*/ 247 h 348"/>
                <a:gd name="T16" fmla="*/ 360 w 363"/>
                <a:gd name="T17" fmla="*/ 271 h 348"/>
                <a:gd name="T18" fmla="*/ 354 w 363"/>
                <a:gd name="T19" fmla="*/ 290 h 348"/>
                <a:gd name="T20" fmla="*/ 342 w 363"/>
                <a:gd name="T21" fmla="*/ 309 h 348"/>
                <a:gd name="T22" fmla="*/ 326 w 363"/>
                <a:gd name="T23" fmla="*/ 322 h 348"/>
                <a:gd name="T24" fmla="*/ 305 w 363"/>
                <a:gd name="T25" fmla="*/ 334 h 348"/>
                <a:gd name="T26" fmla="*/ 287 w 363"/>
                <a:gd name="T27" fmla="*/ 340 h 348"/>
                <a:gd name="T28" fmla="*/ 262 w 363"/>
                <a:gd name="T29" fmla="*/ 344 h 348"/>
                <a:gd name="T30" fmla="*/ 233 w 363"/>
                <a:gd name="T31" fmla="*/ 347 h 348"/>
                <a:gd name="T32" fmla="*/ 201 w 363"/>
                <a:gd name="T33" fmla="*/ 348 h 348"/>
                <a:gd name="T34" fmla="*/ 168 w 363"/>
                <a:gd name="T35" fmla="*/ 348 h 348"/>
                <a:gd name="T36" fmla="*/ 136 w 363"/>
                <a:gd name="T37" fmla="*/ 347 h 348"/>
                <a:gd name="T38" fmla="*/ 106 w 363"/>
                <a:gd name="T39" fmla="*/ 344 h 348"/>
                <a:gd name="T40" fmla="*/ 82 w 363"/>
                <a:gd name="T41" fmla="*/ 340 h 348"/>
                <a:gd name="T42" fmla="*/ 63 w 363"/>
                <a:gd name="T43" fmla="*/ 334 h 348"/>
                <a:gd name="T44" fmla="*/ 46 w 363"/>
                <a:gd name="T45" fmla="*/ 326 h 348"/>
                <a:gd name="T46" fmla="*/ 32 w 363"/>
                <a:gd name="T47" fmla="*/ 317 h 348"/>
                <a:gd name="T48" fmla="*/ 20 w 363"/>
                <a:gd name="T49" fmla="*/ 306 h 348"/>
                <a:gd name="T50" fmla="*/ 10 w 363"/>
                <a:gd name="T51" fmla="*/ 293 h 348"/>
                <a:gd name="T52" fmla="*/ 3 w 363"/>
                <a:gd name="T53" fmla="*/ 279 h 348"/>
                <a:gd name="T54" fmla="*/ 0 w 363"/>
                <a:gd name="T55" fmla="*/ 262 h 348"/>
                <a:gd name="T56" fmla="*/ 0 w 363"/>
                <a:gd name="T57" fmla="*/ 241 h 348"/>
                <a:gd name="T58" fmla="*/ 4 w 363"/>
                <a:gd name="T59" fmla="*/ 217 h 348"/>
                <a:gd name="T60" fmla="*/ 12 w 363"/>
                <a:gd name="T61" fmla="*/ 191 h 348"/>
                <a:gd name="T62" fmla="*/ 25 w 363"/>
                <a:gd name="T63" fmla="*/ 159 h 348"/>
                <a:gd name="T64" fmla="*/ 51 w 363"/>
                <a:gd name="T65" fmla="*/ 106 h 348"/>
                <a:gd name="T66" fmla="*/ 80 w 363"/>
                <a:gd name="T67" fmla="*/ 52 h 348"/>
                <a:gd name="T68" fmla="*/ 110 w 363"/>
                <a:gd name="T6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3" h="348">
                  <a:moveTo>
                    <a:pt x="110" y="0"/>
                  </a:moveTo>
                  <a:lnTo>
                    <a:pt x="258" y="0"/>
                  </a:lnTo>
                  <a:lnTo>
                    <a:pt x="288" y="52"/>
                  </a:lnTo>
                  <a:lnTo>
                    <a:pt x="318" y="106"/>
                  </a:lnTo>
                  <a:lnTo>
                    <a:pt x="343" y="159"/>
                  </a:lnTo>
                  <a:lnTo>
                    <a:pt x="355" y="191"/>
                  </a:lnTo>
                  <a:lnTo>
                    <a:pt x="362" y="221"/>
                  </a:lnTo>
                  <a:lnTo>
                    <a:pt x="363" y="247"/>
                  </a:lnTo>
                  <a:lnTo>
                    <a:pt x="360" y="271"/>
                  </a:lnTo>
                  <a:lnTo>
                    <a:pt x="354" y="290"/>
                  </a:lnTo>
                  <a:lnTo>
                    <a:pt x="342" y="309"/>
                  </a:lnTo>
                  <a:lnTo>
                    <a:pt x="326" y="322"/>
                  </a:lnTo>
                  <a:lnTo>
                    <a:pt x="305" y="334"/>
                  </a:lnTo>
                  <a:lnTo>
                    <a:pt x="287" y="340"/>
                  </a:lnTo>
                  <a:lnTo>
                    <a:pt x="262" y="344"/>
                  </a:lnTo>
                  <a:lnTo>
                    <a:pt x="233" y="347"/>
                  </a:lnTo>
                  <a:lnTo>
                    <a:pt x="201" y="348"/>
                  </a:lnTo>
                  <a:lnTo>
                    <a:pt x="168" y="348"/>
                  </a:lnTo>
                  <a:lnTo>
                    <a:pt x="136" y="347"/>
                  </a:lnTo>
                  <a:lnTo>
                    <a:pt x="106" y="344"/>
                  </a:lnTo>
                  <a:lnTo>
                    <a:pt x="82" y="340"/>
                  </a:lnTo>
                  <a:lnTo>
                    <a:pt x="63" y="334"/>
                  </a:lnTo>
                  <a:lnTo>
                    <a:pt x="46" y="326"/>
                  </a:lnTo>
                  <a:lnTo>
                    <a:pt x="32" y="317"/>
                  </a:lnTo>
                  <a:lnTo>
                    <a:pt x="20" y="306"/>
                  </a:lnTo>
                  <a:lnTo>
                    <a:pt x="10" y="293"/>
                  </a:lnTo>
                  <a:lnTo>
                    <a:pt x="3" y="279"/>
                  </a:lnTo>
                  <a:lnTo>
                    <a:pt x="0" y="262"/>
                  </a:lnTo>
                  <a:lnTo>
                    <a:pt x="0" y="241"/>
                  </a:lnTo>
                  <a:lnTo>
                    <a:pt x="4" y="217"/>
                  </a:lnTo>
                  <a:lnTo>
                    <a:pt x="12" y="191"/>
                  </a:lnTo>
                  <a:lnTo>
                    <a:pt x="25" y="159"/>
                  </a:lnTo>
                  <a:lnTo>
                    <a:pt x="51" y="106"/>
                  </a:lnTo>
                  <a:lnTo>
                    <a:pt x="80" y="5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EAF0F0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2545" y="3017"/>
              <a:ext cx="142" cy="163"/>
            </a:xfrm>
            <a:custGeom>
              <a:avLst/>
              <a:gdLst>
                <a:gd name="T0" fmla="*/ 72 w 142"/>
                <a:gd name="T1" fmla="*/ 0 h 163"/>
                <a:gd name="T2" fmla="*/ 95 w 142"/>
                <a:gd name="T3" fmla="*/ 3 h 163"/>
                <a:gd name="T4" fmla="*/ 113 w 142"/>
                <a:gd name="T5" fmla="*/ 7 h 163"/>
                <a:gd name="T6" fmla="*/ 125 w 142"/>
                <a:gd name="T7" fmla="*/ 16 h 163"/>
                <a:gd name="T8" fmla="*/ 134 w 142"/>
                <a:gd name="T9" fmla="*/ 27 h 163"/>
                <a:gd name="T10" fmla="*/ 136 w 142"/>
                <a:gd name="T11" fmla="*/ 42 h 163"/>
                <a:gd name="T12" fmla="*/ 101 w 142"/>
                <a:gd name="T13" fmla="*/ 44 h 163"/>
                <a:gd name="T14" fmla="*/ 97 w 142"/>
                <a:gd name="T15" fmla="*/ 34 h 163"/>
                <a:gd name="T16" fmla="*/ 88 w 142"/>
                <a:gd name="T17" fmla="*/ 29 h 163"/>
                <a:gd name="T18" fmla="*/ 71 w 142"/>
                <a:gd name="T19" fmla="*/ 27 h 163"/>
                <a:gd name="T20" fmla="*/ 55 w 142"/>
                <a:gd name="T21" fmla="*/ 29 h 163"/>
                <a:gd name="T22" fmla="*/ 46 w 142"/>
                <a:gd name="T23" fmla="*/ 33 h 163"/>
                <a:gd name="T24" fmla="*/ 44 w 142"/>
                <a:gd name="T25" fmla="*/ 42 h 163"/>
                <a:gd name="T26" fmla="*/ 44 w 142"/>
                <a:gd name="T27" fmla="*/ 46 h 163"/>
                <a:gd name="T28" fmla="*/ 46 w 142"/>
                <a:gd name="T29" fmla="*/ 50 h 163"/>
                <a:gd name="T30" fmla="*/ 49 w 142"/>
                <a:gd name="T31" fmla="*/ 53 h 163"/>
                <a:gd name="T32" fmla="*/ 53 w 142"/>
                <a:gd name="T33" fmla="*/ 55 h 163"/>
                <a:gd name="T34" fmla="*/ 66 w 142"/>
                <a:gd name="T35" fmla="*/ 59 h 163"/>
                <a:gd name="T36" fmla="*/ 89 w 142"/>
                <a:gd name="T37" fmla="*/ 65 h 163"/>
                <a:gd name="T38" fmla="*/ 105 w 142"/>
                <a:gd name="T39" fmla="*/ 70 h 163"/>
                <a:gd name="T40" fmla="*/ 119 w 142"/>
                <a:gd name="T41" fmla="*/ 75 h 163"/>
                <a:gd name="T42" fmla="*/ 129 w 142"/>
                <a:gd name="T43" fmla="*/ 83 h 163"/>
                <a:gd name="T44" fmla="*/ 139 w 142"/>
                <a:gd name="T45" fmla="*/ 97 h 163"/>
                <a:gd name="T46" fmla="*/ 142 w 142"/>
                <a:gd name="T47" fmla="*/ 114 h 163"/>
                <a:gd name="T48" fmla="*/ 139 w 142"/>
                <a:gd name="T49" fmla="*/ 129 h 163"/>
                <a:gd name="T50" fmla="*/ 133 w 142"/>
                <a:gd name="T51" fmla="*/ 141 h 163"/>
                <a:gd name="T52" fmla="*/ 121 w 142"/>
                <a:gd name="T53" fmla="*/ 151 h 163"/>
                <a:gd name="T54" fmla="*/ 98 w 142"/>
                <a:gd name="T55" fmla="*/ 160 h 163"/>
                <a:gd name="T56" fmla="*/ 74 w 142"/>
                <a:gd name="T57" fmla="*/ 163 h 163"/>
                <a:gd name="T58" fmla="*/ 50 w 142"/>
                <a:gd name="T59" fmla="*/ 160 h 163"/>
                <a:gd name="T60" fmla="*/ 32 w 142"/>
                <a:gd name="T61" fmla="*/ 155 h 163"/>
                <a:gd name="T62" fmla="*/ 17 w 142"/>
                <a:gd name="T63" fmla="*/ 144 h 163"/>
                <a:gd name="T64" fmla="*/ 7 w 142"/>
                <a:gd name="T65" fmla="*/ 131 h 163"/>
                <a:gd name="T66" fmla="*/ 0 w 142"/>
                <a:gd name="T67" fmla="*/ 113 h 163"/>
                <a:gd name="T68" fmla="*/ 36 w 142"/>
                <a:gd name="T69" fmla="*/ 110 h 163"/>
                <a:gd name="T70" fmla="*/ 40 w 142"/>
                <a:gd name="T71" fmla="*/ 122 h 163"/>
                <a:gd name="T72" fmla="*/ 47 w 142"/>
                <a:gd name="T73" fmla="*/ 130 h 163"/>
                <a:gd name="T74" fmla="*/ 59 w 142"/>
                <a:gd name="T75" fmla="*/ 135 h 163"/>
                <a:gd name="T76" fmla="*/ 74 w 142"/>
                <a:gd name="T77" fmla="*/ 137 h 163"/>
                <a:gd name="T78" fmla="*/ 88 w 142"/>
                <a:gd name="T79" fmla="*/ 135 h 163"/>
                <a:gd name="T80" fmla="*/ 98 w 142"/>
                <a:gd name="T81" fmla="*/ 131 h 163"/>
                <a:gd name="T82" fmla="*/ 104 w 142"/>
                <a:gd name="T83" fmla="*/ 125 h 163"/>
                <a:gd name="T84" fmla="*/ 106 w 142"/>
                <a:gd name="T85" fmla="*/ 114 h 163"/>
                <a:gd name="T86" fmla="*/ 106 w 142"/>
                <a:gd name="T87" fmla="*/ 110 h 163"/>
                <a:gd name="T88" fmla="*/ 104 w 142"/>
                <a:gd name="T89" fmla="*/ 106 h 163"/>
                <a:gd name="T90" fmla="*/ 102 w 142"/>
                <a:gd name="T91" fmla="*/ 104 h 163"/>
                <a:gd name="T92" fmla="*/ 98 w 142"/>
                <a:gd name="T93" fmla="*/ 101 h 163"/>
                <a:gd name="T94" fmla="*/ 91 w 142"/>
                <a:gd name="T95" fmla="*/ 97 h 163"/>
                <a:gd name="T96" fmla="*/ 79 w 142"/>
                <a:gd name="T97" fmla="*/ 93 h 163"/>
                <a:gd name="T98" fmla="*/ 62 w 142"/>
                <a:gd name="T99" fmla="*/ 91 h 163"/>
                <a:gd name="T100" fmla="*/ 45 w 142"/>
                <a:gd name="T101" fmla="*/ 86 h 163"/>
                <a:gd name="T102" fmla="*/ 32 w 142"/>
                <a:gd name="T103" fmla="*/ 80 h 163"/>
                <a:gd name="T104" fmla="*/ 21 w 142"/>
                <a:gd name="T105" fmla="*/ 72 h 163"/>
                <a:gd name="T106" fmla="*/ 11 w 142"/>
                <a:gd name="T107" fmla="*/ 61 h 163"/>
                <a:gd name="T108" fmla="*/ 8 w 142"/>
                <a:gd name="T109" fmla="*/ 45 h 163"/>
                <a:gd name="T110" fmla="*/ 11 w 142"/>
                <a:gd name="T111" fmla="*/ 33 h 163"/>
                <a:gd name="T112" fmla="*/ 16 w 142"/>
                <a:gd name="T113" fmla="*/ 23 h 163"/>
                <a:gd name="T114" fmla="*/ 25 w 142"/>
                <a:gd name="T115" fmla="*/ 14 h 163"/>
                <a:gd name="T116" fmla="*/ 37 w 142"/>
                <a:gd name="T117" fmla="*/ 6 h 163"/>
                <a:gd name="T118" fmla="*/ 53 w 142"/>
                <a:gd name="T119" fmla="*/ 2 h 163"/>
                <a:gd name="T120" fmla="*/ 72 w 142"/>
                <a:gd name="T1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63">
                  <a:moveTo>
                    <a:pt x="72" y="0"/>
                  </a:moveTo>
                  <a:lnTo>
                    <a:pt x="95" y="3"/>
                  </a:lnTo>
                  <a:lnTo>
                    <a:pt x="113" y="7"/>
                  </a:lnTo>
                  <a:lnTo>
                    <a:pt x="125" y="16"/>
                  </a:lnTo>
                  <a:lnTo>
                    <a:pt x="134" y="27"/>
                  </a:lnTo>
                  <a:lnTo>
                    <a:pt x="136" y="42"/>
                  </a:lnTo>
                  <a:lnTo>
                    <a:pt x="101" y="44"/>
                  </a:lnTo>
                  <a:lnTo>
                    <a:pt x="97" y="34"/>
                  </a:lnTo>
                  <a:lnTo>
                    <a:pt x="88" y="29"/>
                  </a:lnTo>
                  <a:lnTo>
                    <a:pt x="71" y="27"/>
                  </a:lnTo>
                  <a:lnTo>
                    <a:pt x="55" y="29"/>
                  </a:lnTo>
                  <a:lnTo>
                    <a:pt x="46" y="33"/>
                  </a:lnTo>
                  <a:lnTo>
                    <a:pt x="44" y="42"/>
                  </a:lnTo>
                  <a:lnTo>
                    <a:pt x="44" y="46"/>
                  </a:lnTo>
                  <a:lnTo>
                    <a:pt x="46" y="50"/>
                  </a:lnTo>
                  <a:lnTo>
                    <a:pt x="49" y="53"/>
                  </a:lnTo>
                  <a:lnTo>
                    <a:pt x="53" y="55"/>
                  </a:lnTo>
                  <a:lnTo>
                    <a:pt x="66" y="59"/>
                  </a:lnTo>
                  <a:lnTo>
                    <a:pt x="89" y="65"/>
                  </a:lnTo>
                  <a:lnTo>
                    <a:pt x="105" y="70"/>
                  </a:lnTo>
                  <a:lnTo>
                    <a:pt x="119" y="75"/>
                  </a:lnTo>
                  <a:lnTo>
                    <a:pt x="129" y="83"/>
                  </a:lnTo>
                  <a:lnTo>
                    <a:pt x="139" y="97"/>
                  </a:lnTo>
                  <a:lnTo>
                    <a:pt x="142" y="114"/>
                  </a:lnTo>
                  <a:lnTo>
                    <a:pt x="139" y="129"/>
                  </a:lnTo>
                  <a:lnTo>
                    <a:pt x="133" y="141"/>
                  </a:lnTo>
                  <a:lnTo>
                    <a:pt x="121" y="151"/>
                  </a:lnTo>
                  <a:lnTo>
                    <a:pt x="98" y="160"/>
                  </a:lnTo>
                  <a:lnTo>
                    <a:pt x="74" y="163"/>
                  </a:lnTo>
                  <a:lnTo>
                    <a:pt x="50" y="160"/>
                  </a:lnTo>
                  <a:lnTo>
                    <a:pt x="32" y="155"/>
                  </a:lnTo>
                  <a:lnTo>
                    <a:pt x="17" y="144"/>
                  </a:lnTo>
                  <a:lnTo>
                    <a:pt x="7" y="131"/>
                  </a:lnTo>
                  <a:lnTo>
                    <a:pt x="0" y="113"/>
                  </a:lnTo>
                  <a:lnTo>
                    <a:pt x="36" y="110"/>
                  </a:lnTo>
                  <a:lnTo>
                    <a:pt x="40" y="122"/>
                  </a:lnTo>
                  <a:lnTo>
                    <a:pt x="47" y="130"/>
                  </a:lnTo>
                  <a:lnTo>
                    <a:pt x="59" y="135"/>
                  </a:lnTo>
                  <a:lnTo>
                    <a:pt x="74" y="137"/>
                  </a:lnTo>
                  <a:lnTo>
                    <a:pt x="88" y="135"/>
                  </a:lnTo>
                  <a:lnTo>
                    <a:pt x="98" y="131"/>
                  </a:lnTo>
                  <a:lnTo>
                    <a:pt x="104" y="125"/>
                  </a:lnTo>
                  <a:lnTo>
                    <a:pt x="106" y="114"/>
                  </a:lnTo>
                  <a:lnTo>
                    <a:pt x="106" y="110"/>
                  </a:lnTo>
                  <a:lnTo>
                    <a:pt x="104" y="106"/>
                  </a:lnTo>
                  <a:lnTo>
                    <a:pt x="102" y="104"/>
                  </a:lnTo>
                  <a:lnTo>
                    <a:pt x="98" y="101"/>
                  </a:lnTo>
                  <a:lnTo>
                    <a:pt x="91" y="97"/>
                  </a:lnTo>
                  <a:lnTo>
                    <a:pt x="79" y="93"/>
                  </a:lnTo>
                  <a:lnTo>
                    <a:pt x="62" y="91"/>
                  </a:lnTo>
                  <a:lnTo>
                    <a:pt x="45" y="86"/>
                  </a:lnTo>
                  <a:lnTo>
                    <a:pt x="32" y="80"/>
                  </a:lnTo>
                  <a:lnTo>
                    <a:pt x="21" y="72"/>
                  </a:lnTo>
                  <a:lnTo>
                    <a:pt x="11" y="61"/>
                  </a:lnTo>
                  <a:lnTo>
                    <a:pt x="8" y="45"/>
                  </a:lnTo>
                  <a:lnTo>
                    <a:pt x="11" y="33"/>
                  </a:lnTo>
                  <a:lnTo>
                    <a:pt x="16" y="23"/>
                  </a:lnTo>
                  <a:lnTo>
                    <a:pt x="25" y="14"/>
                  </a:lnTo>
                  <a:lnTo>
                    <a:pt x="37" y="6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4A21D"/>
            </a:solidFill>
            <a:ln w="0">
              <a:solidFill>
                <a:srgbClr val="E4A2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auto">
            <a:xfrm>
              <a:off x="2602" y="2990"/>
              <a:ext cx="34" cy="31"/>
            </a:xfrm>
            <a:prstGeom prst="rect">
              <a:avLst/>
            </a:prstGeom>
            <a:solidFill>
              <a:srgbClr val="E4A21D"/>
            </a:solidFill>
            <a:ln w="0">
              <a:solidFill>
                <a:srgbClr val="E4A2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2602" y="3173"/>
              <a:ext cx="34" cy="32"/>
            </a:xfrm>
            <a:custGeom>
              <a:avLst/>
              <a:gdLst>
                <a:gd name="T0" fmla="*/ 0 w 34"/>
                <a:gd name="T1" fmla="*/ 0 h 32"/>
                <a:gd name="T2" fmla="*/ 34 w 34"/>
                <a:gd name="T3" fmla="*/ 2 h 32"/>
                <a:gd name="T4" fmla="*/ 34 w 34"/>
                <a:gd name="T5" fmla="*/ 32 h 32"/>
                <a:gd name="T6" fmla="*/ 0 w 34"/>
                <a:gd name="T7" fmla="*/ 32 h 32"/>
                <a:gd name="T8" fmla="*/ 0 w 3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2">
                  <a:moveTo>
                    <a:pt x="0" y="0"/>
                  </a:moveTo>
                  <a:lnTo>
                    <a:pt x="34" y="2"/>
                  </a:lnTo>
                  <a:lnTo>
                    <a:pt x="34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A21D"/>
            </a:solidFill>
            <a:ln w="0">
              <a:solidFill>
                <a:srgbClr val="E4A2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2530" y="2906"/>
              <a:ext cx="176" cy="16"/>
            </a:xfrm>
            <a:custGeom>
              <a:avLst/>
              <a:gdLst>
                <a:gd name="T0" fmla="*/ 6 w 176"/>
                <a:gd name="T1" fmla="*/ 0 h 16"/>
                <a:gd name="T2" fmla="*/ 170 w 176"/>
                <a:gd name="T3" fmla="*/ 0 h 16"/>
                <a:gd name="T4" fmla="*/ 174 w 176"/>
                <a:gd name="T5" fmla="*/ 1 h 16"/>
                <a:gd name="T6" fmla="*/ 176 w 176"/>
                <a:gd name="T7" fmla="*/ 3 h 16"/>
                <a:gd name="T8" fmla="*/ 176 w 176"/>
                <a:gd name="T9" fmla="*/ 7 h 16"/>
                <a:gd name="T10" fmla="*/ 176 w 176"/>
                <a:gd name="T11" fmla="*/ 11 h 16"/>
                <a:gd name="T12" fmla="*/ 176 w 176"/>
                <a:gd name="T13" fmla="*/ 13 h 16"/>
                <a:gd name="T14" fmla="*/ 174 w 176"/>
                <a:gd name="T15" fmla="*/ 15 h 16"/>
                <a:gd name="T16" fmla="*/ 170 w 176"/>
                <a:gd name="T17" fmla="*/ 16 h 16"/>
                <a:gd name="T18" fmla="*/ 6 w 176"/>
                <a:gd name="T19" fmla="*/ 16 h 16"/>
                <a:gd name="T20" fmla="*/ 2 w 176"/>
                <a:gd name="T21" fmla="*/ 15 h 16"/>
                <a:gd name="T22" fmla="*/ 1 w 176"/>
                <a:gd name="T23" fmla="*/ 13 h 16"/>
                <a:gd name="T24" fmla="*/ 0 w 176"/>
                <a:gd name="T25" fmla="*/ 11 h 16"/>
                <a:gd name="T26" fmla="*/ 0 w 176"/>
                <a:gd name="T27" fmla="*/ 7 h 16"/>
                <a:gd name="T28" fmla="*/ 1 w 176"/>
                <a:gd name="T29" fmla="*/ 3 h 16"/>
                <a:gd name="T30" fmla="*/ 2 w 176"/>
                <a:gd name="T31" fmla="*/ 1 h 16"/>
                <a:gd name="T32" fmla="*/ 6 w 17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" h="16">
                  <a:moveTo>
                    <a:pt x="6" y="0"/>
                  </a:moveTo>
                  <a:lnTo>
                    <a:pt x="170" y="0"/>
                  </a:lnTo>
                  <a:lnTo>
                    <a:pt x="174" y="1"/>
                  </a:lnTo>
                  <a:lnTo>
                    <a:pt x="176" y="3"/>
                  </a:lnTo>
                  <a:lnTo>
                    <a:pt x="176" y="7"/>
                  </a:lnTo>
                  <a:lnTo>
                    <a:pt x="176" y="11"/>
                  </a:lnTo>
                  <a:lnTo>
                    <a:pt x="176" y="13"/>
                  </a:lnTo>
                  <a:lnTo>
                    <a:pt x="174" y="15"/>
                  </a:lnTo>
                  <a:lnTo>
                    <a:pt x="170" y="16"/>
                  </a:lnTo>
                  <a:lnTo>
                    <a:pt x="6" y="16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1" y="3"/>
                  </a:lnTo>
                  <a:lnTo>
                    <a:pt x="2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00200"/>
            </a:solidFill>
            <a:ln w="0">
              <a:solidFill>
                <a:srgbClr val="400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2650" y="3083"/>
              <a:ext cx="139" cy="164"/>
            </a:xfrm>
            <a:custGeom>
              <a:avLst/>
              <a:gdLst>
                <a:gd name="T0" fmla="*/ 122 w 139"/>
                <a:gd name="T1" fmla="*/ 0 h 164"/>
                <a:gd name="T2" fmla="*/ 122 w 139"/>
                <a:gd name="T3" fmla="*/ 0 h 164"/>
                <a:gd name="T4" fmla="*/ 130 w 139"/>
                <a:gd name="T5" fmla="*/ 22 h 164"/>
                <a:gd name="T6" fmla="*/ 135 w 139"/>
                <a:gd name="T7" fmla="*/ 43 h 164"/>
                <a:gd name="T8" fmla="*/ 139 w 139"/>
                <a:gd name="T9" fmla="*/ 67 h 164"/>
                <a:gd name="T10" fmla="*/ 139 w 139"/>
                <a:gd name="T11" fmla="*/ 82 h 164"/>
                <a:gd name="T12" fmla="*/ 135 w 139"/>
                <a:gd name="T13" fmla="*/ 99 h 164"/>
                <a:gd name="T14" fmla="*/ 128 w 139"/>
                <a:gd name="T15" fmla="*/ 116 h 164"/>
                <a:gd name="T16" fmla="*/ 119 w 139"/>
                <a:gd name="T17" fmla="*/ 132 h 164"/>
                <a:gd name="T18" fmla="*/ 105 w 139"/>
                <a:gd name="T19" fmla="*/ 145 h 164"/>
                <a:gd name="T20" fmla="*/ 94 w 139"/>
                <a:gd name="T21" fmla="*/ 152 h 164"/>
                <a:gd name="T22" fmla="*/ 79 w 139"/>
                <a:gd name="T23" fmla="*/ 157 h 164"/>
                <a:gd name="T24" fmla="*/ 62 w 139"/>
                <a:gd name="T25" fmla="*/ 162 h 164"/>
                <a:gd name="T26" fmla="*/ 43 w 139"/>
                <a:gd name="T27" fmla="*/ 164 h 164"/>
                <a:gd name="T28" fmla="*/ 26 w 139"/>
                <a:gd name="T29" fmla="*/ 162 h 164"/>
                <a:gd name="T30" fmla="*/ 11 w 139"/>
                <a:gd name="T31" fmla="*/ 154 h 164"/>
                <a:gd name="T32" fmla="*/ 1 w 139"/>
                <a:gd name="T33" fmla="*/ 145 h 164"/>
                <a:gd name="T34" fmla="*/ 0 w 139"/>
                <a:gd name="T35" fmla="*/ 137 h 164"/>
                <a:gd name="T36" fmla="*/ 3 w 139"/>
                <a:gd name="T37" fmla="*/ 130 h 164"/>
                <a:gd name="T38" fmla="*/ 11 w 139"/>
                <a:gd name="T39" fmla="*/ 124 h 164"/>
                <a:gd name="T40" fmla="*/ 20 w 139"/>
                <a:gd name="T41" fmla="*/ 120 h 164"/>
                <a:gd name="T42" fmla="*/ 30 w 139"/>
                <a:gd name="T43" fmla="*/ 118 h 164"/>
                <a:gd name="T44" fmla="*/ 45 w 139"/>
                <a:gd name="T45" fmla="*/ 115 h 164"/>
                <a:gd name="T46" fmla="*/ 62 w 139"/>
                <a:gd name="T47" fmla="*/ 112 h 164"/>
                <a:gd name="T48" fmla="*/ 77 w 139"/>
                <a:gd name="T49" fmla="*/ 106 h 164"/>
                <a:gd name="T50" fmla="*/ 93 w 139"/>
                <a:gd name="T51" fmla="*/ 98 h 164"/>
                <a:gd name="T52" fmla="*/ 105 w 139"/>
                <a:gd name="T53" fmla="*/ 86 h 164"/>
                <a:gd name="T54" fmla="*/ 115 w 139"/>
                <a:gd name="T55" fmla="*/ 72 h 164"/>
                <a:gd name="T56" fmla="*/ 122 w 139"/>
                <a:gd name="T57" fmla="*/ 50 h 164"/>
                <a:gd name="T58" fmla="*/ 124 w 139"/>
                <a:gd name="T59" fmla="*/ 31 h 164"/>
                <a:gd name="T60" fmla="*/ 124 w 139"/>
                <a:gd name="T61" fmla="*/ 16 h 164"/>
                <a:gd name="T62" fmla="*/ 123 w 139"/>
                <a:gd name="T63" fmla="*/ 5 h 164"/>
                <a:gd name="T64" fmla="*/ 122 w 139"/>
                <a:gd name="T6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164">
                  <a:moveTo>
                    <a:pt x="122" y="0"/>
                  </a:moveTo>
                  <a:lnTo>
                    <a:pt x="122" y="0"/>
                  </a:lnTo>
                  <a:lnTo>
                    <a:pt x="130" y="22"/>
                  </a:lnTo>
                  <a:lnTo>
                    <a:pt x="135" y="43"/>
                  </a:lnTo>
                  <a:lnTo>
                    <a:pt x="139" y="67"/>
                  </a:lnTo>
                  <a:lnTo>
                    <a:pt x="139" y="82"/>
                  </a:lnTo>
                  <a:lnTo>
                    <a:pt x="135" y="99"/>
                  </a:lnTo>
                  <a:lnTo>
                    <a:pt x="128" y="116"/>
                  </a:lnTo>
                  <a:lnTo>
                    <a:pt x="119" y="132"/>
                  </a:lnTo>
                  <a:lnTo>
                    <a:pt x="105" y="145"/>
                  </a:lnTo>
                  <a:lnTo>
                    <a:pt x="94" y="152"/>
                  </a:lnTo>
                  <a:lnTo>
                    <a:pt x="79" y="157"/>
                  </a:lnTo>
                  <a:lnTo>
                    <a:pt x="62" y="162"/>
                  </a:lnTo>
                  <a:lnTo>
                    <a:pt x="43" y="164"/>
                  </a:lnTo>
                  <a:lnTo>
                    <a:pt x="26" y="162"/>
                  </a:lnTo>
                  <a:lnTo>
                    <a:pt x="11" y="154"/>
                  </a:lnTo>
                  <a:lnTo>
                    <a:pt x="1" y="145"/>
                  </a:lnTo>
                  <a:lnTo>
                    <a:pt x="0" y="137"/>
                  </a:lnTo>
                  <a:lnTo>
                    <a:pt x="3" y="130"/>
                  </a:lnTo>
                  <a:lnTo>
                    <a:pt x="11" y="124"/>
                  </a:lnTo>
                  <a:lnTo>
                    <a:pt x="20" y="120"/>
                  </a:lnTo>
                  <a:lnTo>
                    <a:pt x="30" y="118"/>
                  </a:lnTo>
                  <a:lnTo>
                    <a:pt x="45" y="115"/>
                  </a:lnTo>
                  <a:lnTo>
                    <a:pt x="62" y="112"/>
                  </a:lnTo>
                  <a:lnTo>
                    <a:pt x="77" y="106"/>
                  </a:lnTo>
                  <a:lnTo>
                    <a:pt x="93" y="98"/>
                  </a:lnTo>
                  <a:lnTo>
                    <a:pt x="105" y="86"/>
                  </a:lnTo>
                  <a:lnTo>
                    <a:pt x="115" y="72"/>
                  </a:lnTo>
                  <a:lnTo>
                    <a:pt x="122" y="50"/>
                  </a:lnTo>
                  <a:lnTo>
                    <a:pt x="124" y="31"/>
                  </a:lnTo>
                  <a:lnTo>
                    <a:pt x="124" y="16"/>
                  </a:lnTo>
                  <a:lnTo>
                    <a:pt x="123" y="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D3E0DF"/>
            </a:solidFill>
            <a:ln w="0">
              <a:solidFill>
                <a:srgbClr val="D3E0D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2645" y="2850"/>
              <a:ext cx="85" cy="52"/>
            </a:xfrm>
            <a:custGeom>
              <a:avLst/>
              <a:gdLst>
                <a:gd name="T0" fmla="*/ 85 w 85"/>
                <a:gd name="T1" fmla="*/ 0 h 52"/>
                <a:gd name="T2" fmla="*/ 84 w 85"/>
                <a:gd name="T3" fmla="*/ 3 h 52"/>
                <a:gd name="T4" fmla="*/ 81 w 85"/>
                <a:gd name="T5" fmla="*/ 8 h 52"/>
                <a:gd name="T6" fmla="*/ 76 w 85"/>
                <a:gd name="T7" fmla="*/ 14 h 52"/>
                <a:gd name="T8" fmla="*/ 70 w 85"/>
                <a:gd name="T9" fmla="*/ 22 h 52"/>
                <a:gd name="T10" fmla="*/ 64 w 85"/>
                <a:gd name="T11" fmla="*/ 31 h 52"/>
                <a:gd name="T12" fmla="*/ 59 w 85"/>
                <a:gd name="T13" fmla="*/ 39 h 52"/>
                <a:gd name="T14" fmla="*/ 53 w 85"/>
                <a:gd name="T15" fmla="*/ 46 h 52"/>
                <a:gd name="T16" fmla="*/ 50 w 85"/>
                <a:gd name="T17" fmla="*/ 51 h 52"/>
                <a:gd name="T18" fmla="*/ 48 w 85"/>
                <a:gd name="T19" fmla="*/ 52 h 52"/>
                <a:gd name="T20" fmla="*/ 0 w 85"/>
                <a:gd name="T21" fmla="*/ 52 h 52"/>
                <a:gd name="T22" fmla="*/ 2 w 85"/>
                <a:gd name="T23" fmla="*/ 51 h 52"/>
                <a:gd name="T24" fmla="*/ 10 w 85"/>
                <a:gd name="T25" fmla="*/ 48 h 52"/>
                <a:gd name="T26" fmla="*/ 22 w 85"/>
                <a:gd name="T27" fmla="*/ 43 h 52"/>
                <a:gd name="T28" fmla="*/ 35 w 85"/>
                <a:gd name="T29" fmla="*/ 37 h 52"/>
                <a:gd name="T30" fmla="*/ 50 w 85"/>
                <a:gd name="T31" fmla="*/ 27 h 52"/>
                <a:gd name="T32" fmla="*/ 64 w 85"/>
                <a:gd name="T33" fmla="*/ 18 h 52"/>
                <a:gd name="T34" fmla="*/ 77 w 85"/>
                <a:gd name="T35" fmla="*/ 8 h 52"/>
                <a:gd name="T36" fmla="*/ 82 w 85"/>
                <a:gd name="T37" fmla="*/ 1 h 52"/>
                <a:gd name="T38" fmla="*/ 85 w 85"/>
                <a:gd name="T3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52">
                  <a:moveTo>
                    <a:pt x="85" y="0"/>
                  </a:moveTo>
                  <a:lnTo>
                    <a:pt x="84" y="3"/>
                  </a:lnTo>
                  <a:lnTo>
                    <a:pt x="81" y="8"/>
                  </a:lnTo>
                  <a:lnTo>
                    <a:pt x="76" y="14"/>
                  </a:lnTo>
                  <a:lnTo>
                    <a:pt x="70" y="22"/>
                  </a:lnTo>
                  <a:lnTo>
                    <a:pt x="64" y="31"/>
                  </a:lnTo>
                  <a:lnTo>
                    <a:pt x="59" y="39"/>
                  </a:lnTo>
                  <a:lnTo>
                    <a:pt x="53" y="46"/>
                  </a:lnTo>
                  <a:lnTo>
                    <a:pt x="50" y="51"/>
                  </a:lnTo>
                  <a:lnTo>
                    <a:pt x="48" y="52"/>
                  </a:lnTo>
                  <a:lnTo>
                    <a:pt x="0" y="52"/>
                  </a:lnTo>
                  <a:lnTo>
                    <a:pt x="2" y="51"/>
                  </a:lnTo>
                  <a:lnTo>
                    <a:pt x="10" y="48"/>
                  </a:lnTo>
                  <a:lnTo>
                    <a:pt x="22" y="43"/>
                  </a:lnTo>
                  <a:lnTo>
                    <a:pt x="35" y="37"/>
                  </a:lnTo>
                  <a:lnTo>
                    <a:pt x="50" y="27"/>
                  </a:lnTo>
                  <a:lnTo>
                    <a:pt x="64" y="18"/>
                  </a:lnTo>
                  <a:lnTo>
                    <a:pt x="77" y="8"/>
                  </a:lnTo>
                  <a:lnTo>
                    <a:pt x="82" y="1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3E0DF"/>
            </a:solidFill>
            <a:ln w="0">
              <a:solidFill>
                <a:srgbClr val="D3E0D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2498" y="2833"/>
              <a:ext cx="46" cy="61"/>
            </a:xfrm>
            <a:custGeom>
              <a:avLst/>
              <a:gdLst>
                <a:gd name="T0" fmla="*/ 0 w 46"/>
                <a:gd name="T1" fmla="*/ 0 h 61"/>
                <a:gd name="T2" fmla="*/ 0 w 46"/>
                <a:gd name="T3" fmla="*/ 1 h 61"/>
                <a:gd name="T4" fmla="*/ 3 w 46"/>
                <a:gd name="T5" fmla="*/ 2 h 61"/>
                <a:gd name="T6" fmla="*/ 5 w 46"/>
                <a:gd name="T7" fmla="*/ 5 h 61"/>
                <a:gd name="T8" fmla="*/ 9 w 46"/>
                <a:gd name="T9" fmla="*/ 9 h 61"/>
                <a:gd name="T10" fmla="*/ 15 w 46"/>
                <a:gd name="T11" fmla="*/ 14 h 61"/>
                <a:gd name="T12" fmla="*/ 20 w 46"/>
                <a:gd name="T13" fmla="*/ 21 h 61"/>
                <a:gd name="T14" fmla="*/ 26 w 46"/>
                <a:gd name="T15" fmla="*/ 29 h 61"/>
                <a:gd name="T16" fmla="*/ 34 w 46"/>
                <a:gd name="T17" fmla="*/ 39 h 61"/>
                <a:gd name="T18" fmla="*/ 41 w 46"/>
                <a:gd name="T19" fmla="*/ 50 h 61"/>
                <a:gd name="T20" fmla="*/ 43 w 46"/>
                <a:gd name="T21" fmla="*/ 55 h 61"/>
                <a:gd name="T22" fmla="*/ 45 w 46"/>
                <a:gd name="T23" fmla="*/ 57 h 61"/>
                <a:gd name="T24" fmla="*/ 46 w 46"/>
                <a:gd name="T25" fmla="*/ 60 h 61"/>
                <a:gd name="T26" fmla="*/ 46 w 46"/>
                <a:gd name="T27" fmla="*/ 61 h 61"/>
                <a:gd name="T28" fmla="*/ 45 w 46"/>
                <a:gd name="T29" fmla="*/ 60 h 61"/>
                <a:gd name="T30" fmla="*/ 43 w 46"/>
                <a:gd name="T31" fmla="*/ 59 h 61"/>
                <a:gd name="T32" fmla="*/ 41 w 46"/>
                <a:gd name="T33" fmla="*/ 56 h 61"/>
                <a:gd name="T34" fmla="*/ 37 w 46"/>
                <a:gd name="T35" fmla="*/ 52 h 61"/>
                <a:gd name="T36" fmla="*/ 32 w 46"/>
                <a:gd name="T37" fmla="*/ 47 h 61"/>
                <a:gd name="T38" fmla="*/ 26 w 46"/>
                <a:gd name="T39" fmla="*/ 40 h 61"/>
                <a:gd name="T40" fmla="*/ 20 w 46"/>
                <a:gd name="T41" fmla="*/ 33 h 61"/>
                <a:gd name="T42" fmla="*/ 12 w 46"/>
                <a:gd name="T43" fmla="*/ 21 h 61"/>
                <a:gd name="T44" fmla="*/ 5 w 46"/>
                <a:gd name="T45" fmla="*/ 12 h 61"/>
                <a:gd name="T46" fmla="*/ 3 w 46"/>
                <a:gd name="T47" fmla="*/ 6 h 61"/>
                <a:gd name="T48" fmla="*/ 1 w 46"/>
                <a:gd name="T49" fmla="*/ 4 h 61"/>
                <a:gd name="T50" fmla="*/ 0 w 46"/>
                <a:gd name="T51" fmla="*/ 1 h 61"/>
                <a:gd name="T52" fmla="*/ 0 w 46"/>
                <a:gd name="T5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61">
                  <a:moveTo>
                    <a:pt x="0" y="0"/>
                  </a:moveTo>
                  <a:lnTo>
                    <a:pt x="0" y="1"/>
                  </a:lnTo>
                  <a:lnTo>
                    <a:pt x="3" y="2"/>
                  </a:lnTo>
                  <a:lnTo>
                    <a:pt x="5" y="5"/>
                  </a:lnTo>
                  <a:lnTo>
                    <a:pt x="9" y="9"/>
                  </a:lnTo>
                  <a:lnTo>
                    <a:pt x="15" y="14"/>
                  </a:lnTo>
                  <a:lnTo>
                    <a:pt x="20" y="21"/>
                  </a:lnTo>
                  <a:lnTo>
                    <a:pt x="26" y="29"/>
                  </a:lnTo>
                  <a:lnTo>
                    <a:pt x="34" y="39"/>
                  </a:lnTo>
                  <a:lnTo>
                    <a:pt x="41" y="50"/>
                  </a:lnTo>
                  <a:lnTo>
                    <a:pt x="43" y="55"/>
                  </a:lnTo>
                  <a:lnTo>
                    <a:pt x="45" y="57"/>
                  </a:lnTo>
                  <a:lnTo>
                    <a:pt x="46" y="60"/>
                  </a:lnTo>
                  <a:lnTo>
                    <a:pt x="46" y="61"/>
                  </a:lnTo>
                  <a:lnTo>
                    <a:pt x="45" y="60"/>
                  </a:lnTo>
                  <a:lnTo>
                    <a:pt x="43" y="59"/>
                  </a:lnTo>
                  <a:lnTo>
                    <a:pt x="41" y="56"/>
                  </a:lnTo>
                  <a:lnTo>
                    <a:pt x="37" y="52"/>
                  </a:lnTo>
                  <a:lnTo>
                    <a:pt x="32" y="47"/>
                  </a:lnTo>
                  <a:lnTo>
                    <a:pt x="26" y="40"/>
                  </a:lnTo>
                  <a:lnTo>
                    <a:pt x="20" y="33"/>
                  </a:lnTo>
                  <a:lnTo>
                    <a:pt x="12" y="21"/>
                  </a:lnTo>
                  <a:lnTo>
                    <a:pt x="5" y="12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2475" y="2932"/>
              <a:ext cx="74" cy="150"/>
            </a:xfrm>
            <a:custGeom>
              <a:avLst/>
              <a:gdLst>
                <a:gd name="T0" fmla="*/ 74 w 74"/>
                <a:gd name="T1" fmla="*/ 0 h 150"/>
                <a:gd name="T2" fmla="*/ 74 w 74"/>
                <a:gd name="T3" fmla="*/ 2 h 150"/>
                <a:gd name="T4" fmla="*/ 73 w 74"/>
                <a:gd name="T5" fmla="*/ 4 h 150"/>
                <a:gd name="T6" fmla="*/ 72 w 74"/>
                <a:gd name="T7" fmla="*/ 7 h 150"/>
                <a:gd name="T8" fmla="*/ 70 w 74"/>
                <a:gd name="T9" fmla="*/ 12 h 150"/>
                <a:gd name="T10" fmla="*/ 68 w 74"/>
                <a:gd name="T11" fmla="*/ 19 h 150"/>
                <a:gd name="T12" fmla="*/ 65 w 74"/>
                <a:gd name="T13" fmla="*/ 25 h 150"/>
                <a:gd name="T14" fmla="*/ 59 w 74"/>
                <a:gd name="T15" fmla="*/ 41 h 150"/>
                <a:gd name="T16" fmla="*/ 49 w 74"/>
                <a:gd name="T17" fmla="*/ 59 h 150"/>
                <a:gd name="T18" fmla="*/ 42 w 74"/>
                <a:gd name="T19" fmla="*/ 78 h 150"/>
                <a:gd name="T20" fmla="*/ 27 w 74"/>
                <a:gd name="T21" fmla="*/ 105 h 150"/>
                <a:gd name="T22" fmla="*/ 13 w 74"/>
                <a:gd name="T23" fmla="*/ 127 h 150"/>
                <a:gd name="T24" fmla="*/ 9 w 74"/>
                <a:gd name="T25" fmla="*/ 134 h 150"/>
                <a:gd name="T26" fmla="*/ 6 w 74"/>
                <a:gd name="T27" fmla="*/ 139 h 150"/>
                <a:gd name="T28" fmla="*/ 4 w 74"/>
                <a:gd name="T29" fmla="*/ 144 h 150"/>
                <a:gd name="T30" fmla="*/ 1 w 74"/>
                <a:gd name="T31" fmla="*/ 147 h 150"/>
                <a:gd name="T32" fmla="*/ 0 w 74"/>
                <a:gd name="T33" fmla="*/ 150 h 150"/>
                <a:gd name="T34" fmla="*/ 0 w 74"/>
                <a:gd name="T35" fmla="*/ 150 h 150"/>
                <a:gd name="T36" fmla="*/ 0 w 74"/>
                <a:gd name="T37" fmla="*/ 150 h 150"/>
                <a:gd name="T38" fmla="*/ 0 w 74"/>
                <a:gd name="T39" fmla="*/ 147 h 150"/>
                <a:gd name="T40" fmla="*/ 1 w 74"/>
                <a:gd name="T41" fmla="*/ 143 h 150"/>
                <a:gd name="T42" fmla="*/ 4 w 74"/>
                <a:gd name="T43" fmla="*/ 138 h 150"/>
                <a:gd name="T44" fmla="*/ 6 w 74"/>
                <a:gd name="T45" fmla="*/ 133 h 150"/>
                <a:gd name="T46" fmla="*/ 9 w 74"/>
                <a:gd name="T47" fmla="*/ 125 h 150"/>
                <a:gd name="T48" fmla="*/ 15 w 74"/>
                <a:gd name="T49" fmla="*/ 109 h 150"/>
                <a:gd name="T50" fmla="*/ 23 w 74"/>
                <a:gd name="T51" fmla="*/ 92 h 150"/>
                <a:gd name="T52" fmla="*/ 32 w 74"/>
                <a:gd name="T53" fmla="*/ 74 h 150"/>
                <a:gd name="T54" fmla="*/ 47 w 74"/>
                <a:gd name="T55" fmla="*/ 46 h 150"/>
                <a:gd name="T56" fmla="*/ 60 w 74"/>
                <a:gd name="T57" fmla="*/ 23 h 150"/>
                <a:gd name="T58" fmla="*/ 64 w 74"/>
                <a:gd name="T59" fmla="*/ 16 h 150"/>
                <a:gd name="T60" fmla="*/ 68 w 74"/>
                <a:gd name="T61" fmla="*/ 11 h 150"/>
                <a:gd name="T62" fmla="*/ 70 w 74"/>
                <a:gd name="T63" fmla="*/ 7 h 150"/>
                <a:gd name="T64" fmla="*/ 73 w 74"/>
                <a:gd name="T65" fmla="*/ 3 h 150"/>
                <a:gd name="T66" fmla="*/ 74 w 74"/>
                <a:gd name="T67" fmla="*/ 2 h 150"/>
                <a:gd name="T68" fmla="*/ 74 w 74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" h="150">
                  <a:moveTo>
                    <a:pt x="74" y="0"/>
                  </a:moveTo>
                  <a:lnTo>
                    <a:pt x="74" y="2"/>
                  </a:lnTo>
                  <a:lnTo>
                    <a:pt x="73" y="4"/>
                  </a:lnTo>
                  <a:lnTo>
                    <a:pt x="72" y="7"/>
                  </a:lnTo>
                  <a:lnTo>
                    <a:pt x="70" y="12"/>
                  </a:lnTo>
                  <a:lnTo>
                    <a:pt x="68" y="19"/>
                  </a:lnTo>
                  <a:lnTo>
                    <a:pt x="65" y="25"/>
                  </a:lnTo>
                  <a:lnTo>
                    <a:pt x="59" y="41"/>
                  </a:lnTo>
                  <a:lnTo>
                    <a:pt x="49" y="59"/>
                  </a:lnTo>
                  <a:lnTo>
                    <a:pt x="42" y="78"/>
                  </a:lnTo>
                  <a:lnTo>
                    <a:pt x="27" y="105"/>
                  </a:lnTo>
                  <a:lnTo>
                    <a:pt x="13" y="127"/>
                  </a:lnTo>
                  <a:lnTo>
                    <a:pt x="9" y="134"/>
                  </a:lnTo>
                  <a:lnTo>
                    <a:pt x="6" y="139"/>
                  </a:lnTo>
                  <a:lnTo>
                    <a:pt x="4" y="144"/>
                  </a:lnTo>
                  <a:lnTo>
                    <a:pt x="1" y="147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47"/>
                  </a:lnTo>
                  <a:lnTo>
                    <a:pt x="1" y="143"/>
                  </a:lnTo>
                  <a:lnTo>
                    <a:pt x="4" y="138"/>
                  </a:lnTo>
                  <a:lnTo>
                    <a:pt x="6" y="133"/>
                  </a:lnTo>
                  <a:lnTo>
                    <a:pt x="9" y="125"/>
                  </a:lnTo>
                  <a:lnTo>
                    <a:pt x="15" y="109"/>
                  </a:lnTo>
                  <a:lnTo>
                    <a:pt x="23" y="92"/>
                  </a:lnTo>
                  <a:lnTo>
                    <a:pt x="32" y="74"/>
                  </a:lnTo>
                  <a:lnTo>
                    <a:pt x="47" y="46"/>
                  </a:lnTo>
                  <a:lnTo>
                    <a:pt x="60" y="23"/>
                  </a:lnTo>
                  <a:lnTo>
                    <a:pt x="64" y="16"/>
                  </a:lnTo>
                  <a:lnTo>
                    <a:pt x="68" y="11"/>
                  </a:lnTo>
                  <a:lnTo>
                    <a:pt x="70" y="7"/>
                  </a:lnTo>
                  <a:lnTo>
                    <a:pt x="73" y="3"/>
                  </a:lnTo>
                  <a:lnTo>
                    <a:pt x="74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6"/>
            <p:cNvSpPr>
              <a:spLocks/>
            </p:cNvSpPr>
            <p:nvPr/>
          </p:nvSpPr>
          <p:spPr bwMode="auto">
            <a:xfrm>
              <a:off x="2404" y="3121"/>
              <a:ext cx="141" cy="141"/>
            </a:xfrm>
            <a:custGeom>
              <a:avLst/>
              <a:gdLst>
                <a:gd name="T0" fmla="*/ 72 w 141"/>
                <a:gd name="T1" fmla="*/ 0 h 141"/>
                <a:gd name="T2" fmla="*/ 90 w 141"/>
                <a:gd name="T3" fmla="*/ 2 h 141"/>
                <a:gd name="T4" fmla="*/ 107 w 141"/>
                <a:gd name="T5" fmla="*/ 10 h 141"/>
                <a:gd name="T6" fmla="*/ 122 w 141"/>
                <a:gd name="T7" fmla="*/ 22 h 141"/>
                <a:gd name="T8" fmla="*/ 132 w 141"/>
                <a:gd name="T9" fmla="*/ 37 h 141"/>
                <a:gd name="T10" fmla="*/ 139 w 141"/>
                <a:gd name="T11" fmla="*/ 54 h 141"/>
                <a:gd name="T12" fmla="*/ 141 w 141"/>
                <a:gd name="T13" fmla="*/ 72 h 141"/>
                <a:gd name="T14" fmla="*/ 139 w 141"/>
                <a:gd name="T15" fmla="*/ 90 h 141"/>
                <a:gd name="T16" fmla="*/ 131 w 141"/>
                <a:gd name="T17" fmla="*/ 107 h 141"/>
                <a:gd name="T18" fmla="*/ 119 w 141"/>
                <a:gd name="T19" fmla="*/ 122 h 141"/>
                <a:gd name="T20" fmla="*/ 105 w 141"/>
                <a:gd name="T21" fmla="*/ 132 h 141"/>
                <a:gd name="T22" fmla="*/ 88 w 141"/>
                <a:gd name="T23" fmla="*/ 139 h 141"/>
                <a:gd name="T24" fmla="*/ 69 w 141"/>
                <a:gd name="T25" fmla="*/ 141 h 141"/>
                <a:gd name="T26" fmla="*/ 50 w 141"/>
                <a:gd name="T27" fmla="*/ 139 h 141"/>
                <a:gd name="T28" fmla="*/ 33 w 141"/>
                <a:gd name="T29" fmla="*/ 131 h 141"/>
                <a:gd name="T30" fmla="*/ 18 w 141"/>
                <a:gd name="T31" fmla="*/ 119 h 141"/>
                <a:gd name="T32" fmla="*/ 8 w 141"/>
                <a:gd name="T33" fmla="*/ 105 h 141"/>
                <a:gd name="T34" fmla="*/ 1 w 141"/>
                <a:gd name="T35" fmla="*/ 88 h 141"/>
                <a:gd name="T36" fmla="*/ 0 w 141"/>
                <a:gd name="T37" fmla="*/ 69 h 141"/>
                <a:gd name="T38" fmla="*/ 3 w 141"/>
                <a:gd name="T39" fmla="*/ 51 h 141"/>
                <a:gd name="T40" fmla="*/ 10 w 141"/>
                <a:gd name="T41" fmla="*/ 33 h 141"/>
                <a:gd name="T42" fmla="*/ 22 w 141"/>
                <a:gd name="T43" fmla="*/ 18 h 141"/>
                <a:gd name="T44" fmla="*/ 37 w 141"/>
                <a:gd name="T45" fmla="*/ 8 h 141"/>
                <a:gd name="T46" fmla="*/ 54 w 141"/>
                <a:gd name="T47" fmla="*/ 1 h 141"/>
                <a:gd name="T48" fmla="*/ 72 w 141"/>
                <a:gd name="T4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1" h="141">
                  <a:moveTo>
                    <a:pt x="72" y="0"/>
                  </a:moveTo>
                  <a:lnTo>
                    <a:pt x="90" y="2"/>
                  </a:lnTo>
                  <a:lnTo>
                    <a:pt x="107" y="10"/>
                  </a:lnTo>
                  <a:lnTo>
                    <a:pt x="122" y="22"/>
                  </a:lnTo>
                  <a:lnTo>
                    <a:pt x="132" y="37"/>
                  </a:lnTo>
                  <a:lnTo>
                    <a:pt x="139" y="54"/>
                  </a:lnTo>
                  <a:lnTo>
                    <a:pt x="141" y="72"/>
                  </a:lnTo>
                  <a:lnTo>
                    <a:pt x="139" y="90"/>
                  </a:lnTo>
                  <a:lnTo>
                    <a:pt x="131" y="107"/>
                  </a:lnTo>
                  <a:lnTo>
                    <a:pt x="119" y="122"/>
                  </a:lnTo>
                  <a:lnTo>
                    <a:pt x="105" y="132"/>
                  </a:lnTo>
                  <a:lnTo>
                    <a:pt x="88" y="139"/>
                  </a:lnTo>
                  <a:lnTo>
                    <a:pt x="69" y="141"/>
                  </a:lnTo>
                  <a:lnTo>
                    <a:pt x="50" y="139"/>
                  </a:lnTo>
                  <a:lnTo>
                    <a:pt x="33" y="131"/>
                  </a:lnTo>
                  <a:lnTo>
                    <a:pt x="18" y="119"/>
                  </a:lnTo>
                  <a:lnTo>
                    <a:pt x="8" y="105"/>
                  </a:lnTo>
                  <a:lnTo>
                    <a:pt x="1" y="88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3"/>
                  </a:lnTo>
                  <a:lnTo>
                    <a:pt x="22" y="18"/>
                  </a:lnTo>
                  <a:lnTo>
                    <a:pt x="37" y="8"/>
                  </a:lnTo>
                  <a:lnTo>
                    <a:pt x="54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9AF07"/>
            </a:solidFill>
            <a:ln w="0">
              <a:solidFill>
                <a:srgbClr val="E9AF0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2417" y="3134"/>
              <a:ext cx="115" cy="115"/>
            </a:xfrm>
            <a:custGeom>
              <a:avLst/>
              <a:gdLst>
                <a:gd name="T0" fmla="*/ 55 w 115"/>
                <a:gd name="T1" fmla="*/ 0 h 115"/>
                <a:gd name="T2" fmla="*/ 73 w 115"/>
                <a:gd name="T3" fmla="*/ 1 h 115"/>
                <a:gd name="T4" fmla="*/ 90 w 115"/>
                <a:gd name="T5" fmla="*/ 10 h 115"/>
                <a:gd name="T6" fmla="*/ 103 w 115"/>
                <a:gd name="T7" fmla="*/ 22 h 115"/>
                <a:gd name="T8" fmla="*/ 113 w 115"/>
                <a:gd name="T9" fmla="*/ 38 h 115"/>
                <a:gd name="T10" fmla="*/ 115 w 115"/>
                <a:gd name="T11" fmla="*/ 55 h 115"/>
                <a:gd name="T12" fmla="*/ 113 w 115"/>
                <a:gd name="T13" fmla="*/ 73 h 115"/>
                <a:gd name="T14" fmla="*/ 105 w 115"/>
                <a:gd name="T15" fmla="*/ 90 h 115"/>
                <a:gd name="T16" fmla="*/ 93 w 115"/>
                <a:gd name="T17" fmla="*/ 103 h 115"/>
                <a:gd name="T18" fmla="*/ 77 w 115"/>
                <a:gd name="T19" fmla="*/ 113 h 115"/>
                <a:gd name="T20" fmla="*/ 59 w 115"/>
                <a:gd name="T21" fmla="*/ 115 h 115"/>
                <a:gd name="T22" fmla="*/ 41 w 115"/>
                <a:gd name="T23" fmla="*/ 113 h 115"/>
                <a:gd name="T24" fmla="*/ 24 w 115"/>
                <a:gd name="T25" fmla="*/ 105 h 115"/>
                <a:gd name="T26" fmla="*/ 12 w 115"/>
                <a:gd name="T27" fmla="*/ 93 h 115"/>
                <a:gd name="T28" fmla="*/ 3 w 115"/>
                <a:gd name="T29" fmla="*/ 77 h 115"/>
                <a:gd name="T30" fmla="*/ 0 w 115"/>
                <a:gd name="T31" fmla="*/ 59 h 115"/>
                <a:gd name="T32" fmla="*/ 1 w 115"/>
                <a:gd name="T33" fmla="*/ 41 h 115"/>
                <a:gd name="T34" fmla="*/ 9 w 115"/>
                <a:gd name="T35" fmla="*/ 25 h 115"/>
                <a:gd name="T36" fmla="*/ 22 w 115"/>
                <a:gd name="T37" fmla="*/ 12 h 115"/>
                <a:gd name="T38" fmla="*/ 38 w 115"/>
                <a:gd name="T39" fmla="*/ 3 h 115"/>
                <a:gd name="T40" fmla="*/ 55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5" y="0"/>
                  </a:moveTo>
                  <a:lnTo>
                    <a:pt x="73" y="1"/>
                  </a:lnTo>
                  <a:lnTo>
                    <a:pt x="90" y="10"/>
                  </a:lnTo>
                  <a:lnTo>
                    <a:pt x="103" y="22"/>
                  </a:lnTo>
                  <a:lnTo>
                    <a:pt x="113" y="38"/>
                  </a:lnTo>
                  <a:lnTo>
                    <a:pt x="115" y="55"/>
                  </a:lnTo>
                  <a:lnTo>
                    <a:pt x="113" y="73"/>
                  </a:lnTo>
                  <a:lnTo>
                    <a:pt x="105" y="90"/>
                  </a:lnTo>
                  <a:lnTo>
                    <a:pt x="93" y="103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1" y="113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1" y="41"/>
                  </a:lnTo>
                  <a:lnTo>
                    <a:pt x="9" y="25"/>
                  </a:lnTo>
                  <a:lnTo>
                    <a:pt x="22" y="12"/>
                  </a:lnTo>
                  <a:lnTo>
                    <a:pt x="38" y="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ACF17"/>
            </a:solidFill>
            <a:ln w="0">
              <a:solidFill>
                <a:srgbClr val="FACF1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2442" y="3158"/>
              <a:ext cx="64" cy="69"/>
            </a:xfrm>
            <a:custGeom>
              <a:avLst/>
              <a:gdLst>
                <a:gd name="T0" fmla="*/ 27 w 64"/>
                <a:gd name="T1" fmla="*/ 0 h 69"/>
                <a:gd name="T2" fmla="*/ 34 w 64"/>
                <a:gd name="T3" fmla="*/ 0 h 69"/>
                <a:gd name="T4" fmla="*/ 42 w 64"/>
                <a:gd name="T5" fmla="*/ 1 h 69"/>
                <a:gd name="T6" fmla="*/ 56 w 64"/>
                <a:gd name="T7" fmla="*/ 7 h 69"/>
                <a:gd name="T8" fmla="*/ 63 w 64"/>
                <a:gd name="T9" fmla="*/ 15 h 69"/>
                <a:gd name="T10" fmla="*/ 64 w 64"/>
                <a:gd name="T11" fmla="*/ 26 h 69"/>
                <a:gd name="T12" fmla="*/ 50 w 64"/>
                <a:gd name="T13" fmla="*/ 22 h 69"/>
                <a:gd name="T14" fmla="*/ 48 w 64"/>
                <a:gd name="T15" fmla="*/ 19 h 69"/>
                <a:gd name="T16" fmla="*/ 47 w 64"/>
                <a:gd name="T17" fmla="*/ 15 h 69"/>
                <a:gd name="T18" fmla="*/ 44 w 64"/>
                <a:gd name="T19" fmla="*/ 14 h 69"/>
                <a:gd name="T20" fmla="*/ 39 w 64"/>
                <a:gd name="T21" fmla="*/ 11 h 69"/>
                <a:gd name="T22" fmla="*/ 34 w 64"/>
                <a:gd name="T23" fmla="*/ 10 h 69"/>
                <a:gd name="T24" fmla="*/ 30 w 64"/>
                <a:gd name="T25" fmla="*/ 10 h 69"/>
                <a:gd name="T26" fmla="*/ 27 w 64"/>
                <a:gd name="T27" fmla="*/ 11 h 69"/>
                <a:gd name="T28" fmla="*/ 26 w 64"/>
                <a:gd name="T29" fmla="*/ 14 h 69"/>
                <a:gd name="T30" fmla="*/ 25 w 64"/>
                <a:gd name="T31" fmla="*/ 17 h 69"/>
                <a:gd name="T32" fmla="*/ 26 w 64"/>
                <a:gd name="T33" fmla="*/ 19 h 69"/>
                <a:gd name="T34" fmla="*/ 27 w 64"/>
                <a:gd name="T35" fmla="*/ 20 h 69"/>
                <a:gd name="T36" fmla="*/ 30 w 64"/>
                <a:gd name="T37" fmla="*/ 23 h 69"/>
                <a:gd name="T38" fmla="*/ 35 w 64"/>
                <a:gd name="T39" fmla="*/ 26 h 69"/>
                <a:gd name="T40" fmla="*/ 42 w 64"/>
                <a:gd name="T41" fmla="*/ 30 h 69"/>
                <a:gd name="T42" fmla="*/ 48 w 64"/>
                <a:gd name="T43" fmla="*/ 34 h 69"/>
                <a:gd name="T44" fmla="*/ 52 w 64"/>
                <a:gd name="T45" fmla="*/ 37 h 69"/>
                <a:gd name="T46" fmla="*/ 56 w 64"/>
                <a:gd name="T47" fmla="*/ 41 h 69"/>
                <a:gd name="T48" fmla="*/ 57 w 64"/>
                <a:gd name="T49" fmla="*/ 45 h 69"/>
                <a:gd name="T50" fmla="*/ 57 w 64"/>
                <a:gd name="T51" fmla="*/ 51 h 69"/>
                <a:gd name="T52" fmla="*/ 57 w 64"/>
                <a:gd name="T53" fmla="*/ 56 h 69"/>
                <a:gd name="T54" fmla="*/ 55 w 64"/>
                <a:gd name="T55" fmla="*/ 60 h 69"/>
                <a:gd name="T56" fmla="*/ 52 w 64"/>
                <a:gd name="T57" fmla="*/ 64 h 69"/>
                <a:gd name="T58" fmla="*/ 48 w 64"/>
                <a:gd name="T59" fmla="*/ 66 h 69"/>
                <a:gd name="T60" fmla="*/ 44 w 64"/>
                <a:gd name="T61" fmla="*/ 68 h 69"/>
                <a:gd name="T62" fmla="*/ 38 w 64"/>
                <a:gd name="T63" fmla="*/ 69 h 69"/>
                <a:gd name="T64" fmla="*/ 30 w 64"/>
                <a:gd name="T65" fmla="*/ 69 h 69"/>
                <a:gd name="T66" fmla="*/ 23 w 64"/>
                <a:gd name="T67" fmla="*/ 68 h 69"/>
                <a:gd name="T68" fmla="*/ 9 w 64"/>
                <a:gd name="T69" fmla="*/ 61 h 69"/>
                <a:gd name="T70" fmla="*/ 1 w 64"/>
                <a:gd name="T71" fmla="*/ 51 h 69"/>
                <a:gd name="T72" fmla="*/ 0 w 64"/>
                <a:gd name="T73" fmla="*/ 39 h 69"/>
                <a:gd name="T74" fmla="*/ 14 w 64"/>
                <a:gd name="T75" fmla="*/ 41 h 69"/>
                <a:gd name="T76" fmla="*/ 14 w 64"/>
                <a:gd name="T77" fmla="*/ 45 h 69"/>
                <a:gd name="T78" fmla="*/ 16 w 64"/>
                <a:gd name="T79" fmla="*/ 49 h 69"/>
                <a:gd name="T80" fmla="*/ 18 w 64"/>
                <a:gd name="T81" fmla="*/ 52 h 69"/>
                <a:gd name="T82" fmla="*/ 22 w 64"/>
                <a:gd name="T83" fmla="*/ 55 h 69"/>
                <a:gd name="T84" fmla="*/ 27 w 64"/>
                <a:gd name="T85" fmla="*/ 57 h 69"/>
                <a:gd name="T86" fmla="*/ 31 w 64"/>
                <a:gd name="T87" fmla="*/ 57 h 69"/>
                <a:gd name="T88" fmla="*/ 35 w 64"/>
                <a:gd name="T89" fmla="*/ 57 h 69"/>
                <a:gd name="T90" fmla="*/ 39 w 64"/>
                <a:gd name="T91" fmla="*/ 57 h 69"/>
                <a:gd name="T92" fmla="*/ 40 w 64"/>
                <a:gd name="T93" fmla="*/ 55 h 69"/>
                <a:gd name="T94" fmla="*/ 43 w 64"/>
                <a:gd name="T95" fmla="*/ 52 h 69"/>
                <a:gd name="T96" fmla="*/ 43 w 64"/>
                <a:gd name="T97" fmla="*/ 48 h 69"/>
                <a:gd name="T98" fmla="*/ 40 w 64"/>
                <a:gd name="T99" fmla="*/ 45 h 69"/>
                <a:gd name="T100" fmla="*/ 38 w 64"/>
                <a:gd name="T101" fmla="*/ 43 h 69"/>
                <a:gd name="T102" fmla="*/ 34 w 64"/>
                <a:gd name="T103" fmla="*/ 40 h 69"/>
                <a:gd name="T104" fmla="*/ 27 w 64"/>
                <a:gd name="T105" fmla="*/ 36 h 69"/>
                <a:gd name="T106" fmla="*/ 21 w 64"/>
                <a:gd name="T107" fmla="*/ 32 h 69"/>
                <a:gd name="T108" fmla="*/ 16 w 64"/>
                <a:gd name="T109" fmla="*/ 28 h 69"/>
                <a:gd name="T110" fmla="*/ 13 w 64"/>
                <a:gd name="T111" fmla="*/ 24 h 69"/>
                <a:gd name="T112" fmla="*/ 10 w 64"/>
                <a:gd name="T113" fmla="*/ 20 h 69"/>
                <a:gd name="T114" fmla="*/ 10 w 64"/>
                <a:gd name="T115" fmla="*/ 15 h 69"/>
                <a:gd name="T116" fmla="*/ 10 w 64"/>
                <a:gd name="T117" fmla="*/ 11 h 69"/>
                <a:gd name="T118" fmla="*/ 13 w 64"/>
                <a:gd name="T119" fmla="*/ 6 h 69"/>
                <a:gd name="T120" fmla="*/ 17 w 64"/>
                <a:gd name="T121" fmla="*/ 3 h 69"/>
                <a:gd name="T122" fmla="*/ 21 w 64"/>
                <a:gd name="T123" fmla="*/ 1 h 69"/>
                <a:gd name="T124" fmla="*/ 27 w 64"/>
                <a:gd name="T1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" h="69">
                  <a:moveTo>
                    <a:pt x="27" y="0"/>
                  </a:moveTo>
                  <a:lnTo>
                    <a:pt x="34" y="0"/>
                  </a:lnTo>
                  <a:lnTo>
                    <a:pt x="42" y="1"/>
                  </a:lnTo>
                  <a:lnTo>
                    <a:pt x="56" y="7"/>
                  </a:lnTo>
                  <a:lnTo>
                    <a:pt x="63" y="15"/>
                  </a:lnTo>
                  <a:lnTo>
                    <a:pt x="64" y="26"/>
                  </a:lnTo>
                  <a:lnTo>
                    <a:pt x="50" y="22"/>
                  </a:lnTo>
                  <a:lnTo>
                    <a:pt x="48" y="19"/>
                  </a:lnTo>
                  <a:lnTo>
                    <a:pt x="47" y="15"/>
                  </a:lnTo>
                  <a:lnTo>
                    <a:pt x="44" y="14"/>
                  </a:lnTo>
                  <a:lnTo>
                    <a:pt x="39" y="11"/>
                  </a:lnTo>
                  <a:lnTo>
                    <a:pt x="34" y="10"/>
                  </a:lnTo>
                  <a:lnTo>
                    <a:pt x="30" y="10"/>
                  </a:lnTo>
                  <a:lnTo>
                    <a:pt x="27" y="11"/>
                  </a:lnTo>
                  <a:lnTo>
                    <a:pt x="26" y="14"/>
                  </a:lnTo>
                  <a:lnTo>
                    <a:pt x="25" y="17"/>
                  </a:lnTo>
                  <a:lnTo>
                    <a:pt x="26" y="19"/>
                  </a:lnTo>
                  <a:lnTo>
                    <a:pt x="27" y="20"/>
                  </a:lnTo>
                  <a:lnTo>
                    <a:pt x="30" y="23"/>
                  </a:lnTo>
                  <a:lnTo>
                    <a:pt x="35" y="26"/>
                  </a:lnTo>
                  <a:lnTo>
                    <a:pt x="42" y="30"/>
                  </a:lnTo>
                  <a:lnTo>
                    <a:pt x="48" y="34"/>
                  </a:lnTo>
                  <a:lnTo>
                    <a:pt x="52" y="37"/>
                  </a:lnTo>
                  <a:lnTo>
                    <a:pt x="56" y="41"/>
                  </a:lnTo>
                  <a:lnTo>
                    <a:pt x="57" y="45"/>
                  </a:lnTo>
                  <a:lnTo>
                    <a:pt x="57" y="51"/>
                  </a:lnTo>
                  <a:lnTo>
                    <a:pt x="57" y="56"/>
                  </a:lnTo>
                  <a:lnTo>
                    <a:pt x="55" y="60"/>
                  </a:lnTo>
                  <a:lnTo>
                    <a:pt x="52" y="64"/>
                  </a:lnTo>
                  <a:lnTo>
                    <a:pt x="48" y="66"/>
                  </a:lnTo>
                  <a:lnTo>
                    <a:pt x="44" y="68"/>
                  </a:lnTo>
                  <a:lnTo>
                    <a:pt x="38" y="69"/>
                  </a:lnTo>
                  <a:lnTo>
                    <a:pt x="30" y="69"/>
                  </a:lnTo>
                  <a:lnTo>
                    <a:pt x="23" y="68"/>
                  </a:lnTo>
                  <a:lnTo>
                    <a:pt x="9" y="61"/>
                  </a:lnTo>
                  <a:lnTo>
                    <a:pt x="1" y="51"/>
                  </a:lnTo>
                  <a:lnTo>
                    <a:pt x="0" y="39"/>
                  </a:lnTo>
                  <a:lnTo>
                    <a:pt x="14" y="41"/>
                  </a:lnTo>
                  <a:lnTo>
                    <a:pt x="14" y="45"/>
                  </a:lnTo>
                  <a:lnTo>
                    <a:pt x="16" y="49"/>
                  </a:lnTo>
                  <a:lnTo>
                    <a:pt x="18" y="52"/>
                  </a:lnTo>
                  <a:lnTo>
                    <a:pt x="22" y="55"/>
                  </a:lnTo>
                  <a:lnTo>
                    <a:pt x="27" y="57"/>
                  </a:lnTo>
                  <a:lnTo>
                    <a:pt x="31" y="57"/>
                  </a:lnTo>
                  <a:lnTo>
                    <a:pt x="35" y="57"/>
                  </a:lnTo>
                  <a:lnTo>
                    <a:pt x="39" y="57"/>
                  </a:lnTo>
                  <a:lnTo>
                    <a:pt x="40" y="55"/>
                  </a:lnTo>
                  <a:lnTo>
                    <a:pt x="43" y="52"/>
                  </a:lnTo>
                  <a:lnTo>
                    <a:pt x="43" y="48"/>
                  </a:lnTo>
                  <a:lnTo>
                    <a:pt x="40" y="45"/>
                  </a:lnTo>
                  <a:lnTo>
                    <a:pt x="38" y="43"/>
                  </a:lnTo>
                  <a:lnTo>
                    <a:pt x="34" y="40"/>
                  </a:lnTo>
                  <a:lnTo>
                    <a:pt x="27" y="36"/>
                  </a:lnTo>
                  <a:lnTo>
                    <a:pt x="21" y="32"/>
                  </a:lnTo>
                  <a:lnTo>
                    <a:pt x="16" y="28"/>
                  </a:lnTo>
                  <a:lnTo>
                    <a:pt x="13" y="24"/>
                  </a:lnTo>
                  <a:lnTo>
                    <a:pt x="10" y="20"/>
                  </a:lnTo>
                  <a:lnTo>
                    <a:pt x="10" y="15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7" y="3"/>
                  </a:lnTo>
                  <a:lnTo>
                    <a:pt x="21" y="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E7C00"/>
            </a:solidFill>
            <a:ln w="0">
              <a:solidFill>
                <a:srgbClr val="BE7C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2477" y="3146"/>
              <a:ext cx="19" cy="17"/>
            </a:xfrm>
            <a:custGeom>
              <a:avLst/>
              <a:gdLst>
                <a:gd name="T0" fmla="*/ 4 w 19"/>
                <a:gd name="T1" fmla="*/ 0 h 17"/>
                <a:gd name="T2" fmla="*/ 19 w 19"/>
                <a:gd name="T3" fmla="*/ 4 h 17"/>
                <a:gd name="T4" fmla="*/ 15 w 19"/>
                <a:gd name="T5" fmla="*/ 17 h 17"/>
                <a:gd name="T6" fmla="*/ 0 w 19"/>
                <a:gd name="T7" fmla="*/ 13 h 17"/>
                <a:gd name="T8" fmla="*/ 4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4" y="0"/>
                  </a:moveTo>
                  <a:lnTo>
                    <a:pt x="19" y="4"/>
                  </a:lnTo>
                  <a:lnTo>
                    <a:pt x="15" y="17"/>
                  </a:lnTo>
                  <a:lnTo>
                    <a:pt x="0" y="1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E7C00"/>
            </a:solidFill>
            <a:ln w="0">
              <a:solidFill>
                <a:srgbClr val="BE7C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2455" y="3220"/>
              <a:ext cx="18" cy="17"/>
            </a:xfrm>
            <a:custGeom>
              <a:avLst/>
              <a:gdLst>
                <a:gd name="T0" fmla="*/ 4 w 18"/>
                <a:gd name="T1" fmla="*/ 0 h 17"/>
                <a:gd name="T2" fmla="*/ 18 w 18"/>
                <a:gd name="T3" fmla="*/ 4 h 17"/>
                <a:gd name="T4" fmla="*/ 14 w 18"/>
                <a:gd name="T5" fmla="*/ 17 h 17"/>
                <a:gd name="T6" fmla="*/ 0 w 18"/>
                <a:gd name="T7" fmla="*/ 13 h 17"/>
                <a:gd name="T8" fmla="*/ 4 w 1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4" y="0"/>
                  </a:moveTo>
                  <a:lnTo>
                    <a:pt x="18" y="4"/>
                  </a:lnTo>
                  <a:lnTo>
                    <a:pt x="14" y="17"/>
                  </a:lnTo>
                  <a:lnTo>
                    <a:pt x="0" y="1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E7C00"/>
            </a:solidFill>
            <a:ln w="0">
              <a:solidFill>
                <a:srgbClr val="BE7C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2400" y="3137"/>
              <a:ext cx="39" cy="39"/>
            </a:xfrm>
            <a:custGeom>
              <a:avLst/>
              <a:gdLst>
                <a:gd name="T0" fmla="*/ 20 w 39"/>
                <a:gd name="T1" fmla="*/ 0 h 39"/>
                <a:gd name="T2" fmla="*/ 20 w 39"/>
                <a:gd name="T3" fmla="*/ 4 h 39"/>
                <a:gd name="T4" fmla="*/ 21 w 39"/>
                <a:gd name="T5" fmla="*/ 9 h 39"/>
                <a:gd name="T6" fmla="*/ 22 w 39"/>
                <a:gd name="T7" fmla="*/ 13 h 39"/>
                <a:gd name="T8" fmla="*/ 24 w 39"/>
                <a:gd name="T9" fmla="*/ 15 h 39"/>
                <a:gd name="T10" fmla="*/ 26 w 39"/>
                <a:gd name="T11" fmla="*/ 17 h 39"/>
                <a:gd name="T12" fmla="*/ 30 w 39"/>
                <a:gd name="T13" fmla="*/ 18 h 39"/>
                <a:gd name="T14" fmla="*/ 35 w 39"/>
                <a:gd name="T15" fmla="*/ 19 h 39"/>
                <a:gd name="T16" fmla="*/ 39 w 39"/>
                <a:gd name="T17" fmla="*/ 19 h 39"/>
                <a:gd name="T18" fmla="*/ 37 w 39"/>
                <a:gd name="T19" fmla="*/ 19 h 39"/>
                <a:gd name="T20" fmla="*/ 33 w 39"/>
                <a:gd name="T21" fmla="*/ 21 h 39"/>
                <a:gd name="T22" fmla="*/ 29 w 39"/>
                <a:gd name="T23" fmla="*/ 21 h 39"/>
                <a:gd name="T24" fmla="*/ 26 w 39"/>
                <a:gd name="T25" fmla="*/ 22 h 39"/>
                <a:gd name="T26" fmla="*/ 24 w 39"/>
                <a:gd name="T27" fmla="*/ 23 h 39"/>
                <a:gd name="T28" fmla="*/ 22 w 39"/>
                <a:gd name="T29" fmla="*/ 26 h 39"/>
                <a:gd name="T30" fmla="*/ 22 w 39"/>
                <a:gd name="T31" fmla="*/ 28 h 39"/>
                <a:gd name="T32" fmla="*/ 21 w 39"/>
                <a:gd name="T33" fmla="*/ 32 h 39"/>
                <a:gd name="T34" fmla="*/ 20 w 39"/>
                <a:gd name="T35" fmla="*/ 36 h 39"/>
                <a:gd name="T36" fmla="*/ 20 w 39"/>
                <a:gd name="T37" fmla="*/ 39 h 39"/>
                <a:gd name="T38" fmla="*/ 20 w 39"/>
                <a:gd name="T39" fmla="*/ 35 h 39"/>
                <a:gd name="T40" fmla="*/ 18 w 39"/>
                <a:gd name="T41" fmla="*/ 30 h 39"/>
                <a:gd name="T42" fmla="*/ 17 w 39"/>
                <a:gd name="T43" fmla="*/ 26 h 39"/>
                <a:gd name="T44" fmla="*/ 16 w 39"/>
                <a:gd name="T45" fmla="*/ 23 h 39"/>
                <a:gd name="T46" fmla="*/ 13 w 39"/>
                <a:gd name="T47" fmla="*/ 22 h 39"/>
                <a:gd name="T48" fmla="*/ 9 w 39"/>
                <a:gd name="T49" fmla="*/ 21 h 39"/>
                <a:gd name="T50" fmla="*/ 4 w 39"/>
                <a:gd name="T51" fmla="*/ 19 h 39"/>
                <a:gd name="T52" fmla="*/ 0 w 39"/>
                <a:gd name="T53" fmla="*/ 19 h 39"/>
                <a:gd name="T54" fmla="*/ 4 w 39"/>
                <a:gd name="T55" fmla="*/ 19 h 39"/>
                <a:gd name="T56" fmla="*/ 8 w 39"/>
                <a:gd name="T57" fmla="*/ 18 h 39"/>
                <a:gd name="T58" fmla="*/ 12 w 39"/>
                <a:gd name="T59" fmla="*/ 17 h 39"/>
                <a:gd name="T60" fmla="*/ 16 w 39"/>
                <a:gd name="T61" fmla="*/ 15 h 39"/>
                <a:gd name="T62" fmla="*/ 17 w 39"/>
                <a:gd name="T63" fmla="*/ 13 h 39"/>
                <a:gd name="T64" fmla="*/ 18 w 39"/>
                <a:gd name="T65" fmla="*/ 9 h 39"/>
                <a:gd name="T66" fmla="*/ 20 w 39"/>
                <a:gd name="T67" fmla="*/ 4 h 39"/>
                <a:gd name="T68" fmla="*/ 20 w 39"/>
                <a:gd name="T6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" h="39">
                  <a:moveTo>
                    <a:pt x="20" y="0"/>
                  </a:moveTo>
                  <a:lnTo>
                    <a:pt x="20" y="4"/>
                  </a:lnTo>
                  <a:lnTo>
                    <a:pt x="21" y="9"/>
                  </a:lnTo>
                  <a:lnTo>
                    <a:pt x="22" y="13"/>
                  </a:lnTo>
                  <a:lnTo>
                    <a:pt x="24" y="15"/>
                  </a:lnTo>
                  <a:lnTo>
                    <a:pt x="26" y="17"/>
                  </a:lnTo>
                  <a:lnTo>
                    <a:pt x="30" y="18"/>
                  </a:lnTo>
                  <a:lnTo>
                    <a:pt x="35" y="19"/>
                  </a:lnTo>
                  <a:lnTo>
                    <a:pt x="39" y="19"/>
                  </a:lnTo>
                  <a:lnTo>
                    <a:pt x="37" y="19"/>
                  </a:lnTo>
                  <a:lnTo>
                    <a:pt x="33" y="21"/>
                  </a:lnTo>
                  <a:lnTo>
                    <a:pt x="29" y="21"/>
                  </a:lnTo>
                  <a:lnTo>
                    <a:pt x="26" y="22"/>
                  </a:lnTo>
                  <a:lnTo>
                    <a:pt x="24" y="23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20" y="39"/>
                  </a:lnTo>
                  <a:lnTo>
                    <a:pt x="20" y="35"/>
                  </a:lnTo>
                  <a:lnTo>
                    <a:pt x="18" y="30"/>
                  </a:lnTo>
                  <a:lnTo>
                    <a:pt x="17" y="26"/>
                  </a:lnTo>
                  <a:lnTo>
                    <a:pt x="16" y="23"/>
                  </a:lnTo>
                  <a:lnTo>
                    <a:pt x="13" y="22"/>
                  </a:lnTo>
                  <a:lnTo>
                    <a:pt x="9" y="21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4" y="19"/>
                  </a:lnTo>
                  <a:lnTo>
                    <a:pt x="8" y="18"/>
                  </a:lnTo>
                  <a:lnTo>
                    <a:pt x="12" y="17"/>
                  </a:lnTo>
                  <a:lnTo>
                    <a:pt x="16" y="15"/>
                  </a:lnTo>
                  <a:lnTo>
                    <a:pt x="17" y="13"/>
                  </a:lnTo>
                  <a:lnTo>
                    <a:pt x="18" y="9"/>
                  </a:lnTo>
                  <a:lnTo>
                    <a:pt x="20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2"/>
            <p:cNvSpPr>
              <a:spLocks/>
            </p:cNvSpPr>
            <p:nvPr/>
          </p:nvSpPr>
          <p:spPr bwMode="auto">
            <a:xfrm>
              <a:off x="2426" y="3165"/>
              <a:ext cx="15" cy="15"/>
            </a:xfrm>
            <a:custGeom>
              <a:avLst/>
              <a:gdLst>
                <a:gd name="T0" fmla="*/ 7 w 15"/>
                <a:gd name="T1" fmla="*/ 0 h 15"/>
                <a:gd name="T2" fmla="*/ 7 w 15"/>
                <a:gd name="T3" fmla="*/ 2 h 15"/>
                <a:gd name="T4" fmla="*/ 8 w 15"/>
                <a:gd name="T5" fmla="*/ 4 h 15"/>
                <a:gd name="T6" fmla="*/ 8 w 15"/>
                <a:gd name="T7" fmla="*/ 6 h 15"/>
                <a:gd name="T8" fmla="*/ 9 w 15"/>
                <a:gd name="T9" fmla="*/ 7 h 15"/>
                <a:gd name="T10" fmla="*/ 12 w 15"/>
                <a:gd name="T11" fmla="*/ 7 h 15"/>
                <a:gd name="T12" fmla="*/ 15 w 15"/>
                <a:gd name="T13" fmla="*/ 7 h 15"/>
                <a:gd name="T14" fmla="*/ 12 w 15"/>
                <a:gd name="T15" fmla="*/ 7 h 15"/>
                <a:gd name="T16" fmla="*/ 9 w 15"/>
                <a:gd name="T17" fmla="*/ 8 h 15"/>
                <a:gd name="T18" fmla="*/ 8 w 15"/>
                <a:gd name="T19" fmla="*/ 8 h 15"/>
                <a:gd name="T20" fmla="*/ 8 w 15"/>
                <a:gd name="T21" fmla="*/ 10 h 15"/>
                <a:gd name="T22" fmla="*/ 7 w 15"/>
                <a:gd name="T23" fmla="*/ 12 h 15"/>
                <a:gd name="T24" fmla="*/ 7 w 15"/>
                <a:gd name="T25" fmla="*/ 15 h 15"/>
                <a:gd name="T26" fmla="*/ 7 w 15"/>
                <a:gd name="T27" fmla="*/ 12 h 15"/>
                <a:gd name="T28" fmla="*/ 7 w 15"/>
                <a:gd name="T29" fmla="*/ 10 h 15"/>
                <a:gd name="T30" fmla="*/ 5 w 15"/>
                <a:gd name="T31" fmla="*/ 8 h 15"/>
                <a:gd name="T32" fmla="*/ 4 w 15"/>
                <a:gd name="T33" fmla="*/ 8 h 15"/>
                <a:gd name="T34" fmla="*/ 1 w 15"/>
                <a:gd name="T35" fmla="*/ 7 h 15"/>
                <a:gd name="T36" fmla="*/ 0 w 15"/>
                <a:gd name="T37" fmla="*/ 7 h 15"/>
                <a:gd name="T38" fmla="*/ 1 w 15"/>
                <a:gd name="T39" fmla="*/ 7 h 15"/>
                <a:gd name="T40" fmla="*/ 4 w 15"/>
                <a:gd name="T41" fmla="*/ 7 h 15"/>
                <a:gd name="T42" fmla="*/ 5 w 15"/>
                <a:gd name="T43" fmla="*/ 6 h 15"/>
                <a:gd name="T44" fmla="*/ 7 w 15"/>
                <a:gd name="T45" fmla="*/ 4 h 15"/>
                <a:gd name="T46" fmla="*/ 7 w 15"/>
                <a:gd name="T47" fmla="*/ 2 h 15"/>
                <a:gd name="T48" fmla="*/ 7 w 15"/>
                <a:gd name="T4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" h="15">
                  <a:moveTo>
                    <a:pt x="7" y="0"/>
                  </a:moveTo>
                  <a:lnTo>
                    <a:pt x="7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9" y="8"/>
                  </a:lnTo>
                  <a:lnTo>
                    <a:pt x="8" y="8"/>
                  </a:lnTo>
                  <a:lnTo>
                    <a:pt x="8" y="10"/>
                  </a:lnTo>
                  <a:lnTo>
                    <a:pt x="7" y="12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5" y="8"/>
                  </a:lnTo>
                  <a:lnTo>
                    <a:pt x="4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1" y="7"/>
                  </a:lnTo>
                  <a:lnTo>
                    <a:pt x="4" y="7"/>
                  </a:lnTo>
                  <a:lnTo>
                    <a:pt x="5" y="6"/>
                  </a:lnTo>
                  <a:lnTo>
                    <a:pt x="7" y="4"/>
                  </a:lnTo>
                  <a:lnTo>
                    <a:pt x="7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2397" y="3175"/>
              <a:ext cx="20" cy="19"/>
            </a:xfrm>
            <a:custGeom>
              <a:avLst/>
              <a:gdLst>
                <a:gd name="T0" fmla="*/ 10 w 20"/>
                <a:gd name="T1" fmla="*/ 0 h 19"/>
                <a:gd name="T2" fmla="*/ 10 w 20"/>
                <a:gd name="T3" fmla="*/ 2 h 19"/>
                <a:gd name="T4" fmla="*/ 11 w 20"/>
                <a:gd name="T5" fmla="*/ 6 h 19"/>
                <a:gd name="T6" fmla="*/ 12 w 20"/>
                <a:gd name="T7" fmla="*/ 7 h 19"/>
                <a:gd name="T8" fmla="*/ 13 w 20"/>
                <a:gd name="T9" fmla="*/ 9 h 19"/>
                <a:gd name="T10" fmla="*/ 17 w 20"/>
                <a:gd name="T11" fmla="*/ 9 h 19"/>
                <a:gd name="T12" fmla="*/ 20 w 20"/>
                <a:gd name="T13" fmla="*/ 10 h 19"/>
                <a:gd name="T14" fmla="*/ 17 w 20"/>
                <a:gd name="T15" fmla="*/ 10 h 19"/>
                <a:gd name="T16" fmla="*/ 13 w 20"/>
                <a:gd name="T17" fmla="*/ 11 h 19"/>
                <a:gd name="T18" fmla="*/ 12 w 20"/>
                <a:gd name="T19" fmla="*/ 11 h 19"/>
                <a:gd name="T20" fmla="*/ 11 w 20"/>
                <a:gd name="T21" fmla="*/ 14 h 19"/>
                <a:gd name="T22" fmla="*/ 11 w 20"/>
                <a:gd name="T23" fmla="*/ 17 h 19"/>
                <a:gd name="T24" fmla="*/ 10 w 20"/>
                <a:gd name="T25" fmla="*/ 19 h 19"/>
                <a:gd name="T26" fmla="*/ 10 w 20"/>
                <a:gd name="T27" fmla="*/ 17 h 19"/>
                <a:gd name="T28" fmla="*/ 8 w 20"/>
                <a:gd name="T29" fmla="*/ 14 h 19"/>
                <a:gd name="T30" fmla="*/ 8 w 20"/>
                <a:gd name="T31" fmla="*/ 11 h 19"/>
                <a:gd name="T32" fmla="*/ 6 w 20"/>
                <a:gd name="T33" fmla="*/ 11 h 19"/>
                <a:gd name="T34" fmla="*/ 3 w 20"/>
                <a:gd name="T35" fmla="*/ 10 h 19"/>
                <a:gd name="T36" fmla="*/ 0 w 20"/>
                <a:gd name="T37" fmla="*/ 10 h 19"/>
                <a:gd name="T38" fmla="*/ 3 w 20"/>
                <a:gd name="T39" fmla="*/ 9 h 19"/>
                <a:gd name="T40" fmla="*/ 6 w 20"/>
                <a:gd name="T41" fmla="*/ 9 h 19"/>
                <a:gd name="T42" fmla="*/ 8 w 20"/>
                <a:gd name="T43" fmla="*/ 7 h 19"/>
                <a:gd name="T44" fmla="*/ 8 w 20"/>
                <a:gd name="T45" fmla="*/ 6 h 19"/>
                <a:gd name="T46" fmla="*/ 10 w 20"/>
                <a:gd name="T47" fmla="*/ 2 h 19"/>
                <a:gd name="T48" fmla="*/ 10 w 20"/>
                <a:gd name="T4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9">
                  <a:moveTo>
                    <a:pt x="10" y="0"/>
                  </a:moveTo>
                  <a:lnTo>
                    <a:pt x="10" y="2"/>
                  </a:lnTo>
                  <a:lnTo>
                    <a:pt x="11" y="6"/>
                  </a:lnTo>
                  <a:lnTo>
                    <a:pt x="12" y="7"/>
                  </a:lnTo>
                  <a:lnTo>
                    <a:pt x="13" y="9"/>
                  </a:lnTo>
                  <a:lnTo>
                    <a:pt x="17" y="9"/>
                  </a:lnTo>
                  <a:lnTo>
                    <a:pt x="20" y="10"/>
                  </a:lnTo>
                  <a:lnTo>
                    <a:pt x="17" y="10"/>
                  </a:ln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8" y="14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3" y="9"/>
                  </a:lnTo>
                  <a:lnTo>
                    <a:pt x="6" y="9"/>
                  </a:lnTo>
                  <a:lnTo>
                    <a:pt x="8" y="7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3555" y="796"/>
              <a:ext cx="209" cy="292"/>
            </a:xfrm>
            <a:custGeom>
              <a:avLst/>
              <a:gdLst>
                <a:gd name="T0" fmla="*/ 45 w 209"/>
                <a:gd name="T1" fmla="*/ 0 h 292"/>
                <a:gd name="T2" fmla="*/ 53 w 209"/>
                <a:gd name="T3" fmla="*/ 1 h 292"/>
                <a:gd name="T4" fmla="*/ 57 w 209"/>
                <a:gd name="T5" fmla="*/ 4 h 292"/>
                <a:gd name="T6" fmla="*/ 209 w 209"/>
                <a:gd name="T7" fmla="*/ 253 h 292"/>
                <a:gd name="T8" fmla="*/ 209 w 209"/>
                <a:gd name="T9" fmla="*/ 258 h 292"/>
                <a:gd name="T10" fmla="*/ 206 w 209"/>
                <a:gd name="T11" fmla="*/ 264 h 292"/>
                <a:gd name="T12" fmla="*/ 201 w 209"/>
                <a:gd name="T13" fmla="*/ 272 h 292"/>
                <a:gd name="T14" fmla="*/ 192 w 209"/>
                <a:gd name="T15" fmla="*/ 277 h 292"/>
                <a:gd name="T16" fmla="*/ 182 w 209"/>
                <a:gd name="T17" fmla="*/ 284 h 292"/>
                <a:gd name="T18" fmla="*/ 172 w 209"/>
                <a:gd name="T19" fmla="*/ 289 h 292"/>
                <a:gd name="T20" fmla="*/ 163 w 209"/>
                <a:gd name="T21" fmla="*/ 292 h 292"/>
                <a:gd name="T22" fmla="*/ 155 w 209"/>
                <a:gd name="T23" fmla="*/ 291 h 292"/>
                <a:gd name="T24" fmla="*/ 151 w 209"/>
                <a:gd name="T25" fmla="*/ 288 h 292"/>
                <a:gd name="T26" fmla="*/ 0 w 209"/>
                <a:gd name="T27" fmla="*/ 39 h 292"/>
                <a:gd name="T28" fmla="*/ 0 w 209"/>
                <a:gd name="T29" fmla="*/ 34 h 292"/>
                <a:gd name="T30" fmla="*/ 2 w 209"/>
                <a:gd name="T31" fmla="*/ 27 h 292"/>
                <a:gd name="T32" fmla="*/ 7 w 209"/>
                <a:gd name="T33" fmla="*/ 20 h 292"/>
                <a:gd name="T34" fmla="*/ 17 w 209"/>
                <a:gd name="T35" fmla="*/ 14 h 292"/>
                <a:gd name="T36" fmla="*/ 27 w 209"/>
                <a:gd name="T37" fmla="*/ 8 h 292"/>
                <a:gd name="T38" fmla="*/ 38 w 209"/>
                <a:gd name="T39" fmla="*/ 3 h 292"/>
                <a:gd name="T40" fmla="*/ 45 w 209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92">
                  <a:moveTo>
                    <a:pt x="45" y="0"/>
                  </a:moveTo>
                  <a:lnTo>
                    <a:pt x="53" y="1"/>
                  </a:lnTo>
                  <a:lnTo>
                    <a:pt x="57" y="4"/>
                  </a:lnTo>
                  <a:lnTo>
                    <a:pt x="209" y="253"/>
                  </a:lnTo>
                  <a:lnTo>
                    <a:pt x="209" y="258"/>
                  </a:lnTo>
                  <a:lnTo>
                    <a:pt x="206" y="264"/>
                  </a:lnTo>
                  <a:lnTo>
                    <a:pt x="201" y="272"/>
                  </a:lnTo>
                  <a:lnTo>
                    <a:pt x="192" y="277"/>
                  </a:lnTo>
                  <a:lnTo>
                    <a:pt x="182" y="284"/>
                  </a:lnTo>
                  <a:lnTo>
                    <a:pt x="172" y="289"/>
                  </a:lnTo>
                  <a:lnTo>
                    <a:pt x="163" y="292"/>
                  </a:lnTo>
                  <a:lnTo>
                    <a:pt x="155" y="291"/>
                  </a:lnTo>
                  <a:lnTo>
                    <a:pt x="151" y="288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7"/>
                  </a:lnTo>
                  <a:lnTo>
                    <a:pt x="7" y="20"/>
                  </a:lnTo>
                  <a:lnTo>
                    <a:pt x="17" y="14"/>
                  </a:lnTo>
                  <a:lnTo>
                    <a:pt x="27" y="8"/>
                  </a:lnTo>
                  <a:lnTo>
                    <a:pt x="38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930000"/>
            </a:solidFill>
            <a:ln w="0">
              <a:solidFill>
                <a:srgbClr val="93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3555" y="796"/>
              <a:ext cx="154" cy="191"/>
            </a:xfrm>
            <a:custGeom>
              <a:avLst/>
              <a:gdLst>
                <a:gd name="T0" fmla="*/ 45 w 154"/>
                <a:gd name="T1" fmla="*/ 0 h 191"/>
                <a:gd name="T2" fmla="*/ 53 w 154"/>
                <a:gd name="T3" fmla="*/ 1 h 191"/>
                <a:gd name="T4" fmla="*/ 57 w 154"/>
                <a:gd name="T5" fmla="*/ 4 h 191"/>
                <a:gd name="T6" fmla="*/ 154 w 154"/>
                <a:gd name="T7" fmla="*/ 162 h 191"/>
                <a:gd name="T8" fmla="*/ 93 w 154"/>
                <a:gd name="T9" fmla="*/ 191 h 191"/>
                <a:gd name="T10" fmla="*/ 0 w 154"/>
                <a:gd name="T11" fmla="*/ 39 h 191"/>
                <a:gd name="T12" fmla="*/ 0 w 154"/>
                <a:gd name="T13" fmla="*/ 34 h 191"/>
                <a:gd name="T14" fmla="*/ 2 w 154"/>
                <a:gd name="T15" fmla="*/ 27 h 191"/>
                <a:gd name="T16" fmla="*/ 7 w 154"/>
                <a:gd name="T17" fmla="*/ 20 h 191"/>
                <a:gd name="T18" fmla="*/ 17 w 154"/>
                <a:gd name="T19" fmla="*/ 14 h 191"/>
                <a:gd name="T20" fmla="*/ 27 w 154"/>
                <a:gd name="T21" fmla="*/ 8 h 191"/>
                <a:gd name="T22" fmla="*/ 38 w 154"/>
                <a:gd name="T23" fmla="*/ 3 h 191"/>
                <a:gd name="T24" fmla="*/ 45 w 154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91">
                  <a:moveTo>
                    <a:pt x="45" y="0"/>
                  </a:moveTo>
                  <a:lnTo>
                    <a:pt x="53" y="1"/>
                  </a:lnTo>
                  <a:lnTo>
                    <a:pt x="57" y="4"/>
                  </a:lnTo>
                  <a:lnTo>
                    <a:pt x="154" y="162"/>
                  </a:lnTo>
                  <a:lnTo>
                    <a:pt x="93" y="191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7"/>
                  </a:lnTo>
                  <a:lnTo>
                    <a:pt x="7" y="20"/>
                  </a:lnTo>
                  <a:lnTo>
                    <a:pt x="17" y="14"/>
                  </a:lnTo>
                  <a:lnTo>
                    <a:pt x="27" y="8"/>
                  </a:lnTo>
                  <a:lnTo>
                    <a:pt x="38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D0000"/>
            </a:solidFill>
            <a:ln w="0">
              <a:solidFill>
                <a:srgbClr val="6D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6"/>
            <p:cNvSpPr>
              <a:spLocks/>
            </p:cNvSpPr>
            <p:nvPr/>
          </p:nvSpPr>
          <p:spPr bwMode="auto">
            <a:xfrm>
              <a:off x="3903" y="682"/>
              <a:ext cx="82" cy="83"/>
            </a:xfrm>
            <a:custGeom>
              <a:avLst/>
              <a:gdLst>
                <a:gd name="T0" fmla="*/ 39 w 82"/>
                <a:gd name="T1" fmla="*/ 0 h 83"/>
                <a:gd name="T2" fmla="*/ 55 w 82"/>
                <a:gd name="T3" fmla="*/ 3 h 83"/>
                <a:gd name="T4" fmla="*/ 69 w 82"/>
                <a:gd name="T5" fmla="*/ 11 h 83"/>
                <a:gd name="T6" fmla="*/ 78 w 82"/>
                <a:gd name="T7" fmla="*/ 24 h 83"/>
                <a:gd name="T8" fmla="*/ 82 w 82"/>
                <a:gd name="T9" fmla="*/ 39 h 83"/>
                <a:gd name="T10" fmla="*/ 80 w 82"/>
                <a:gd name="T11" fmla="*/ 55 h 83"/>
                <a:gd name="T12" fmla="*/ 72 w 82"/>
                <a:gd name="T13" fmla="*/ 69 h 83"/>
                <a:gd name="T14" fmla="*/ 59 w 82"/>
                <a:gd name="T15" fmla="*/ 79 h 83"/>
                <a:gd name="T16" fmla="*/ 43 w 82"/>
                <a:gd name="T17" fmla="*/ 83 h 83"/>
                <a:gd name="T18" fmla="*/ 27 w 82"/>
                <a:gd name="T19" fmla="*/ 80 h 83"/>
                <a:gd name="T20" fmla="*/ 13 w 82"/>
                <a:gd name="T21" fmla="*/ 72 h 83"/>
                <a:gd name="T22" fmla="*/ 4 w 82"/>
                <a:gd name="T23" fmla="*/ 59 h 83"/>
                <a:gd name="T24" fmla="*/ 0 w 82"/>
                <a:gd name="T25" fmla="*/ 43 h 83"/>
                <a:gd name="T26" fmla="*/ 2 w 82"/>
                <a:gd name="T27" fmla="*/ 28 h 83"/>
                <a:gd name="T28" fmla="*/ 10 w 82"/>
                <a:gd name="T29" fmla="*/ 13 h 83"/>
                <a:gd name="T30" fmla="*/ 23 w 82"/>
                <a:gd name="T31" fmla="*/ 4 h 83"/>
                <a:gd name="T32" fmla="*/ 39 w 82"/>
                <a:gd name="T3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3">
                  <a:moveTo>
                    <a:pt x="39" y="0"/>
                  </a:moveTo>
                  <a:lnTo>
                    <a:pt x="55" y="3"/>
                  </a:lnTo>
                  <a:lnTo>
                    <a:pt x="69" y="11"/>
                  </a:lnTo>
                  <a:lnTo>
                    <a:pt x="78" y="24"/>
                  </a:lnTo>
                  <a:lnTo>
                    <a:pt x="82" y="39"/>
                  </a:lnTo>
                  <a:lnTo>
                    <a:pt x="80" y="55"/>
                  </a:lnTo>
                  <a:lnTo>
                    <a:pt x="72" y="69"/>
                  </a:lnTo>
                  <a:lnTo>
                    <a:pt x="59" y="79"/>
                  </a:lnTo>
                  <a:lnTo>
                    <a:pt x="43" y="83"/>
                  </a:lnTo>
                  <a:lnTo>
                    <a:pt x="27" y="80"/>
                  </a:lnTo>
                  <a:lnTo>
                    <a:pt x="13" y="72"/>
                  </a:lnTo>
                  <a:lnTo>
                    <a:pt x="4" y="59"/>
                  </a:lnTo>
                  <a:lnTo>
                    <a:pt x="0" y="43"/>
                  </a:lnTo>
                  <a:lnTo>
                    <a:pt x="2" y="28"/>
                  </a:lnTo>
                  <a:lnTo>
                    <a:pt x="10" y="13"/>
                  </a:lnTo>
                  <a:lnTo>
                    <a:pt x="23" y="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D3E0DF"/>
            </a:solidFill>
            <a:ln w="0">
              <a:solidFill>
                <a:srgbClr val="D3E0D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7"/>
            <p:cNvSpPr>
              <a:spLocks/>
            </p:cNvSpPr>
            <p:nvPr/>
          </p:nvSpPr>
          <p:spPr bwMode="auto">
            <a:xfrm>
              <a:off x="3549" y="847"/>
              <a:ext cx="83" cy="84"/>
            </a:xfrm>
            <a:custGeom>
              <a:avLst/>
              <a:gdLst>
                <a:gd name="T0" fmla="*/ 40 w 83"/>
                <a:gd name="T1" fmla="*/ 0 h 84"/>
                <a:gd name="T2" fmla="*/ 55 w 83"/>
                <a:gd name="T3" fmla="*/ 3 h 84"/>
                <a:gd name="T4" fmla="*/ 70 w 83"/>
                <a:gd name="T5" fmla="*/ 10 h 84"/>
                <a:gd name="T6" fmla="*/ 79 w 83"/>
                <a:gd name="T7" fmla="*/ 24 h 84"/>
                <a:gd name="T8" fmla="*/ 83 w 83"/>
                <a:gd name="T9" fmla="*/ 41 h 84"/>
                <a:gd name="T10" fmla="*/ 80 w 83"/>
                <a:gd name="T11" fmla="*/ 56 h 84"/>
                <a:gd name="T12" fmla="*/ 72 w 83"/>
                <a:gd name="T13" fmla="*/ 69 h 84"/>
                <a:gd name="T14" fmla="*/ 59 w 83"/>
                <a:gd name="T15" fmla="*/ 80 h 84"/>
                <a:gd name="T16" fmla="*/ 44 w 83"/>
                <a:gd name="T17" fmla="*/ 84 h 84"/>
                <a:gd name="T18" fmla="*/ 28 w 83"/>
                <a:gd name="T19" fmla="*/ 81 h 84"/>
                <a:gd name="T20" fmla="*/ 13 w 83"/>
                <a:gd name="T21" fmla="*/ 72 h 84"/>
                <a:gd name="T22" fmla="*/ 4 w 83"/>
                <a:gd name="T23" fmla="*/ 59 h 84"/>
                <a:gd name="T24" fmla="*/ 0 w 83"/>
                <a:gd name="T25" fmla="*/ 43 h 84"/>
                <a:gd name="T26" fmla="*/ 3 w 83"/>
                <a:gd name="T27" fmla="*/ 27 h 84"/>
                <a:gd name="T28" fmla="*/ 11 w 83"/>
                <a:gd name="T29" fmla="*/ 14 h 84"/>
                <a:gd name="T30" fmla="*/ 24 w 83"/>
                <a:gd name="T31" fmla="*/ 4 h 84"/>
                <a:gd name="T32" fmla="*/ 40 w 83"/>
                <a:gd name="T3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84">
                  <a:moveTo>
                    <a:pt x="40" y="0"/>
                  </a:moveTo>
                  <a:lnTo>
                    <a:pt x="55" y="3"/>
                  </a:lnTo>
                  <a:lnTo>
                    <a:pt x="70" y="10"/>
                  </a:lnTo>
                  <a:lnTo>
                    <a:pt x="79" y="24"/>
                  </a:lnTo>
                  <a:lnTo>
                    <a:pt x="83" y="41"/>
                  </a:lnTo>
                  <a:lnTo>
                    <a:pt x="80" y="56"/>
                  </a:lnTo>
                  <a:lnTo>
                    <a:pt x="72" y="69"/>
                  </a:lnTo>
                  <a:lnTo>
                    <a:pt x="59" y="80"/>
                  </a:lnTo>
                  <a:lnTo>
                    <a:pt x="44" y="84"/>
                  </a:lnTo>
                  <a:lnTo>
                    <a:pt x="28" y="81"/>
                  </a:lnTo>
                  <a:lnTo>
                    <a:pt x="13" y="72"/>
                  </a:lnTo>
                  <a:lnTo>
                    <a:pt x="4" y="59"/>
                  </a:lnTo>
                  <a:lnTo>
                    <a:pt x="0" y="43"/>
                  </a:lnTo>
                  <a:lnTo>
                    <a:pt x="3" y="27"/>
                  </a:lnTo>
                  <a:lnTo>
                    <a:pt x="11" y="14"/>
                  </a:lnTo>
                  <a:lnTo>
                    <a:pt x="24" y="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3E0DF"/>
            </a:solidFill>
            <a:ln w="0">
              <a:solidFill>
                <a:srgbClr val="D3E0D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8"/>
            <p:cNvSpPr>
              <a:spLocks/>
            </p:cNvSpPr>
            <p:nvPr/>
          </p:nvSpPr>
          <p:spPr bwMode="auto">
            <a:xfrm>
              <a:off x="3538" y="778"/>
              <a:ext cx="165" cy="205"/>
            </a:xfrm>
            <a:custGeom>
              <a:avLst/>
              <a:gdLst>
                <a:gd name="T0" fmla="*/ 89 w 165"/>
                <a:gd name="T1" fmla="*/ 0 h 205"/>
                <a:gd name="T2" fmla="*/ 165 w 165"/>
                <a:gd name="T3" fmla="*/ 163 h 205"/>
                <a:gd name="T4" fmla="*/ 76 w 165"/>
                <a:gd name="T5" fmla="*/ 205 h 205"/>
                <a:gd name="T6" fmla="*/ 0 w 165"/>
                <a:gd name="T7" fmla="*/ 41 h 205"/>
                <a:gd name="T8" fmla="*/ 89 w 165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05">
                  <a:moveTo>
                    <a:pt x="89" y="0"/>
                  </a:moveTo>
                  <a:lnTo>
                    <a:pt x="165" y="163"/>
                  </a:lnTo>
                  <a:lnTo>
                    <a:pt x="76" y="205"/>
                  </a:lnTo>
                  <a:lnTo>
                    <a:pt x="0" y="41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BF0002"/>
            </a:solidFill>
            <a:ln w="0">
              <a:solidFill>
                <a:srgbClr val="BF00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3576" y="860"/>
              <a:ext cx="127" cy="123"/>
            </a:xfrm>
            <a:custGeom>
              <a:avLst/>
              <a:gdLst>
                <a:gd name="T0" fmla="*/ 89 w 127"/>
                <a:gd name="T1" fmla="*/ 0 h 123"/>
                <a:gd name="T2" fmla="*/ 127 w 127"/>
                <a:gd name="T3" fmla="*/ 81 h 123"/>
                <a:gd name="T4" fmla="*/ 38 w 127"/>
                <a:gd name="T5" fmla="*/ 123 h 123"/>
                <a:gd name="T6" fmla="*/ 0 w 127"/>
                <a:gd name="T7" fmla="*/ 42 h 123"/>
                <a:gd name="T8" fmla="*/ 89 w 127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3">
                  <a:moveTo>
                    <a:pt x="89" y="0"/>
                  </a:moveTo>
                  <a:lnTo>
                    <a:pt x="127" y="81"/>
                  </a:lnTo>
                  <a:lnTo>
                    <a:pt x="38" y="123"/>
                  </a:lnTo>
                  <a:lnTo>
                    <a:pt x="0" y="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930000"/>
            </a:solidFill>
            <a:ln w="0">
              <a:solidFill>
                <a:srgbClr val="93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3627" y="602"/>
              <a:ext cx="364" cy="339"/>
            </a:xfrm>
            <a:custGeom>
              <a:avLst/>
              <a:gdLst>
                <a:gd name="T0" fmla="*/ 238 w 364"/>
                <a:gd name="T1" fmla="*/ 0 h 339"/>
                <a:gd name="T2" fmla="*/ 364 w 364"/>
                <a:gd name="T3" fmla="*/ 269 h 339"/>
                <a:gd name="T4" fmla="*/ 360 w 364"/>
                <a:gd name="T5" fmla="*/ 269 h 339"/>
                <a:gd name="T6" fmla="*/ 348 w 364"/>
                <a:gd name="T7" fmla="*/ 270 h 339"/>
                <a:gd name="T8" fmla="*/ 331 w 364"/>
                <a:gd name="T9" fmla="*/ 271 h 339"/>
                <a:gd name="T10" fmla="*/ 310 w 364"/>
                <a:gd name="T11" fmla="*/ 274 h 339"/>
                <a:gd name="T12" fmla="*/ 285 w 364"/>
                <a:gd name="T13" fmla="*/ 276 h 339"/>
                <a:gd name="T14" fmla="*/ 259 w 364"/>
                <a:gd name="T15" fmla="*/ 279 h 339"/>
                <a:gd name="T16" fmla="*/ 234 w 364"/>
                <a:gd name="T17" fmla="*/ 283 h 339"/>
                <a:gd name="T18" fmla="*/ 210 w 364"/>
                <a:gd name="T19" fmla="*/ 287 h 339"/>
                <a:gd name="T20" fmla="*/ 197 w 364"/>
                <a:gd name="T21" fmla="*/ 289 h 339"/>
                <a:gd name="T22" fmla="*/ 183 w 364"/>
                <a:gd name="T23" fmla="*/ 295 h 339"/>
                <a:gd name="T24" fmla="*/ 166 w 364"/>
                <a:gd name="T25" fmla="*/ 300 h 339"/>
                <a:gd name="T26" fmla="*/ 148 w 364"/>
                <a:gd name="T27" fmla="*/ 308 h 339"/>
                <a:gd name="T28" fmla="*/ 129 w 364"/>
                <a:gd name="T29" fmla="*/ 314 h 339"/>
                <a:gd name="T30" fmla="*/ 112 w 364"/>
                <a:gd name="T31" fmla="*/ 322 h 339"/>
                <a:gd name="T32" fmla="*/ 98 w 364"/>
                <a:gd name="T33" fmla="*/ 329 h 339"/>
                <a:gd name="T34" fmla="*/ 86 w 364"/>
                <a:gd name="T35" fmla="*/ 334 h 339"/>
                <a:gd name="T36" fmla="*/ 78 w 364"/>
                <a:gd name="T37" fmla="*/ 338 h 339"/>
                <a:gd name="T38" fmla="*/ 76 w 364"/>
                <a:gd name="T39" fmla="*/ 339 h 339"/>
                <a:gd name="T40" fmla="*/ 0 w 364"/>
                <a:gd name="T41" fmla="*/ 176 h 339"/>
                <a:gd name="T42" fmla="*/ 4 w 364"/>
                <a:gd name="T43" fmla="*/ 174 h 339"/>
                <a:gd name="T44" fmla="*/ 13 w 364"/>
                <a:gd name="T45" fmla="*/ 170 h 339"/>
                <a:gd name="T46" fmla="*/ 26 w 364"/>
                <a:gd name="T47" fmla="*/ 164 h 339"/>
                <a:gd name="T48" fmla="*/ 42 w 364"/>
                <a:gd name="T49" fmla="*/ 156 h 339"/>
                <a:gd name="T50" fmla="*/ 60 w 364"/>
                <a:gd name="T51" fmla="*/ 147 h 339"/>
                <a:gd name="T52" fmla="*/ 78 w 364"/>
                <a:gd name="T53" fmla="*/ 136 h 339"/>
                <a:gd name="T54" fmla="*/ 96 w 364"/>
                <a:gd name="T55" fmla="*/ 127 h 339"/>
                <a:gd name="T56" fmla="*/ 111 w 364"/>
                <a:gd name="T57" fmla="*/ 118 h 339"/>
                <a:gd name="T58" fmla="*/ 121 w 364"/>
                <a:gd name="T59" fmla="*/ 109 h 339"/>
                <a:gd name="T60" fmla="*/ 141 w 364"/>
                <a:gd name="T61" fmla="*/ 92 h 339"/>
                <a:gd name="T62" fmla="*/ 159 w 364"/>
                <a:gd name="T63" fmla="*/ 76 h 339"/>
                <a:gd name="T64" fmla="*/ 176 w 364"/>
                <a:gd name="T65" fmla="*/ 59 h 339"/>
                <a:gd name="T66" fmla="*/ 193 w 364"/>
                <a:gd name="T67" fmla="*/ 43 h 339"/>
                <a:gd name="T68" fmla="*/ 208 w 364"/>
                <a:gd name="T69" fmla="*/ 29 h 339"/>
                <a:gd name="T70" fmla="*/ 221 w 364"/>
                <a:gd name="T71" fmla="*/ 17 h 339"/>
                <a:gd name="T72" fmla="*/ 230 w 364"/>
                <a:gd name="T73" fmla="*/ 8 h 339"/>
                <a:gd name="T74" fmla="*/ 237 w 364"/>
                <a:gd name="T75" fmla="*/ 3 h 339"/>
                <a:gd name="T76" fmla="*/ 238 w 364"/>
                <a:gd name="T7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4" h="339">
                  <a:moveTo>
                    <a:pt x="238" y="0"/>
                  </a:moveTo>
                  <a:lnTo>
                    <a:pt x="364" y="269"/>
                  </a:lnTo>
                  <a:lnTo>
                    <a:pt x="360" y="269"/>
                  </a:lnTo>
                  <a:lnTo>
                    <a:pt x="348" y="270"/>
                  </a:lnTo>
                  <a:lnTo>
                    <a:pt x="331" y="271"/>
                  </a:lnTo>
                  <a:lnTo>
                    <a:pt x="310" y="274"/>
                  </a:lnTo>
                  <a:lnTo>
                    <a:pt x="285" y="276"/>
                  </a:lnTo>
                  <a:lnTo>
                    <a:pt x="259" y="279"/>
                  </a:lnTo>
                  <a:lnTo>
                    <a:pt x="234" y="283"/>
                  </a:lnTo>
                  <a:lnTo>
                    <a:pt x="210" y="287"/>
                  </a:lnTo>
                  <a:lnTo>
                    <a:pt x="197" y="289"/>
                  </a:lnTo>
                  <a:lnTo>
                    <a:pt x="183" y="295"/>
                  </a:lnTo>
                  <a:lnTo>
                    <a:pt x="166" y="300"/>
                  </a:lnTo>
                  <a:lnTo>
                    <a:pt x="148" y="308"/>
                  </a:lnTo>
                  <a:lnTo>
                    <a:pt x="129" y="314"/>
                  </a:lnTo>
                  <a:lnTo>
                    <a:pt x="112" y="322"/>
                  </a:lnTo>
                  <a:lnTo>
                    <a:pt x="98" y="329"/>
                  </a:lnTo>
                  <a:lnTo>
                    <a:pt x="86" y="334"/>
                  </a:lnTo>
                  <a:lnTo>
                    <a:pt x="78" y="338"/>
                  </a:lnTo>
                  <a:lnTo>
                    <a:pt x="76" y="339"/>
                  </a:lnTo>
                  <a:lnTo>
                    <a:pt x="0" y="176"/>
                  </a:lnTo>
                  <a:lnTo>
                    <a:pt x="4" y="174"/>
                  </a:lnTo>
                  <a:lnTo>
                    <a:pt x="13" y="170"/>
                  </a:lnTo>
                  <a:lnTo>
                    <a:pt x="26" y="164"/>
                  </a:lnTo>
                  <a:lnTo>
                    <a:pt x="42" y="156"/>
                  </a:lnTo>
                  <a:lnTo>
                    <a:pt x="60" y="147"/>
                  </a:lnTo>
                  <a:lnTo>
                    <a:pt x="78" y="136"/>
                  </a:lnTo>
                  <a:lnTo>
                    <a:pt x="96" y="127"/>
                  </a:lnTo>
                  <a:lnTo>
                    <a:pt x="111" y="118"/>
                  </a:lnTo>
                  <a:lnTo>
                    <a:pt x="121" y="109"/>
                  </a:lnTo>
                  <a:lnTo>
                    <a:pt x="141" y="92"/>
                  </a:lnTo>
                  <a:lnTo>
                    <a:pt x="159" y="76"/>
                  </a:lnTo>
                  <a:lnTo>
                    <a:pt x="176" y="59"/>
                  </a:lnTo>
                  <a:lnTo>
                    <a:pt x="193" y="43"/>
                  </a:lnTo>
                  <a:lnTo>
                    <a:pt x="208" y="29"/>
                  </a:lnTo>
                  <a:lnTo>
                    <a:pt x="221" y="17"/>
                  </a:lnTo>
                  <a:lnTo>
                    <a:pt x="230" y="8"/>
                  </a:lnTo>
                  <a:lnTo>
                    <a:pt x="237" y="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4F9F8"/>
            </a:solidFill>
            <a:ln w="0">
              <a:solidFill>
                <a:srgbClr val="F4F9F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1"/>
            <p:cNvSpPr>
              <a:spLocks/>
            </p:cNvSpPr>
            <p:nvPr/>
          </p:nvSpPr>
          <p:spPr bwMode="auto">
            <a:xfrm>
              <a:off x="3860" y="571"/>
              <a:ext cx="166" cy="318"/>
            </a:xfrm>
            <a:custGeom>
              <a:avLst/>
              <a:gdLst>
                <a:gd name="T0" fmla="*/ 17 w 166"/>
                <a:gd name="T1" fmla="*/ 0 h 318"/>
                <a:gd name="T2" fmla="*/ 21 w 166"/>
                <a:gd name="T3" fmla="*/ 1 h 318"/>
                <a:gd name="T4" fmla="*/ 23 w 166"/>
                <a:gd name="T5" fmla="*/ 2 h 318"/>
                <a:gd name="T6" fmla="*/ 27 w 166"/>
                <a:gd name="T7" fmla="*/ 5 h 318"/>
                <a:gd name="T8" fmla="*/ 30 w 166"/>
                <a:gd name="T9" fmla="*/ 9 h 318"/>
                <a:gd name="T10" fmla="*/ 165 w 166"/>
                <a:gd name="T11" fmla="*/ 296 h 318"/>
                <a:gd name="T12" fmla="*/ 166 w 166"/>
                <a:gd name="T13" fmla="*/ 300 h 318"/>
                <a:gd name="T14" fmla="*/ 166 w 166"/>
                <a:gd name="T15" fmla="*/ 305 h 318"/>
                <a:gd name="T16" fmla="*/ 165 w 166"/>
                <a:gd name="T17" fmla="*/ 309 h 318"/>
                <a:gd name="T18" fmla="*/ 162 w 166"/>
                <a:gd name="T19" fmla="*/ 311 h 318"/>
                <a:gd name="T20" fmla="*/ 158 w 166"/>
                <a:gd name="T21" fmla="*/ 314 h 318"/>
                <a:gd name="T22" fmla="*/ 153 w 166"/>
                <a:gd name="T23" fmla="*/ 317 h 318"/>
                <a:gd name="T24" fmla="*/ 149 w 166"/>
                <a:gd name="T25" fmla="*/ 318 h 318"/>
                <a:gd name="T26" fmla="*/ 145 w 166"/>
                <a:gd name="T27" fmla="*/ 317 h 318"/>
                <a:gd name="T28" fmla="*/ 141 w 166"/>
                <a:gd name="T29" fmla="*/ 315 h 318"/>
                <a:gd name="T30" fmla="*/ 138 w 166"/>
                <a:gd name="T31" fmla="*/ 313 h 318"/>
                <a:gd name="T32" fmla="*/ 136 w 166"/>
                <a:gd name="T33" fmla="*/ 309 h 318"/>
                <a:gd name="T34" fmla="*/ 1 w 166"/>
                <a:gd name="T35" fmla="*/ 22 h 318"/>
                <a:gd name="T36" fmla="*/ 0 w 166"/>
                <a:gd name="T37" fmla="*/ 18 h 318"/>
                <a:gd name="T38" fmla="*/ 0 w 166"/>
                <a:gd name="T39" fmla="*/ 13 h 318"/>
                <a:gd name="T40" fmla="*/ 1 w 166"/>
                <a:gd name="T41" fmla="*/ 9 h 318"/>
                <a:gd name="T42" fmla="*/ 4 w 166"/>
                <a:gd name="T43" fmla="*/ 6 h 318"/>
                <a:gd name="T44" fmla="*/ 6 w 166"/>
                <a:gd name="T45" fmla="*/ 4 h 318"/>
                <a:gd name="T46" fmla="*/ 13 w 166"/>
                <a:gd name="T47" fmla="*/ 1 h 318"/>
                <a:gd name="T48" fmla="*/ 17 w 166"/>
                <a:gd name="T4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6" h="318">
                  <a:moveTo>
                    <a:pt x="17" y="0"/>
                  </a:moveTo>
                  <a:lnTo>
                    <a:pt x="21" y="1"/>
                  </a:lnTo>
                  <a:lnTo>
                    <a:pt x="23" y="2"/>
                  </a:lnTo>
                  <a:lnTo>
                    <a:pt x="27" y="5"/>
                  </a:lnTo>
                  <a:lnTo>
                    <a:pt x="30" y="9"/>
                  </a:lnTo>
                  <a:lnTo>
                    <a:pt x="165" y="296"/>
                  </a:lnTo>
                  <a:lnTo>
                    <a:pt x="166" y="300"/>
                  </a:lnTo>
                  <a:lnTo>
                    <a:pt x="166" y="305"/>
                  </a:lnTo>
                  <a:lnTo>
                    <a:pt x="165" y="309"/>
                  </a:lnTo>
                  <a:lnTo>
                    <a:pt x="162" y="311"/>
                  </a:lnTo>
                  <a:lnTo>
                    <a:pt x="158" y="314"/>
                  </a:lnTo>
                  <a:lnTo>
                    <a:pt x="153" y="317"/>
                  </a:lnTo>
                  <a:lnTo>
                    <a:pt x="149" y="318"/>
                  </a:lnTo>
                  <a:lnTo>
                    <a:pt x="145" y="317"/>
                  </a:lnTo>
                  <a:lnTo>
                    <a:pt x="141" y="315"/>
                  </a:lnTo>
                  <a:lnTo>
                    <a:pt x="138" y="313"/>
                  </a:lnTo>
                  <a:lnTo>
                    <a:pt x="136" y="309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1" y="9"/>
                  </a:lnTo>
                  <a:lnTo>
                    <a:pt x="4" y="6"/>
                  </a:lnTo>
                  <a:lnTo>
                    <a:pt x="6" y="4"/>
                  </a:lnTo>
                  <a:lnTo>
                    <a:pt x="13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F0002"/>
            </a:solidFill>
            <a:ln w="0">
              <a:solidFill>
                <a:srgbClr val="BF00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2"/>
            <p:cNvSpPr>
              <a:spLocks/>
            </p:cNvSpPr>
            <p:nvPr/>
          </p:nvSpPr>
          <p:spPr bwMode="auto">
            <a:xfrm>
              <a:off x="3662" y="732"/>
              <a:ext cx="329" cy="209"/>
            </a:xfrm>
            <a:custGeom>
              <a:avLst/>
              <a:gdLst>
                <a:gd name="T0" fmla="*/ 264 w 329"/>
                <a:gd name="T1" fmla="*/ 0 h 209"/>
                <a:gd name="T2" fmla="*/ 329 w 329"/>
                <a:gd name="T3" fmla="*/ 139 h 209"/>
                <a:gd name="T4" fmla="*/ 325 w 329"/>
                <a:gd name="T5" fmla="*/ 139 h 209"/>
                <a:gd name="T6" fmla="*/ 313 w 329"/>
                <a:gd name="T7" fmla="*/ 140 h 209"/>
                <a:gd name="T8" fmla="*/ 296 w 329"/>
                <a:gd name="T9" fmla="*/ 141 h 209"/>
                <a:gd name="T10" fmla="*/ 275 w 329"/>
                <a:gd name="T11" fmla="*/ 144 h 209"/>
                <a:gd name="T12" fmla="*/ 250 w 329"/>
                <a:gd name="T13" fmla="*/ 146 h 209"/>
                <a:gd name="T14" fmla="*/ 224 w 329"/>
                <a:gd name="T15" fmla="*/ 149 h 209"/>
                <a:gd name="T16" fmla="*/ 199 w 329"/>
                <a:gd name="T17" fmla="*/ 153 h 209"/>
                <a:gd name="T18" fmla="*/ 175 w 329"/>
                <a:gd name="T19" fmla="*/ 157 h 209"/>
                <a:gd name="T20" fmla="*/ 162 w 329"/>
                <a:gd name="T21" fmla="*/ 159 h 209"/>
                <a:gd name="T22" fmla="*/ 148 w 329"/>
                <a:gd name="T23" fmla="*/ 165 h 209"/>
                <a:gd name="T24" fmla="*/ 131 w 329"/>
                <a:gd name="T25" fmla="*/ 170 h 209"/>
                <a:gd name="T26" fmla="*/ 113 w 329"/>
                <a:gd name="T27" fmla="*/ 178 h 209"/>
                <a:gd name="T28" fmla="*/ 94 w 329"/>
                <a:gd name="T29" fmla="*/ 184 h 209"/>
                <a:gd name="T30" fmla="*/ 77 w 329"/>
                <a:gd name="T31" fmla="*/ 192 h 209"/>
                <a:gd name="T32" fmla="*/ 63 w 329"/>
                <a:gd name="T33" fmla="*/ 199 h 209"/>
                <a:gd name="T34" fmla="*/ 51 w 329"/>
                <a:gd name="T35" fmla="*/ 204 h 209"/>
                <a:gd name="T36" fmla="*/ 43 w 329"/>
                <a:gd name="T37" fmla="*/ 208 h 209"/>
                <a:gd name="T38" fmla="*/ 41 w 329"/>
                <a:gd name="T39" fmla="*/ 209 h 209"/>
                <a:gd name="T40" fmla="*/ 0 w 329"/>
                <a:gd name="T41" fmla="*/ 123 h 209"/>
                <a:gd name="T42" fmla="*/ 264 w 329"/>
                <a:gd name="T4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9" h="209">
                  <a:moveTo>
                    <a:pt x="264" y="0"/>
                  </a:moveTo>
                  <a:lnTo>
                    <a:pt x="329" y="139"/>
                  </a:lnTo>
                  <a:lnTo>
                    <a:pt x="325" y="139"/>
                  </a:lnTo>
                  <a:lnTo>
                    <a:pt x="313" y="140"/>
                  </a:lnTo>
                  <a:lnTo>
                    <a:pt x="296" y="141"/>
                  </a:lnTo>
                  <a:lnTo>
                    <a:pt x="275" y="144"/>
                  </a:lnTo>
                  <a:lnTo>
                    <a:pt x="250" y="146"/>
                  </a:lnTo>
                  <a:lnTo>
                    <a:pt x="224" y="149"/>
                  </a:lnTo>
                  <a:lnTo>
                    <a:pt x="199" y="153"/>
                  </a:lnTo>
                  <a:lnTo>
                    <a:pt x="175" y="157"/>
                  </a:lnTo>
                  <a:lnTo>
                    <a:pt x="162" y="159"/>
                  </a:lnTo>
                  <a:lnTo>
                    <a:pt x="148" y="165"/>
                  </a:lnTo>
                  <a:lnTo>
                    <a:pt x="131" y="170"/>
                  </a:lnTo>
                  <a:lnTo>
                    <a:pt x="113" y="178"/>
                  </a:lnTo>
                  <a:lnTo>
                    <a:pt x="94" y="184"/>
                  </a:lnTo>
                  <a:lnTo>
                    <a:pt x="77" y="192"/>
                  </a:lnTo>
                  <a:lnTo>
                    <a:pt x="63" y="199"/>
                  </a:lnTo>
                  <a:lnTo>
                    <a:pt x="51" y="204"/>
                  </a:lnTo>
                  <a:lnTo>
                    <a:pt x="43" y="208"/>
                  </a:lnTo>
                  <a:lnTo>
                    <a:pt x="41" y="209"/>
                  </a:lnTo>
                  <a:lnTo>
                    <a:pt x="0" y="12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D3E0DF"/>
            </a:solidFill>
            <a:ln w="0">
              <a:solidFill>
                <a:srgbClr val="D3E0D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3926" y="719"/>
              <a:ext cx="99" cy="170"/>
            </a:xfrm>
            <a:custGeom>
              <a:avLst/>
              <a:gdLst>
                <a:gd name="T0" fmla="*/ 28 w 99"/>
                <a:gd name="T1" fmla="*/ 0 h 170"/>
                <a:gd name="T2" fmla="*/ 97 w 99"/>
                <a:gd name="T3" fmla="*/ 146 h 170"/>
                <a:gd name="T4" fmla="*/ 99 w 99"/>
                <a:gd name="T5" fmla="*/ 152 h 170"/>
                <a:gd name="T6" fmla="*/ 99 w 99"/>
                <a:gd name="T7" fmla="*/ 155 h 170"/>
                <a:gd name="T8" fmla="*/ 99 w 99"/>
                <a:gd name="T9" fmla="*/ 159 h 170"/>
                <a:gd name="T10" fmla="*/ 96 w 99"/>
                <a:gd name="T11" fmla="*/ 163 h 170"/>
                <a:gd name="T12" fmla="*/ 92 w 99"/>
                <a:gd name="T13" fmla="*/ 166 h 170"/>
                <a:gd name="T14" fmla="*/ 87 w 99"/>
                <a:gd name="T15" fmla="*/ 169 h 170"/>
                <a:gd name="T16" fmla="*/ 83 w 99"/>
                <a:gd name="T17" fmla="*/ 170 h 170"/>
                <a:gd name="T18" fmla="*/ 79 w 99"/>
                <a:gd name="T19" fmla="*/ 169 h 170"/>
                <a:gd name="T20" fmla="*/ 75 w 99"/>
                <a:gd name="T21" fmla="*/ 167 h 170"/>
                <a:gd name="T22" fmla="*/ 72 w 99"/>
                <a:gd name="T23" fmla="*/ 165 h 170"/>
                <a:gd name="T24" fmla="*/ 70 w 99"/>
                <a:gd name="T25" fmla="*/ 161 h 170"/>
                <a:gd name="T26" fmla="*/ 0 w 99"/>
                <a:gd name="T27" fmla="*/ 13 h 170"/>
                <a:gd name="T28" fmla="*/ 28 w 99"/>
                <a:gd name="T2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70">
                  <a:moveTo>
                    <a:pt x="28" y="0"/>
                  </a:moveTo>
                  <a:lnTo>
                    <a:pt x="97" y="146"/>
                  </a:lnTo>
                  <a:lnTo>
                    <a:pt x="99" y="152"/>
                  </a:lnTo>
                  <a:lnTo>
                    <a:pt x="99" y="155"/>
                  </a:lnTo>
                  <a:lnTo>
                    <a:pt x="99" y="159"/>
                  </a:lnTo>
                  <a:lnTo>
                    <a:pt x="96" y="163"/>
                  </a:lnTo>
                  <a:lnTo>
                    <a:pt x="92" y="166"/>
                  </a:lnTo>
                  <a:lnTo>
                    <a:pt x="87" y="169"/>
                  </a:lnTo>
                  <a:lnTo>
                    <a:pt x="83" y="170"/>
                  </a:lnTo>
                  <a:lnTo>
                    <a:pt x="79" y="169"/>
                  </a:lnTo>
                  <a:lnTo>
                    <a:pt x="75" y="167"/>
                  </a:lnTo>
                  <a:lnTo>
                    <a:pt x="72" y="165"/>
                  </a:lnTo>
                  <a:lnTo>
                    <a:pt x="70" y="161"/>
                  </a:lnTo>
                  <a:lnTo>
                    <a:pt x="0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930000"/>
            </a:solidFill>
            <a:ln w="0">
              <a:solidFill>
                <a:srgbClr val="93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4"/>
            <p:cNvSpPr>
              <a:spLocks/>
            </p:cNvSpPr>
            <p:nvPr/>
          </p:nvSpPr>
          <p:spPr bwMode="auto">
            <a:xfrm>
              <a:off x="3977" y="607"/>
              <a:ext cx="99" cy="169"/>
            </a:xfrm>
            <a:custGeom>
              <a:avLst/>
              <a:gdLst>
                <a:gd name="T0" fmla="*/ 11 w 99"/>
                <a:gd name="T1" fmla="*/ 0 h 169"/>
                <a:gd name="T2" fmla="*/ 15 w 99"/>
                <a:gd name="T3" fmla="*/ 0 h 169"/>
                <a:gd name="T4" fmla="*/ 38 w 99"/>
                <a:gd name="T5" fmla="*/ 12 h 169"/>
                <a:gd name="T6" fmla="*/ 59 w 99"/>
                <a:gd name="T7" fmla="*/ 29 h 169"/>
                <a:gd name="T8" fmla="*/ 75 w 99"/>
                <a:gd name="T9" fmla="*/ 48 h 169"/>
                <a:gd name="T10" fmla="*/ 88 w 99"/>
                <a:gd name="T11" fmla="*/ 70 h 169"/>
                <a:gd name="T12" fmla="*/ 96 w 99"/>
                <a:gd name="T13" fmla="*/ 95 h 169"/>
                <a:gd name="T14" fmla="*/ 99 w 99"/>
                <a:gd name="T15" fmla="*/ 120 h 169"/>
                <a:gd name="T16" fmla="*/ 96 w 99"/>
                <a:gd name="T17" fmla="*/ 142 h 169"/>
                <a:gd name="T18" fmla="*/ 91 w 99"/>
                <a:gd name="T19" fmla="*/ 163 h 169"/>
                <a:gd name="T20" fmla="*/ 88 w 99"/>
                <a:gd name="T21" fmla="*/ 167 h 169"/>
                <a:gd name="T22" fmla="*/ 86 w 99"/>
                <a:gd name="T23" fmla="*/ 169 h 169"/>
                <a:gd name="T24" fmla="*/ 82 w 99"/>
                <a:gd name="T25" fmla="*/ 169 h 169"/>
                <a:gd name="T26" fmla="*/ 76 w 99"/>
                <a:gd name="T27" fmla="*/ 169 h 169"/>
                <a:gd name="T28" fmla="*/ 74 w 99"/>
                <a:gd name="T29" fmla="*/ 167 h 169"/>
                <a:gd name="T30" fmla="*/ 71 w 99"/>
                <a:gd name="T31" fmla="*/ 164 h 169"/>
                <a:gd name="T32" fmla="*/ 70 w 99"/>
                <a:gd name="T33" fmla="*/ 160 h 169"/>
                <a:gd name="T34" fmla="*/ 70 w 99"/>
                <a:gd name="T35" fmla="*/ 155 h 169"/>
                <a:gd name="T36" fmla="*/ 75 w 99"/>
                <a:gd name="T37" fmla="*/ 138 h 169"/>
                <a:gd name="T38" fmla="*/ 76 w 99"/>
                <a:gd name="T39" fmla="*/ 120 h 169"/>
                <a:gd name="T40" fmla="*/ 74 w 99"/>
                <a:gd name="T41" fmla="*/ 95 h 169"/>
                <a:gd name="T42" fmla="*/ 65 w 99"/>
                <a:gd name="T43" fmla="*/ 71 h 169"/>
                <a:gd name="T44" fmla="*/ 50 w 99"/>
                <a:gd name="T45" fmla="*/ 50 h 169"/>
                <a:gd name="T46" fmla="*/ 31 w 99"/>
                <a:gd name="T47" fmla="*/ 33 h 169"/>
                <a:gd name="T48" fmla="*/ 7 w 99"/>
                <a:gd name="T49" fmla="*/ 21 h 169"/>
                <a:gd name="T50" fmla="*/ 7 w 99"/>
                <a:gd name="T51" fmla="*/ 21 h 169"/>
                <a:gd name="T52" fmla="*/ 4 w 99"/>
                <a:gd name="T53" fmla="*/ 19 h 169"/>
                <a:gd name="T54" fmla="*/ 2 w 99"/>
                <a:gd name="T55" fmla="*/ 16 h 169"/>
                <a:gd name="T56" fmla="*/ 0 w 99"/>
                <a:gd name="T57" fmla="*/ 12 h 169"/>
                <a:gd name="T58" fmla="*/ 2 w 99"/>
                <a:gd name="T59" fmla="*/ 7 h 169"/>
                <a:gd name="T60" fmla="*/ 3 w 99"/>
                <a:gd name="T61" fmla="*/ 4 h 169"/>
                <a:gd name="T62" fmla="*/ 7 w 99"/>
                <a:gd name="T63" fmla="*/ 2 h 169"/>
                <a:gd name="T64" fmla="*/ 11 w 99"/>
                <a:gd name="T6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169">
                  <a:moveTo>
                    <a:pt x="11" y="0"/>
                  </a:moveTo>
                  <a:lnTo>
                    <a:pt x="15" y="0"/>
                  </a:lnTo>
                  <a:lnTo>
                    <a:pt x="38" y="12"/>
                  </a:lnTo>
                  <a:lnTo>
                    <a:pt x="59" y="29"/>
                  </a:lnTo>
                  <a:lnTo>
                    <a:pt x="75" y="48"/>
                  </a:lnTo>
                  <a:lnTo>
                    <a:pt x="88" y="70"/>
                  </a:lnTo>
                  <a:lnTo>
                    <a:pt x="96" y="95"/>
                  </a:lnTo>
                  <a:lnTo>
                    <a:pt x="99" y="120"/>
                  </a:lnTo>
                  <a:lnTo>
                    <a:pt x="96" y="142"/>
                  </a:lnTo>
                  <a:lnTo>
                    <a:pt x="91" y="163"/>
                  </a:lnTo>
                  <a:lnTo>
                    <a:pt x="88" y="167"/>
                  </a:lnTo>
                  <a:lnTo>
                    <a:pt x="86" y="169"/>
                  </a:lnTo>
                  <a:lnTo>
                    <a:pt x="82" y="169"/>
                  </a:lnTo>
                  <a:lnTo>
                    <a:pt x="76" y="169"/>
                  </a:lnTo>
                  <a:lnTo>
                    <a:pt x="74" y="167"/>
                  </a:lnTo>
                  <a:lnTo>
                    <a:pt x="71" y="164"/>
                  </a:lnTo>
                  <a:lnTo>
                    <a:pt x="70" y="160"/>
                  </a:lnTo>
                  <a:lnTo>
                    <a:pt x="70" y="155"/>
                  </a:lnTo>
                  <a:lnTo>
                    <a:pt x="75" y="138"/>
                  </a:lnTo>
                  <a:lnTo>
                    <a:pt x="76" y="120"/>
                  </a:lnTo>
                  <a:lnTo>
                    <a:pt x="74" y="95"/>
                  </a:lnTo>
                  <a:lnTo>
                    <a:pt x="65" y="71"/>
                  </a:lnTo>
                  <a:lnTo>
                    <a:pt x="50" y="50"/>
                  </a:lnTo>
                  <a:lnTo>
                    <a:pt x="31" y="33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7"/>
                  </a:lnTo>
                  <a:lnTo>
                    <a:pt x="3" y="4"/>
                  </a:lnTo>
                  <a:lnTo>
                    <a:pt x="7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2CB200"/>
            </a:solidFill>
            <a:ln w="0">
              <a:solidFill>
                <a:srgbClr val="2CB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5"/>
            <p:cNvSpPr>
              <a:spLocks/>
            </p:cNvSpPr>
            <p:nvPr/>
          </p:nvSpPr>
          <p:spPr bwMode="auto">
            <a:xfrm>
              <a:off x="4014" y="505"/>
              <a:ext cx="170" cy="309"/>
            </a:xfrm>
            <a:custGeom>
              <a:avLst/>
              <a:gdLst>
                <a:gd name="T0" fmla="*/ 11 w 170"/>
                <a:gd name="T1" fmla="*/ 0 h 309"/>
                <a:gd name="T2" fmla="*/ 15 w 170"/>
                <a:gd name="T3" fmla="*/ 0 h 309"/>
                <a:gd name="T4" fmla="*/ 49 w 170"/>
                <a:gd name="T5" fmla="*/ 16 h 309"/>
                <a:gd name="T6" fmla="*/ 79 w 170"/>
                <a:gd name="T7" fmla="*/ 36 h 309"/>
                <a:gd name="T8" fmla="*/ 106 w 170"/>
                <a:gd name="T9" fmla="*/ 61 h 309"/>
                <a:gd name="T10" fmla="*/ 128 w 170"/>
                <a:gd name="T11" fmla="*/ 88 h 309"/>
                <a:gd name="T12" fmla="*/ 145 w 170"/>
                <a:gd name="T13" fmla="*/ 118 h 309"/>
                <a:gd name="T14" fmla="*/ 159 w 170"/>
                <a:gd name="T15" fmla="*/ 152 h 309"/>
                <a:gd name="T16" fmla="*/ 168 w 170"/>
                <a:gd name="T17" fmla="*/ 186 h 309"/>
                <a:gd name="T18" fmla="*/ 170 w 170"/>
                <a:gd name="T19" fmla="*/ 222 h 309"/>
                <a:gd name="T20" fmla="*/ 166 w 170"/>
                <a:gd name="T21" fmla="*/ 262 h 309"/>
                <a:gd name="T22" fmla="*/ 156 w 170"/>
                <a:gd name="T23" fmla="*/ 303 h 309"/>
                <a:gd name="T24" fmla="*/ 153 w 170"/>
                <a:gd name="T25" fmla="*/ 307 h 309"/>
                <a:gd name="T26" fmla="*/ 151 w 170"/>
                <a:gd name="T27" fmla="*/ 308 h 309"/>
                <a:gd name="T28" fmla="*/ 147 w 170"/>
                <a:gd name="T29" fmla="*/ 309 h 309"/>
                <a:gd name="T30" fmla="*/ 141 w 170"/>
                <a:gd name="T31" fmla="*/ 309 h 309"/>
                <a:gd name="T32" fmla="*/ 139 w 170"/>
                <a:gd name="T33" fmla="*/ 307 h 309"/>
                <a:gd name="T34" fmla="*/ 136 w 170"/>
                <a:gd name="T35" fmla="*/ 304 h 309"/>
                <a:gd name="T36" fmla="*/ 135 w 170"/>
                <a:gd name="T37" fmla="*/ 300 h 309"/>
                <a:gd name="T38" fmla="*/ 136 w 170"/>
                <a:gd name="T39" fmla="*/ 295 h 309"/>
                <a:gd name="T40" fmla="*/ 145 w 170"/>
                <a:gd name="T41" fmla="*/ 258 h 309"/>
                <a:gd name="T42" fmla="*/ 148 w 170"/>
                <a:gd name="T43" fmla="*/ 222 h 309"/>
                <a:gd name="T44" fmla="*/ 145 w 170"/>
                <a:gd name="T45" fmla="*/ 185 h 309"/>
                <a:gd name="T46" fmla="*/ 136 w 170"/>
                <a:gd name="T47" fmla="*/ 150 h 309"/>
                <a:gd name="T48" fmla="*/ 121 w 170"/>
                <a:gd name="T49" fmla="*/ 116 h 309"/>
                <a:gd name="T50" fmla="*/ 100 w 170"/>
                <a:gd name="T51" fmla="*/ 85 h 309"/>
                <a:gd name="T52" fmla="*/ 73 w 170"/>
                <a:gd name="T53" fmla="*/ 59 h 309"/>
                <a:gd name="T54" fmla="*/ 42 w 170"/>
                <a:gd name="T55" fmla="*/ 37 h 309"/>
                <a:gd name="T56" fmla="*/ 7 w 170"/>
                <a:gd name="T57" fmla="*/ 20 h 309"/>
                <a:gd name="T58" fmla="*/ 7 w 170"/>
                <a:gd name="T59" fmla="*/ 20 h 309"/>
                <a:gd name="T60" fmla="*/ 4 w 170"/>
                <a:gd name="T61" fmla="*/ 19 h 309"/>
                <a:gd name="T62" fmla="*/ 1 w 170"/>
                <a:gd name="T63" fmla="*/ 15 h 309"/>
                <a:gd name="T64" fmla="*/ 0 w 170"/>
                <a:gd name="T65" fmla="*/ 11 h 309"/>
                <a:gd name="T66" fmla="*/ 0 w 170"/>
                <a:gd name="T67" fmla="*/ 7 h 309"/>
                <a:gd name="T68" fmla="*/ 3 w 170"/>
                <a:gd name="T69" fmla="*/ 3 h 309"/>
                <a:gd name="T70" fmla="*/ 7 w 170"/>
                <a:gd name="T71" fmla="*/ 0 h 309"/>
                <a:gd name="T72" fmla="*/ 11 w 170"/>
                <a:gd name="T7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309">
                  <a:moveTo>
                    <a:pt x="11" y="0"/>
                  </a:moveTo>
                  <a:lnTo>
                    <a:pt x="15" y="0"/>
                  </a:lnTo>
                  <a:lnTo>
                    <a:pt x="49" y="16"/>
                  </a:lnTo>
                  <a:lnTo>
                    <a:pt x="79" y="36"/>
                  </a:lnTo>
                  <a:lnTo>
                    <a:pt x="106" y="61"/>
                  </a:lnTo>
                  <a:lnTo>
                    <a:pt x="128" y="88"/>
                  </a:lnTo>
                  <a:lnTo>
                    <a:pt x="145" y="118"/>
                  </a:lnTo>
                  <a:lnTo>
                    <a:pt x="159" y="152"/>
                  </a:lnTo>
                  <a:lnTo>
                    <a:pt x="168" y="186"/>
                  </a:lnTo>
                  <a:lnTo>
                    <a:pt x="170" y="222"/>
                  </a:lnTo>
                  <a:lnTo>
                    <a:pt x="166" y="262"/>
                  </a:lnTo>
                  <a:lnTo>
                    <a:pt x="156" y="303"/>
                  </a:lnTo>
                  <a:lnTo>
                    <a:pt x="153" y="307"/>
                  </a:lnTo>
                  <a:lnTo>
                    <a:pt x="151" y="308"/>
                  </a:lnTo>
                  <a:lnTo>
                    <a:pt x="147" y="309"/>
                  </a:lnTo>
                  <a:lnTo>
                    <a:pt x="141" y="309"/>
                  </a:lnTo>
                  <a:lnTo>
                    <a:pt x="139" y="307"/>
                  </a:lnTo>
                  <a:lnTo>
                    <a:pt x="136" y="304"/>
                  </a:lnTo>
                  <a:lnTo>
                    <a:pt x="135" y="300"/>
                  </a:lnTo>
                  <a:lnTo>
                    <a:pt x="136" y="295"/>
                  </a:lnTo>
                  <a:lnTo>
                    <a:pt x="145" y="258"/>
                  </a:lnTo>
                  <a:lnTo>
                    <a:pt x="148" y="222"/>
                  </a:lnTo>
                  <a:lnTo>
                    <a:pt x="145" y="185"/>
                  </a:lnTo>
                  <a:lnTo>
                    <a:pt x="136" y="150"/>
                  </a:lnTo>
                  <a:lnTo>
                    <a:pt x="121" y="116"/>
                  </a:lnTo>
                  <a:lnTo>
                    <a:pt x="100" y="85"/>
                  </a:lnTo>
                  <a:lnTo>
                    <a:pt x="73" y="59"/>
                  </a:lnTo>
                  <a:lnTo>
                    <a:pt x="42" y="37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4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2CB200"/>
            </a:solidFill>
            <a:ln w="0">
              <a:solidFill>
                <a:srgbClr val="2CB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6"/>
            <p:cNvSpPr>
              <a:spLocks/>
            </p:cNvSpPr>
            <p:nvPr/>
          </p:nvSpPr>
          <p:spPr bwMode="auto">
            <a:xfrm>
              <a:off x="3994" y="556"/>
              <a:ext cx="134" cy="240"/>
            </a:xfrm>
            <a:custGeom>
              <a:avLst/>
              <a:gdLst>
                <a:gd name="T0" fmla="*/ 11 w 134"/>
                <a:gd name="T1" fmla="*/ 0 h 240"/>
                <a:gd name="T2" fmla="*/ 15 w 134"/>
                <a:gd name="T3" fmla="*/ 2 h 240"/>
                <a:gd name="T4" fmla="*/ 45 w 134"/>
                <a:gd name="T5" fmla="*/ 15 h 240"/>
                <a:gd name="T6" fmla="*/ 71 w 134"/>
                <a:gd name="T7" fmla="*/ 34 h 240"/>
                <a:gd name="T8" fmla="*/ 93 w 134"/>
                <a:gd name="T9" fmla="*/ 57 h 240"/>
                <a:gd name="T10" fmla="*/ 110 w 134"/>
                <a:gd name="T11" fmla="*/ 82 h 240"/>
                <a:gd name="T12" fmla="*/ 124 w 134"/>
                <a:gd name="T13" fmla="*/ 110 h 240"/>
                <a:gd name="T14" fmla="*/ 131 w 134"/>
                <a:gd name="T15" fmla="*/ 140 h 240"/>
                <a:gd name="T16" fmla="*/ 134 w 134"/>
                <a:gd name="T17" fmla="*/ 171 h 240"/>
                <a:gd name="T18" fmla="*/ 131 w 134"/>
                <a:gd name="T19" fmla="*/ 202 h 240"/>
                <a:gd name="T20" fmla="*/ 124 w 134"/>
                <a:gd name="T21" fmla="*/ 232 h 240"/>
                <a:gd name="T22" fmla="*/ 121 w 134"/>
                <a:gd name="T23" fmla="*/ 236 h 240"/>
                <a:gd name="T24" fmla="*/ 118 w 134"/>
                <a:gd name="T25" fmla="*/ 239 h 240"/>
                <a:gd name="T26" fmla="*/ 114 w 134"/>
                <a:gd name="T27" fmla="*/ 240 h 240"/>
                <a:gd name="T28" fmla="*/ 110 w 134"/>
                <a:gd name="T29" fmla="*/ 239 h 240"/>
                <a:gd name="T30" fmla="*/ 107 w 134"/>
                <a:gd name="T31" fmla="*/ 237 h 240"/>
                <a:gd name="T32" fmla="*/ 104 w 134"/>
                <a:gd name="T33" fmla="*/ 233 h 240"/>
                <a:gd name="T34" fmla="*/ 103 w 134"/>
                <a:gd name="T35" fmla="*/ 229 h 240"/>
                <a:gd name="T36" fmla="*/ 104 w 134"/>
                <a:gd name="T37" fmla="*/ 226 h 240"/>
                <a:gd name="T38" fmla="*/ 110 w 134"/>
                <a:gd name="T39" fmla="*/ 198 h 240"/>
                <a:gd name="T40" fmla="*/ 113 w 134"/>
                <a:gd name="T41" fmla="*/ 171 h 240"/>
                <a:gd name="T42" fmla="*/ 110 w 134"/>
                <a:gd name="T43" fmla="*/ 139 h 240"/>
                <a:gd name="T44" fmla="*/ 100 w 134"/>
                <a:gd name="T45" fmla="*/ 109 h 240"/>
                <a:gd name="T46" fmla="*/ 84 w 134"/>
                <a:gd name="T47" fmla="*/ 80 h 240"/>
                <a:gd name="T48" fmla="*/ 65 w 134"/>
                <a:gd name="T49" fmla="*/ 57 h 240"/>
                <a:gd name="T50" fmla="*/ 38 w 134"/>
                <a:gd name="T51" fmla="*/ 36 h 240"/>
                <a:gd name="T52" fmla="*/ 8 w 134"/>
                <a:gd name="T53" fmla="*/ 21 h 240"/>
                <a:gd name="T54" fmla="*/ 8 w 134"/>
                <a:gd name="T55" fmla="*/ 21 h 240"/>
                <a:gd name="T56" fmla="*/ 4 w 134"/>
                <a:gd name="T57" fmla="*/ 20 h 240"/>
                <a:gd name="T58" fmla="*/ 2 w 134"/>
                <a:gd name="T59" fmla="*/ 16 h 240"/>
                <a:gd name="T60" fmla="*/ 0 w 134"/>
                <a:gd name="T61" fmla="*/ 12 h 240"/>
                <a:gd name="T62" fmla="*/ 2 w 134"/>
                <a:gd name="T63" fmla="*/ 8 h 240"/>
                <a:gd name="T64" fmla="*/ 4 w 134"/>
                <a:gd name="T65" fmla="*/ 4 h 240"/>
                <a:gd name="T66" fmla="*/ 7 w 134"/>
                <a:gd name="T67" fmla="*/ 2 h 240"/>
                <a:gd name="T68" fmla="*/ 11 w 134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4" h="240">
                  <a:moveTo>
                    <a:pt x="11" y="0"/>
                  </a:moveTo>
                  <a:lnTo>
                    <a:pt x="15" y="2"/>
                  </a:lnTo>
                  <a:lnTo>
                    <a:pt x="45" y="15"/>
                  </a:lnTo>
                  <a:lnTo>
                    <a:pt x="71" y="34"/>
                  </a:lnTo>
                  <a:lnTo>
                    <a:pt x="93" y="57"/>
                  </a:lnTo>
                  <a:lnTo>
                    <a:pt x="110" y="82"/>
                  </a:lnTo>
                  <a:lnTo>
                    <a:pt x="124" y="110"/>
                  </a:lnTo>
                  <a:lnTo>
                    <a:pt x="131" y="140"/>
                  </a:lnTo>
                  <a:lnTo>
                    <a:pt x="134" y="171"/>
                  </a:lnTo>
                  <a:lnTo>
                    <a:pt x="131" y="202"/>
                  </a:lnTo>
                  <a:lnTo>
                    <a:pt x="124" y="232"/>
                  </a:lnTo>
                  <a:lnTo>
                    <a:pt x="121" y="236"/>
                  </a:lnTo>
                  <a:lnTo>
                    <a:pt x="118" y="239"/>
                  </a:lnTo>
                  <a:lnTo>
                    <a:pt x="114" y="240"/>
                  </a:lnTo>
                  <a:lnTo>
                    <a:pt x="110" y="239"/>
                  </a:lnTo>
                  <a:lnTo>
                    <a:pt x="107" y="237"/>
                  </a:lnTo>
                  <a:lnTo>
                    <a:pt x="104" y="233"/>
                  </a:lnTo>
                  <a:lnTo>
                    <a:pt x="103" y="229"/>
                  </a:lnTo>
                  <a:lnTo>
                    <a:pt x="104" y="226"/>
                  </a:lnTo>
                  <a:lnTo>
                    <a:pt x="110" y="198"/>
                  </a:lnTo>
                  <a:lnTo>
                    <a:pt x="113" y="171"/>
                  </a:lnTo>
                  <a:lnTo>
                    <a:pt x="110" y="139"/>
                  </a:lnTo>
                  <a:lnTo>
                    <a:pt x="100" y="109"/>
                  </a:lnTo>
                  <a:lnTo>
                    <a:pt x="84" y="80"/>
                  </a:lnTo>
                  <a:lnTo>
                    <a:pt x="65" y="57"/>
                  </a:lnTo>
                  <a:lnTo>
                    <a:pt x="38" y="36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2CB200"/>
            </a:solidFill>
            <a:ln w="0">
              <a:solidFill>
                <a:srgbClr val="2CB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7"/>
            <p:cNvSpPr>
              <a:spLocks/>
            </p:cNvSpPr>
            <p:nvPr/>
          </p:nvSpPr>
          <p:spPr bwMode="auto">
            <a:xfrm>
              <a:off x="3566" y="2421"/>
              <a:ext cx="525" cy="502"/>
            </a:xfrm>
            <a:custGeom>
              <a:avLst/>
              <a:gdLst>
                <a:gd name="T0" fmla="*/ 181 w 525"/>
                <a:gd name="T1" fmla="*/ 0 h 502"/>
                <a:gd name="T2" fmla="*/ 355 w 525"/>
                <a:gd name="T3" fmla="*/ 6 h 502"/>
                <a:gd name="T4" fmla="*/ 525 w 525"/>
                <a:gd name="T5" fmla="*/ 69 h 502"/>
                <a:gd name="T6" fmla="*/ 525 w 525"/>
                <a:gd name="T7" fmla="*/ 502 h 502"/>
                <a:gd name="T8" fmla="*/ 0 w 525"/>
                <a:gd name="T9" fmla="*/ 501 h 502"/>
                <a:gd name="T10" fmla="*/ 0 w 525"/>
                <a:gd name="T11" fmla="*/ 69 h 502"/>
                <a:gd name="T12" fmla="*/ 181 w 525"/>
                <a:gd name="T1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5" h="502">
                  <a:moveTo>
                    <a:pt x="181" y="0"/>
                  </a:moveTo>
                  <a:lnTo>
                    <a:pt x="355" y="6"/>
                  </a:lnTo>
                  <a:lnTo>
                    <a:pt x="525" y="69"/>
                  </a:lnTo>
                  <a:lnTo>
                    <a:pt x="525" y="502"/>
                  </a:lnTo>
                  <a:lnTo>
                    <a:pt x="0" y="501"/>
                  </a:lnTo>
                  <a:lnTo>
                    <a:pt x="0" y="69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4F9F8"/>
            </a:solidFill>
            <a:ln w="0">
              <a:solidFill>
                <a:srgbClr val="F4F9F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8"/>
            <p:cNvSpPr>
              <a:spLocks/>
            </p:cNvSpPr>
            <p:nvPr/>
          </p:nvSpPr>
          <p:spPr bwMode="auto">
            <a:xfrm>
              <a:off x="3784" y="2532"/>
              <a:ext cx="101" cy="391"/>
            </a:xfrm>
            <a:custGeom>
              <a:avLst/>
              <a:gdLst>
                <a:gd name="T0" fmla="*/ 27 w 101"/>
                <a:gd name="T1" fmla="*/ 0 h 391"/>
                <a:gd name="T2" fmla="*/ 68 w 101"/>
                <a:gd name="T3" fmla="*/ 0 h 391"/>
                <a:gd name="T4" fmla="*/ 101 w 101"/>
                <a:gd name="T5" fmla="*/ 391 h 391"/>
                <a:gd name="T6" fmla="*/ 0 w 101"/>
                <a:gd name="T7" fmla="*/ 390 h 391"/>
                <a:gd name="T8" fmla="*/ 27 w 101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391">
                  <a:moveTo>
                    <a:pt x="27" y="0"/>
                  </a:moveTo>
                  <a:lnTo>
                    <a:pt x="68" y="0"/>
                  </a:lnTo>
                  <a:lnTo>
                    <a:pt x="101" y="391"/>
                  </a:lnTo>
                  <a:lnTo>
                    <a:pt x="0" y="39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A60FF"/>
            </a:solidFill>
            <a:ln w="0">
              <a:solidFill>
                <a:srgbClr val="1A6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9"/>
            <p:cNvSpPr>
              <a:spLocks/>
            </p:cNvSpPr>
            <p:nvPr/>
          </p:nvSpPr>
          <p:spPr bwMode="auto">
            <a:xfrm>
              <a:off x="4144" y="3156"/>
              <a:ext cx="119" cy="153"/>
            </a:xfrm>
            <a:custGeom>
              <a:avLst/>
              <a:gdLst>
                <a:gd name="T0" fmla="*/ 49 w 119"/>
                <a:gd name="T1" fmla="*/ 0 h 153"/>
                <a:gd name="T2" fmla="*/ 52 w 119"/>
                <a:gd name="T3" fmla="*/ 2 h 153"/>
                <a:gd name="T4" fmla="*/ 61 w 119"/>
                <a:gd name="T5" fmla="*/ 4 h 153"/>
                <a:gd name="T6" fmla="*/ 74 w 119"/>
                <a:gd name="T7" fmla="*/ 8 h 153"/>
                <a:gd name="T8" fmla="*/ 87 w 119"/>
                <a:gd name="T9" fmla="*/ 13 h 153"/>
                <a:gd name="T10" fmla="*/ 101 w 119"/>
                <a:gd name="T11" fmla="*/ 19 h 153"/>
                <a:gd name="T12" fmla="*/ 111 w 119"/>
                <a:gd name="T13" fmla="*/ 24 h 153"/>
                <a:gd name="T14" fmla="*/ 118 w 119"/>
                <a:gd name="T15" fmla="*/ 28 h 153"/>
                <a:gd name="T16" fmla="*/ 119 w 119"/>
                <a:gd name="T17" fmla="*/ 33 h 153"/>
                <a:gd name="T18" fmla="*/ 119 w 119"/>
                <a:gd name="T19" fmla="*/ 43 h 153"/>
                <a:gd name="T20" fmla="*/ 116 w 119"/>
                <a:gd name="T21" fmla="*/ 57 h 153"/>
                <a:gd name="T22" fmla="*/ 112 w 119"/>
                <a:gd name="T23" fmla="*/ 71 h 153"/>
                <a:gd name="T24" fmla="*/ 108 w 119"/>
                <a:gd name="T25" fmla="*/ 87 h 153"/>
                <a:gd name="T26" fmla="*/ 103 w 119"/>
                <a:gd name="T27" fmla="*/ 102 h 153"/>
                <a:gd name="T28" fmla="*/ 98 w 119"/>
                <a:gd name="T29" fmla="*/ 115 h 153"/>
                <a:gd name="T30" fmla="*/ 94 w 119"/>
                <a:gd name="T31" fmla="*/ 125 h 153"/>
                <a:gd name="T32" fmla="*/ 83 w 119"/>
                <a:gd name="T33" fmla="*/ 139 h 153"/>
                <a:gd name="T34" fmla="*/ 70 w 119"/>
                <a:gd name="T35" fmla="*/ 148 h 153"/>
                <a:gd name="T36" fmla="*/ 56 w 119"/>
                <a:gd name="T37" fmla="*/ 153 h 153"/>
                <a:gd name="T38" fmla="*/ 46 w 119"/>
                <a:gd name="T39" fmla="*/ 153 h 153"/>
                <a:gd name="T40" fmla="*/ 35 w 119"/>
                <a:gd name="T41" fmla="*/ 148 h 153"/>
                <a:gd name="T42" fmla="*/ 26 w 119"/>
                <a:gd name="T43" fmla="*/ 142 h 153"/>
                <a:gd name="T44" fmla="*/ 17 w 119"/>
                <a:gd name="T45" fmla="*/ 134 h 153"/>
                <a:gd name="T46" fmla="*/ 13 w 119"/>
                <a:gd name="T47" fmla="*/ 122 h 153"/>
                <a:gd name="T48" fmla="*/ 13 w 119"/>
                <a:gd name="T49" fmla="*/ 113 h 153"/>
                <a:gd name="T50" fmla="*/ 15 w 119"/>
                <a:gd name="T51" fmla="*/ 101 h 153"/>
                <a:gd name="T52" fmla="*/ 19 w 119"/>
                <a:gd name="T53" fmla="*/ 89 h 153"/>
                <a:gd name="T54" fmla="*/ 23 w 119"/>
                <a:gd name="T55" fmla="*/ 79 h 153"/>
                <a:gd name="T56" fmla="*/ 26 w 119"/>
                <a:gd name="T57" fmla="*/ 70 h 153"/>
                <a:gd name="T58" fmla="*/ 27 w 119"/>
                <a:gd name="T59" fmla="*/ 67 h 153"/>
                <a:gd name="T60" fmla="*/ 26 w 119"/>
                <a:gd name="T61" fmla="*/ 68 h 153"/>
                <a:gd name="T62" fmla="*/ 22 w 119"/>
                <a:gd name="T63" fmla="*/ 72 h 153"/>
                <a:gd name="T64" fmla="*/ 17 w 119"/>
                <a:gd name="T65" fmla="*/ 76 h 153"/>
                <a:gd name="T66" fmla="*/ 10 w 119"/>
                <a:gd name="T67" fmla="*/ 79 h 153"/>
                <a:gd name="T68" fmla="*/ 5 w 119"/>
                <a:gd name="T69" fmla="*/ 76 h 153"/>
                <a:gd name="T70" fmla="*/ 1 w 119"/>
                <a:gd name="T71" fmla="*/ 72 h 153"/>
                <a:gd name="T72" fmla="*/ 0 w 119"/>
                <a:gd name="T73" fmla="*/ 64 h 153"/>
                <a:gd name="T74" fmla="*/ 2 w 119"/>
                <a:gd name="T75" fmla="*/ 58 h 153"/>
                <a:gd name="T76" fmla="*/ 4 w 119"/>
                <a:gd name="T77" fmla="*/ 53 h 153"/>
                <a:gd name="T78" fmla="*/ 5 w 119"/>
                <a:gd name="T79" fmla="*/ 50 h 153"/>
                <a:gd name="T80" fmla="*/ 49 w 119"/>
                <a:gd name="T81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53">
                  <a:moveTo>
                    <a:pt x="49" y="0"/>
                  </a:moveTo>
                  <a:lnTo>
                    <a:pt x="52" y="2"/>
                  </a:lnTo>
                  <a:lnTo>
                    <a:pt x="61" y="4"/>
                  </a:lnTo>
                  <a:lnTo>
                    <a:pt x="74" y="8"/>
                  </a:lnTo>
                  <a:lnTo>
                    <a:pt x="87" y="13"/>
                  </a:lnTo>
                  <a:lnTo>
                    <a:pt x="101" y="19"/>
                  </a:lnTo>
                  <a:lnTo>
                    <a:pt x="111" y="24"/>
                  </a:lnTo>
                  <a:lnTo>
                    <a:pt x="118" y="28"/>
                  </a:lnTo>
                  <a:lnTo>
                    <a:pt x="119" y="33"/>
                  </a:lnTo>
                  <a:lnTo>
                    <a:pt x="119" y="43"/>
                  </a:lnTo>
                  <a:lnTo>
                    <a:pt x="116" y="57"/>
                  </a:lnTo>
                  <a:lnTo>
                    <a:pt x="112" y="71"/>
                  </a:lnTo>
                  <a:lnTo>
                    <a:pt x="108" y="87"/>
                  </a:lnTo>
                  <a:lnTo>
                    <a:pt x="103" y="102"/>
                  </a:lnTo>
                  <a:lnTo>
                    <a:pt x="98" y="115"/>
                  </a:lnTo>
                  <a:lnTo>
                    <a:pt x="94" y="125"/>
                  </a:lnTo>
                  <a:lnTo>
                    <a:pt x="83" y="139"/>
                  </a:lnTo>
                  <a:lnTo>
                    <a:pt x="70" y="148"/>
                  </a:lnTo>
                  <a:lnTo>
                    <a:pt x="56" y="153"/>
                  </a:lnTo>
                  <a:lnTo>
                    <a:pt x="46" y="153"/>
                  </a:lnTo>
                  <a:lnTo>
                    <a:pt x="35" y="148"/>
                  </a:lnTo>
                  <a:lnTo>
                    <a:pt x="26" y="142"/>
                  </a:lnTo>
                  <a:lnTo>
                    <a:pt x="17" y="134"/>
                  </a:lnTo>
                  <a:lnTo>
                    <a:pt x="13" y="122"/>
                  </a:lnTo>
                  <a:lnTo>
                    <a:pt x="13" y="113"/>
                  </a:lnTo>
                  <a:lnTo>
                    <a:pt x="15" y="101"/>
                  </a:lnTo>
                  <a:lnTo>
                    <a:pt x="19" y="89"/>
                  </a:lnTo>
                  <a:lnTo>
                    <a:pt x="23" y="79"/>
                  </a:lnTo>
                  <a:lnTo>
                    <a:pt x="26" y="70"/>
                  </a:lnTo>
                  <a:lnTo>
                    <a:pt x="27" y="67"/>
                  </a:lnTo>
                  <a:lnTo>
                    <a:pt x="26" y="68"/>
                  </a:lnTo>
                  <a:lnTo>
                    <a:pt x="22" y="72"/>
                  </a:lnTo>
                  <a:lnTo>
                    <a:pt x="17" y="76"/>
                  </a:lnTo>
                  <a:lnTo>
                    <a:pt x="10" y="79"/>
                  </a:lnTo>
                  <a:lnTo>
                    <a:pt x="5" y="76"/>
                  </a:lnTo>
                  <a:lnTo>
                    <a:pt x="1" y="72"/>
                  </a:lnTo>
                  <a:lnTo>
                    <a:pt x="0" y="64"/>
                  </a:lnTo>
                  <a:lnTo>
                    <a:pt x="2" y="58"/>
                  </a:lnTo>
                  <a:lnTo>
                    <a:pt x="4" y="53"/>
                  </a:lnTo>
                  <a:lnTo>
                    <a:pt x="5" y="5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198"/>
            </a:solidFill>
            <a:ln w="0">
              <a:solidFill>
                <a:srgbClr val="FFC19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0"/>
            <p:cNvSpPr>
              <a:spLocks/>
            </p:cNvSpPr>
            <p:nvPr/>
          </p:nvSpPr>
          <p:spPr bwMode="auto">
            <a:xfrm>
              <a:off x="4175" y="3138"/>
              <a:ext cx="110" cy="61"/>
            </a:xfrm>
            <a:custGeom>
              <a:avLst/>
              <a:gdLst>
                <a:gd name="T0" fmla="*/ 8 w 110"/>
                <a:gd name="T1" fmla="*/ 0 h 61"/>
                <a:gd name="T2" fmla="*/ 110 w 110"/>
                <a:gd name="T3" fmla="*/ 34 h 61"/>
                <a:gd name="T4" fmla="*/ 101 w 110"/>
                <a:gd name="T5" fmla="*/ 61 h 61"/>
                <a:gd name="T6" fmla="*/ 0 w 110"/>
                <a:gd name="T7" fmla="*/ 27 h 61"/>
                <a:gd name="T8" fmla="*/ 8 w 110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1">
                  <a:moveTo>
                    <a:pt x="8" y="0"/>
                  </a:moveTo>
                  <a:lnTo>
                    <a:pt x="110" y="34"/>
                  </a:lnTo>
                  <a:lnTo>
                    <a:pt x="101" y="61"/>
                  </a:lnTo>
                  <a:lnTo>
                    <a:pt x="0" y="2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4F9F8"/>
            </a:solidFill>
            <a:ln w="0">
              <a:solidFill>
                <a:srgbClr val="F4F9F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1"/>
            <p:cNvSpPr>
              <a:spLocks/>
            </p:cNvSpPr>
            <p:nvPr/>
          </p:nvSpPr>
          <p:spPr bwMode="auto">
            <a:xfrm>
              <a:off x="3775" y="2441"/>
              <a:ext cx="110" cy="96"/>
            </a:xfrm>
            <a:custGeom>
              <a:avLst/>
              <a:gdLst>
                <a:gd name="T0" fmla="*/ 56 w 110"/>
                <a:gd name="T1" fmla="*/ 0 h 96"/>
                <a:gd name="T2" fmla="*/ 58 w 110"/>
                <a:gd name="T3" fmla="*/ 2 h 96"/>
                <a:gd name="T4" fmla="*/ 68 w 110"/>
                <a:gd name="T5" fmla="*/ 4 h 96"/>
                <a:gd name="T6" fmla="*/ 78 w 110"/>
                <a:gd name="T7" fmla="*/ 8 h 96"/>
                <a:gd name="T8" fmla="*/ 90 w 110"/>
                <a:gd name="T9" fmla="*/ 14 h 96"/>
                <a:gd name="T10" fmla="*/ 100 w 110"/>
                <a:gd name="T11" fmla="*/ 23 h 96"/>
                <a:gd name="T12" fmla="*/ 108 w 110"/>
                <a:gd name="T13" fmla="*/ 33 h 96"/>
                <a:gd name="T14" fmla="*/ 110 w 110"/>
                <a:gd name="T15" fmla="*/ 46 h 96"/>
                <a:gd name="T16" fmla="*/ 107 w 110"/>
                <a:gd name="T17" fmla="*/ 59 h 96"/>
                <a:gd name="T18" fmla="*/ 100 w 110"/>
                <a:gd name="T19" fmla="*/ 71 h 96"/>
                <a:gd name="T20" fmla="*/ 92 w 110"/>
                <a:gd name="T21" fmla="*/ 82 h 96"/>
                <a:gd name="T22" fmla="*/ 85 w 110"/>
                <a:gd name="T23" fmla="*/ 89 h 96"/>
                <a:gd name="T24" fmla="*/ 79 w 110"/>
                <a:gd name="T25" fmla="*/ 95 h 96"/>
                <a:gd name="T26" fmla="*/ 77 w 110"/>
                <a:gd name="T27" fmla="*/ 96 h 96"/>
                <a:gd name="T28" fmla="*/ 36 w 110"/>
                <a:gd name="T29" fmla="*/ 96 h 96"/>
                <a:gd name="T30" fmla="*/ 34 w 110"/>
                <a:gd name="T31" fmla="*/ 95 h 96"/>
                <a:gd name="T32" fmla="*/ 28 w 110"/>
                <a:gd name="T33" fmla="*/ 91 h 96"/>
                <a:gd name="T34" fmla="*/ 20 w 110"/>
                <a:gd name="T35" fmla="*/ 83 h 96"/>
                <a:gd name="T36" fmla="*/ 13 w 110"/>
                <a:gd name="T37" fmla="*/ 74 h 96"/>
                <a:gd name="T38" fmla="*/ 5 w 110"/>
                <a:gd name="T39" fmla="*/ 62 h 96"/>
                <a:gd name="T40" fmla="*/ 1 w 110"/>
                <a:gd name="T41" fmla="*/ 49 h 96"/>
                <a:gd name="T42" fmla="*/ 0 w 110"/>
                <a:gd name="T43" fmla="*/ 36 h 96"/>
                <a:gd name="T44" fmla="*/ 5 w 110"/>
                <a:gd name="T45" fmla="*/ 20 h 96"/>
                <a:gd name="T46" fmla="*/ 13 w 110"/>
                <a:gd name="T47" fmla="*/ 12 h 96"/>
                <a:gd name="T48" fmla="*/ 23 w 110"/>
                <a:gd name="T49" fmla="*/ 7 h 96"/>
                <a:gd name="T50" fmla="*/ 34 w 110"/>
                <a:gd name="T51" fmla="*/ 3 h 96"/>
                <a:gd name="T52" fmla="*/ 45 w 110"/>
                <a:gd name="T53" fmla="*/ 2 h 96"/>
                <a:gd name="T54" fmla="*/ 53 w 110"/>
                <a:gd name="T55" fmla="*/ 0 h 96"/>
                <a:gd name="T56" fmla="*/ 56 w 110"/>
                <a:gd name="T5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0" h="96">
                  <a:moveTo>
                    <a:pt x="56" y="0"/>
                  </a:moveTo>
                  <a:lnTo>
                    <a:pt x="58" y="2"/>
                  </a:lnTo>
                  <a:lnTo>
                    <a:pt x="68" y="4"/>
                  </a:lnTo>
                  <a:lnTo>
                    <a:pt x="78" y="8"/>
                  </a:lnTo>
                  <a:lnTo>
                    <a:pt x="90" y="14"/>
                  </a:lnTo>
                  <a:lnTo>
                    <a:pt x="100" y="23"/>
                  </a:lnTo>
                  <a:lnTo>
                    <a:pt x="108" y="33"/>
                  </a:lnTo>
                  <a:lnTo>
                    <a:pt x="110" y="46"/>
                  </a:lnTo>
                  <a:lnTo>
                    <a:pt x="107" y="59"/>
                  </a:lnTo>
                  <a:lnTo>
                    <a:pt x="100" y="71"/>
                  </a:lnTo>
                  <a:lnTo>
                    <a:pt x="92" y="82"/>
                  </a:lnTo>
                  <a:lnTo>
                    <a:pt x="85" y="89"/>
                  </a:lnTo>
                  <a:lnTo>
                    <a:pt x="79" y="95"/>
                  </a:lnTo>
                  <a:lnTo>
                    <a:pt x="77" y="96"/>
                  </a:lnTo>
                  <a:lnTo>
                    <a:pt x="36" y="96"/>
                  </a:lnTo>
                  <a:lnTo>
                    <a:pt x="34" y="95"/>
                  </a:lnTo>
                  <a:lnTo>
                    <a:pt x="28" y="91"/>
                  </a:lnTo>
                  <a:lnTo>
                    <a:pt x="20" y="83"/>
                  </a:lnTo>
                  <a:lnTo>
                    <a:pt x="13" y="74"/>
                  </a:lnTo>
                  <a:lnTo>
                    <a:pt x="5" y="62"/>
                  </a:lnTo>
                  <a:lnTo>
                    <a:pt x="1" y="49"/>
                  </a:lnTo>
                  <a:lnTo>
                    <a:pt x="0" y="36"/>
                  </a:lnTo>
                  <a:lnTo>
                    <a:pt x="5" y="20"/>
                  </a:lnTo>
                  <a:lnTo>
                    <a:pt x="13" y="12"/>
                  </a:lnTo>
                  <a:lnTo>
                    <a:pt x="23" y="7"/>
                  </a:lnTo>
                  <a:lnTo>
                    <a:pt x="34" y="3"/>
                  </a:lnTo>
                  <a:lnTo>
                    <a:pt x="45" y="2"/>
                  </a:lnTo>
                  <a:lnTo>
                    <a:pt x="53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44D5"/>
            </a:solidFill>
            <a:ln w="0">
              <a:solidFill>
                <a:srgbClr val="0044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2"/>
            <p:cNvSpPr>
              <a:spLocks/>
            </p:cNvSpPr>
            <p:nvPr/>
          </p:nvSpPr>
          <p:spPr bwMode="auto">
            <a:xfrm>
              <a:off x="3693" y="2354"/>
              <a:ext cx="140" cy="161"/>
            </a:xfrm>
            <a:custGeom>
              <a:avLst/>
              <a:gdLst>
                <a:gd name="T0" fmla="*/ 12 w 140"/>
                <a:gd name="T1" fmla="*/ 0 h 161"/>
                <a:gd name="T2" fmla="*/ 140 w 140"/>
                <a:gd name="T3" fmla="*/ 85 h 161"/>
                <a:gd name="T4" fmla="*/ 63 w 140"/>
                <a:gd name="T5" fmla="*/ 161 h 161"/>
                <a:gd name="T6" fmla="*/ 0 w 140"/>
                <a:gd name="T7" fmla="*/ 73 h 161"/>
                <a:gd name="T8" fmla="*/ 12 w 140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61">
                  <a:moveTo>
                    <a:pt x="12" y="0"/>
                  </a:moveTo>
                  <a:lnTo>
                    <a:pt x="140" y="85"/>
                  </a:lnTo>
                  <a:lnTo>
                    <a:pt x="63" y="161"/>
                  </a:lnTo>
                  <a:lnTo>
                    <a:pt x="0" y="7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AF0F0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3"/>
            <p:cNvSpPr>
              <a:spLocks/>
            </p:cNvSpPr>
            <p:nvPr/>
          </p:nvSpPr>
          <p:spPr bwMode="auto">
            <a:xfrm>
              <a:off x="3828" y="2354"/>
              <a:ext cx="134" cy="161"/>
            </a:xfrm>
            <a:custGeom>
              <a:avLst/>
              <a:gdLst>
                <a:gd name="T0" fmla="*/ 129 w 134"/>
                <a:gd name="T1" fmla="*/ 0 h 161"/>
                <a:gd name="T2" fmla="*/ 134 w 134"/>
                <a:gd name="T3" fmla="*/ 78 h 161"/>
                <a:gd name="T4" fmla="*/ 77 w 134"/>
                <a:gd name="T5" fmla="*/ 161 h 161"/>
                <a:gd name="T6" fmla="*/ 0 w 134"/>
                <a:gd name="T7" fmla="*/ 85 h 161"/>
                <a:gd name="T8" fmla="*/ 129 w 134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61">
                  <a:moveTo>
                    <a:pt x="129" y="0"/>
                  </a:moveTo>
                  <a:lnTo>
                    <a:pt x="134" y="78"/>
                  </a:lnTo>
                  <a:lnTo>
                    <a:pt x="77" y="161"/>
                  </a:lnTo>
                  <a:lnTo>
                    <a:pt x="0" y="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AF0F0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4"/>
            <p:cNvSpPr>
              <a:spLocks/>
            </p:cNvSpPr>
            <p:nvPr/>
          </p:nvSpPr>
          <p:spPr bwMode="auto">
            <a:xfrm>
              <a:off x="3511" y="2050"/>
              <a:ext cx="83" cy="152"/>
            </a:xfrm>
            <a:custGeom>
              <a:avLst/>
              <a:gdLst>
                <a:gd name="T0" fmla="*/ 36 w 83"/>
                <a:gd name="T1" fmla="*/ 0 h 152"/>
                <a:gd name="T2" fmla="*/ 48 w 83"/>
                <a:gd name="T3" fmla="*/ 4 h 152"/>
                <a:gd name="T4" fmla="*/ 59 w 83"/>
                <a:gd name="T5" fmla="*/ 11 h 152"/>
                <a:gd name="T6" fmla="*/ 68 w 83"/>
                <a:gd name="T7" fmla="*/ 18 h 152"/>
                <a:gd name="T8" fmla="*/ 76 w 83"/>
                <a:gd name="T9" fmla="*/ 26 h 152"/>
                <a:gd name="T10" fmla="*/ 80 w 83"/>
                <a:gd name="T11" fmla="*/ 33 h 152"/>
                <a:gd name="T12" fmla="*/ 83 w 83"/>
                <a:gd name="T13" fmla="*/ 34 h 152"/>
                <a:gd name="T14" fmla="*/ 83 w 83"/>
                <a:gd name="T15" fmla="*/ 105 h 152"/>
                <a:gd name="T16" fmla="*/ 83 w 83"/>
                <a:gd name="T17" fmla="*/ 107 h 152"/>
                <a:gd name="T18" fmla="*/ 82 w 83"/>
                <a:gd name="T19" fmla="*/ 113 h 152"/>
                <a:gd name="T20" fmla="*/ 80 w 83"/>
                <a:gd name="T21" fmla="*/ 120 h 152"/>
                <a:gd name="T22" fmla="*/ 79 w 83"/>
                <a:gd name="T23" fmla="*/ 128 h 152"/>
                <a:gd name="T24" fmla="*/ 75 w 83"/>
                <a:gd name="T25" fmla="*/ 137 h 152"/>
                <a:gd name="T26" fmla="*/ 70 w 83"/>
                <a:gd name="T27" fmla="*/ 145 h 152"/>
                <a:gd name="T28" fmla="*/ 63 w 83"/>
                <a:gd name="T29" fmla="*/ 151 h 152"/>
                <a:gd name="T30" fmla="*/ 54 w 83"/>
                <a:gd name="T31" fmla="*/ 152 h 152"/>
                <a:gd name="T32" fmla="*/ 42 w 83"/>
                <a:gd name="T33" fmla="*/ 149 h 152"/>
                <a:gd name="T34" fmla="*/ 34 w 83"/>
                <a:gd name="T35" fmla="*/ 144 h 152"/>
                <a:gd name="T36" fmla="*/ 27 w 83"/>
                <a:gd name="T37" fmla="*/ 134 h 152"/>
                <a:gd name="T38" fmla="*/ 19 w 83"/>
                <a:gd name="T39" fmla="*/ 120 h 152"/>
                <a:gd name="T40" fmla="*/ 12 w 83"/>
                <a:gd name="T41" fmla="*/ 105 h 152"/>
                <a:gd name="T42" fmla="*/ 7 w 83"/>
                <a:gd name="T43" fmla="*/ 90 h 152"/>
                <a:gd name="T44" fmla="*/ 3 w 83"/>
                <a:gd name="T45" fmla="*/ 79 h 152"/>
                <a:gd name="T46" fmla="*/ 2 w 83"/>
                <a:gd name="T47" fmla="*/ 69 h 152"/>
                <a:gd name="T48" fmla="*/ 2 w 83"/>
                <a:gd name="T49" fmla="*/ 60 h 152"/>
                <a:gd name="T50" fmla="*/ 0 w 83"/>
                <a:gd name="T51" fmla="*/ 50 h 152"/>
                <a:gd name="T52" fmla="*/ 2 w 83"/>
                <a:gd name="T53" fmla="*/ 38 h 152"/>
                <a:gd name="T54" fmla="*/ 3 w 83"/>
                <a:gd name="T55" fmla="*/ 26 h 152"/>
                <a:gd name="T56" fmla="*/ 7 w 83"/>
                <a:gd name="T57" fmla="*/ 14 h 152"/>
                <a:gd name="T58" fmla="*/ 14 w 83"/>
                <a:gd name="T59" fmla="*/ 7 h 152"/>
                <a:gd name="T60" fmla="*/ 24 w 83"/>
                <a:gd name="T61" fmla="*/ 0 h 152"/>
                <a:gd name="T62" fmla="*/ 36 w 83"/>
                <a:gd name="T6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" h="152">
                  <a:moveTo>
                    <a:pt x="36" y="0"/>
                  </a:moveTo>
                  <a:lnTo>
                    <a:pt x="48" y="4"/>
                  </a:lnTo>
                  <a:lnTo>
                    <a:pt x="59" y="11"/>
                  </a:lnTo>
                  <a:lnTo>
                    <a:pt x="68" y="18"/>
                  </a:lnTo>
                  <a:lnTo>
                    <a:pt x="76" y="26"/>
                  </a:lnTo>
                  <a:lnTo>
                    <a:pt x="80" y="33"/>
                  </a:lnTo>
                  <a:lnTo>
                    <a:pt x="83" y="34"/>
                  </a:lnTo>
                  <a:lnTo>
                    <a:pt x="83" y="105"/>
                  </a:lnTo>
                  <a:lnTo>
                    <a:pt x="83" y="107"/>
                  </a:lnTo>
                  <a:lnTo>
                    <a:pt x="82" y="113"/>
                  </a:lnTo>
                  <a:lnTo>
                    <a:pt x="80" y="120"/>
                  </a:lnTo>
                  <a:lnTo>
                    <a:pt x="79" y="128"/>
                  </a:lnTo>
                  <a:lnTo>
                    <a:pt x="75" y="137"/>
                  </a:lnTo>
                  <a:lnTo>
                    <a:pt x="70" y="145"/>
                  </a:lnTo>
                  <a:lnTo>
                    <a:pt x="63" y="151"/>
                  </a:lnTo>
                  <a:lnTo>
                    <a:pt x="54" y="152"/>
                  </a:lnTo>
                  <a:lnTo>
                    <a:pt x="42" y="149"/>
                  </a:lnTo>
                  <a:lnTo>
                    <a:pt x="34" y="144"/>
                  </a:lnTo>
                  <a:lnTo>
                    <a:pt x="27" y="134"/>
                  </a:lnTo>
                  <a:lnTo>
                    <a:pt x="19" y="120"/>
                  </a:lnTo>
                  <a:lnTo>
                    <a:pt x="12" y="105"/>
                  </a:lnTo>
                  <a:lnTo>
                    <a:pt x="7" y="90"/>
                  </a:lnTo>
                  <a:lnTo>
                    <a:pt x="3" y="79"/>
                  </a:lnTo>
                  <a:lnTo>
                    <a:pt x="2" y="69"/>
                  </a:lnTo>
                  <a:lnTo>
                    <a:pt x="2" y="60"/>
                  </a:lnTo>
                  <a:lnTo>
                    <a:pt x="0" y="50"/>
                  </a:lnTo>
                  <a:lnTo>
                    <a:pt x="2" y="38"/>
                  </a:lnTo>
                  <a:lnTo>
                    <a:pt x="3" y="26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4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C198"/>
            </a:solidFill>
            <a:ln w="0">
              <a:solidFill>
                <a:srgbClr val="FFC19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5"/>
            <p:cNvSpPr>
              <a:spLocks/>
            </p:cNvSpPr>
            <p:nvPr/>
          </p:nvSpPr>
          <p:spPr bwMode="auto">
            <a:xfrm>
              <a:off x="4060" y="2047"/>
              <a:ext cx="81" cy="154"/>
            </a:xfrm>
            <a:custGeom>
              <a:avLst/>
              <a:gdLst>
                <a:gd name="T0" fmla="*/ 46 w 81"/>
                <a:gd name="T1" fmla="*/ 0 h 154"/>
                <a:gd name="T2" fmla="*/ 58 w 81"/>
                <a:gd name="T3" fmla="*/ 2 h 154"/>
                <a:gd name="T4" fmla="*/ 68 w 81"/>
                <a:gd name="T5" fmla="*/ 7 h 154"/>
                <a:gd name="T6" fmla="*/ 75 w 81"/>
                <a:gd name="T7" fmla="*/ 16 h 154"/>
                <a:gd name="T8" fmla="*/ 78 w 81"/>
                <a:gd name="T9" fmla="*/ 27 h 154"/>
                <a:gd name="T10" fmla="*/ 80 w 81"/>
                <a:gd name="T11" fmla="*/ 38 h 154"/>
                <a:gd name="T12" fmla="*/ 81 w 81"/>
                <a:gd name="T13" fmla="*/ 50 h 154"/>
                <a:gd name="T14" fmla="*/ 80 w 81"/>
                <a:gd name="T15" fmla="*/ 62 h 154"/>
                <a:gd name="T16" fmla="*/ 80 w 81"/>
                <a:gd name="T17" fmla="*/ 70 h 154"/>
                <a:gd name="T18" fmla="*/ 78 w 81"/>
                <a:gd name="T19" fmla="*/ 79 h 154"/>
                <a:gd name="T20" fmla="*/ 75 w 81"/>
                <a:gd name="T21" fmla="*/ 92 h 154"/>
                <a:gd name="T22" fmla="*/ 69 w 81"/>
                <a:gd name="T23" fmla="*/ 106 h 154"/>
                <a:gd name="T24" fmla="*/ 63 w 81"/>
                <a:gd name="T25" fmla="*/ 121 h 154"/>
                <a:gd name="T26" fmla="*/ 55 w 81"/>
                <a:gd name="T27" fmla="*/ 134 h 154"/>
                <a:gd name="T28" fmla="*/ 47 w 81"/>
                <a:gd name="T29" fmla="*/ 144 h 154"/>
                <a:gd name="T30" fmla="*/ 41 w 81"/>
                <a:gd name="T31" fmla="*/ 150 h 154"/>
                <a:gd name="T32" fmla="*/ 27 w 81"/>
                <a:gd name="T33" fmla="*/ 154 h 154"/>
                <a:gd name="T34" fmla="*/ 18 w 81"/>
                <a:gd name="T35" fmla="*/ 152 h 154"/>
                <a:gd name="T36" fmla="*/ 12 w 81"/>
                <a:gd name="T37" fmla="*/ 147 h 154"/>
                <a:gd name="T38" fmla="*/ 6 w 81"/>
                <a:gd name="T39" fmla="*/ 139 h 154"/>
                <a:gd name="T40" fmla="*/ 3 w 81"/>
                <a:gd name="T41" fmla="*/ 130 h 154"/>
                <a:gd name="T42" fmla="*/ 1 w 81"/>
                <a:gd name="T43" fmla="*/ 121 h 154"/>
                <a:gd name="T44" fmla="*/ 0 w 81"/>
                <a:gd name="T45" fmla="*/ 113 h 154"/>
                <a:gd name="T46" fmla="*/ 0 w 81"/>
                <a:gd name="T47" fmla="*/ 108 h 154"/>
                <a:gd name="T48" fmla="*/ 0 w 81"/>
                <a:gd name="T49" fmla="*/ 106 h 154"/>
                <a:gd name="T50" fmla="*/ 0 w 81"/>
                <a:gd name="T51" fmla="*/ 36 h 154"/>
                <a:gd name="T52" fmla="*/ 1 w 81"/>
                <a:gd name="T53" fmla="*/ 33 h 154"/>
                <a:gd name="T54" fmla="*/ 6 w 81"/>
                <a:gd name="T55" fmla="*/ 28 h 154"/>
                <a:gd name="T56" fmla="*/ 13 w 81"/>
                <a:gd name="T57" fmla="*/ 20 h 154"/>
                <a:gd name="T58" fmla="*/ 23 w 81"/>
                <a:gd name="T59" fmla="*/ 11 h 154"/>
                <a:gd name="T60" fmla="*/ 34 w 81"/>
                <a:gd name="T61" fmla="*/ 4 h 154"/>
                <a:gd name="T62" fmla="*/ 46 w 81"/>
                <a:gd name="T6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" h="154">
                  <a:moveTo>
                    <a:pt x="46" y="0"/>
                  </a:moveTo>
                  <a:lnTo>
                    <a:pt x="58" y="2"/>
                  </a:lnTo>
                  <a:lnTo>
                    <a:pt x="68" y="7"/>
                  </a:lnTo>
                  <a:lnTo>
                    <a:pt x="75" y="16"/>
                  </a:lnTo>
                  <a:lnTo>
                    <a:pt x="78" y="27"/>
                  </a:lnTo>
                  <a:lnTo>
                    <a:pt x="80" y="38"/>
                  </a:lnTo>
                  <a:lnTo>
                    <a:pt x="81" y="50"/>
                  </a:lnTo>
                  <a:lnTo>
                    <a:pt x="80" y="62"/>
                  </a:lnTo>
                  <a:lnTo>
                    <a:pt x="80" y="70"/>
                  </a:lnTo>
                  <a:lnTo>
                    <a:pt x="78" y="79"/>
                  </a:lnTo>
                  <a:lnTo>
                    <a:pt x="75" y="92"/>
                  </a:lnTo>
                  <a:lnTo>
                    <a:pt x="69" y="106"/>
                  </a:lnTo>
                  <a:lnTo>
                    <a:pt x="63" y="121"/>
                  </a:lnTo>
                  <a:lnTo>
                    <a:pt x="55" y="134"/>
                  </a:lnTo>
                  <a:lnTo>
                    <a:pt x="47" y="144"/>
                  </a:lnTo>
                  <a:lnTo>
                    <a:pt x="41" y="150"/>
                  </a:lnTo>
                  <a:lnTo>
                    <a:pt x="27" y="154"/>
                  </a:lnTo>
                  <a:lnTo>
                    <a:pt x="18" y="152"/>
                  </a:lnTo>
                  <a:lnTo>
                    <a:pt x="12" y="147"/>
                  </a:lnTo>
                  <a:lnTo>
                    <a:pt x="6" y="139"/>
                  </a:lnTo>
                  <a:lnTo>
                    <a:pt x="3" y="130"/>
                  </a:lnTo>
                  <a:lnTo>
                    <a:pt x="1" y="121"/>
                  </a:lnTo>
                  <a:lnTo>
                    <a:pt x="0" y="113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0" y="36"/>
                  </a:lnTo>
                  <a:lnTo>
                    <a:pt x="1" y="33"/>
                  </a:lnTo>
                  <a:lnTo>
                    <a:pt x="6" y="28"/>
                  </a:lnTo>
                  <a:lnTo>
                    <a:pt x="13" y="20"/>
                  </a:lnTo>
                  <a:lnTo>
                    <a:pt x="23" y="11"/>
                  </a:lnTo>
                  <a:lnTo>
                    <a:pt x="34" y="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198"/>
            </a:solidFill>
            <a:ln w="0">
              <a:solidFill>
                <a:srgbClr val="FFC19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6"/>
            <p:cNvSpPr>
              <a:spLocks/>
            </p:cNvSpPr>
            <p:nvPr/>
          </p:nvSpPr>
          <p:spPr bwMode="auto">
            <a:xfrm>
              <a:off x="3569" y="1742"/>
              <a:ext cx="517" cy="697"/>
            </a:xfrm>
            <a:custGeom>
              <a:avLst/>
              <a:gdLst>
                <a:gd name="T0" fmla="*/ 187 w 517"/>
                <a:gd name="T1" fmla="*/ 0 h 697"/>
                <a:gd name="T2" fmla="*/ 330 w 517"/>
                <a:gd name="T3" fmla="*/ 0 h 697"/>
                <a:gd name="T4" fmla="*/ 364 w 517"/>
                <a:gd name="T5" fmla="*/ 6 h 697"/>
                <a:gd name="T6" fmla="*/ 395 w 517"/>
                <a:gd name="T7" fmla="*/ 16 h 697"/>
                <a:gd name="T8" fmla="*/ 424 w 517"/>
                <a:gd name="T9" fmla="*/ 34 h 697"/>
                <a:gd name="T10" fmla="*/ 450 w 517"/>
                <a:gd name="T11" fmla="*/ 59 h 697"/>
                <a:gd name="T12" fmla="*/ 473 w 517"/>
                <a:gd name="T13" fmla="*/ 89 h 697"/>
                <a:gd name="T14" fmla="*/ 491 w 517"/>
                <a:gd name="T15" fmla="*/ 123 h 697"/>
                <a:gd name="T16" fmla="*/ 505 w 517"/>
                <a:gd name="T17" fmla="*/ 163 h 697"/>
                <a:gd name="T18" fmla="*/ 513 w 517"/>
                <a:gd name="T19" fmla="*/ 205 h 697"/>
                <a:gd name="T20" fmla="*/ 517 w 517"/>
                <a:gd name="T21" fmla="*/ 249 h 697"/>
                <a:gd name="T22" fmla="*/ 517 w 517"/>
                <a:gd name="T23" fmla="*/ 438 h 697"/>
                <a:gd name="T24" fmla="*/ 513 w 517"/>
                <a:gd name="T25" fmla="*/ 474 h 697"/>
                <a:gd name="T26" fmla="*/ 504 w 517"/>
                <a:gd name="T27" fmla="*/ 508 h 697"/>
                <a:gd name="T28" fmla="*/ 491 w 517"/>
                <a:gd name="T29" fmla="*/ 540 h 697"/>
                <a:gd name="T30" fmla="*/ 473 w 517"/>
                <a:gd name="T31" fmla="*/ 569 h 697"/>
                <a:gd name="T32" fmla="*/ 453 w 517"/>
                <a:gd name="T33" fmla="*/ 595 h 697"/>
                <a:gd name="T34" fmla="*/ 431 w 517"/>
                <a:gd name="T35" fmla="*/ 618 h 697"/>
                <a:gd name="T36" fmla="*/ 407 w 517"/>
                <a:gd name="T37" fmla="*/ 639 h 697"/>
                <a:gd name="T38" fmla="*/ 385 w 517"/>
                <a:gd name="T39" fmla="*/ 656 h 697"/>
                <a:gd name="T40" fmla="*/ 364 w 517"/>
                <a:gd name="T41" fmla="*/ 669 h 697"/>
                <a:gd name="T42" fmla="*/ 346 w 517"/>
                <a:gd name="T43" fmla="*/ 680 h 697"/>
                <a:gd name="T44" fmla="*/ 330 w 517"/>
                <a:gd name="T45" fmla="*/ 685 h 697"/>
                <a:gd name="T46" fmla="*/ 296 w 517"/>
                <a:gd name="T47" fmla="*/ 693 h 697"/>
                <a:gd name="T48" fmla="*/ 261 w 517"/>
                <a:gd name="T49" fmla="*/ 697 h 697"/>
                <a:gd name="T50" fmla="*/ 224 w 517"/>
                <a:gd name="T51" fmla="*/ 694 h 697"/>
                <a:gd name="T52" fmla="*/ 187 w 517"/>
                <a:gd name="T53" fmla="*/ 685 h 697"/>
                <a:gd name="T54" fmla="*/ 173 w 517"/>
                <a:gd name="T55" fmla="*/ 680 h 697"/>
                <a:gd name="T56" fmla="*/ 154 w 517"/>
                <a:gd name="T57" fmla="*/ 669 h 697"/>
                <a:gd name="T58" fmla="*/ 134 w 517"/>
                <a:gd name="T59" fmla="*/ 656 h 697"/>
                <a:gd name="T60" fmla="*/ 110 w 517"/>
                <a:gd name="T61" fmla="*/ 639 h 697"/>
                <a:gd name="T62" fmla="*/ 88 w 517"/>
                <a:gd name="T63" fmla="*/ 618 h 697"/>
                <a:gd name="T64" fmla="*/ 65 w 517"/>
                <a:gd name="T65" fmla="*/ 595 h 697"/>
                <a:gd name="T66" fmla="*/ 45 w 517"/>
                <a:gd name="T67" fmla="*/ 569 h 697"/>
                <a:gd name="T68" fmla="*/ 28 w 517"/>
                <a:gd name="T69" fmla="*/ 540 h 697"/>
                <a:gd name="T70" fmla="*/ 13 w 517"/>
                <a:gd name="T71" fmla="*/ 508 h 697"/>
                <a:gd name="T72" fmla="*/ 4 w 517"/>
                <a:gd name="T73" fmla="*/ 474 h 697"/>
                <a:gd name="T74" fmla="*/ 0 w 517"/>
                <a:gd name="T75" fmla="*/ 438 h 697"/>
                <a:gd name="T76" fmla="*/ 0 w 517"/>
                <a:gd name="T77" fmla="*/ 249 h 697"/>
                <a:gd name="T78" fmla="*/ 3 w 517"/>
                <a:gd name="T79" fmla="*/ 205 h 697"/>
                <a:gd name="T80" fmla="*/ 12 w 517"/>
                <a:gd name="T81" fmla="*/ 163 h 697"/>
                <a:gd name="T82" fmla="*/ 26 w 517"/>
                <a:gd name="T83" fmla="*/ 123 h 697"/>
                <a:gd name="T84" fmla="*/ 45 w 517"/>
                <a:gd name="T85" fmla="*/ 89 h 697"/>
                <a:gd name="T86" fmla="*/ 67 w 517"/>
                <a:gd name="T87" fmla="*/ 59 h 697"/>
                <a:gd name="T88" fmla="*/ 93 w 517"/>
                <a:gd name="T89" fmla="*/ 34 h 697"/>
                <a:gd name="T90" fmla="*/ 122 w 517"/>
                <a:gd name="T91" fmla="*/ 16 h 697"/>
                <a:gd name="T92" fmla="*/ 153 w 517"/>
                <a:gd name="T93" fmla="*/ 6 h 697"/>
                <a:gd name="T94" fmla="*/ 187 w 517"/>
                <a:gd name="T95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7" h="697">
                  <a:moveTo>
                    <a:pt x="187" y="0"/>
                  </a:moveTo>
                  <a:lnTo>
                    <a:pt x="330" y="0"/>
                  </a:lnTo>
                  <a:lnTo>
                    <a:pt x="364" y="6"/>
                  </a:lnTo>
                  <a:lnTo>
                    <a:pt x="395" y="16"/>
                  </a:lnTo>
                  <a:lnTo>
                    <a:pt x="424" y="34"/>
                  </a:lnTo>
                  <a:lnTo>
                    <a:pt x="450" y="59"/>
                  </a:lnTo>
                  <a:lnTo>
                    <a:pt x="473" y="89"/>
                  </a:lnTo>
                  <a:lnTo>
                    <a:pt x="491" y="123"/>
                  </a:lnTo>
                  <a:lnTo>
                    <a:pt x="505" y="163"/>
                  </a:lnTo>
                  <a:lnTo>
                    <a:pt x="513" y="205"/>
                  </a:lnTo>
                  <a:lnTo>
                    <a:pt x="517" y="249"/>
                  </a:lnTo>
                  <a:lnTo>
                    <a:pt x="517" y="438"/>
                  </a:lnTo>
                  <a:lnTo>
                    <a:pt x="513" y="474"/>
                  </a:lnTo>
                  <a:lnTo>
                    <a:pt x="504" y="508"/>
                  </a:lnTo>
                  <a:lnTo>
                    <a:pt x="491" y="540"/>
                  </a:lnTo>
                  <a:lnTo>
                    <a:pt x="473" y="569"/>
                  </a:lnTo>
                  <a:lnTo>
                    <a:pt x="453" y="595"/>
                  </a:lnTo>
                  <a:lnTo>
                    <a:pt x="431" y="618"/>
                  </a:lnTo>
                  <a:lnTo>
                    <a:pt x="407" y="639"/>
                  </a:lnTo>
                  <a:lnTo>
                    <a:pt x="385" y="656"/>
                  </a:lnTo>
                  <a:lnTo>
                    <a:pt x="364" y="669"/>
                  </a:lnTo>
                  <a:lnTo>
                    <a:pt x="346" y="680"/>
                  </a:lnTo>
                  <a:lnTo>
                    <a:pt x="330" y="685"/>
                  </a:lnTo>
                  <a:lnTo>
                    <a:pt x="296" y="693"/>
                  </a:lnTo>
                  <a:lnTo>
                    <a:pt x="261" y="697"/>
                  </a:lnTo>
                  <a:lnTo>
                    <a:pt x="224" y="694"/>
                  </a:lnTo>
                  <a:lnTo>
                    <a:pt x="187" y="685"/>
                  </a:lnTo>
                  <a:lnTo>
                    <a:pt x="173" y="680"/>
                  </a:lnTo>
                  <a:lnTo>
                    <a:pt x="154" y="669"/>
                  </a:lnTo>
                  <a:lnTo>
                    <a:pt x="134" y="656"/>
                  </a:lnTo>
                  <a:lnTo>
                    <a:pt x="110" y="639"/>
                  </a:lnTo>
                  <a:lnTo>
                    <a:pt x="88" y="618"/>
                  </a:lnTo>
                  <a:lnTo>
                    <a:pt x="65" y="595"/>
                  </a:lnTo>
                  <a:lnTo>
                    <a:pt x="45" y="569"/>
                  </a:lnTo>
                  <a:lnTo>
                    <a:pt x="28" y="540"/>
                  </a:lnTo>
                  <a:lnTo>
                    <a:pt x="13" y="508"/>
                  </a:lnTo>
                  <a:lnTo>
                    <a:pt x="4" y="474"/>
                  </a:lnTo>
                  <a:lnTo>
                    <a:pt x="0" y="438"/>
                  </a:lnTo>
                  <a:lnTo>
                    <a:pt x="0" y="249"/>
                  </a:lnTo>
                  <a:lnTo>
                    <a:pt x="3" y="205"/>
                  </a:lnTo>
                  <a:lnTo>
                    <a:pt x="12" y="163"/>
                  </a:lnTo>
                  <a:lnTo>
                    <a:pt x="26" y="123"/>
                  </a:lnTo>
                  <a:lnTo>
                    <a:pt x="45" y="89"/>
                  </a:lnTo>
                  <a:lnTo>
                    <a:pt x="67" y="59"/>
                  </a:lnTo>
                  <a:lnTo>
                    <a:pt x="93" y="34"/>
                  </a:lnTo>
                  <a:lnTo>
                    <a:pt x="122" y="16"/>
                  </a:lnTo>
                  <a:lnTo>
                    <a:pt x="153" y="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FC198"/>
            </a:solidFill>
            <a:ln w="0">
              <a:solidFill>
                <a:srgbClr val="FFC19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7"/>
            <p:cNvSpPr>
              <a:spLocks/>
            </p:cNvSpPr>
            <p:nvPr/>
          </p:nvSpPr>
          <p:spPr bwMode="auto">
            <a:xfrm>
              <a:off x="3556" y="1805"/>
              <a:ext cx="82" cy="293"/>
            </a:xfrm>
            <a:custGeom>
              <a:avLst/>
              <a:gdLst>
                <a:gd name="T0" fmla="*/ 82 w 82"/>
                <a:gd name="T1" fmla="*/ 0 h 293"/>
                <a:gd name="T2" fmla="*/ 81 w 82"/>
                <a:gd name="T3" fmla="*/ 7 h 293"/>
                <a:gd name="T4" fmla="*/ 78 w 82"/>
                <a:gd name="T5" fmla="*/ 20 h 293"/>
                <a:gd name="T6" fmla="*/ 76 w 82"/>
                <a:gd name="T7" fmla="*/ 38 h 293"/>
                <a:gd name="T8" fmla="*/ 71 w 82"/>
                <a:gd name="T9" fmla="*/ 62 h 293"/>
                <a:gd name="T10" fmla="*/ 65 w 82"/>
                <a:gd name="T11" fmla="*/ 88 h 293"/>
                <a:gd name="T12" fmla="*/ 60 w 82"/>
                <a:gd name="T13" fmla="*/ 117 h 293"/>
                <a:gd name="T14" fmla="*/ 54 w 82"/>
                <a:gd name="T15" fmla="*/ 146 h 293"/>
                <a:gd name="T16" fmla="*/ 48 w 82"/>
                <a:gd name="T17" fmla="*/ 176 h 293"/>
                <a:gd name="T18" fmla="*/ 42 w 82"/>
                <a:gd name="T19" fmla="*/ 204 h 293"/>
                <a:gd name="T20" fmla="*/ 35 w 82"/>
                <a:gd name="T21" fmla="*/ 231 h 293"/>
                <a:gd name="T22" fmla="*/ 29 w 82"/>
                <a:gd name="T23" fmla="*/ 254 h 293"/>
                <a:gd name="T24" fmla="*/ 23 w 82"/>
                <a:gd name="T25" fmla="*/ 273 h 293"/>
                <a:gd name="T26" fmla="*/ 18 w 82"/>
                <a:gd name="T27" fmla="*/ 286 h 293"/>
                <a:gd name="T28" fmla="*/ 13 w 82"/>
                <a:gd name="T29" fmla="*/ 293 h 293"/>
                <a:gd name="T30" fmla="*/ 10 w 82"/>
                <a:gd name="T31" fmla="*/ 292 h 293"/>
                <a:gd name="T32" fmla="*/ 8 w 82"/>
                <a:gd name="T33" fmla="*/ 283 h 293"/>
                <a:gd name="T34" fmla="*/ 5 w 82"/>
                <a:gd name="T35" fmla="*/ 267 h 293"/>
                <a:gd name="T36" fmla="*/ 4 w 82"/>
                <a:gd name="T37" fmla="*/ 246 h 293"/>
                <a:gd name="T38" fmla="*/ 3 w 82"/>
                <a:gd name="T39" fmla="*/ 221 h 293"/>
                <a:gd name="T40" fmla="*/ 1 w 82"/>
                <a:gd name="T41" fmla="*/ 194 h 293"/>
                <a:gd name="T42" fmla="*/ 1 w 82"/>
                <a:gd name="T43" fmla="*/ 165 h 293"/>
                <a:gd name="T44" fmla="*/ 0 w 82"/>
                <a:gd name="T45" fmla="*/ 135 h 293"/>
                <a:gd name="T46" fmla="*/ 0 w 82"/>
                <a:gd name="T47" fmla="*/ 108 h 293"/>
                <a:gd name="T48" fmla="*/ 0 w 82"/>
                <a:gd name="T49" fmla="*/ 81 h 293"/>
                <a:gd name="T50" fmla="*/ 0 w 82"/>
                <a:gd name="T51" fmla="*/ 59 h 293"/>
                <a:gd name="T52" fmla="*/ 1 w 82"/>
                <a:gd name="T53" fmla="*/ 42 h 293"/>
                <a:gd name="T54" fmla="*/ 1 w 82"/>
                <a:gd name="T55" fmla="*/ 30 h 293"/>
                <a:gd name="T56" fmla="*/ 1 w 82"/>
                <a:gd name="T57" fmla="*/ 26 h 293"/>
                <a:gd name="T58" fmla="*/ 82 w 82"/>
                <a:gd name="T5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" h="293">
                  <a:moveTo>
                    <a:pt x="82" y="0"/>
                  </a:moveTo>
                  <a:lnTo>
                    <a:pt x="81" y="7"/>
                  </a:lnTo>
                  <a:lnTo>
                    <a:pt x="78" y="20"/>
                  </a:lnTo>
                  <a:lnTo>
                    <a:pt x="76" y="38"/>
                  </a:lnTo>
                  <a:lnTo>
                    <a:pt x="71" y="62"/>
                  </a:lnTo>
                  <a:lnTo>
                    <a:pt x="65" y="88"/>
                  </a:lnTo>
                  <a:lnTo>
                    <a:pt x="60" y="117"/>
                  </a:lnTo>
                  <a:lnTo>
                    <a:pt x="54" y="146"/>
                  </a:lnTo>
                  <a:lnTo>
                    <a:pt x="48" y="176"/>
                  </a:lnTo>
                  <a:lnTo>
                    <a:pt x="42" y="204"/>
                  </a:lnTo>
                  <a:lnTo>
                    <a:pt x="35" y="231"/>
                  </a:lnTo>
                  <a:lnTo>
                    <a:pt x="29" y="254"/>
                  </a:lnTo>
                  <a:lnTo>
                    <a:pt x="23" y="273"/>
                  </a:lnTo>
                  <a:lnTo>
                    <a:pt x="18" y="286"/>
                  </a:lnTo>
                  <a:lnTo>
                    <a:pt x="13" y="293"/>
                  </a:lnTo>
                  <a:lnTo>
                    <a:pt x="10" y="292"/>
                  </a:lnTo>
                  <a:lnTo>
                    <a:pt x="8" y="283"/>
                  </a:lnTo>
                  <a:lnTo>
                    <a:pt x="5" y="267"/>
                  </a:lnTo>
                  <a:lnTo>
                    <a:pt x="4" y="246"/>
                  </a:lnTo>
                  <a:lnTo>
                    <a:pt x="3" y="221"/>
                  </a:lnTo>
                  <a:lnTo>
                    <a:pt x="1" y="194"/>
                  </a:lnTo>
                  <a:lnTo>
                    <a:pt x="1" y="165"/>
                  </a:lnTo>
                  <a:lnTo>
                    <a:pt x="0" y="135"/>
                  </a:lnTo>
                  <a:lnTo>
                    <a:pt x="0" y="108"/>
                  </a:lnTo>
                  <a:lnTo>
                    <a:pt x="0" y="81"/>
                  </a:lnTo>
                  <a:lnTo>
                    <a:pt x="0" y="59"/>
                  </a:lnTo>
                  <a:lnTo>
                    <a:pt x="1" y="42"/>
                  </a:lnTo>
                  <a:lnTo>
                    <a:pt x="1" y="30"/>
                  </a:lnTo>
                  <a:lnTo>
                    <a:pt x="1" y="26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8"/>
            <p:cNvSpPr>
              <a:spLocks/>
            </p:cNvSpPr>
            <p:nvPr/>
          </p:nvSpPr>
          <p:spPr bwMode="auto">
            <a:xfrm>
              <a:off x="4025" y="1821"/>
              <a:ext cx="76" cy="283"/>
            </a:xfrm>
            <a:custGeom>
              <a:avLst/>
              <a:gdLst>
                <a:gd name="T0" fmla="*/ 0 w 76"/>
                <a:gd name="T1" fmla="*/ 0 h 283"/>
                <a:gd name="T2" fmla="*/ 74 w 76"/>
                <a:gd name="T3" fmla="*/ 42 h 283"/>
                <a:gd name="T4" fmla="*/ 74 w 76"/>
                <a:gd name="T5" fmla="*/ 46 h 283"/>
                <a:gd name="T6" fmla="*/ 74 w 76"/>
                <a:gd name="T7" fmla="*/ 58 h 283"/>
                <a:gd name="T8" fmla="*/ 74 w 76"/>
                <a:gd name="T9" fmla="*/ 76 h 283"/>
                <a:gd name="T10" fmla="*/ 76 w 76"/>
                <a:gd name="T11" fmla="*/ 98 h 283"/>
                <a:gd name="T12" fmla="*/ 76 w 76"/>
                <a:gd name="T13" fmla="*/ 124 h 283"/>
                <a:gd name="T14" fmla="*/ 74 w 76"/>
                <a:gd name="T15" fmla="*/ 153 h 283"/>
                <a:gd name="T16" fmla="*/ 74 w 76"/>
                <a:gd name="T17" fmla="*/ 181 h 283"/>
                <a:gd name="T18" fmla="*/ 73 w 76"/>
                <a:gd name="T19" fmla="*/ 209 h 283"/>
                <a:gd name="T20" fmla="*/ 73 w 76"/>
                <a:gd name="T21" fmla="*/ 234 h 283"/>
                <a:gd name="T22" fmla="*/ 72 w 76"/>
                <a:gd name="T23" fmla="*/ 255 h 283"/>
                <a:gd name="T24" fmla="*/ 69 w 76"/>
                <a:gd name="T25" fmla="*/ 272 h 283"/>
                <a:gd name="T26" fmla="*/ 66 w 76"/>
                <a:gd name="T27" fmla="*/ 281 h 283"/>
                <a:gd name="T28" fmla="*/ 64 w 76"/>
                <a:gd name="T29" fmla="*/ 283 h 283"/>
                <a:gd name="T30" fmla="*/ 60 w 76"/>
                <a:gd name="T31" fmla="*/ 276 h 283"/>
                <a:gd name="T32" fmla="*/ 55 w 76"/>
                <a:gd name="T33" fmla="*/ 263 h 283"/>
                <a:gd name="T34" fmla="*/ 49 w 76"/>
                <a:gd name="T35" fmla="*/ 245 h 283"/>
                <a:gd name="T36" fmla="*/ 44 w 76"/>
                <a:gd name="T37" fmla="*/ 221 h 283"/>
                <a:gd name="T38" fmla="*/ 38 w 76"/>
                <a:gd name="T39" fmla="*/ 195 h 283"/>
                <a:gd name="T40" fmla="*/ 32 w 76"/>
                <a:gd name="T41" fmla="*/ 166 h 283"/>
                <a:gd name="T42" fmla="*/ 26 w 76"/>
                <a:gd name="T43" fmla="*/ 136 h 283"/>
                <a:gd name="T44" fmla="*/ 21 w 76"/>
                <a:gd name="T45" fmla="*/ 107 h 283"/>
                <a:gd name="T46" fmla="*/ 15 w 76"/>
                <a:gd name="T47" fmla="*/ 80 h 283"/>
                <a:gd name="T48" fmla="*/ 10 w 76"/>
                <a:gd name="T49" fmla="*/ 54 h 283"/>
                <a:gd name="T50" fmla="*/ 6 w 76"/>
                <a:gd name="T51" fmla="*/ 33 h 283"/>
                <a:gd name="T52" fmla="*/ 2 w 76"/>
                <a:gd name="T53" fmla="*/ 16 h 283"/>
                <a:gd name="T54" fmla="*/ 1 w 76"/>
                <a:gd name="T55" fmla="*/ 4 h 283"/>
                <a:gd name="T56" fmla="*/ 0 w 76"/>
                <a:gd name="T5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283">
                  <a:moveTo>
                    <a:pt x="0" y="0"/>
                  </a:moveTo>
                  <a:lnTo>
                    <a:pt x="74" y="42"/>
                  </a:lnTo>
                  <a:lnTo>
                    <a:pt x="74" y="46"/>
                  </a:lnTo>
                  <a:lnTo>
                    <a:pt x="74" y="58"/>
                  </a:lnTo>
                  <a:lnTo>
                    <a:pt x="74" y="76"/>
                  </a:lnTo>
                  <a:lnTo>
                    <a:pt x="76" y="98"/>
                  </a:lnTo>
                  <a:lnTo>
                    <a:pt x="76" y="124"/>
                  </a:lnTo>
                  <a:lnTo>
                    <a:pt x="74" y="153"/>
                  </a:lnTo>
                  <a:lnTo>
                    <a:pt x="74" y="181"/>
                  </a:lnTo>
                  <a:lnTo>
                    <a:pt x="73" y="209"/>
                  </a:lnTo>
                  <a:lnTo>
                    <a:pt x="73" y="234"/>
                  </a:lnTo>
                  <a:lnTo>
                    <a:pt x="72" y="255"/>
                  </a:lnTo>
                  <a:lnTo>
                    <a:pt x="69" y="272"/>
                  </a:lnTo>
                  <a:lnTo>
                    <a:pt x="66" y="281"/>
                  </a:lnTo>
                  <a:lnTo>
                    <a:pt x="64" y="283"/>
                  </a:lnTo>
                  <a:lnTo>
                    <a:pt x="60" y="276"/>
                  </a:lnTo>
                  <a:lnTo>
                    <a:pt x="55" y="263"/>
                  </a:lnTo>
                  <a:lnTo>
                    <a:pt x="49" y="245"/>
                  </a:lnTo>
                  <a:lnTo>
                    <a:pt x="44" y="221"/>
                  </a:lnTo>
                  <a:lnTo>
                    <a:pt x="38" y="195"/>
                  </a:lnTo>
                  <a:lnTo>
                    <a:pt x="32" y="166"/>
                  </a:lnTo>
                  <a:lnTo>
                    <a:pt x="26" y="136"/>
                  </a:lnTo>
                  <a:lnTo>
                    <a:pt x="21" y="107"/>
                  </a:lnTo>
                  <a:lnTo>
                    <a:pt x="15" y="80"/>
                  </a:lnTo>
                  <a:lnTo>
                    <a:pt x="10" y="54"/>
                  </a:lnTo>
                  <a:lnTo>
                    <a:pt x="6" y="33"/>
                  </a:lnTo>
                  <a:lnTo>
                    <a:pt x="2" y="16"/>
                  </a:lnTo>
                  <a:lnTo>
                    <a:pt x="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9"/>
            <p:cNvSpPr>
              <a:spLocks/>
            </p:cNvSpPr>
            <p:nvPr/>
          </p:nvSpPr>
          <p:spPr bwMode="auto">
            <a:xfrm>
              <a:off x="3544" y="1669"/>
              <a:ext cx="622" cy="258"/>
            </a:xfrm>
            <a:custGeom>
              <a:avLst/>
              <a:gdLst>
                <a:gd name="T0" fmla="*/ 248 w 622"/>
                <a:gd name="T1" fmla="*/ 0 h 258"/>
                <a:gd name="T2" fmla="*/ 282 w 622"/>
                <a:gd name="T3" fmla="*/ 3 h 258"/>
                <a:gd name="T4" fmla="*/ 313 w 622"/>
                <a:gd name="T5" fmla="*/ 8 h 258"/>
                <a:gd name="T6" fmla="*/ 341 w 622"/>
                <a:gd name="T7" fmla="*/ 13 h 258"/>
                <a:gd name="T8" fmla="*/ 364 w 622"/>
                <a:gd name="T9" fmla="*/ 20 h 258"/>
                <a:gd name="T10" fmla="*/ 382 w 622"/>
                <a:gd name="T11" fmla="*/ 26 h 258"/>
                <a:gd name="T12" fmla="*/ 395 w 622"/>
                <a:gd name="T13" fmla="*/ 30 h 258"/>
                <a:gd name="T14" fmla="*/ 426 w 622"/>
                <a:gd name="T15" fmla="*/ 38 h 258"/>
                <a:gd name="T16" fmla="*/ 450 w 622"/>
                <a:gd name="T17" fmla="*/ 42 h 258"/>
                <a:gd name="T18" fmla="*/ 473 w 622"/>
                <a:gd name="T19" fmla="*/ 42 h 258"/>
                <a:gd name="T20" fmla="*/ 491 w 622"/>
                <a:gd name="T21" fmla="*/ 41 h 258"/>
                <a:gd name="T22" fmla="*/ 508 w 622"/>
                <a:gd name="T23" fmla="*/ 37 h 258"/>
                <a:gd name="T24" fmla="*/ 521 w 622"/>
                <a:gd name="T25" fmla="*/ 33 h 258"/>
                <a:gd name="T26" fmla="*/ 534 w 622"/>
                <a:gd name="T27" fmla="*/ 28 h 258"/>
                <a:gd name="T28" fmla="*/ 546 w 622"/>
                <a:gd name="T29" fmla="*/ 22 h 258"/>
                <a:gd name="T30" fmla="*/ 546 w 622"/>
                <a:gd name="T31" fmla="*/ 43 h 258"/>
                <a:gd name="T32" fmla="*/ 541 w 622"/>
                <a:gd name="T33" fmla="*/ 62 h 258"/>
                <a:gd name="T34" fmla="*/ 533 w 622"/>
                <a:gd name="T35" fmla="*/ 77 h 258"/>
                <a:gd name="T36" fmla="*/ 522 w 622"/>
                <a:gd name="T37" fmla="*/ 92 h 258"/>
                <a:gd name="T38" fmla="*/ 541 w 622"/>
                <a:gd name="T39" fmla="*/ 97 h 258"/>
                <a:gd name="T40" fmla="*/ 564 w 622"/>
                <a:gd name="T41" fmla="*/ 101 h 258"/>
                <a:gd name="T42" fmla="*/ 591 w 622"/>
                <a:gd name="T43" fmla="*/ 101 h 258"/>
                <a:gd name="T44" fmla="*/ 621 w 622"/>
                <a:gd name="T45" fmla="*/ 98 h 258"/>
                <a:gd name="T46" fmla="*/ 622 w 622"/>
                <a:gd name="T47" fmla="*/ 100 h 258"/>
                <a:gd name="T48" fmla="*/ 622 w 622"/>
                <a:gd name="T49" fmla="*/ 107 h 258"/>
                <a:gd name="T50" fmla="*/ 618 w 622"/>
                <a:gd name="T51" fmla="*/ 119 h 258"/>
                <a:gd name="T52" fmla="*/ 611 w 622"/>
                <a:gd name="T53" fmla="*/ 134 h 258"/>
                <a:gd name="T54" fmla="*/ 602 w 622"/>
                <a:gd name="T55" fmla="*/ 151 h 258"/>
                <a:gd name="T56" fmla="*/ 591 w 622"/>
                <a:gd name="T57" fmla="*/ 168 h 258"/>
                <a:gd name="T58" fmla="*/ 576 w 622"/>
                <a:gd name="T59" fmla="*/ 185 h 258"/>
                <a:gd name="T60" fmla="*/ 559 w 622"/>
                <a:gd name="T61" fmla="*/ 199 h 258"/>
                <a:gd name="T62" fmla="*/ 539 w 622"/>
                <a:gd name="T63" fmla="*/ 212 h 258"/>
                <a:gd name="T64" fmla="*/ 509 w 622"/>
                <a:gd name="T65" fmla="*/ 227 h 258"/>
                <a:gd name="T66" fmla="*/ 481 w 622"/>
                <a:gd name="T67" fmla="*/ 238 h 258"/>
                <a:gd name="T68" fmla="*/ 450 w 622"/>
                <a:gd name="T69" fmla="*/ 248 h 258"/>
                <a:gd name="T70" fmla="*/ 420 w 622"/>
                <a:gd name="T71" fmla="*/ 254 h 258"/>
                <a:gd name="T72" fmla="*/ 388 w 622"/>
                <a:gd name="T73" fmla="*/ 258 h 258"/>
                <a:gd name="T74" fmla="*/ 350 w 622"/>
                <a:gd name="T75" fmla="*/ 258 h 258"/>
                <a:gd name="T76" fmla="*/ 308 w 622"/>
                <a:gd name="T77" fmla="*/ 257 h 258"/>
                <a:gd name="T78" fmla="*/ 272 w 622"/>
                <a:gd name="T79" fmla="*/ 253 h 258"/>
                <a:gd name="T80" fmla="*/ 241 w 622"/>
                <a:gd name="T81" fmla="*/ 248 h 258"/>
                <a:gd name="T82" fmla="*/ 214 w 622"/>
                <a:gd name="T83" fmla="*/ 241 h 258"/>
                <a:gd name="T84" fmla="*/ 186 w 622"/>
                <a:gd name="T85" fmla="*/ 233 h 258"/>
                <a:gd name="T86" fmla="*/ 157 w 622"/>
                <a:gd name="T87" fmla="*/ 224 h 258"/>
                <a:gd name="T88" fmla="*/ 126 w 622"/>
                <a:gd name="T89" fmla="*/ 213 h 258"/>
                <a:gd name="T90" fmla="*/ 90 w 622"/>
                <a:gd name="T91" fmla="*/ 202 h 258"/>
                <a:gd name="T92" fmla="*/ 50 w 622"/>
                <a:gd name="T93" fmla="*/ 190 h 258"/>
                <a:gd name="T94" fmla="*/ 0 w 622"/>
                <a:gd name="T95" fmla="*/ 177 h 258"/>
                <a:gd name="T96" fmla="*/ 7 w 622"/>
                <a:gd name="T97" fmla="*/ 156 h 258"/>
                <a:gd name="T98" fmla="*/ 15 w 622"/>
                <a:gd name="T99" fmla="*/ 135 h 258"/>
                <a:gd name="T100" fmla="*/ 24 w 622"/>
                <a:gd name="T101" fmla="*/ 114 h 258"/>
                <a:gd name="T102" fmla="*/ 35 w 622"/>
                <a:gd name="T103" fmla="*/ 92 h 258"/>
                <a:gd name="T104" fmla="*/ 53 w 622"/>
                <a:gd name="T105" fmla="*/ 71 h 258"/>
                <a:gd name="T106" fmla="*/ 75 w 622"/>
                <a:gd name="T107" fmla="*/ 50 h 258"/>
                <a:gd name="T108" fmla="*/ 106 w 622"/>
                <a:gd name="T109" fmla="*/ 30 h 258"/>
                <a:gd name="T110" fmla="*/ 142 w 622"/>
                <a:gd name="T111" fmla="*/ 14 h 258"/>
                <a:gd name="T112" fmla="*/ 177 w 622"/>
                <a:gd name="T113" fmla="*/ 4 h 258"/>
                <a:gd name="T114" fmla="*/ 214 w 622"/>
                <a:gd name="T115" fmla="*/ 0 h 258"/>
                <a:gd name="T116" fmla="*/ 248 w 622"/>
                <a:gd name="T11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2" h="258">
                  <a:moveTo>
                    <a:pt x="248" y="0"/>
                  </a:moveTo>
                  <a:lnTo>
                    <a:pt x="282" y="3"/>
                  </a:lnTo>
                  <a:lnTo>
                    <a:pt x="313" y="8"/>
                  </a:lnTo>
                  <a:lnTo>
                    <a:pt x="341" y="13"/>
                  </a:lnTo>
                  <a:lnTo>
                    <a:pt x="364" y="20"/>
                  </a:lnTo>
                  <a:lnTo>
                    <a:pt x="382" y="26"/>
                  </a:lnTo>
                  <a:lnTo>
                    <a:pt x="395" y="30"/>
                  </a:lnTo>
                  <a:lnTo>
                    <a:pt x="426" y="38"/>
                  </a:lnTo>
                  <a:lnTo>
                    <a:pt x="450" y="42"/>
                  </a:lnTo>
                  <a:lnTo>
                    <a:pt x="473" y="42"/>
                  </a:lnTo>
                  <a:lnTo>
                    <a:pt x="491" y="41"/>
                  </a:lnTo>
                  <a:lnTo>
                    <a:pt x="508" y="37"/>
                  </a:lnTo>
                  <a:lnTo>
                    <a:pt x="521" y="33"/>
                  </a:lnTo>
                  <a:lnTo>
                    <a:pt x="534" y="28"/>
                  </a:lnTo>
                  <a:lnTo>
                    <a:pt x="546" y="22"/>
                  </a:lnTo>
                  <a:lnTo>
                    <a:pt x="546" y="43"/>
                  </a:lnTo>
                  <a:lnTo>
                    <a:pt x="541" y="62"/>
                  </a:lnTo>
                  <a:lnTo>
                    <a:pt x="533" y="77"/>
                  </a:lnTo>
                  <a:lnTo>
                    <a:pt x="522" y="92"/>
                  </a:lnTo>
                  <a:lnTo>
                    <a:pt x="541" y="97"/>
                  </a:lnTo>
                  <a:lnTo>
                    <a:pt x="564" y="101"/>
                  </a:lnTo>
                  <a:lnTo>
                    <a:pt x="591" y="101"/>
                  </a:lnTo>
                  <a:lnTo>
                    <a:pt x="621" y="98"/>
                  </a:lnTo>
                  <a:lnTo>
                    <a:pt x="622" y="100"/>
                  </a:lnTo>
                  <a:lnTo>
                    <a:pt x="622" y="107"/>
                  </a:lnTo>
                  <a:lnTo>
                    <a:pt x="618" y="119"/>
                  </a:lnTo>
                  <a:lnTo>
                    <a:pt x="611" y="134"/>
                  </a:lnTo>
                  <a:lnTo>
                    <a:pt x="602" y="151"/>
                  </a:lnTo>
                  <a:lnTo>
                    <a:pt x="591" y="168"/>
                  </a:lnTo>
                  <a:lnTo>
                    <a:pt x="576" y="185"/>
                  </a:lnTo>
                  <a:lnTo>
                    <a:pt x="559" y="199"/>
                  </a:lnTo>
                  <a:lnTo>
                    <a:pt x="539" y="212"/>
                  </a:lnTo>
                  <a:lnTo>
                    <a:pt x="509" y="227"/>
                  </a:lnTo>
                  <a:lnTo>
                    <a:pt x="481" y="238"/>
                  </a:lnTo>
                  <a:lnTo>
                    <a:pt x="450" y="248"/>
                  </a:lnTo>
                  <a:lnTo>
                    <a:pt x="420" y="254"/>
                  </a:lnTo>
                  <a:lnTo>
                    <a:pt x="388" y="258"/>
                  </a:lnTo>
                  <a:lnTo>
                    <a:pt x="350" y="258"/>
                  </a:lnTo>
                  <a:lnTo>
                    <a:pt x="308" y="257"/>
                  </a:lnTo>
                  <a:lnTo>
                    <a:pt x="272" y="253"/>
                  </a:lnTo>
                  <a:lnTo>
                    <a:pt x="241" y="248"/>
                  </a:lnTo>
                  <a:lnTo>
                    <a:pt x="214" y="241"/>
                  </a:lnTo>
                  <a:lnTo>
                    <a:pt x="186" y="233"/>
                  </a:lnTo>
                  <a:lnTo>
                    <a:pt x="157" y="224"/>
                  </a:lnTo>
                  <a:lnTo>
                    <a:pt x="126" y="213"/>
                  </a:lnTo>
                  <a:lnTo>
                    <a:pt x="90" y="202"/>
                  </a:lnTo>
                  <a:lnTo>
                    <a:pt x="50" y="190"/>
                  </a:lnTo>
                  <a:lnTo>
                    <a:pt x="0" y="177"/>
                  </a:lnTo>
                  <a:lnTo>
                    <a:pt x="7" y="156"/>
                  </a:lnTo>
                  <a:lnTo>
                    <a:pt x="15" y="135"/>
                  </a:lnTo>
                  <a:lnTo>
                    <a:pt x="24" y="114"/>
                  </a:lnTo>
                  <a:lnTo>
                    <a:pt x="35" y="92"/>
                  </a:lnTo>
                  <a:lnTo>
                    <a:pt x="53" y="71"/>
                  </a:lnTo>
                  <a:lnTo>
                    <a:pt x="75" y="50"/>
                  </a:lnTo>
                  <a:lnTo>
                    <a:pt x="106" y="30"/>
                  </a:lnTo>
                  <a:lnTo>
                    <a:pt x="142" y="14"/>
                  </a:lnTo>
                  <a:lnTo>
                    <a:pt x="177" y="4"/>
                  </a:lnTo>
                  <a:lnTo>
                    <a:pt x="214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170000"/>
            </a:solidFill>
            <a:ln w="0">
              <a:solidFill>
                <a:srgbClr val="17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0"/>
            <p:cNvSpPr>
              <a:spLocks/>
            </p:cNvSpPr>
            <p:nvPr/>
          </p:nvSpPr>
          <p:spPr bwMode="auto">
            <a:xfrm>
              <a:off x="3315" y="2421"/>
              <a:ext cx="390" cy="500"/>
            </a:xfrm>
            <a:custGeom>
              <a:avLst/>
              <a:gdLst>
                <a:gd name="T0" fmla="*/ 390 w 390"/>
                <a:gd name="T1" fmla="*/ 0 h 500"/>
                <a:gd name="T2" fmla="*/ 237 w 390"/>
                <a:gd name="T3" fmla="*/ 223 h 500"/>
                <a:gd name="T4" fmla="*/ 234 w 390"/>
                <a:gd name="T5" fmla="*/ 226 h 500"/>
                <a:gd name="T6" fmla="*/ 228 w 390"/>
                <a:gd name="T7" fmla="*/ 231 h 500"/>
                <a:gd name="T8" fmla="*/ 217 w 390"/>
                <a:gd name="T9" fmla="*/ 240 h 500"/>
                <a:gd name="T10" fmla="*/ 203 w 390"/>
                <a:gd name="T11" fmla="*/ 252 h 500"/>
                <a:gd name="T12" fmla="*/ 189 w 390"/>
                <a:gd name="T13" fmla="*/ 268 h 500"/>
                <a:gd name="T14" fmla="*/ 173 w 390"/>
                <a:gd name="T15" fmla="*/ 286 h 500"/>
                <a:gd name="T16" fmla="*/ 157 w 390"/>
                <a:gd name="T17" fmla="*/ 307 h 500"/>
                <a:gd name="T18" fmla="*/ 143 w 390"/>
                <a:gd name="T19" fmla="*/ 332 h 500"/>
                <a:gd name="T20" fmla="*/ 130 w 390"/>
                <a:gd name="T21" fmla="*/ 360 h 500"/>
                <a:gd name="T22" fmla="*/ 120 w 390"/>
                <a:gd name="T23" fmla="*/ 390 h 500"/>
                <a:gd name="T24" fmla="*/ 115 w 390"/>
                <a:gd name="T25" fmla="*/ 422 h 500"/>
                <a:gd name="T26" fmla="*/ 114 w 390"/>
                <a:gd name="T27" fmla="*/ 460 h 500"/>
                <a:gd name="T28" fmla="*/ 117 w 390"/>
                <a:gd name="T29" fmla="*/ 500 h 500"/>
                <a:gd name="T30" fmla="*/ 102 w 390"/>
                <a:gd name="T31" fmla="*/ 500 h 500"/>
                <a:gd name="T32" fmla="*/ 88 w 390"/>
                <a:gd name="T33" fmla="*/ 497 h 500"/>
                <a:gd name="T34" fmla="*/ 75 w 390"/>
                <a:gd name="T35" fmla="*/ 490 h 500"/>
                <a:gd name="T36" fmla="*/ 66 w 390"/>
                <a:gd name="T37" fmla="*/ 479 h 500"/>
                <a:gd name="T38" fmla="*/ 0 w 390"/>
                <a:gd name="T39" fmla="*/ 365 h 500"/>
                <a:gd name="T40" fmla="*/ 11 w 390"/>
                <a:gd name="T41" fmla="*/ 324 h 500"/>
                <a:gd name="T42" fmla="*/ 25 w 390"/>
                <a:gd name="T43" fmla="*/ 285 h 500"/>
                <a:gd name="T44" fmla="*/ 41 w 390"/>
                <a:gd name="T45" fmla="*/ 248 h 500"/>
                <a:gd name="T46" fmla="*/ 60 w 390"/>
                <a:gd name="T47" fmla="*/ 212 h 500"/>
                <a:gd name="T48" fmla="*/ 80 w 390"/>
                <a:gd name="T49" fmla="*/ 179 h 500"/>
                <a:gd name="T50" fmla="*/ 101 w 390"/>
                <a:gd name="T51" fmla="*/ 147 h 500"/>
                <a:gd name="T52" fmla="*/ 122 w 390"/>
                <a:gd name="T53" fmla="*/ 120 h 500"/>
                <a:gd name="T54" fmla="*/ 141 w 390"/>
                <a:gd name="T55" fmla="*/ 96 h 500"/>
                <a:gd name="T56" fmla="*/ 161 w 390"/>
                <a:gd name="T57" fmla="*/ 75 h 500"/>
                <a:gd name="T58" fmla="*/ 178 w 390"/>
                <a:gd name="T59" fmla="*/ 58 h 500"/>
                <a:gd name="T60" fmla="*/ 191 w 390"/>
                <a:gd name="T61" fmla="*/ 47 h 500"/>
                <a:gd name="T62" fmla="*/ 203 w 390"/>
                <a:gd name="T63" fmla="*/ 40 h 500"/>
                <a:gd name="T64" fmla="*/ 219 w 390"/>
                <a:gd name="T65" fmla="*/ 35 h 500"/>
                <a:gd name="T66" fmla="*/ 238 w 390"/>
                <a:gd name="T67" fmla="*/ 28 h 500"/>
                <a:gd name="T68" fmla="*/ 262 w 390"/>
                <a:gd name="T69" fmla="*/ 23 h 500"/>
                <a:gd name="T70" fmla="*/ 287 w 390"/>
                <a:gd name="T71" fmla="*/ 18 h 500"/>
                <a:gd name="T72" fmla="*/ 312 w 390"/>
                <a:gd name="T73" fmla="*/ 13 h 500"/>
                <a:gd name="T74" fmla="*/ 336 w 390"/>
                <a:gd name="T75" fmla="*/ 9 h 500"/>
                <a:gd name="T76" fmla="*/ 357 w 390"/>
                <a:gd name="T77" fmla="*/ 5 h 500"/>
                <a:gd name="T78" fmla="*/ 374 w 390"/>
                <a:gd name="T79" fmla="*/ 2 h 500"/>
                <a:gd name="T80" fmla="*/ 386 w 390"/>
                <a:gd name="T81" fmla="*/ 1 h 500"/>
                <a:gd name="T82" fmla="*/ 390 w 390"/>
                <a:gd name="T8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0" h="500">
                  <a:moveTo>
                    <a:pt x="390" y="0"/>
                  </a:moveTo>
                  <a:lnTo>
                    <a:pt x="237" y="223"/>
                  </a:lnTo>
                  <a:lnTo>
                    <a:pt x="234" y="226"/>
                  </a:lnTo>
                  <a:lnTo>
                    <a:pt x="228" y="231"/>
                  </a:lnTo>
                  <a:lnTo>
                    <a:pt x="217" y="240"/>
                  </a:lnTo>
                  <a:lnTo>
                    <a:pt x="203" y="252"/>
                  </a:lnTo>
                  <a:lnTo>
                    <a:pt x="189" y="268"/>
                  </a:lnTo>
                  <a:lnTo>
                    <a:pt x="173" y="286"/>
                  </a:lnTo>
                  <a:lnTo>
                    <a:pt x="157" y="307"/>
                  </a:lnTo>
                  <a:lnTo>
                    <a:pt x="143" y="332"/>
                  </a:lnTo>
                  <a:lnTo>
                    <a:pt x="130" y="360"/>
                  </a:lnTo>
                  <a:lnTo>
                    <a:pt x="120" y="390"/>
                  </a:lnTo>
                  <a:lnTo>
                    <a:pt x="115" y="422"/>
                  </a:lnTo>
                  <a:lnTo>
                    <a:pt x="114" y="460"/>
                  </a:lnTo>
                  <a:lnTo>
                    <a:pt x="117" y="500"/>
                  </a:lnTo>
                  <a:lnTo>
                    <a:pt x="102" y="500"/>
                  </a:lnTo>
                  <a:lnTo>
                    <a:pt x="88" y="497"/>
                  </a:lnTo>
                  <a:lnTo>
                    <a:pt x="75" y="490"/>
                  </a:lnTo>
                  <a:lnTo>
                    <a:pt x="66" y="479"/>
                  </a:lnTo>
                  <a:lnTo>
                    <a:pt x="0" y="365"/>
                  </a:lnTo>
                  <a:lnTo>
                    <a:pt x="11" y="324"/>
                  </a:lnTo>
                  <a:lnTo>
                    <a:pt x="25" y="285"/>
                  </a:lnTo>
                  <a:lnTo>
                    <a:pt x="41" y="248"/>
                  </a:lnTo>
                  <a:lnTo>
                    <a:pt x="60" y="212"/>
                  </a:lnTo>
                  <a:lnTo>
                    <a:pt x="80" y="179"/>
                  </a:lnTo>
                  <a:lnTo>
                    <a:pt x="101" y="147"/>
                  </a:lnTo>
                  <a:lnTo>
                    <a:pt x="122" y="120"/>
                  </a:lnTo>
                  <a:lnTo>
                    <a:pt x="141" y="96"/>
                  </a:lnTo>
                  <a:lnTo>
                    <a:pt x="161" y="75"/>
                  </a:lnTo>
                  <a:lnTo>
                    <a:pt x="178" y="58"/>
                  </a:lnTo>
                  <a:lnTo>
                    <a:pt x="191" y="47"/>
                  </a:lnTo>
                  <a:lnTo>
                    <a:pt x="203" y="40"/>
                  </a:lnTo>
                  <a:lnTo>
                    <a:pt x="219" y="35"/>
                  </a:lnTo>
                  <a:lnTo>
                    <a:pt x="238" y="28"/>
                  </a:lnTo>
                  <a:lnTo>
                    <a:pt x="262" y="23"/>
                  </a:lnTo>
                  <a:lnTo>
                    <a:pt x="287" y="18"/>
                  </a:lnTo>
                  <a:lnTo>
                    <a:pt x="312" y="13"/>
                  </a:lnTo>
                  <a:lnTo>
                    <a:pt x="336" y="9"/>
                  </a:lnTo>
                  <a:lnTo>
                    <a:pt x="357" y="5"/>
                  </a:lnTo>
                  <a:lnTo>
                    <a:pt x="374" y="2"/>
                  </a:lnTo>
                  <a:lnTo>
                    <a:pt x="386" y="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1"/>
            <p:cNvSpPr>
              <a:spLocks/>
            </p:cNvSpPr>
            <p:nvPr/>
          </p:nvSpPr>
          <p:spPr bwMode="auto">
            <a:xfrm>
              <a:off x="3549" y="2421"/>
              <a:ext cx="290" cy="501"/>
            </a:xfrm>
            <a:custGeom>
              <a:avLst/>
              <a:gdLst>
                <a:gd name="T0" fmla="*/ 156 w 290"/>
                <a:gd name="T1" fmla="*/ 0 h 501"/>
                <a:gd name="T2" fmla="*/ 290 w 290"/>
                <a:gd name="T3" fmla="*/ 501 h 501"/>
                <a:gd name="T4" fmla="*/ 7 w 290"/>
                <a:gd name="T5" fmla="*/ 501 h 501"/>
                <a:gd name="T6" fmla="*/ 6 w 290"/>
                <a:gd name="T7" fmla="*/ 452 h 501"/>
                <a:gd name="T8" fmla="*/ 4 w 290"/>
                <a:gd name="T9" fmla="*/ 407 h 501"/>
                <a:gd name="T10" fmla="*/ 4 w 290"/>
                <a:gd name="T11" fmla="*/ 363 h 501"/>
                <a:gd name="T12" fmla="*/ 3 w 290"/>
                <a:gd name="T13" fmla="*/ 324 h 501"/>
                <a:gd name="T14" fmla="*/ 2 w 290"/>
                <a:gd name="T15" fmla="*/ 289 h 501"/>
                <a:gd name="T16" fmla="*/ 2 w 290"/>
                <a:gd name="T17" fmla="*/ 260 h 501"/>
                <a:gd name="T18" fmla="*/ 0 w 290"/>
                <a:gd name="T19" fmla="*/ 238 h 501"/>
                <a:gd name="T20" fmla="*/ 0 w 290"/>
                <a:gd name="T21" fmla="*/ 225 h 501"/>
                <a:gd name="T22" fmla="*/ 0 w 290"/>
                <a:gd name="T23" fmla="*/ 219 h 501"/>
                <a:gd name="T24" fmla="*/ 27 w 290"/>
                <a:gd name="T25" fmla="*/ 23 h 501"/>
                <a:gd name="T26" fmla="*/ 156 w 290"/>
                <a:gd name="T2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501">
                  <a:moveTo>
                    <a:pt x="156" y="0"/>
                  </a:moveTo>
                  <a:lnTo>
                    <a:pt x="290" y="501"/>
                  </a:lnTo>
                  <a:lnTo>
                    <a:pt x="7" y="501"/>
                  </a:lnTo>
                  <a:lnTo>
                    <a:pt x="6" y="452"/>
                  </a:lnTo>
                  <a:lnTo>
                    <a:pt x="4" y="407"/>
                  </a:lnTo>
                  <a:lnTo>
                    <a:pt x="4" y="363"/>
                  </a:lnTo>
                  <a:lnTo>
                    <a:pt x="3" y="324"/>
                  </a:lnTo>
                  <a:lnTo>
                    <a:pt x="2" y="289"/>
                  </a:lnTo>
                  <a:lnTo>
                    <a:pt x="2" y="260"/>
                  </a:lnTo>
                  <a:lnTo>
                    <a:pt x="0" y="238"/>
                  </a:lnTo>
                  <a:lnTo>
                    <a:pt x="0" y="225"/>
                  </a:lnTo>
                  <a:lnTo>
                    <a:pt x="0" y="219"/>
                  </a:lnTo>
                  <a:lnTo>
                    <a:pt x="27" y="23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2"/>
            <p:cNvSpPr>
              <a:spLocks/>
            </p:cNvSpPr>
            <p:nvPr/>
          </p:nvSpPr>
          <p:spPr bwMode="auto">
            <a:xfrm>
              <a:off x="3633" y="2390"/>
              <a:ext cx="206" cy="532"/>
            </a:xfrm>
            <a:custGeom>
              <a:avLst/>
              <a:gdLst>
                <a:gd name="T0" fmla="*/ 64 w 206"/>
                <a:gd name="T1" fmla="*/ 0 h 532"/>
                <a:gd name="T2" fmla="*/ 206 w 206"/>
                <a:gd name="T3" fmla="*/ 532 h 532"/>
                <a:gd name="T4" fmla="*/ 198 w 206"/>
                <a:gd name="T5" fmla="*/ 532 h 532"/>
                <a:gd name="T6" fmla="*/ 50 w 206"/>
                <a:gd name="T7" fmla="*/ 270 h 532"/>
                <a:gd name="T8" fmla="*/ 54 w 206"/>
                <a:gd name="T9" fmla="*/ 227 h 532"/>
                <a:gd name="T10" fmla="*/ 0 w 206"/>
                <a:gd name="T11" fmla="*/ 173 h 532"/>
                <a:gd name="T12" fmla="*/ 33 w 206"/>
                <a:gd name="T13" fmla="*/ 31 h 532"/>
                <a:gd name="T14" fmla="*/ 64 w 206"/>
                <a:gd name="T1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532">
                  <a:moveTo>
                    <a:pt x="64" y="0"/>
                  </a:moveTo>
                  <a:lnTo>
                    <a:pt x="206" y="532"/>
                  </a:lnTo>
                  <a:lnTo>
                    <a:pt x="198" y="532"/>
                  </a:lnTo>
                  <a:lnTo>
                    <a:pt x="50" y="270"/>
                  </a:lnTo>
                  <a:lnTo>
                    <a:pt x="54" y="227"/>
                  </a:lnTo>
                  <a:lnTo>
                    <a:pt x="0" y="173"/>
                  </a:lnTo>
                  <a:lnTo>
                    <a:pt x="33" y="3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3"/>
            <p:cNvSpPr>
              <a:spLocks/>
            </p:cNvSpPr>
            <p:nvPr/>
          </p:nvSpPr>
          <p:spPr bwMode="auto">
            <a:xfrm>
              <a:off x="4173" y="2783"/>
              <a:ext cx="180" cy="397"/>
            </a:xfrm>
            <a:custGeom>
              <a:avLst/>
              <a:gdLst>
                <a:gd name="T0" fmla="*/ 171 w 180"/>
                <a:gd name="T1" fmla="*/ 0 h 397"/>
                <a:gd name="T2" fmla="*/ 178 w 180"/>
                <a:gd name="T3" fmla="*/ 38 h 397"/>
                <a:gd name="T4" fmla="*/ 180 w 180"/>
                <a:gd name="T5" fmla="*/ 76 h 397"/>
                <a:gd name="T6" fmla="*/ 179 w 180"/>
                <a:gd name="T7" fmla="*/ 127 h 397"/>
                <a:gd name="T8" fmla="*/ 174 w 180"/>
                <a:gd name="T9" fmla="*/ 174 h 397"/>
                <a:gd name="T10" fmla="*/ 168 w 180"/>
                <a:gd name="T11" fmla="*/ 217 h 397"/>
                <a:gd name="T12" fmla="*/ 161 w 180"/>
                <a:gd name="T13" fmla="*/ 257 h 397"/>
                <a:gd name="T14" fmla="*/ 151 w 180"/>
                <a:gd name="T15" fmla="*/ 292 h 397"/>
                <a:gd name="T16" fmla="*/ 142 w 180"/>
                <a:gd name="T17" fmla="*/ 322 h 397"/>
                <a:gd name="T18" fmla="*/ 134 w 180"/>
                <a:gd name="T19" fmla="*/ 348 h 397"/>
                <a:gd name="T20" fmla="*/ 126 w 180"/>
                <a:gd name="T21" fmla="*/ 369 h 397"/>
                <a:gd name="T22" fmla="*/ 120 w 180"/>
                <a:gd name="T23" fmla="*/ 384 h 397"/>
                <a:gd name="T24" fmla="*/ 116 w 180"/>
                <a:gd name="T25" fmla="*/ 393 h 397"/>
                <a:gd name="T26" fmla="*/ 115 w 180"/>
                <a:gd name="T27" fmla="*/ 397 h 397"/>
                <a:gd name="T28" fmla="*/ 0 w 180"/>
                <a:gd name="T29" fmla="*/ 359 h 397"/>
                <a:gd name="T30" fmla="*/ 1 w 180"/>
                <a:gd name="T31" fmla="*/ 356 h 397"/>
                <a:gd name="T32" fmla="*/ 3 w 180"/>
                <a:gd name="T33" fmla="*/ 347 h 397"/>
                <a:gd name="T34" fmla="*/ 9 w 180"/>
                <a:gd name="T35" fmla="*/ 333 h 397"/>
                <a:gd name="T36" fmla="*/ 15 w 180"/>
                <a:gd name="T37" fmla="*/ 313 h 397"/>
                <a:gd name="T38" fmla="*/ 23 w 180"/>
                <a:gd name="T39" fmla="*/ 291 h 397"/>
                <a:gd name="T40" fmla="*/ 31 w 180"/>
                <a:gd name="T41" fmla="*/ 265 h 397"/>
                <a:gd name="T42" fmla="*/ 37 w 180"/>
                <a:gd name="T43" fmla="*/ 236 h 397"/>
                <a:gd name="T44" fmla="*/ 45 w 180"/>
                <a:gd name="T45" fmla="*/ 206 h 397"/>
                <a:gd name="T46" fmla="*/ 51 w 180"/>
                <a:gd name="T47" fmla="*/ 173 h 397"/>
                <a:gd name="T48" fmla="*/ 56 w 180"/>
                <a:gd name="T49" fmla="*/ 142 h 397"/>
                <a:gd name="T50" fmla="*/ 65 w 180"/>
                <a:gd name="T51" fmla="*/ 142 h 397"/>
                <a:gd name="T52" fmla="*/ 65 w 180"/>
                <a:gd name="T53" fmla="*/ 142 h 397"/>
                <a:gd name="T54" fmla="*/ 79 w 180"/>
                <a:gd name="T55" fmla="*/ 139 h 397"/>
                <a:gd name="T56" fmla="*/ 92 w 180"/>
                <a:gd name="T57" fmla="*/ 131 h 397"/>
                <a:gd name="T58" fmla="*/ 102 w 180"/>
                <a:gd name="T59" fmla="*/ 119 h 397"/>
                <a:gd name="T60" fmla="*/ 171 w 180"/>
                <a:gd name="T6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" h="397">
                  <a:moveTo>
                    <a:pt x="171" y="0"/>
                  </a:moveTo>
                  <a:lnTo>
                    <a:pt x="178" y="38"/>
                  </a:lnTo>
                  <a:lnTo>
                    <a:pt x="180" y="76"/>
                  </a:lnTo>
                  <a:lnTo>
                    <a:pt x="179" y="127"/>
                  </a:lnTo>
                  <a:lnTo>
                    <a:pt x="174" y="174"/>
                  </a:lnTo>
                  <a:lnTo>
                    <a:pt x="168" y="217"/>
                  </a:lnTo>
                  <a:lnTo>
                    <a:pt x="161" y="257"/>
                  </a:lnTo>
                  <a:lnTo>
                    <a:pt x="151" y="292"/>
                  </a:lnTo>
                  <a:lnTo>
                    <a:pt x="142" y="322"/>
                  </a:lnTo>
                  <a:lnTo>
                    <a:pt x="134" y="348"/>
                  </a:lnTo>
                  <a:lnTo>
                    <a:pt x="126" y="369"/>
                  </a:lnTo>
                  <a:lnTo>
                    <a:pt x="120" y="384"/>
                  </a:lnTo>
                  <a:lnTo>
                    <a:pt x="116" y="393"/>
                  </a:lnTo>
                  <a:lnTo>
                    <a:pt x="115" y="397"/>
                  </a:lnTo>
                  <a:lnTo>
                    <a:pt x="0" y="359"/>
                  </a:lnTo>
                  <a:lnTo>
                    <a:pt x="1" y="356"/>
                  </a:lnTo>
                  <a:lnTo>
                    <a:pt x="3" y="347"/>
                  </a:lnTo>
                  <a:lnTo>
                    <a:pt x="9" y="333"/>
                  </a:lnTo>
                  <a:lnTo>
                    <a:pt x="15" y="313"/>
                  </a:lnTo>
                  <a:lnTo>
                    <a:pt x="23" y="291"/>
                  </a:lnTo>
                  <a:lnTo>
                    <a:pt x="31" y="265"/>
                  </a:lnTo>
                  <a:lnTo>
                    <a:pt x="37" y="236"/>
                  </a:lnTo>
                  <a:lnTo>
                    <a:pt x="45" y="206"/>
                  </a:lnTo>
                  <a:lnTo>
                    <a:pt x="51" y="173"/>
                  </a:lnTo>
                  <a:lnTo>
                    <a:pt x="56" y="142"/>
                  </a:lnTo>
                  <a:lnTo>
                    <a:pt x="65" y="142"/>
                  </a:lnTo>
                  <a:lnTo>
                    <a:pt x="65" y="142"/>
                  </a:lnTo>
                  <a:lnTo>
                    <a:pt x="79" y="139"/>
                  </a:lnTo>
                  <a:lnTo>
                    <a:pt x="92" y="131"/>
                  </a:lnTo>
                  <a:lnTo>
                    <a:pt x="102" y="119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4"/>
            <p:cNvSpPr>
              <a:spLocks/>
            </p:cNvSpPr>
            <p:nvPr/>
          </p:nvSpPr>
          <p:spPr bwMode="auto">
            <a:xfrm>
              <a:off x="3955" y="2421"/>
              <a:ext cx="389" cy="504"/>
            </a:xfrm>
            <a:custGeom>
              <a:avLst/>
              <a:gdLst>
                <a:gd name="T0" fmla="*/ 0 w 389"/>
                <a:gd name="T1" fmla="*/ 0 h 504"/>
                <a:gd name="T2" fmla="*/ 4 w 389"/>
                <a:gd name="T3" fmla="*/ 1 h 504"/>
                <a:gd name="T4" fmla="*/ 16 w 389"/>
                <a:gd name="T5" fmla="*/ 2 h 504"/>
                <a:gd name="T6" fmla="*/ 33 w 389"/>
                <a:gd name="T7" fmla="*/ 5 h 504"/>
                <a:gd name="T8" fmla="*/ 54 w 389"/>
                <a:gd name="T9" fmla="*/ 9 h 504"/>
                <a:gd name="T10" fmla="*/ 79 w 389"/>
                <a:gd name="T11" fmla="*/ 13 h 504"/>
                <a:gd name="T12" fmla="*/ 104 w 389"/>
                <a:gd name="T13" fmla="*/ 18 h 504"/>
                <a:gd name="T14" fmla="*/ 128 w 389"/>
                <a:gd name="T15" fmla="*/ 23 h 504"/>
                <a:gd name="T16" fmla="*/ 152 w 389"/>
                <a:gd name="T17" fmla="*/ 28 h 504"/>
                <a:gd name="T18" fmla="*/ 172 w 389"/>
                <a:gd name="T19" fmla="*/ 35 h 504"/>
                <a:gd name="T20" fmla="*/ 187 w 389"/>
                <a:gd name="T21" fmla="*/ 40 h 504"/>
                <a:gd name="T22" fmla="*/ 198 w 389"/>
                <a:gd name="T23" fmla="*/ 47 h 504"/>
                <a:gd name="T24" fmla="*/ 212 w 389"/>
                <a:gd name="T25" fmla="*/ 58 h 504"/>
                <a:gd name="T26" fmla="*/ 229 w 389"/>
                <a:gd name="T27" fmla="*/ 75 h 504"/>
                <a:gd name="T28" fmla="*/ 248 w 389"/>
                <a:gd name="T29" fmla="*/ 95 h 504"/>
                <a:gd name="T30" fmla="*/ 269 w 389"/>
                <a:gd name="T31" fmla="*/ 120 h 504"/>
                <a:gd name="T32" fmla="*/ 290 w 389"/>
                <a:gd name="T33" fmla="*/ 147 h 504"/>
                <a:gd name="T34" fmla="*/ 309 w 389"/>
                <a:gd name="T35" fmla="*/ 178 h 504"/>
                <a:gd name="T36" fmla="*/ 330 w 389"/>
                <a:gd name="T37" fmla="*/ 210 h 504"/>
                <a:gd name="T38" fmla="*/ 348 w 389"/>
                <a:gd name="T39" fmla="*/ 246 h 504"/>
                <a:gd name="T40" fmla="*/ 365 w 389"/>
                <a:gd name="T41" fmla="*/ 284 h 504"/>
                <a:gd name="T42" fmla="*/ 379 w 389"/>
                <a:gd name="T43" fmla="*/ 322 h 504"/>
                <a:gd name="T44" fmla="*/ 389 w 389"/>
                <a:gd name="T45" fmla="*/ 362 h 504"/>
                <a:gd name="T46" fmla="*/ 320 w 389"/>
                <a:gd name="T47" fmla="*/ 481 h 504"/>
                <a:gd name="T48" fmla="*/ 310 w 389"/>
                <a:gd name="T49" fmla="*/ 493 h 504"/>
                <a:gd name="T50" fmla="*/ 297 w 389"/>
                <a:gd name="T51" fmla="*/ 501 h 504"/>
                <a:gd name="T52" fmla="*/ 283 w 389"/>
                <a:gd name="T53" fmla="*/ 504 h 504"/>
                <a:gd name="T54" fmla="*/ 283 w 389"/>
                <a:gd name="T55" fmla="*/ 504 h 504"/>
                <a:gd name="T56" fmla="*/ 274 w 389"/>
                <a:gd name="T57" fmla="*/ 504 h 504"/>
                <a:gd name="T58" fmla="*/ 276 w 389"/>
                <a:gd name="T59" fmla="*/ 462 h 504"/>
                <a:gd name="T60" fmla="*/ 275 w 389"/>
                <a:gd name="T61" fmla="*/ 422 h 504"/>
                <a:gd name="T62" fmla="*/ 270 w 389"/>
                <a:gd name="T63" fmla="*/ 390 h 504"/>
                <a:gd name="T64" fmla="*/ 261 w 389"/>
                <a:gd name="T65" fmla="*/ 360 h 504"/>
                <a:gd name="T66" fmla="*/ 248 w 389"/>
                <a:gd name="T67" fmla="*/ 332 h 504"/>
                <a:gd name="T68" fmla="*/ 233 w 389"/>
                <a:gd name="T69" fmla="*/ 307 h 504"/>
                <a:gd name="T70" fmla="*/ 218 w 389"/>
                <a:gd name="T71" fmla="*/ 286 h 504"/>
                <a:gd name="T72" fmla="*/ 202 w 389"/>
                <a:gd name="T73" fmla="*/ 268 h 504"/>
                <a:gd name="T74" fmla="*/ 186 w 389"/>
                <a:gd name="T75" fmla="*/ 252 h 504"/>
                <a:gd name="T76" fmla="*/ 173 w 389"/>
                <a:gd name="T77" fmla="*/ 240 h 504"/>
                <a:gd name="T78" fmla="*/ 163 w 389"/>
                <a:gd name="T79" fmla="*/ 231 h 504"/>
                <a:gd name="T80" fmla="*/ 156 w 389"/>
                <a:gd name="T81" fmla="*/ 226 h 504"/>
                <a:gd name="T82" fmla="*/ 153 w 389"/>
                <a:gd name="T83" fmla="*/ 223 h 504"/>
                <a:gd name="T84" fmla="*/ 0 w 389"/>
                <a:gd name="T8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9" h="504">
                  <a:moveTo>
                    <a:pt x="0" y="0"/>
                  </a:moveTo>
                  <a:lnTo>
                    <a:pt x="4" y="1"/>
                  </a:lnTo>
                  <a:lnTo>
                    <a:pt x="16" y="2"/>
                  </a:lnTo>
                  <a:lnTo>
                    <a:pt x="33" y="5"/>
                  </a:lnTo>
                  <a:lnTo>
                    <a:pt x="54" y="9"/>
                  </a:lnTo>
                  <a:lnTo>
                    <a:pt x="79" y="13"/>
                  </a:lnTo>
                  <a:lnTo>
                    <a:pt x="104" y="18"/>
                  </a:lnTo>
                  <a:lnTo>
                    <a:pt x="128" y="23"/>
                  </a:lnTo>
                  <a:lnTo>
                    <a:pt x="152" y="28"/>
                  </a:lnTo>
                  <a:lnTo>
                    <a:pt x="172" y="35"/>
                  </a:lnTo>
                  <a:lnTo>
                    <a:pt x="187" y="40"/>
                  </a:lnTo>
                  <a:lnTo>
                    <a:pt x="198" y="47"/>
                  </a:lnTo>
                  <a:lnTo>
                    <a:pt x="212" y="58"/>
                  </a:lnTo>
                  <a:lnTo>
                    <a:pt x="229" y="75"/>
                  </a:lnTo>
                  <a:lnTo>
                    <a:pt x="248" y="95"/>
                  </a:lnTo>
                  <a:lnTo>
                    <a:pt x="269" y="120"/>
                  </a:lnTo>
                  <a:lnTo>
                    <a:pt x="290" y="147"/>
                  </a:lnTo>
                  <a:lnTo>
                    <a:pt x="309" y="178"/>
                  </a:lnTo>
                  <a:lnTo>
                    <a:pt x="330" y="210"/>
                  </a:lnTo>
                  <a:lnTo>
                    <a:pt x="348" y="246"/>
                  </a:lnTo>
                  <a:lnTo>
                    <a:pt x="365" y="284"/>
                  </a:lnTo>
                  <a:lnTo>
                    <a:pt x="379" y="322"/>
                  </a:lnTo>
                  <a:lnTo>
                    <a:pt x="389" y="362"/>
                  </a:lnTo>
                  <a:lnTo>
                    <a:pt x="320" y="481"/>
                  </a:lnTo>
                  <a:lnTo>
                    <a:pt x="310" y="493"/>
                  </a:lnTo>
                  <a:lnTo>
                    <a:pt x="297" y="501"/>
                  </a:lnTo>
                  <a:lnTo>
                    <a:pt x="283" y="504"/>
                  </a:lnTo>
                  <a:lnTo>
                    <a:pt x="283" y="504"/>
                  </a:lnTo>
                  <a:lnTo>
                    <a:pt x="274" y="504"/>
                  </a:lnTo>
                  <a:lnTo>
                    <a:pt x="276" y="462"/>
                  </a:lnTo>
                  <a:lnTo>
                    <a:pt x="275" y="422"/>
                  </a:lnTo>
                  <a:lnTo>
                    <a:pt x="270" y="390"/>
                  </a:lnTo>
                  <a:lnTo>
                    <a:pt x="261" y="360"/>
                  </a:lnTo>
                  <a:lnTo>
                    <a:pt x="248" y="332"/>
                  </a:lnTo>
                  <a:lnTo>
                    <a:pt x="233" y="307"/>
                  </a:lnTo>
                  <a:lnTo>
                    <a:pt x="218" y="286"/>
                  </a:lnTo>
                  <a:lnTo>
                    <a:pt x="202" y="268"/>
                  </a:lnTo>
                  <a:lnTo>
                    <a:pt x="186" y="252"/>
                  </a:lnTo>
                  <a:lnTo>
                    <a:pt x="173" y="240"/>
                  </a:lnTo>
                  <a:lnTo>
                    <a:pt x="163" y="231"/>
                  </a:lnTo>
                  <a:lnTo>
                    <a:pt x="156" y="226"/>
                  </a:lnTo>
                  <a:lnTo>
                    <a:pt x="153" y="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5"/>
            <p:cNvSpPr>
              <a:spLocks/>
            </p:cNvSpPr>
            <p:nvPr/>
          </p:nvSpPr>
          <p:spPr bwMode="auto">
            <a:xfrm>
              <a:off x="3822" y="2421"/>
              <a:ext cx="289" cy="502"/>
            </a:xfrm>
            <a:custGeom>
              <a:avLst/>
              <a:gdLst>
                <a:gd name="T0" fmla="*/ 133 w 289"/>
                <a:gd name="T1" fmla="*/ 0 h 502"/>
                <a:gd name="T2" fmla="*/ 263 w 289"/>
                <a:gd name="T3" fmla="*/ 23 h 502"/>
                <a:gd name="T4" fmla="*/ 289 w 289"/>
                <a:gd name="T5" fmla="*/ 219 h 502"/>
                <a:gd name="T6" fmla="*/ 289 w 289"/>
                <a:gd name="T7" fmla="*/ 225 h 502"/>
                <a:gd name="T8" fmla="*/ 288 w 289"/>
                <a:gd name="T9" fmla="*/ 238 h 502"/>
                <a:gd name="T10" fmla="*/ 288 w 289"/>
                <a:gd name="T11" fmla="*/ 260 h 502"/>
                <a:gd name="T12" fmla="*/ 288 w 289"/>
                <a:gd name="T13" fmla="*/ 289 h 502"/>
                <a:gd name="T14" fmla="*/ 286 w 289"/>
                <a:gd name="T15" fmla="*/ 324 h 502"/>
                <a:gd name="T16" fmla="*/ 285 w 289"/>
                <a:gd name="T17" fmla="*/ 365 h 502"/>
                <a:gd name="T18" fmla="*/ 285 w 289"/>
                <a:gd name="T19" fmla="*/ 408 h 502"/>
                <a:gd name="T20" fmla="*/ 284 w 289"/>
                <a:gd name="T21" fmla="*/ 455 h 502"/>
                <a:gd name="T22" fmla="*/ 282 w 289"/>
                <a:gd name="T23" fmla="*/ 502 h 502"/>
                <a:gd name="T24" fmla="*/ 0 w 289"/>
                <a:gd name="T25" fmla="*/ 501 h 502"/>
                <a:gd name="T26" fmla="*/ 133 w 289"/>
                <a:gd name="T27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502">
                  <a:moveTo>
                    <a:pt x="133" y="0"/>
                  </a:moveTo>
                  <a:lnTo>
                    <a:pt x="263" y="23"/>
                  </a:lnTo>
                  <a:lnTo>
                    <a:pt x="289" y="219"/>
                  </a:lnTo>
                  <a:lnTo>
                    <a:pt x="289" y="225"/>
                  </a:lnTo>
                  <a:lnTo>
                    <a:pt x="288" y="238"/>
                  </a:lnTo>
                  <a:lnTo>
                    <a:pt x="288" y="260"/>
                  </a:lnTo>
                  <a:lnTo>
                    <a:pt x="288" y="289"/>
                  </a:lnTo>
                  <a:lnTo>
                    <a:pt x="286" y="324"/>
                  </a:lnTo>
                  <a:lnTo>
                    <a:pt x="285" y="365"/>
                  </a:lnTo>
                  <a:lnTo>
                    <a:pt x="285" y="408"/>
                  </a:lnTo>
                  <a:lnTo>
                    <a:pt x="284" y="455"/>
                  </a:lnTo>
                  <a:lnTo>
                    <a:pt x="282" y="502"/>
                  </a:lnTo>
                  <a:lnTo>
                    <a:pt x="0" y="50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6"/>
            <p:cNvSpPr>
              <a:spLocks/>
            </p:cNvSpPr>
            <p:nvPr/>
          </p:nvSpPr>
          <p:spPr bwMode="auto">
            <a:xfrm>
              <a:off x="3822" y="2390"/>
              <a:ext cx="205" cy="532"/>
            </a:xfrm>
            <a:custGeom>
              <a:avLst/>
              <a:gdLst>
                <a:gd name="T0" fmla="*/ 141 w 205"/>
                <a:gd name="T1" fmla="*/ 0 h 532"/>
                <a:gd name="T2" fmla="*/ 171 w 205"/>
                <a:gd name="T3" fmla="*/ 31 h 532"/>
                <a:gd name="T4" fmla="*/ 205 w 205"/>
                <a:gd name="T5" fmla="*/ 173 h 532"/>
                <a:gd name="T6" fmla="*/ 150 w 205"/>
                <a:gd name="T7" fmla="*/ 227 h 532"/>
                <a:gd name="T8" fmla="*/ 172 w 205"/>
                <a:gd name="T9" fmla="*/ 270 h 532"/>
                <a:gd name="T10" fmla="*/ 10 w 205"/>
                <a:gd name="T11" fmla="*/ 532 h 532"/>
                <a:gd name="T12" fmla="*/ 0 w 205"/>
                <a:gd name="T13" fmla="*/ 532 h 532"/>
                <a:gd name="T14" fmla="*/ 141 w 205"/>
                <a:gd name="T1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532">
                  <a:moveTo>
                    <a:pt x="141" y="0"/>
                  </a:moveTo>
                  <a:lnTo>
                    <a:pt x="171" y="31"/>
                  </a:lnTo>
                  <a:lnTo>
                    <a:pt x="205" y="173"/>
                  </a:lnTo>
                  <a:lnTo>
                    <a:pt x="150" y="227"/>
                  </a:lnTo>
                  <a:lnTo>
                    <a:pt x="172" y="270"/>
                  </a:lnTo>
                  <a:lnTo>
                    <a:pt x="10" y="532"/>
                  </a:lnTo>
                  <a:lnTo>
                    <a:pt x="0" y="53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7"/>
            <p:cNvSpPr>
              <a:spLocks/>
            </p:cNvSpPr>
            <p:nvPr/>
          </p:nvSpPr>
          <p:spPr bwMode="auto">
            <a:xfrm>
              <a:off x="2416" y="1276"/>
              <a:ext cx="413" cy="554"/>
            </a:xfrm>
            <a:custGeom>
              <a:avLst/>
              <a:gdLst>
                <a:gd name="T0" fmla="*/ 0 w 413"/>
                <a:gd name="T1" fmla="*/ 0 h 554"/>
                <a:gd name="T2" fmla="*/ 322 w 413"/>
                <a:gd name="T3" fmla="*/ 0 h 554"/>
                <a:gd name="T4" fmla="*/ 413 w 413"/>
                <a:gd name="T5" fmla="*/ 91 h 554"/>
                <a:gd name="T6" fmla="*/ 413 w 413"/>
                <a:gd name="T7" fmla="*/ 554 h 554"/>
                <a:gd name="T8" fmla="*/ 0 w 413"/>
                <a:gd name="T9" fmla="*/ 554 h 554"/>
                <a:gd name="T10" fmla="*/ 0 w 413"/>
                <a:gd name="T11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3" h="554">
                  <a:moveTo>
                    <a:pt x="0" y="0"/>
                  </a:moveTo>
                  <a:lnTo>
                    <a:pt x="322" y="0"/>
                  </a:lnTo>
                  <a:lnTo>
                    <a:pt x="413" y="91"/>
                  </a:lnTo>
                  <a:lnTo>
                    <a:pt x="413" y="554"/>
                  </a:lnTo>
                  <a:lnTo>
                    <a:pt x="0" y="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9F8"/>
            </a:solidFill>
            <a:ln w="0">
              <a:solidFill>
                <a:srgbClr val="F4F9F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8"/>
            <p:cNvSpPr>
              <a:spLocks/>
            </p:cNvSpPr>
            <p:nvPr/>
          </p:nvSpPr>
          <p:spPr bwMode="auto">
            <a:xfrm>
              <a:off x="2738" y="1276"/>
              <a:ext cx="91" cy="91"/>
            </a:xfrm>
            <a:custGeom>
              <a:avLst/>
              <a:gdLst>
                <a:gd name="T0" fmla="*/ 0 w 91"/>
                <a:gd name="T1" fmla="*/ 0 h 91"/>
                <a:gd name="T2" fmla="*/ 91 w 91"/>
                <a:gd name="T3" fmla="*/ 91 h 91"/>
                <a:gd name="T4" fmla="*/ 0 w 91"/>
                <a:gd name="T5" fmla="*/ 91 h 91"/>
                <a:gd name="T6" fmla="*/ 0 w 91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91">
                  <a:moveTo>
                    <a:pt x="0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0DF"/>
            </a:solidFill>
            <a:ln w="0">
              <a:solidFill>
                <a:srgbClr val="D3E0D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159"/>
            <p:cNvSpPr>
              <a:spLocks noChangeArrowheads="1"/>
            </p:cNvSpPr>
            <p:nvPr/>
          </p:nvSpPr>
          <p:spPr bwMode="auto">
            <a:xfrm>
              <a:off x="2481" y="1432"/>
              <a:ext cx="288" cy="25"/>
            </a:xfrm>
            <a:prstGeom prst="rect">
              <a:avLst/>
            </a:prstGeom>
            <a:solidFill>
              <a:srgbClr val="89A1A2"/>
            </a:solidFill>
            <a:ln w="0">
              <a:solidFill>
                <a:srgbClr val="89A1A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160"/>
            <p:cNvSpPr>
              <a:spLocks noChangeArrowheads="1"/>
            </p:cNvSpPr>
            <p:nvPr/>
          </p:nvSpPr>
          <p:spPr bwMode="auto">
            <a:xfrm>
              <a:off x="2481" y="1479"/>
              <a:ext cx="288" cy="25"/>
            </a:xfrm>
            <a:prstGeom prst="rect">
              <a:avLst/>
            </a:prstGeom>
            <a:solidFill>
              <a:srgbClr val="BBCCCD"/>
            </a:solidFill>
            <a:ln w="0">
              <a:solidFill>
                <a:srgbClr val="BBCCC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2481" y="1525"/>
              <a:ext cx="288" cy="25"/>
            </a:xfrm>
            <a:prstGeom prst="rect">
              <a:avLst/>
            </a:prstGeom>
            <a:solidFill>
              <a:srgbClr val="BBCCCD"/>
            </a:solidFill>
            <a:ln w="0">
              <a:solidFill>
                <a:srgbClr val="BBCCC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162"/>
            <p:cNvSpPr>
              <a:spLocks noChangeArrowheads="1"/>
            </p:cNvSpPr>
            <p:nvPr/>
          </p:nvSpPr>
          <p:spPr bwMode="auto">
            <a:xfrm>
              <a:off x="2484" y="1355"/>
              <a:ext cx="171" cy="25"/>
            </a:xfrm>
            <a:prstGeom prst="rect">
              <a:avLst/>
            </a:prstGeom>
            <a:solidFill>
              <a:srgbClr val="89A1A2"/>
            </a:solidFill>
            <a:ln w="0">
              <a:solidFill>
                <a:srgbClr val="89A1A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163"/>
            <p:cNvSpPr>
              <a:spLocks noChangeArrowheads="1"/>
            </p:cNvSpPr>
            <p:nvPr/>
          </p:nvSpPr>
          <p:spPr bwMode="auto">
            <a:xfrm>
              <a:off x="2481" y="1571"/>
              <a:ext cx="288" cy="26"/>
            </a:xfrm>
            <a:prstGeom prst="rect">
              <a:avLst/>
            </a:prstGeom>
            <a:solidFill>
              <a:srgbClr val="BBCCCD"/>
            </a:solidFill>
            <a:ln w="0">
              <a:solidFill>
                <a:srgbClr val="BBCCC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164"/>
            <p:cNvSpPr>
              <a:spLocks noChangeArrowheads="1"/>
            </p:cNvSpPr>
            <p:nvPr/>
          </p:nvSpPr>
          <p:spPr bwMode="auto">
            <a:xfrm>
              <a:off x="2481" y="1642"/>
              <a:ext cx="288" cy="24"/>
            </a:xfrm>
            <a:prstGeom prst="rect">
              <a:avLst/>
            </a:prstGeom>
            <a:solidFill>
              <a:srgbClr val="89A1A2"/>
            </a:solidFill>
            <a:ln w="0">
              <a:solidFill>
                <a:srgbClr val="89A1A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165"/>
            <p:cNvSpPr>
              <a:spLocks noChangeArrowheads="1"/>
            </p:cNvSpPr>
            <p:nvPr/>
          </p:nvSpPr>
          <p:spPr bwMode="auto">
            <a:xfrm>
              <a:off x="2481" y="1687"/>
              <a:ext cx="288" cy="25"/>
            </a:xfrm>
            <a:prstGeom prst="rect">
              <a:avLst/>
            </a:prstGeom>
            <a:solidFill>
              <a:srgbClr val="BBCCCD"/>
            </a:solidFill>
            <a:ln w="0">
              <a:solidFill>
                <a:srgbClr val="BBCCC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66"/>
            <p:cNvSpPr>
              <a:spLocks noChangeArrowheads="1"/>
            </p:cNvSpPr>
            <p:nvPr/>
          </p:nvSpPr>
          <p:spPr bwMode="auto">
            <a:xfrm>
              <a:off x="2481" y="1733"/>
              <a:ext cx="288" cy="26"/>
            </a:xfrm>
            <a:prstGeom prst="rect">
              <a:avLst/>
            </a:prstGeom>
            <a:solidFill>
              <a:srgbClr val="BBCCCD"/>
            </a:solidFill>
            <a:ln w="0">
              <a:solidFill>
                <a:srgbClr val="BBCCC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7"/>
            <p:cNvSpPr>
              <a:spLocks/>
            </p:cNvSpPr>
            <p:nvPr/>
          </p:nvSpPr>
          <p:spPr bwMode="auto">
            <a:xfrm>
              <a:off x="2812" y="1711"/>
              <a:ext cx="112" cy="113"/>
            </a:xfrm>
            <a:custGeom>
              <a:avLst/>
              <a:gdLst>
                <a:gd name="T0" fmla="*/ 63 w 112"/>
                <a:gd name="T1" fmla="*/ 0 h 113"/>
                <a:gd name="T2" fmla="*/ 67 w 112"/>
                <a:gd name="T3" fmla="*/ 1 h 113"/>
                <a:gd name="T4" fmla="*/ 70 w 112"/>
                <a:gd name="T5" fmla="*/ 4 h 113"/>
                <a:gd name="T6" fmla="*/ 109 w 112"/>
                <a:gd name="T7" fmla="*/ 43 h 113"/>
                <a:gd name="T8" fmla="*/ 112 w 112"/>
                <a:gd name="T9" fmla="*/ 46 h 113"/>
                <a:gd name="T10" fmla="*/ 112 w 112"/>
                <a:gd name="T11" fmla="*/ 48 h 113"/>
                <a:gd name="T12" fmla="*/ 112 w 112"/>
                <a:gd name="T13" fmla="*/ 52 h 113"/>
                <a:gd name="T14" fmla="*/ 112 w 112"/>
                <a:gd name="T15" fmla="*/ 56 h 113"/>
                <a:gd name="T16" fmla="*/ 109 w 112"/>
                <a:gd name="T17" fmla="*/ 59 h 113"/>
                <a:gd name="T18" fmla="*/ 58 w 112"/>
                <a:gd name="T19" fmla="*/ 109 h 113"/>
                <a:gd name="T20" fmla="*/ 55 w 112"/>
                <a:gd name="T21" fmla="*/ 111 h 113"/>
                <a:gd name="T22" fmla="*/ 53 w 112"/>
                <a:gd name="T23" fmla="*/ 113 h 113"/>
                <a:gd name="T24" fmla="*/ 49 w 112"/>
                <a:gd name="T25" fmla="*/ 113 h 113"/>
                <a:gd name="T26" fmla="*/ 46 w 112"/>
                <a:gd name="T27" fmla="*/ 111 h 113"/>
                <a:gd name="T28" fmla="*/ 42 w 112"/>
                <a:gd name="T29" fmla="*/ 109 h 113"/>
                <a:gd name="T30" fmla="*/ 3 w 112"/>
                <a:gd name="T31" fmla="*/ 69 h 113"/>
                <a:gd name="T32" fmla="*/ 2 w 112"/>
                <a:gd name="T33" fmla="*/ 67 h 113"/>
                <a:gd name="T34" fmla="*/ 0 w 112"/>
                <a:gd name="T35" fmla="*/ 64 h 113"/>
                <a:gd name="T36" fmla="*/ 0 w 112"/>
                <a:gd name="T37" fmla="*/ 60 h 113"/>
                <a:gd name="T38" fmla="*/ 2 w 112"/>
                <a:gd name="T39" fmla="*/ 56 h 113"/>
                <a:gd name="T40" fmla="*/ 3 w 112"/>
                <a:gd name="T41" fmla="*/ 54 h 113"/>
                <a:gd name="T42" fmla="*/ 54 w 112"/>
                <a:gd name="T43" fmla="*/ 4 h 113"/>
                <a:gd name="T44" fmla="*/ 57 w 112"/>
                <a:gd name="T45" fmla="*/ 1 h 113"/>
                <a:gd name="T46" fmla="*/ 61 w 112"/>
                <a:gd name="T47" fmla="*/ 0 h 113"/>
                <a:gd name="T48" fmla="*/ 63 w 112"/>
                <a:gd name="T4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13">
                  <a:moveTo>
                    <a:pt x="63" y="0"/>
                  </a:moveTo>
                  <a:lnTo>
                    <a:pt x="67" y="1"/>
                  </a:lnTo>
                  <a:lnTo>
                    <a:pt x="70" y="4"/>
                  </a:lnTo>
                  <a:lnTo>
                    <a:pt x="109" y="43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2" y="52"/>
                  </a:lnTo>
                  <a:lnTo>
                    <a:pt x="112" y="56"/>
                  </a:lnTo>
                  <a:lnTo>
                    <a:pt x="109" y="59"/>
                  </a:lnTo>
                  <a:lnTo>
                    <a:pt x="58" y="109"/>
                  </a:lnTo>
                  <a:lnTo>
                    <a:pt x="55" y="111"/>
                  </a:lnTo>
                  <a:lnTo>
                    <a:pt x="53" y="113"/>
                  </a:lnTo>
                  <a:lnTo>
                    <a:pt x="49" y="113"/>
                  </a:lnTo>
                  <a:lnTo>
                    <a:pt x="46" y="111"/>
                  </a:lnTo>
                  <a:lnTo>
                    <a:pt x="42" y="109"/>
                  </a:lnTo>
                  <a:lnTo>
                    <a:pt x="3" y="69"/>
                  </a:lnTo>
                  <a:lnTo>
                    <a:pt x="2" y="67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2" y="56"/>
                  </a:lnTo>
                  <a:lnTo>
                    <a:pt x="3" y="54"/>
                  </a:lnTo>
                  <a:lnTo>
                    <a:pt x="54" y="4"/>
                  </a:lnTo>
                  <a:lnTo>
                    <a:pt x="57" y="1"/>
                  </a:lnTo>
                  <a:lnTo>
                    <a:pt x="61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36BB"/>
            </a:solidFill>
            <a:ln w="0">
              <a:solidFill>
                <a:srgbClr val="FF36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8"/>
            <p:cNvSpPr>
              <a:spLocks/>
            </p:cNvSpPr>
            <p:nvPr/>
          </p:nvSpPr>
          <p:spPr bwMode="auto">
            <a:xfrm>
              <a:off x="2561" y="1464"/>
              <a:ext cx="114" cy="111"/>
            </a:xfrm>
            <a:custGeom>
              <a:avLst/>
              <a:gdLst>
                <a:gd name="T0" fmla="*/ 0 w 114"/>
                <a:gd name="T1" fmla="*/ 0 h 111"/>
                <a:gd name="T2" fmla="*/ 114 w 114"/>
                <a:gd name="T3" fmla="*/ 44 h 111"/>
                <a:gd name="T4" fmla="*/ 47 w 114"/>
                <a:gd name="T5" fmla="*/ 111 h 111"/>
                <a:gd name="T6" fmla="*/ 0 w 114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1">
                  <a:moveTo>
                    <a:pt x="0" y="0"/>
                  </a:moveTo>
                  <a:lnTo>
                    <a:pt x="114" y="44"/>
                  </a:lnTo>
                  <a:lnTo>
                    <a:pt x="47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CF94"/>
            </a:solidFill>
            <a:ln w="0">
              <a:solidFill>
                <a:srgbClr val="FACF9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9"/>
            <p:cNvSpPr>
              <a:spLocks/>
            </p:cNvSpPr>
            <p:nvPr/>
          </p:nvSpPr>
          <p:spPr bwMode="auto">
            <a:xfrm>
              <a:off x="2561" y="1464"/>
              <a:ext cx="39" cy="39"/>
            </a:xfrm>
            <a:custGeom>
              <a:avLst/>
              <a:gdLst>
                <a:gd name="T0" fmla="*/ 0 w 39"/>
                <a:gd name="T1" fmla="*/ 0 h 39"/>
                <a:gd name="T2" fmla="*/ 39 w 39"/>
                <a:gd name="T3" fmla="*/ 15 h 39"/>
                <a:gd name="T4" fmla="*/ 17 w 39"/>
                <a:gd name="T5" fmla="*/ 39 h 39"/>
                <a:gd name="T6" fmla="*/ 0 w 39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9">
                  <a:moveTo>
                    <a:pt x="0" y="0"/>
                  </a:moveTo>
                  <a:lnTo>
                    <a:pt x="39" y="15"/>
                  </a:lnTo>
                  <a:lnTo>
                    <a:pt x="1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70"/>
            <p:cNvSpPr>
              <a:spLocks/>
            </p:cNvSpPr>
            <p:nvPr/>
          </p:nvSpPr>
          <p:spPr bwMode="auto">
            <a:xfrm>
              <a:off x="2608" y="1508"/>
              <a:ext cx="275" cy="275"/>
            </a:xfrm>
            <a:custGeom>
              <a:avLst/>
              <a:gdLst>
                <a:gd name="T0" fmla="*/ 67 w 275"/>
                <a:gd name="T1" fmla="*/ 0 h 275"/>
                <a:gd name="T2" fmla="*/ 275 w 275"/>
                <a:gd name="T3" fmla="*/ 207 h 275"/>
                <a:gd name="T4" fmla="*/ 208 w 275"/>
                <a:gd name="T5" fmla="*/ 275 h 275"/>
                <a:gd name="T6" fmla="*/ 0 w 275"/>
                <a:gd name="T7" fmla="*/ 67 h 275"/>
                <a:gd name="T8" fmla="*/ 67 w 275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275">
                  <a:moveTo>
                    <a:pt x="67" y="0"/>
                  </a:moveTo>
                  <a:lnTo>
                    <a:pt x="275" y="207"/>
                  </a:lnTo>
                  <a:lnTo>
                    <a:pt x="208" y="275"/>
                  </a:lnTo>
                  <a:lnTo>
                    <a:pt x="0" y="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BE708"/>
            </a:solidFill>
            <a:ln w="0">
              <a:solidFill>
                <a:srgbClr val="FBE70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1"/>
            <p:cNvSpPr>
              <a:spLocks/>
            </p:cNvSpPr>
            <p:nvPr/>
          </p:nvSpPr>
          <p:spPr bwMode="auto">
            <a:xfrm>
              <a:off x="2816" y="1715"/>
              <a:ext cx="84" cy="85"/>
            </a:xfrm>
            <a:custGeom>
              <a:avLst/>
              <a:gdLst>
                <a:gd name="T0" fmla="*/ 67 w 84"/>
                <a:gd name="T1" fmla="*/ 0 h 85"/>
                <a:gd name="T2" fmla="*/ 84 w 84"/>
                <a:gd name="T3" fmla="*/ 18 h 85"/>
                <a:gd name="T4" fmla="*/ 17 w 84"/>
                <a:gd name="T5" fmla="*/ 85 h 85"/>
                <a:gd name="T6" fmla="*/ 0 w 84"/>
                <a:gd name="T7" fmla="*/ 68 h 85"/>
                <a:gd name="T8" fmla="*/ 67 w 84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5">
                  <a:moveTo>
                    <a:pt x="67" y="0"/>
                  </a:moveTo>
                  <a:lnTo>
                    <a:pt x="84" y="18"/>
                  </a:lnTo>
                  <a:lnTo>
                    <a:pt x="17" y="85"/>
                  </a:lnTo>
                  <a:lnTo>
                    <a:pt x="0" y="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4F9F8"/>
            </a:solidFill>
            <a:ln w="0">
              <a:solidFill>
                <a:srgbClr val="F4F9F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2"/>
            <p:cNvSpPr>
              <a:spLocks/>
            </p:cNvSpPr>
            <p:nvPr/>
          </p:nvSpPr>
          <p:spPr bwMode="auto">
            <a:xfrm>
              <a:off x="2608" y="1541"/>
              <a:ext cx="241" cy="242"/>
            </a:xfrm>
            <a:custGeom>
              <a:avLst/>
              <a:gdLst>
                <a:gd name="T0" fmla="*/ 34 w 241"/>
                <a:gd name="T1" fmla="*/ 0 h 242"/>
                <a:gd name="T2" fmla="*/ 241 w 241"/>
                <a:gd name="T3" fmla="*/ 208 h 242"/>
                <a:gd name="T4" fmla="*/ 208 w 241"/>
                <a:gd name="T5" fmla="*/ 242 h 242"/>
                <a:gd name="T6" fmla="*/ 0 w 241"/>
                <a:gd name="T7" fmla="*/ 34 h 242"/>
                <a:gd name="T8" fmla="*/ 34 w 241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42">
                  <a:moveTo>
                    <a:pt x="34" y="0"/>
                  </a:moveTo>
                  <a:lnTo>
                    <a:pt x="241" y="208"/>
                  </a:lnTo>
                  <a:lnTo>
                    <a:pt x="208" y="242"/>
                  </a:lnTo>
                  <a:lnTo>
                    <a:pt x="0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5C700"/>
            </a:solidFill>
            <a:ln w="0">
              <a:solidFill>
                <a:srgbClr val="E5C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213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roup 788"/>
          <p:cNvGrpSpPr/>
          <p:nvPr/>
        </p:nvGrpSpPr>
        <p:grpSpPr>
          <a:xfrm>
            <a:off x="1968219" y="1749891"/>
            <a:ext cx="5580063" cy="1316038"/>
            <a:chOff x="3113460" y="1404284"/>
            <a:chExt cx="5580063" cy="1316038"/>
          </a:xfrm>
        </p:grpSpPr>
        <p:sp>
          <p:nvSpPr>
            <p:cNvPr id="785" name="Freeform 563"/>
            <p:cNvSpPr>
              <a:spLocks/>
            </p:cNvSpPr>
            <p:nvPr/>
          </p:nvSpPr>
          <p:spPr bwMode="auto">
            <a:xfrm>
              <a:off x="3375398" y="1666222"/>
              <a:ext cx="790575" cy="792163"/>
            </a:xfrm>
            <a:custGeom>
              <a:avLst/>
              <a:gdLst>
                <a:gd name="T0" fmla="*/ 248 w 498"/>
                <a:gd name="T1" fmla="*/ 0 h 499"/>
                <a:gd name="T2" fmla="*/ 293 w 498"/>
                <a:gd name="T3" fmla="*/ 5 h 499"/>
                <a:gd name="T4" fmla="*/ 336 w 498"/>
                <a:gd name="T5" fmla="*/ 16 h 499"/>
                <a:gd name="T6" fmla="*/ 374 w 498"/>
                <a:gd name="T7" fmla="*/ 34 h 499"/>
                <a:gd name="T8" fmla="*/ 409 w 498"/>
                <a:gd name="T9" fmla="*/ 59 h 499"/>
                <a:gd name="T10" fmla="*/ 440 w 498"/>
                <a:gd name="T11" fmla="*/ 89 h 499"/>
                <a:gd name="T12" fmla="*/ 464 w 498"/>
                <a:gd name="T13" fmla="*/ 124 h 499"/>
                <a:gd name="T14" fmla="*/ 483 w 498"/>
                <a:gd name="T15" fmla="*/ 162 h 499"/>
                <a:gd name="T16" fmla="*/ 494 w 498"/>
                <a:gd name="T17" fmla="*/ 205 h 499"/>
                <a:gd name="T18" fmla="*/ 498 w 498"/>
                <a:gd name="T19" fmla="*/ 250 h 499"/>
                <a:gd name="T20" fmla="*/ 494 w 498"/>
                <a:gd name="T21" fmla="*/ 295 h 499"/>
                <a:gd name="T22" fmla="*/ 483 w 498"/>
                <a:gd name="T23" fmla="*/ 336 h 499"/>
                <a:gd name="T24" fmla="*/ 464 w 498"/>
                <a:gd name="T25" fmla="*/ 376 h 499"/>
                <a:gd name="T26" fmla="*/ 440 w 498"/>
                <a:gd name="T27" fmla="*/ 411 h 499"/>
                <a:gd name="T28" fmla="*/ 409 w 498"/>
                <a:gd name="T29" fmla="*/ 441 h 499"/>
                <a:gd name="T30" fmla="*/ 374 w 498"/>
                <a:gd name="T31" fmla="*/ 465 h 499"/>
                <a:gd name="T32" fmla="*/ 336 w 498"/>
                <a:gd name="T33" fmla="*/ 483 h 499"/>
                <a:gd name="T34" fmla="*/ 293 w 498"/>
                <a:gd name="T35" fmla="*/ 495 h 499"/>
                <a:gd name="T36" fmla="*/ 248 w 498"/>
                <a:gd name="T37" fmla="*/ 499 h 499"/>
                <a:gd name="T38" fmla="*/ 204 w 498"/>
                <a:gd name="T39" fmla="*/ 495 h 499"/>
                <a:gd name="T40" fmla="*/ 162 w 498"/>
                <a:gd name="T41" fmla="*/ 483 h 499"/>
                <a:gd name="T42" fmla="*/ 123 w 498"/>
                <a:gd name="T43" fmla="*/ 465 h 499"/>
                <a:gd name="T44" fmla="*/ 89 w 498"/>
                <a:gd name="T45" fmla="*/ 441 h 499"/>
                <a:gd name="T46" fmla="*/ 59 w 498"/>
                <a:gd name="T47" fmla="*/ 411 h 499"/>
                <a:gd name="T48" fmla="*/ 34 w 498"/>
                <a:gd name="T49" fmla="*/ 376 h 499"/>
                <a:gd name="T50" fmla="*/ 15 w 498"/>
                <a:gd name="T51" fmla="*/ 336 h 499"/>
                <a:gd name="T52" fmla="*/ 4 w 498"/>
                <a:gd name="T53" fmla="*/ 295 h 499"/>
                <a:gd name="T54" fmla="*/ 0 w 498"/>
                <a:gd name="T55" fmla="*/ 250 h 499"/>
                <a:gd name="T56" fmla="*/ 4 w 498"/>
                <a:gd name="T57" fmla="*/ 205 h 499"/>
                <a:gd name="T58" fmla="*/ 15 w 498"/>
                <a:gd name="T59" fmla="*/ 162 h 499"/>
                <a:gd name="T60" fmla="*/ 34 w 498"/>
                <a:gd name="T61" fmla="*/ 124 h 499"/>
                <a:gd name="T62" fmla="*/ 59 w 498"/>
                <a:gd name="T63" fmla="*/ 89 h 499"/>
                <a:gd name="T64" fmla="*/ 89 w 498"/>
                <a:gd name="T65" fmla="*/ 59 h 499"/>
                <a:gd name="T66" fmla="*/ 123 w 498"/>
                <a:gd name="T67" fmla="*/ 34 h 499"/>
                <a:gd name="T68" fmla="*/ 162 w 498"/>
                <a:gd name="T69" fmla="*/ 16 h 499"/>
                <a:gd name="T70" fmla="*/ 204 w 498"/>
                <a:gd name="T71" fmla="*/ 5 h 499"/>
                <a:gd name="T72" fmla="*/ 248 w 498"/>
                <a:gd name="T7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8" h="499">
                  <a:moveTo>
                    <a:pt x="248" y="0"/>
                  </a:moveTo>
                  <a:lnTo>
                    <a:pt x="293" y="5"/>
                  </a:lnTo>
                  <a:lnTo>
                    <a:pt x="336" y="16"/>
                  </a:lnTo>
                  <a:lnTo>
                    <a:pt x="374" y="34"/>
                  </a:lnTo>
                  <a:lnTo>
                    <a:pt x="409" y="59"/>
                  </a:lnTo>
                  <a:lnTo>
                    <a:pt x="440" y="89"/>
                  </a:lnTo>
                  <a:lnTo>
                    <a:pt x="464" y="124"/>
                  </a:lnTo>
                  <a:lnTo>
                    <a:pt x="483" y="162"/>
                  </a:lnTo>
                  <a:lnTo>
                    <a:pt x="494" y="205"/>
                  </a:lnTo>
                  <a:lnTo>
                    <a:pt x="498" y="250"/>
                  </a:lnTo>
                  <a:lnTo>
                    <a:pt x="494" y="295"/>
                  </a:lnTo>
                  <a:lnTo>
                    <a:pt x="483" y="336"/>
                  </a:lnTo>
                  <a:lnTo>
                    <a:pt x="464" y="376"/>
                  </a:lnTo>
                  <a:lnTo>
                    <a:pt x="440" y="411"/>
                  </a:lnTo>
                  <a:lnTo>
                    <a:pt x="409" y="441"/>
                  </a:lnTo>
                  <a:lnTo>
                    <a:pt x="374" y="465"/>
                  </a:lnTo>
                  <a:lnTo>
                    <a:pt x="336" y="483"/>
                  </a:lnTo>
                  <a:lnTo>
                    <a:pt x="293" y="495"/>
                  </a:lnTo>
                  <a:lnTo>
                    <a:pt x="248" y="499"/>
                  </a:lnTo>
                  <a:lnTo>
                    <a:pt x="204" y="495"/>
                  </a:lnTo>
                  <a:lnTo>
                    <a:pt x="162" y="483"/>
                  </a:lnTo>
                  <a:lnTo>
                    <a:pt x="123" y="465"/>
                  </a:lnTo>
                  <a:lnTo>
                    <a:pt x="89" y="441"/>
                  </a:lnTo>
                  <a:lnTo>
                    <a:pt x="59" y="411"/>
                  </a:lnTo>
                  <a:lnTo>
                    <a:pt x="34" y="376"/>
                  </a:lnTo>
                  <a:lnTo>
                    <a:pt x="15" y="336"/>
                  </a:lnTo>
                  <a:lnTo>
                    <a:pt x="4" y="295"/>
                  </a:lnTo>
                  <a:lnTo>
                    <a:pt x="0" y="250"/>
                  </a:lnTo>
                  <a:lnTo>
                    <a:pt x="4" y="205"/>
                  </a:lnTo>
                  <a:lnTo>
                    <a:pt x="15" y="162"/>
                  </a:lnTo>
                  <a:lnTo>
                    <a:pt x="34" y="124"/>
                  </a:lnTo>
                  <a:lnTo>
                    <a:pt x="59" y="89"/>
                  </a:lnTo>
                  <a:lnTo>
                    <a:pt x="89" y="59"/>
                  </a:lnTo>
                  <a:lnTo>
                    <a:pt x="123" y="34"/>
                  </a:lnTo>
                  <a:lnTo>
                    <a:pt x="162" y="16"/>
                  </a:lnTo>
                  <a:lnTo>
                    <a:pt x="204" y="5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Freeform 564"/>
            <p:cNvSpPr>
              <a:spLocks/>
            </p:cNvSpPr>
            <p:nvPr/>
          </p:nvSpPr>
          <p:spPr bwMode="auto">
            <a:xfrm>
              <a:off x="4121523" y="1505884"/>
              <a:ext cx="4481513" cy="1035050"/>
            </a:xfrm>
            <a:custGeom>
              <a:avLst/>
              <a:gdLst>
                <a:gd name="T0" fmla="*/ 0 w 2823"/>
                <a:gd name="T1" fmla="*/ 0 h 652"/>
                <a:gd name="T2" fmla="*/ 2687 w 2823"/>
                <a:gd name="T3" fmla="*/ 0 h 652"/>
                <a:gd name="T4" fmla="*/ 2719 w 2823"/>
                <a:gd name="T5" fmla="*/ 4 h 652"/>
                <a:gd name="T6" fmla="*/ 2747 w 2823"/>
                <a:gd name="T7" fmla="*/ 15 h 652"/>
                <a:gd name="T8" fmla="*/ 2772 w 2823"/>
                <a:gd name="T9" fmla="*/ 30 h 652"/>
                <a:gd name="T10" fmla="*/ 2793 w 2823"/>
                <a:gd name="T11" fmla="*/ 51 h 652"/>
                <a:gd name="T12" fmla="*/ 2809 w 2823"/>
                <a:gd name="T13" fmla="*/ 76 h 652"/>
                <a:gd name="T14" fmla="*/ 2819 w 2823"/>
                <a:gd name="T15" fmla="*/ 105 h 652"/>
                <a:gd name="T16" fmla="*/ 2823 w 2823"/>
                <a:gd name="T17" fmla="*/ 136 h 652"/>
                <a:gd name="T18" fmla="*/ 2823 w 2823"/>
                <a:gd name="T19" fmla="*/ 652 h 652"/>
                <a:gd name="T20" fmla="*/ 442 w 2823"/>
                <a:gd name="T21" fmla="*/ 652 h 652"/>
                <a:gd name="T22" fmla="*/ 442 w 2823"/>
                <a:gd name="T23" fmla="*/ 600 h 652"/>
                <a:gd name="T24" fmla="*/ 398 w 2823"/>
                <a:gd name="T25" fmla="*/ 596 h 652"/>
                <a:gd name="T26" fmla="*/ 356 w 2823"/>
                <a:gd name="T27" fmla="*/ 585 h 652"/>
                <a:gd name="T28" fmla="*/ 318 w 2823"/>
                <a:gd name="T29" fmla="*/ 567 h 652"/>
                <a:gd name="T30" fmla="*/ 282 w 2823"/>
                <a:gd name="T31" fmla="*/ 542 h 652"/>
                <a:gd name="T32" fmla="*/ 252 w 2823"/>
                <a:gd name="T33" fmla="*/ 513 h 652"/>
                <a:gd name="T34" fmla="*/ 229 w 2823"/>
                <a:gd name="T35" fmla="*/ 478 h 652"/>
                <a:gd name="T36" fmla="*/ 209 w 2823"/>
                <a:gd name="T37" fmla="*/ 440 h 652"/>
                <a:gd name="T38" fmla="*/ 197 w 2823"/>
                <a:gd name="T39" fmla="*/ 398 h 652"/>
                <a:gd name="T40" fmla="*/ 193 w 2823"/>
                <a:gd name="T41" fmla="*/ 355 h 652"/>
                <a:gd name="T42" fmla="*/ 193 w 2823"/>
                <a:gd name="T43" fmla="*/ 351 h 652"/>
                <a:gd name="T44" fmla="*/ 189 w 2823"/>
                <a:gd name="T45" fmla="*/ 296 h 652"/>
                <a:gd name="T46" fmla="*/ 179 w 2823"/>
                <a:gd name="T47" fmla="*/ 244 h 652"/>
                <a:gd name="T48" fmla="*/ 162 w 2823"/>
                <a:gd name="T49" fmla="*/ 195 h 652"/>
                <a:gd name="T50" fmla="*/ 140 w 2823"/>
                <a:gd name="T51" fmla="*/ 148 h 652"/>
                <a:gd name="T52" fmla="*/ 112 w 2823"/>
                <a:gd name="T53" fmla="*/ 105 h 652"/>
                <a:gd name="T54" fmla="*/ 79 w 2823"/>
                <a:gd name="T55" fmla="*/ 66 h 652"/>
                <a:gd name="T56" fmla="*/ 42 w 2823"/>
                <a:gd name="T57" fmla="*/ 30 h 652"/>
                <a:gd name="T58" fmla="*/ 0 w 2823"/>
                <a:gd name="T5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3" h="652">
                  <a:moveTo>
                    <a:pt x="0" y="0"/>
                  </a:moveTo>
                  <a:lnTo>
                    <a:pt x="2687" y="0"/>
                  </a:lnTo>
                  <a:lnTo>
                    <a:pt x="2719" y="4"/>
                  </a:lnTo>
                  <a:lnTo>
                    <a:pt x="2747" y="15"/>
                  </a:lnTo>
                  <a:lnTo>
                    <a:pt x="2772" y="30"/>
                  </a:lnTo>
                  <a:lnTo>
                    <a:pt x="2793" y="51"/>
                  </a:lnTo>
                  <a:lnTo>
                    <a:pt x="2809" y="76"/>
                  </a:lnTo>
                  <a:lnTo>
                    <a:pt x="2819" y="105"/>
                  </a:lnTo>
                  <a:lnTo>
                    <a:pt x="2823" y="136"/>
                  </a:lnTo>
                  <a:lnTo>
                    <a:pt x="2823" y="652"/>
                  </a:lnTo>
                  <a:lnTo>
                    <a:pt x="442" y="652"/>
                  </a:lnTo>
                  <a:lnTo>
                    <a:pt x="442" y="600"/>
                  </a:lnTo>
                  <a:lnTo>
                    <a:pt x="398" y="596"/>
                  </a:lnTo>
                  <a:lnTo>
                    <a:pt x="356" y="585"/>
                  </a:lnTo>
                  <a:lnTo>
                    <a:pt x="318" y="567"/>
                  </a:lnTo>
                  <a:lnTo>
                    <a:pt x="282" y="542"/>
                  </a:lnTo>
                  <a:lnTo>
                    <a:pt x="252" y="513"/>
                  </a:lnTo>
                  <a:lnTo>
                    <a:pt x="229" y="478"/>
                  </a:lnTo>
                  <a:lnTo>
                    <a:pt x="209" y="440"/>
                  </a:lnTo>
                  <a:lnTo>
                    <a:pt x="197" y="398"/>
                  </a:lnTo>
                  <a:lnTo>
                    <a:pt x="193" y="355"/>
                  </a:lnTo>
                  <a:lnTo>
                    <a:pt x="193" y="351"/>
                  </a:lnTo>
                  <a:lnTo>
                    <a:pt x="189" y="296"/>
                  </a:lnTo>
                  <a:lnTo>
                    <a:pt x="179" y="244"/>
                  </a:lnTo>
                  <a:lnTo>
                    <a:pt x="162" y="195"/>
                  </a:lnTo>
                  <a:lnTo>
                    <a:pt x="140" y="148"/>
                  </a:lnTo>
                  <a:lnTo>
                    <a:pt x="112" y="105"/>
                  </a:lnTo>
                  <a:lnTo>
                    <a:pt x="79" y="66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565"/>
            <p:cNvSpPr>
              <a:spLocks noEditPoints="1"/>
            </p:cNvSpPr>
            <p:nvPr/>
          </p:nvSpPr>
          <p:spPr bwMode="auto">
            <a:xfrm>
              <a:off x="3113460" y="1404284"/>
              <a:ext cx="1314450" cy="1316038"/>
            </a:xfrm>
            <a:custGeom>
              <a:avLst/>
              <a:gdLst>
                <a:gd name="T0" fmla="*/ 369 w 828"/>
                <a:gd name="T1" fmla="*/ 170 h 829"/>
                <a:gd name="T2" fmla="*/ 288 w 828"/>
                <a:gd name="T3" fmla="*/ 199 h 829"/>
                <a:gd name="T4" fmla="*/ 224 w 828"/>
                <a:gd name="T5" fmla="*/ 254 h 829"/>
                <a:gd name="T6" fmla="*/ 180 w 828"/>
                <a:gd name="T7" fmla="*/ 327 h 829"/>
                <a:gd name="T8" fmla="*/ 165 w 828"/>
                <a:gd name="T9" fmla="*/ 415 h 829"/>
                <a:gd name="T10" fmla="*/ 180 w 828"/>
                <a:gd name="T11" fmla="*/ 501 h 829"/>
                <a:gd name="T12" fmla="*/ 224 w 828"/>
                <a:gd name="T13" fmla="*/ 576 h 829"/>
                <a:gd name="T14" fmla="*/ 288 w 828"/>
                <a:gd name="T15" fmla="*/ 630 h 829"/>
                <a:gd name="T16" fmla="*/ 369 w 828"/>
                <a:gd name="T17" fmla="*/ 660 h 829"/>
                <a:gd name="T18" fmla="*/ 458 w 828"/>
                <a:gd name="T19" fmla="*/ 660 h 829"/>
                <a:gd name="T20" fmla="*/ 539 w 828"/>
                <a:gd name="T21" fmla="*/ 630 h 829"/>
                <a:gd name="T22" fmla="*/ 605 w 828"/>
                <a:gd name="T23" fmla="*/ 576 h 829"/>
                <a:gd name="T24" fmla="*/ 648 w 828"/>
                <a:gd name="T25" fmla="*/ 501 h 829"/>
                <a:gd name="T26" fmla="*/ 663 w 828"/>
                <a:gd name="T27" fmla="*/ 415 h 829"/>
                <a:gd name="T28" fmla="*/ 648 w 828"/>
                <a:gd name="T29" fmla="*/ 327 h 829"/>
                <a:gd name="T30" fmla="*/ 605 w 828"/>
                <a:gd name="T31" fmla="*/ 254 h 829"/>
                <a:gd name="T32" fmla="*/ 539 w 828"/>
                <a:gd name="T33" fmla="*/ 199 h 829"/>
                <a:gd name="T34" fmla="*/ 458 w 828"/>
                <a:gd name="T35" fmla="*/ 170 h 829"/>
                <a:gd name="T36" fmla="*/ 413 w 828"/>
                <a:gd name="T37" fmla="*/ 0 h 829"/>
                <a:gd name="T38" fmla="*/ 523 w 828"/>
                <a:gd name="T39" fmla="*/ 16 h 829"/>
                <a:gd name="T40" fmla="*/ 623 w 828"/>
                <a:gd name="T41" fmla="*/ 58 h 829"/>
                <a:gd name="T42" fmla="*/ 707 w 828"/>
                <a:gd name="T43" fmla="*/ 122 h 829"/>
                <a:gd name="T44" fmla="*/ 772 w 828"/>
                <a:gd name="T45" fmla="*/ 206 h 829"/>
                <a:gd name="T46" fmla="*/ 813 w 828"/>
                <a:gd name="T47" fmla="*/ 305 h 829"/>
                <a:gd name="T48" fmla="*/ 828 w 828"/>
                <a:gd name="T49" fmla="*/ 415 h 829"/>
                <a:gd name="T50" fmla="*/ 813 w 828"/>
                <a:gd name="T51" fmla="*/ 525 h 829"/>
                <a:gd name="T52" fmla="*/ 772 w 828"/>
                <a:gd name="T53" fmla="*/ 624 h 829"/>
                <a:gd name="T54" fmla="*/ 707 w 828"/>
                <a:gd name="T55" fmla="*/ 708 h 829"/>
                <a:gd name="T56" fmla="*/ 623 w 828"/>
                <a:gd name="T57" fmla="*/ 772 h 829"/>
                <a:gd name="T58" fmla="*/ 523 w 828"/>
                <a:gd name="T59" fmla="*/ 814 h 829"/>
                <a:gd name="T60" fmla="*/ 413 w 828"/>
                <a:gd name="T61" fmla="*/ 829 h 829"/>
                <a:gd name="T62" fmla="*/ 303 w 828"/>
                <a:gd name="T63" fmla="*/ 814 h 829"/>
                <a:gd name="T64" fmla="*/ 204 w 828"/>
                <a:gd name="T65" fmla="*/ 772 h 829"/>
                <a:gd name="T66" fmla="*/ 120 w 828"/>
                <a:gd name="T67" fmla="*/ 708 h 829"/>
                <a:gd name="T68" fmla="*/ 56 w 828"/>
                <a:gd name="T69" fmla="*/ 624 h 829"/>
                <a:gd name="T70" fmla="*/ 14 w 828"/>
                <a:gd name="T71" fmla="*/ 525 h 829"/>
                <a:gd name="T72" fmla="*/ 0 w 828"/>
                <a:gd name="T73" fmla="*/ 415 h 829"/>
                <a:gd name="T74" fmla="*/ 14 w 828"/>
                <a:gd name="T75" fmla="*/ 305 h 829"/>
                <a:gd name="T76" fmla="*/ 56 w 828"/>
                <a:gd name="T77" fmla="*/ 206 h 829"/>
                <a:gd name="T78" fmla="*/ 120 w 828"/>
                <a:gd name="T79" fmla="*/ 122 h 829"/>
                <a:gd name="T80" fmla="*/ 204 w 828"/>
                <a:gd name="T81" fmla="*/ 58 h 829"/>
                <a:gd name="T82" fmla="*/ 303 w 828"/>
                <a:gd name="T83" fmla="*/ 16 h 829"/>
                <a:gd name="T84" fmla="*/ 413 w 828"/>
                <a:gd name="T85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8" h="829">
                  <a:moveTo>
                    <a:pt x="413" y="165"/>
                  </a:moveTo>
                  <a:lnTo>
                    <a:pt x="369" y="170"/>
                  </a:lnTo>
                  <a:lnTo>
                    <a:pt x="327" y="181"/>
                  </a:lnTo>
                  <a:lnTo>
                    <a:pt x="288" y="199"/>
                  </a:lnTo>
                  <a:lnTo>
                    <a:pt x="254" y="224"/>
                  </a:lnTo>
                  <a:lnTo>
                    <a:pt x="224" y="254"/>
                  </a:lnTo>
                  <a:lnTo>
                    <a:pt x="199" y="289"/>
                  </a:lnTo>
                  <a:lnTo>
                    <a:pt x="180" y="327"/>
                  </a:lnTo>
                  <a:lnTo>
                    <a:pt x="169" y="370"/>
                  </a:lnTo>
                  <a:lnTo>
                    <a:pt x="165" y="415"/>
                  </a:lnTo>
                  <a:lnTo>
                    <a:pt x="169" y="460"/>
                  </a:lnTo>
                  <a:lnTo>
                    <a:pt x="180" y="501"/>
                  </a:lnTo>
                  <a:lnTo>
                    <a:pt x="199" y="541"/>
                  </a:lnTo>
                  <a:lnTo>
                    <a:pt x="224" y="576"/>
                  </a:lnTo>
                  <a:lnTo>
                    <a:pt x="254" y="606"/>
                  </a:lnTo>
                  <a:lnTo>
                    <a:pt x="288" y="630"/>
                  </a:lnTo>
                  <a:lnTo>
                    <a:pt x="327" y="648"/>
                  </a:lnTo>
                  <a:lnTo>
                    <a:pt x="369" y="660"/>
                  </a:lnTo>
                  <a:lnTo>
                    <a:pt x="413" y="664"/>
                  </a:lnTo>
                  <a:lnTo>
                    <a:pt x="458" y="660"/>
                  </a:lnTo>
                  <a:lnTo>
                    <a:pt x="501" y="648"/>
                  </a:lnTo>
                  <a:lnTo>
                    <a:pt x="539" y="630"/>
                  </a:lnTo>
                  <a:lnTo>
                    <a:pt x="574" y="606"/>
                  </a:lnTo>
                  <a:lnTo>
                    <a:pt x="605" y="576"/>
                  </a:lnTo>
                  <a:lnTo>
                    <a:pt x="629" y="541"/>
                  </a:lnTo>
                  <a:lnTo>
                    <a:pt x="648" y="501"/>
                  </a:lnTo>
                  <a:lnTo>
                    <a:pt x="659" y="460"/>
                  </a:lnTo>
                  <a:lnTo>
                    <a:pt x="663" y="415"/>
                  </a:lnTo>
                  <a:lnTo>
                    <a:pt x="659" y="370"/>
                  </a:lnTo>
                  <a:lnTo>
                    <a:pt x="648" y="327"/>
                  </a:lnTo>
                  <a:lnTo>
                    <a:pt x="629" y="289"/>
                  </a:lnTo>
                  <a:lnTo>
                    <a:pt x="605" y="254"/>
                  </a:lnTo>
                  <a:lnTo>
                    <a:pt x="574" y="224"/>
                  </a:lnTo>
                  <a:lnTo>
                    <a:pt x="539" y="199"/>
                  </a:lnTo>
                  <a:lnTo>
                    <a:pt x="501" y="181"/>
                  </a:lnTo>
                  <a:lnTo>
                    <a:pt x="458" y="170"/>
                  </a:lnTo>
                  <a:lnTo>
                    <a:pt x="413" y="165"/>
                  </a:lnTo>
                  <a:close/>
                  <a:moveTo>
                    <a:pt x="413" y="0"/>
                  </a:moveTo>
                  <a:lnTo>
                    <a:pt x="470" y="4"/>
                  </a:lnTo>
                  <a:lnTo>
                    <a:pt x="523" y="16"/>
                  </a:lnTo>
                  <a:lnTo>
                    <a:pt x="574" y="33"/>
                  </a:lnTo>
                  <a:lnTo>
                    <a:pt x="623" y="58"/>
                  </a:lnTo>
                  <a:lnTo>
                    <a:pt x="667" y="86"/>
                  </a:lnTo>
                  <a:lnTo>
                    <a:pt x="707" y="122"/>
                  </a:lnTo>
                  <a:lnTo>
                    <a:pt x="742" y="161"/>
                  </a:lnTo>
                  <a:lnTo>
                    <a:pt x="772" y="206"/>
                  </a:lnTo>
                  <a:lnTo>
                    <a:pt x="796" y="254"/>
                  </a:lnTo>
                  <a:lnTo>
                    <a:pt x="813" y="305"/>
                  </a:lnTo>
                  <a:lnTo>
                    <a:pt x="824" y="359"/>
                  </a:lnTo>
                  <a:lnTo>
                    <a:pt x="828" y="415"/>
                  </a:lnTo>
                  <a:lnTo>
                    <a:pt x="824" y="471"/>
                  </a:lnTo>
                  <a:lnTo>
                    <a:pt x="813" y="525"/>
                  </a:lnTo>
                  <a:lnTo>
                    <a:pt x="796" y="576"/>
                  </a:lnTo>
                  <a:lnTo>
                    <a:pt x="772" y="624"/>
                  </a:lnTo>
                  <a:lnTo>
                    <a:pt x="742" y="668"/>
                  </a:lnTo>
                  <a:lnTo>
                    <a:pt x="707" y="708"/>
                  </a:lnTo>
                  <a:lnTo>
                    <a:pt x="667" y="742"/>
                  </a:lnTo>
                  <a:lnTo>
                    <a:pt x="623" y="772"/>
                  </a:lnTo>
                  <a:lnTo>
                    <a:pt x="574" y="797"/>
                  </a:lnTo>
                  <a:lnTo>
                    <a:pt x="523" y="814"/>
                  </a:lnTo>
                  <a:lnTo>
                    <a:pt x="470" y="826"/>
                  </a:lnTo>
                  <a:lnTo>
                    <a:pt x="413" y="829"/>
                  </a:lnTo>
                  <a:lnTo>
                    <a:pt x="357" y="826"/>
                  </a:lnTo>
                  <a:lnTo>
                    <a:pt x="303" y="814"/>
                  </a:lnTo>
                  <a:lnTo>
                    <a:pt x="252" y="797"/>
                  </a:lnTo>
                  <a:lnTo>
                    <a:pt x="204" y="772"/>
                  </a:lnTo>
                  <a:lnTo>
                    <a:pt x="161" y="742"/>
                  </a:lnTo>
                  <a:lnTo>
                    <a:pt x="120" y="708"/>
                  </a:lnTo>
                  <a:lnTo>
                    <a:pt x="86" y="668"/>
                  </a:lnTo>
                  <a:lnTo>
                    <a:pt x="56" y="624"/>
                  </a:lnTo>
                  <a:lnTo>
                    <a:pt x="32" y="576"/>
                  </a:lnTo>
                  <a:lnTo>
                    <a:pt x="14" y="525"/>
                  </a:lnTo>
                  <a:lnTo>
                    <a:pt x="4" y="471"/>
                  </a:lnTo>
                  <a:lnTo>
                    <a:pt x="0" y="415"/>
                  </a:lnTo>
                  <a:lnTo>
                    <a:pt x="4" y="359"/>
                  </a:lnTo>
                  <a:lnTo>
                    <a:pt x="14" y="305"/>
                  </a:lnTo>
                  <a:lnTo>
                    <a:pt x="32" y="254"/>
                  </a:lnTo>
                  <a:lnTo>
                    <a:pt x="56" y="206"/>
                  </a:lnTo>
                  <a:lnTo>
                    <a:pt x="86" y="161"/>
                  </a:lnTo>
                  <a:lnTo>
                    <a:pt x="120" y="122"/>
                  </a:lnTo>
                  <a:lnTo>
                    <a:pt x="161" y="86"/>
                  </a:lnTo>
                  <a:lnTo>
                    <a:pt x="204" y="58"/>
                  </a:lnTo>
                  <a:lnTo>
                    <a:pt x="252" y="33"/>
                  </a:lnTo>
                  <a:lnTo>
                    <a:pt x="303" y="16"/>
                  </a:lnTo>
                  <a:lnTo>
                    <a:pt x="357" y="4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569"/>
            <p:cNvSpPr>
              <a:spLocks/>
            </p:cNvSpPr>
            <p:nvPr/>
          </p:nvSpPr>
          <p:spPr bwMode="auto">
            <a:xfrm>
              <a:off x="4165973" y="2063097"/>
              <a:ext cx="4527550" cy="657225"/>
            </a:xfrm>
            <a:custGeom>
              <a:avLst/>
              <a:gdLst>
                <a:gd name="T0" fmla="*/ 165 w 2852"/>
                <a:gd name="T1" fmla="*/ 0 h 414"/>
                <a:gd name="T2" fmla="*/ 165 w 2852"/>
                <a:gd name="T3" fmla="*/ 3 h 414"/>
                <a:gd name="T4" fmla="*/ 165 w 2852"/>
                <a:gd name="T5" fmla="*/ 13 h 414"/>
                <a:gd name="T6" fmla="*/ 167 w 2852"/>
                <a:gd name="T7" fmla="*/ 33 h 414"/>
                <a:gd name="T8" fmla="*/ 171 w 2852"/>
                <a:gd name="T9" fmla="*/ 50 h 414"/>
                <a:gd name="T10" fmla="*/ 176 w 2852"/>
                <a:gd name="T11" fmla="*/ 75 h 414"/>
                <a:gd name="T12" fmla="*/ 189 w 2852"/>
                <a:gd name="T13" fmla="*/ 105 h 414"/>
                <a:gd name="T14" fmla="*/ 193 w 2852"/>
                <a:gd name="T15" fmla="*/ 115 h 414"/>
                <a:gd name="T16" fmla="*/ 201 w 2852"/>
                <a:gd name="T17" fmla="*/ 128 h 414"/>
                <a:gd name="T18" fmla="*/ 209 w 2852"/>
                <a:gd name="T19" fmla="*/ 140 h 414"/>
                <a:gd name="T20" fmla="*/ 214 w 2852"/>
                <a:gd name="T21" fmla="*/ 148 h 414"/>
                <a:gd name="T22" fmla="*/ 226 w 2852"/>
                <a:gd name="T23" fmla="*/ 162 h 414"/>
                <a:gd name="T24" fmla="*/ 254 w 2852"/>
                <a:gd name="T25" fmla="*/ 191 h 414"/>
                <a:gd name="T26" fmla="*/ 290 w 2852"/>
                <a:gd name="T27" fmla="*/ 216 h 414"/>
                <a:gd name="T28" fmla="*/ 312 w 2852"/>
                <a:gd name="T29" fmla="*/ 226 h 414"/>
                <a:gd name="T30" fmla="*/ 336 w 2852"/>
                <a:gd name="T31" fmla="*/ 236 h 414"/>
                <a:gd name="T32" fmla="*/ 364 w 2852"/>
                <a:gd name="T33" fmla="*/ 243 h 414"/>
                <a:gd name="T34" fmla="*/ 389 w 2852"/>
                <a:gd name="T35" fmla="*/ 247 h 414"/>
                <a:gd name="T36" fmla="*/ 402 w 2852"/>
                <a:gd name="T37" fmla="*/ 249 h 414"/>
                <a:gd name="T38" fmla="*/ 414 w 2852"/>
                <a:gd name="T39" fmla="*/ 301 h 414"/>
                <a:gd name="T40" fmla="*/ 2795 w 2852"/>
                <a:gd name="T41" fmla="*/ 249 h 414"/>
                <a:gd name="T42" fmla="*/ 2852 w 2852"/>
                <a:gd name="T43" fmla="*/ 281 h 414"/>
                <a:gd name="T44" fmla="*/ 2839 w 2852"/>
                <a:gd name="T45" fmla="*/ 340 h 414"/>
                <a:gd name="T46" fmla="*/ 2802 w 2852"/>
                <a:gd name="T47" fmla="*/ 385 h 414"/>
                <a:gd name="T48" fmla="*/ 2750 w 2852"/>
                <a:gd name="T49" fmla="*/ 411 h 414"/>
                <a:gd name="T50" fmla="*/ 414 w 2852"/>
                <a:gd name="T51" fmla="*/ 414 h 414"/>
                <a:gd name="T52" fmla="*/ 304 w 2852"/>
                <a:gd name="T53" fmla="*/ 399 h 414"/>
                <a:gd name="T54" fmla="*/ 205 w 2852"/>
                <a:gd name="T55" fmla="*/ 357 h 414"/>
                <a:gd name="T56" fmla="*/ 121 w 2852"/>
                <a:gd name="T57" fmla="*/ 293 h 414"/>
                <a:gd name="T58" fmla="*/ 57 w 2852"/>
                <a:gd name="T59" fmla="*/ 209 h 414"/>
                <a:gd name="T60" fmla="*/ 15 w 2852"/>
                <a:gd name="T61" fmla="*/ 110 h 414"/>
                <a:gd name="T62" fmla="*/ 0 w 2852"/>
                <a:gd name="T6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52" h="414">
                  <a:moveTo>
                    <a:pt x="0" y="0"/>
                  </a:moveTo>
                  <a:lnTo>
                    <a:pt x="165" y="0"/>
                  </a:lnTo>
                  <a:lnTo>
                    <a:pt x="165" y="1"/>
                  </a:lnTo>
                  <a:lnTo>
                    <a:pt x="165" y="3"/>
                  </a:lnTo>
                  <a:lnTo>
                    <a:pt x="165" y="7"/>
                  </a:lnTo>
                  <a:lnTo>
                    <a:pt x="165" y="13"/>
                  </a:lnTo>
                  <a:lnTo>
                    <a:pt x="165" y="18"/>
                  </a:lnTo>
                  <a:lnTo>
                    <a:pt x="167" y="33"/>
                  </a:lnTo>
                  <a:lnTo>
                    <a:pt x="168" y="37"/>
                  </a:lnTo>
                  <a:lnTo>
                    <a:pt x="171" y="50"/>
                  </a:lnTo>
                  <a:lnTo>
                    <a:pt x="171" y="55"/>
                  </a:lnTo>
                  <a:lnTo>
                    <a:pt x="176" y="75"/>
                  </a:lnTo>
                  <a:lnTo>
                    <a:pt x="178" y="80"/>
                  </a:lnTo>
                  <a:lnTo>
                    <a:pt x="189" y="105"/>
                  </a:lnTo>
                  <a:lnTo>
                    <a:pt x="190" y="110"/>
                  </a:lnTo>
                  <a:lnTo>
                    <a:pt x="193" y="115"/>
                  </a:lnTo>
                  <a:lnTo>
                    <a:pt x="198" y="124"/>
                  </a:lnTo>
                  <a:lnTo>
                    <a:pt x="201" y="128"/>
                  </a:lnTo>
                  <a:lnTo>
                    <a:pt x="206" y="136"/>
                  </a:lnTo>
                  <a:lnTo>
                    <a:pt x="209" y="140"/>
                  </a:lnTo>
                  <a:lnTo>
                    <a:pt x="211" y="144"/>
                  </a:lnTo>
                  <a:lnTo>
                    <a:pt x="214" y="148"/>
                  </a:lnTo>
                  <a:lnTo>
                    <a:pt x="222" y="158"/>
                  </a:lnTo>
                  <a:lnTo>
                    <a:pt x="226" y="162"/>
                  </a:lnTo>
                  <a:lnTo>
                    <a:pt x="252" y="189"/>
                  </a:lnTo>
                  <a:lnTo>
                    <a:pt x="254" y="191"/>
                  </a:lnTo>
                  <a:lnTo>
                    <a:pt x="271" y="204"/>
                  </a:lnTo>
                  <a:lnTo>
                    <a:pt x="290" y="216"/>
                  </a:lnTo>
                  <a:lnTo>
                    <a:pt x="295" y="219"/>
                  </a:lnTo>
                  <a:lnTo>
                    <a:pt x="312" y="226"/>
                  </a:lnTo>
                  <a:lnTo>
                    <a:pt x="317" y="229"/>
                  </a:lnTo>
                  <a:lnTo>
                    <a:pt x="336" y="236"/>
                  </a:lnTo>
                  <a:lnTo>
                    <a:pt x="346" y="240"/>
                  </a:lnTo>
                  <a:lnTo>
                    <a:pt x="364" y="243"/>
                  </a:lnTo>
                  <a:lnTo>
                    <a:pt x="370" y="245"/>
                  </a:lnTo>
                  <a:lnTo>
                    <a:pt x="389" y="247"/>
                  </a:lnTo>
                  <a:lnTo>
                    <a:pt x="393" y="249"/>
                  </a:lnTo>
                  <a:lnTo>
                    <a:pt x="402" y="249"/>
                  </a:lnTo>
                  <a:lnTo>
                    <a:pt x="414" y="249"/>
                  </a:lnTo>
                  <a:lnTo>
                    <a:pt x="414" y="301"/>
                  </a:lnTo>
                  <a:lnTo>
                    <a:pt x="2795" y="301"/>
                  </a:lnTo>
                  <a:lnTo>
                    <a:pt x="2795" y="249"/>
                  </a:lnTo>
                  <a:lnTo>
                    <a:pt x="2852" y="249"/>
                  </a:lnTo>
                  <a:lnTo>
                    <a:pt x="2852" y="281"/>
                  </a:lnTo>
                  <a:lnTo>
                    <a:pt x="2849" y="312"/>
                  </a:lnTo>
                  <a:lnTo>
                    <a:pt x="2839" y="340"/>
                  </a:lnTo>
                  <a:lnTo>
                    <a:pt x="2823" y="364"/>
                  </a:lnTo>
                  <a:lnTo>
                    <a:pt x="2802" y="385"/>
                  </a:lnTo>
                  <a:lnTo>
                    <a:pt x="2778" y="401"/>
                  </a:lnTo>
                  <a:lnTo>
                    <a:pt x="2750" y="411"/>
                  </a:lnTo>
                  <a:lnTo>
                    <a:pt x="2719" y="414"/>
                  </a:lnTo>
                  <a:lnTo>
                    <a:pt x="414" y="414"/>
                  </a:lnTo>
                  <a:lnTo>
                    <a:pt x="358" y="411"/>
                  </a:lnTo>
                  <a:lnTo>
                    <a:pt x="304" y="399"/>
                  </a:lnTo>
                  <a:lnTo>
                    <a:pt x="253" y="382"/>
                  </a:lnTo>
                  <a:lnTo>
                    <a:pt x="205" y="357"/>
                  </a:lnTo>
                  <a:lnTo>
                    <a:pt x="161" y="327"/>
                  </a:lnTo>
                  <a:lnTo>
                    <a:pt x="121" y="293"/>
                  </a:lnTo>
                  <a:lnTo>
                    <a:pt x="87" y="253"/>
                  </a:lnTo>
                  <a:lnTo>
                    <a:pt x="57" y="209"/>
                  </a:lnTo>
                  <a:lnTo>
                    <a:pt x="32" y="161"/>
                  </a:lnTo>
                  <a:lnTo>
                    <a:pt x="15" y="110"/>
                  </a:lnTo>
                  <a:lnTo>
                    <a:pt x="3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0" name="Group 789"/>
          <p:cNvGrpSpPr/>
          <p:nvPr/>
        </p:nvGrpSpPr>
        <p:grpSpPr>
          <a:xfrm>
            <a:off x="3282669" y="3271883"/>
            <a:ext cx="5580063" cy="1316038"/>
            <a:chOff x="3113460" y="1404284"/>
            <a:chExt cx="5580063" cy="1316038"/>
          </a:xfrm>
        </p:grpSpPr>
        <p:sp>
          <p:nvSpPr>
            <p:cNvPr id="791" name="Freeform 563"/>
            <p:cNvSpPr>
              <a:spLocks/>
            </p:cNvSpPr>
            <p:nvPr/>
          </p:nvSpPr>
          <p:spPr bwMode="auto">
            <a:xfrm>
              <a:off x="3375398" y="1666222"/>
              <a:ext cx="790575" cy="792163"/>
            </a:xfrm>
            <a:custGeom>
              <a:avLst/>
              <a:gdLst>
                <a:gd name="T0" fmla="*/ 248 w 498"/>
                <a:gd name="T1" fmla="*/ 0 h 499"/>
                <a:gd name="T2" fmla="*/ 293 w 498"/>
                <a:gd name="T3" fmla="*/ 5 h 499"/>
                <a:gd name="T4" fmla="*/ 336 w 498"/>
                <a:gd name="T5" fmla="*/ 16 h 499"/>
                <a:gd name="T6" fmla="*/ 374 w 498"/>
                <a:gd name="T7" fmla="*/ 34 h 499"/>
                <a:gd name="T8" fmla="*/ 409 w 498"/>
                <a:gd name="T9" fmla="*/ 59 h 499"/>
                <a:gd name="T10" fmla="*/ 440 w 498"/>
                <a:gd name="T11" fmla="*/ 89 h 499"/>
                <a:gd name="T12" fmla="*/ 464 w 498"/>
                <a:gd name="T13" fmla="*/ 124 h 499"/>
                <a:gd name="T14" fmla="*/ 483 w 498"/>
                <a:gd name="T15" fmla="*/ 162 h 499"/>
                <a:gd name="T16" fmla="*/ 494 w 498"/>
                <a:gd name="T17" fmla="*/ 205 h 499"/>
                <a:gd name="T18" fmla="*/ 498 w 498"/>
                <a:gd name="T19" fmla="*/ 250 h 499"/>
                <a:gd name="T20" fmla="*/ 494 w 498"/>
                <a:gd name="T21" fmla="*/ 295 h 499"/>
                <a:gd name="T22" fmla="*/ 483 w 498"/>
                <a:gd name="T23" fmla="*/ 336 h 499"/>
                <a:gd name="T24" fmla="*/ 464 w 498"/>
                <a:gd name="T25" fmla="*/ 376 h 499"/>
                <a:gd name="T26" fmla="*/ 440 w 498"/>
                <a:gd name="T27" fmla="*/ 411 h 499"/>
                <a:gd name="T28" fmla="*/ 409 w 498"/>
                <a:gd name="T29" fmla="*/ 441 h 499"/>
                <a:gd name="T30" fmla="*/ 374 w 498"/>
                <a:gd name="T31" fmla="*/ 465 h 499"/>
                <a:gd name="T32" fmla="*/ 336 w 498"/>
                <a:gd name="T33" fmla="*/ 483 h 499"/>
                <a:gd name="T34" fmla="*/ 293 w 498"/>
                <a:gd name="T35" fmla="*/ 495 h 499"/>
                <a:gd name="T36" fmla="*/ 248 w 498"/>
                <a:gd name="T37" fmla="*/ 499 h 499"/>
                <a:gd name="T38" fmla="*/ 204 w 498"/>
                <a:gd name="T39" fmla="*/ 495 h 499"/>
                <a:gd name="T40" fmla="*/ 162 w 498"/>
                <a:gd name="T41" fmla="*/ 483 h 499"/>
                <a:gd name="T42" fmla="*/ 123 w 498"/>
                <a:gd name="T43" fmla="*/ 465 h 499"/>
                <a:gd name="T44" fmla="*/ 89 w 498"/>
                <a:gd name="T45" fmla="*/ 441 h 499"/>
                <a:gd name="T46" fmla="*/ 59 w 498"/>
                <a:gd name="T47" fmla="*/ 411 h 499"/>
                <a:gd name="T48" fmla="*/ 34 w 498"/>
                <a:gd name="T49" fmla="*/ 376 h 499"/>
                <a:gd name="T50" fmla="*/ 15 w 498"/>
                <a:gd name="T51" fmla="*/ 336 h 499"/>
                <a:gd name="T52" fmla="*/ 4 w 498"/>
                <a:gd name="T53" fmla="*/ 295 h 499"/>
                <a:gd name="T54" fmla="*/ 0 w 498"/>
                <a:gd name="T55" fmla="*/ 250 h 499"/>
                <a:gd name="T56" fmla="*/ 4 w 498"/>
                <a:gd name="T57" fmla="*/ 205 h 499"/>
                <a:gd name="T58" fmla="*/ 15 w 498"/>
                <a:gd name="T59" fmla="*/ 162 h 499"/>
                <a:gd name="T60" fmla="*/ 34 w 498"/>
                <a:gd name="T61" fmla="*/ 124 h 499"/>
                <a:gd name="T62" fmla="*/ 59 w 498"/>
                <a:gd name="T63" fmla="*/ 89 h 499"/>
                <a:gd name="T64" fmla="*/ 89 w 498"/>
                <a:gd name="T65" fmla="*/ 59 h 499"/>
                <a:gd name="T66" fmla="*/ 123 w 498"/>
                <a:gd name="T67" fmla="*/ 34 h 499"/>
                <a:gd name="T68" fmla="*/ 162 w 498"/>
                <a:gd name="T69" fmla="*/ 16 h 499"/>
                <a:gd name="T70" fmla="*/ 204 w 498"/>
                <a:gd name="T71" fmla="*/ 5 h 499"/>
                <a:gd name="T72" fmla="*/ 248 w 498"/>
                <a:gd name="T7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8" h="499">
                  <a:moveTo>
                    <a:pt x="248" y="0"/>
                  </a:moveTo>
                  <a:lnTo>
                    <a:pt x="293" y="5"/>
                  </a:lnTo>
                  <a:lnTo>
                    <a:pt x="336" y="16"/>
                  </a:lnTo>
                  <a:lnTo>
                    <a:pt x="374" y="34"/>
                  </a:lnTo>
                  <a:lnTo>
                    <a:pt x="409" y="59"/>
                  </a:lnTo>
                  <a:lnTo>
                    <a:pt x="440" y="89"/>
                  </a:lnTo>
                  <a:lnTo>
                    <a:pt x="464" y="124"/>
                  </a:lnTo>
                  <a:lnTo>
                    <a:pt x="483" y="162"/>
                  </a:lnTo>
                  <a:lnTo>
                    <a:pt x="494" y="205"/>
                  </a:lnTo>
                  <a:lnTo>
                    <a:pt x="498" y="250"/>
                  </a:lnTo>
                  <a:lnTo>
                    <a:pt x="494" y="295"/>
                  </a:lnTo>
                  <a:lnTo>
                    <a:pt x="483" y="336"/>
                  </a:lnTo>
                  <a:lnTo>
                    <a:pt x="464" y="376"/>
                  </a:lnTo>
                  <a:lnTo>
                    <a:pt x="440" y="411"/>
                  </a:lnTo>
                  <a:lnTo>
                    <a:pt x="409" y="441"/>
                  </a:lnTo>
                  <a:lnTo>
                    <a:pt x="374" y="465"/>
                  </a:lnTo>
                  <a:lnTo>
                    <a:pt x="336" y="483"/>
                  </a:lnTo>
                  <a:lnTo>
                    <a:pt x="293" y="495"/>
                  </a:lnTo>
                  <a:lnTo>
                    <a:pt x="248" y="499"/>
                  </a:lnTo>
                  <a:lnTo>
                    <a:pt x="204" y="495"/>
                  </a:lnTo>
                  <a:lnTo>
                    <a:pt x="162" y="483"/>
                  </a:lnTo>
                  <a:lnTo>
                    <a:pt x="123" y="465"/>
                  </a:lnTo>
                  <a:lnTo>
                    <a:pt x="89" y="441"/>
                  </a:lnTo>
                  <a:lnTo>
                    <a:pt x="59" y="411"/>
                  </a:lnTo>
                  <a:lnTo>
                    <a:pt x="34" y="376"/>
                  </a:lnTo>
                  <a:lnTo>
                    <a:pt x="15" y="336"/>
                  </a:lnTo>
                  <a:lnTo>
                    <a:pt x="4" y="295"/>
                  </a:lnTo>
                  <a:lnTo>
                    <a:pt x="0" y="250"/>
                  </a:lnTo>
                  <a:lnTo>
                    <a:pt x="4" y="205"/>
                  </a:lnTo>
                  <a:lnTo>
                    <a:pt x="15" y="162"/>
                  </a:lnTo>
                  <a:lnTo>
                    <a:pt x="34" y="124"/>
                  </a:lnTo>
                  <a:lnTo>
                    <a:pt x="59" y="89"/>
                  </a:lnTo>
                  <a:lnTo>
                    <a:pt x="89" y="59"/>
                  </a:lnTo>
                  <a:lnTo>
                    <a:pt x="123" y="34"/>
                  </a:lnTo>
                  <a:lnTo>
                    <a:pt x="162" y="16"/>
                  </a:lnTo>
                  <a:lnTo>
                    <a:pt x="204" y="5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564"/>
            <p:cNvSpPr>
              <a:spLocks/>
            </p:cNvSpPr>
            <p:nvPr/>
          </p:nvSpPr>
          <p:spPr bwMode="auto">
            <a:xfrm>
              <a:off x="4121523" y="1505884"/>
              <a:ext cx="4481513" cy="1035050"/>
            </a:xfrm>
            <a:custGeom>
              <a:avLst/>
              <a:gdLst>
                <a:gd name="T0" fmla="*/ 0 w 2823"/>
                <a:gd name="T1" fmla="*/ 0 h 652"/>
                <a:gd name="T2" fmla="*/ 2687 w 2823"/>
                <a:gd name="T3" fmla="*/ 0 h 652"/>
                <a:gd name="T4" fmla="*/ 2719 w 2823"/>
                <a:gd name="T5" fmla="*/ 4 h 652"/>
                <a:gd name="T6" fmla="*/ 2747 w 2823"/>
                <a:gd name="T7" fmla="*/ 15 h 652"/>
                <a:gd name="T8" fmla="*/ 2772 w 2823"/>
                <a:gd name="T9" fmla="*/ 30 h 652"/>
                <a:gd name="T10" fmla="*/ 2793 w 2823"/>
                <a:gd name="T11" fmla="*/ 51 h 652"/>
                <a:gd name="T12" fmla="*/ 2809 w 2823"/>
                <a:gd name="T13" fmla="*/ 76 h 652"/>
                <a:gd name="T14" fmla="*/ 2819 w 2823"/>
                <a:gd name="T15" fmla="*/ 105 h 652"/>
                <a:gd name="T16" fmla="*/ 2823 w 2823"/>
                <a:gd name="T17" fmla="*/ 136 h 652"/>
                <a:gd name="T18" fmla="*/ 2823 w 2823"/>
                <a:gd name="T19" fmla="*/ 652 h 652"/>
                <a:gd name="T20" fmla="*/ 442 w 2823"/>
                <a:gd name="T21" fmla="*/ 652 h 652"/>
                <a:gd name="T22" fmla="*/ 442 w 2823"/>
                <a:gd name="T23" fmla="*/ 600 h 652"/>
                <a:gd name="T24" fmla="*/ 398 w 2823"/>
                <a:gd name="T25" fmla="*/ 596 h 652"/>
                <a:gd name="T26" fmla="*/ 356 w 2823"/>
                <a:gd name="T27" fmla="*/ 585 h 652"/>
                <a:gd name="T28" fmla="*/ 318 w 2823"/>
                <a:gd name="T29" fmla="*/ 567 h 652"/>
                <a:gd name="T30" fmla="*/ 282 w 2823"/>
                <a:gd name="T31" fmla="*/ 542 h 652"/>
                <a:gd name="T32" fmla="*/ 252 w 2823"/>
                <a:gd name="T33" fmla="*/ 513 h 652"/>
                <a:gd name="T34" fmla="*/ 229 w 2823"/>
                <a:gd name="T35" fmla="*/ 478 h 652"/>
                <a:gd name="T36" fmla="*/ 209 w 2823"/>
                <a:gd name="T37" fmla="*/ 440 h 652"/>
                <a:gd name="T38" fmla="*/ 197 w 2823"/>
                <a:gd name="T39" fmla="*/ 398 h 652"/>
                <a:gd name="T40" fmla="*/ 193 w 2823"/>
                <a:gd name="T41" fmla="*/ 355 h 652"/>
                <a:gd name="T42" fmla="*/ 193 w 2823"/>
                <a:gd name="T43" fmla="*/ 351 h 652"/>
                <a:gd name="T44" fmla="*/ 189 w 2823"/>
                <a:gd name="T45" fmla="*/ 296 h 652"/>
                <a:gd name="T46" fmla="*/ 179 w 2823"/>
                <a:gd name="T47" fmla="*/ 244 h 652"/>
                <a:gd name="T48" fmla="*/ 162 w 2823"/>
                <a:gd name="T49" fmla="*/ 195 h 652"/>
                <a:gd name="T50" fmla="*/ 140 w 2823"/>
                <a:gd name="T51" fmla="*/ 148 h 652"/>
                <a:gd name="T52" fmla="*/ 112 w 2823"/>
                <a:gd name="T53" fmla="*/ 105 h 652"/>
                <a:gd name="T54" fmla="*/ 79 w 2823"/>
                <a:gd name="T55" fmla="*/ 66 h 652"/>
                <a:gd name="T56" fmla="*/ 42 w 2823"/>
                <a:gd name="T57" fmla="*/ 30 h 652"/>
                <a:gd name="T58" fmla="*/ 0 w 2823"/>
                <a:gd name="T5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3" h="652">
                  <a:moveTo>
                    <a:pt x="0" y="0"/>
                  </a:moveTo>
                  <a:lnTo>
                    <a:pt x="2687" y="0"/>
                  </a:lnTo>
                  <a:lnTo>
                    <a:pt x="2719" y="4"/>
                  </a:lnTo>
                  <a:lnTo>
                    <a:pt x="2747" y="15"/>
                  </a:lnTo>
                  <a:lnTo>
                    <a:pt x="2772" y="30"/>
                  </a:lnTo>
                  <a:lnTo>
                    <a:pt x="2793" y="51"/>
                  </a:lnTo>
                  <a:lnTo>
                    <a:pt x="2809" y="76"/>
                  </a:lnTo>
                  <a:lnTo>
                    <a:pt x="2819" y="105"/>
                  </a:lnTo>
                  <a:lnTo>
                    <a:pt x="2823" y="136"/>
                  </a:lnTo>
                  <a:lnTo>
                    <a:pt x="2823" y="652"/>
                  </a:lnTo>
                  <a:lnTo>
                    <a:pt x="442" y="652"/>
                  </a:lnTo>
                  <a:lnTo>
                    <a:pt x="442" y="600"/>
                  </a:lnTo>
                  <a:lnTo>
                    <a:pt x="398" y="596"/>
                  </a:lnTo>
                  <a:lnTo>
                    <a:pt x="356" y="585"/>
                  </a:lnTo>
                  <a:lnTo>
                    <a:pt x="318" y="567"/>
                  </a:lnTo>
                  <a:lnTo>
                    <a:pt x="282" y="542"/>
                  </a:lnTo>
                  <a:lnTo>
                    <a:pt x="252" y="513"/>
                  </a:lnTo>
                  <a:lnTo>
                    <a:pt x="229" y="478"/>
                  </a:lnTo>
                  <a:lnTo>
                    <a:pt x="209" y="440"/>
                  </a:lnTo>
                  <a:lnTo>
                    <a:pt x="197" y="398"/>
                  </a:lnTo>
                  <a:lnTo>
                    <a:pt x="193" y="355"/>
                  </a:lnTo>
                  <a:lnTo>
                    <a:pt x="193" y="351"/>
                  </a:lnTo>
                  <a:lnTo>
                    <a:pt x="189" y="296"/>
                  </a:lnTo>
                  <a:lnTo>
                    <a:pt x="179" y="244"/>
                  </a:lnTo>
                  <a:lnTo>
                    <a:pt x="162" y="195"/>
                  </a:lnTo>
                  <a:lnTo>
                    <a:pt x="140" y="148"/>
                  </a:lnTo>
                  <a:lnTo>
                    <a:pt x="112" y="105"/>
                  </a:lnTo>
                  <a:lnTo>
                    <a:pt x="79" y="66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0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565"/>
            <p:cNvSpPr>
              <a:spLocks noEditPoints="1"/>
            </p:cNvSpPr>
            <p:nvPr/>
          </p:nvSpPr>
          <p:spPr bwMode="auto">
            <a:xfrm>
              <a:off x="3113460" y="1404284"/>
              <a:ext cx="1314450" cy="1316038"/>
            </a:xfrm>
            <a:custGeom>
              <a:avLst/>
              <a:gdLst>
                <a:gd name="T0" fmla="*/ 369 w 828"/>
                <a:gd name="T1" fmla="*/ 170 h 829"/>
                <a:gd name="T2" fmla="*/ 288 w 828"/>
                <a:gd name="T3" fmla="*/ 199 h 829"/>
                <a:gd name="T4" fmla="*/ 224 w 828"/>
                <a:gd name="T5" fmla="*/ 254 h 829"/>
                <a:gd name="T6" fmla="*/ 180 w 828"/>
                <a:gd name="T7" fmla="*/ 327 h 829"/>
                <a:gd name="T8" fmla="*/ 165 w 828"/>
                <a:gd name="T9" fmla="*/ 415 h 829"/>
                <a:gd name="T10" fmla="*/ 180 w 828"/>
                <a:gd name="T11" fmla="*/ 501 h 829"/>
                <a:gd name="T12" fmla="*/ 224 w 828"/>
                <a:gd name="T13" fmla="*/ 576 h 829"/>
                <a:gd name="T14" fmla="*/ 288 w 828"/>
                <a:gd name="T15" fmla="*/ 630 h 829"/>
                <a:gd name="T16" fmla="*/ 369 w 828"/>
                <a:gd name="T17" fmla="*/ 660 h 829"/>
                <a:gd name="T18" fmla="*/ 458 w 828"/>
                <a:gd name="T19" fmla="*/ 660 h 829"/>
                <a:gd name="T20" fmla="*/ 539 w 828"/>
                <a:gd name="T21" fmla="*/ 630 h 829"/>
                <a:gd name="T22" fmla="*/ 605 w 828"/>
                <a:gd name="T23" fmla="*/ 576 h 829"/>
                <a:gd name="T24" fmla="*/ 648 w 828"/>
                <a:gd name="T25" fmla="*/ 501 h 829"/>
                <a:gd name="T26" fmla="*/ 663 w 828"/>
                <a:gd name="T27" fmla="*/ 415 h 829"/>
                <a:gd name="T28" fmla="*/ 648 w 828"/>
                <a:gd name="T29" fmla="*/ 327 h 829"/>
                <a:gd name="T30" fmla="*/ 605 w 828"/>
                <a:gd name="T31" fmla="*/ 254 h 829"/>
                <a:gd name="T32" fmla="*/ 539 w 828"/>
                <a:gd name="T33" fmla="*/ 199 h 829"/>
                <a:gd name="T34" fmla="*/ 458 w 828"/>
                <a:gd name="T35" fmla="*/ 170 h 829"/>
                <a:gd name="T36" fmla="*/ 413 w 828"/>
                <a:gd name="T37" fmla="*/ 0 h 829"/>
                <a:gd name="T38" fmla="*/ 523 w 828"/>
                <a:gd name="T39" fmla="*/ 16 h 829"/>
                <a:gd name="T40" fmla="*/ 623 w 828"/>
                <a:gd name="T41" fmla="*/ 58 h 829"/>
                <a:gd name="T42" fmla="*/ 707 w 828"/>
                <a:gd name="T43" fmla="*/ 122 h 829"/>
                <a:gd name="T44" fmla="*/ 772 w 828"/>
                <a:gd name="T45" fmla="*/ 206 h 829"/>
                <a:gd name="T46" fmla="*/ 813 w 828"/>
                <a:gd name="T47" fmla="*/ 305 h 829"/>
                <a:gd name="T48" fmla="*/ 828 w 828"/>
                <a:gd name="T49" fmla="*/ 415 h 829"/>
                <a:gd name="T50" fmla="*/ 813 w 828"/>
                <a:gd name="T51" fmla="*/ 525 h 829"/>
                <a:gd name="T52" fmla="*/ 772 w 828"/>
                <a:gd name="T53" fmla="*/ 624 h 829"/>
                <a:gd name="T54" fmla="*/ 707 w 828"/>
                <a:gd name="T55" fmla="*/ 708 h 829"/>
                <a:gd name="T56" fmla="*/ 623 w 828"/>
                <a:gd name="T57" fmla="*/ 772 h 829"/>
                <a:gd name="T58" fmla="*/ 523 w 828"/>
                <a:gd name="T59" fmla="*/ 814 h 829"/>
                <a:gd name="T60" fmla="*/ 413 w 828"/>
                <a:gd name="T61" fmla="*/ 829 h 829"/>
                <a:gd name="T62" fmla="*/ 303 w 828"/>
                <a:gd name="T63" fmla="*/ 814 h 829"/>
                <a:gd name="T64" fmla="*/ 204 w 828"/>
                <a:gd name="T65" fmla="*/ 772 h 829"/>
                <a:gd name="T66" fmla="*/ 120 w 828"/>
                <a:gd name="T67" fmla="*/ 708 h 829"/>
                <a:gd name="T68" fmla="*/ 56 w 828"/>
                <a:gd name="T69" fmla="*/ 624 h 829"/>
                <a:gd name="T70" fmla="*/ 14 w 828"/>
                <a:gd name="T71" fmla="*/ 525 h 829"/>
                <a:gd name="T72" fmla="*/ 0 w 828"/>
                <a:gd name="T73" fmla="*/ 415 h 829"/>
                <a:gd name="T74" fmla="*/ 14 w 828"/>
                <a:gd name="T75" fmla="*/ 305 h 829"/>
                <a:gd name="T76" fmla="*/ 56 w 828"/>
                <a:gd name="T77" fmla="*/ 206 h 829"/>
                <a:gd name="T78" fmla="*/ 120 w 828"/>
                <a:gd name="T79" fmla="*/ 122 h 829"/>
                <a:gd name="T80" fmla="*/ 204 w 828"/>
                <a:gd name="T81" fmla="*/ 58 h 829"/>
                <a:gd name="T82" fmla="*/ 303 w 828"/>
                <a:gd name="T83" fmla="*/ 16 h 829"/>
                <a:gd name="T84" fmla="*/ 413 w 828"/>
                <a:gd name="T85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8" h="829">
                  <a:moveTo>
                    <a:pt x="413" y="165"/>
                  </a:moveTo>
                  <a:lnTo>
                    <a:pt x="369" y="170"/>
                  </a:lnTo>
                  <a:lnTo>
                    <a:pt x="327" y="181"/>
                  </a:lnTo>
                  <a:lnTo>
                    <a:pt x="288" y="199"/>
                  </a:lnTo>
                  <a:lnTo>
                    <a:pt x="254" y="224"/>
                  </a:lnTo>
                  <a:lnTo>
                    <a:pt x="224" y="254"/>
                  </a:lnTo>
                  <a:lnTo>
                    <a:pt x="199" y="289"/>
                  </a:lnTo>
                  <a:lnTo>
                    <a:pt x="180" y="327"/>
                  </a:lnTo>
                  <a:lnTo>
                    <a:pt x="169" y="370"/>
                  </a:lnTo>
                  <a:lnTo>
                    <a:pt x="165" y="415"/>
                  </a:lnTo>
                  <a:lnTo>
                    <a:pt x="169" y="460"/>
                  </a:lnTo>
                  <a:lnTo>
                    <a:pt x="180" y="501"/>
                  </a:lnTo>
                  <a:lnTo>
                    <a:pt x="199" y="541"/>
                  </a:lnTo>
                  <a:lnTo>
                    <a:pt x="224" y="576"/>
                  </a:lnTo>
                  <a:lnTo>
                    <a:pt x="254" y="606"/>
                  </a:lnTo>
                  <a:lnTo>
                    <a:pt x="288" y="630"/>
                  </a:lnTo>
                  <a:lnTo>
                    <a:pt x="327" y="648"/>
                  </a:lnTo>
                  <a:lnTo>
                    <a:pt x="369" y="660"/>
                  </a:lnTo>
                  <a:lnTo>
                    <a:pt x="413" y="664"/>
                  </a:lnTo>
                  <a:lnTo>
                    <a:pt x="458" y="660"/>
                  </a:lnTo>
                  <a:lnTo>
                    <a:pt x="501" y="648"/>
                  </a:lnTo>
                  <a:lnTo>
                    <a:pt x="539" y="630"/>
                  </a:lnTo>
                  <a:lnTo>
                    <a:pt x="574" y="606"/>
                  </a:lnTo>
                  <a:lnTo>
                    <a:pt x="605" y="576"/>
                  </a:lnTo>
                  <a:lnTo>
                    <a:pt x="629" y="541"/>
                  </a:lnTo>
                  <a:lnTo>
                    <a:pt x="648" y="501"/>
                  </a:lnTo>
                  <a:lnTo>
                    <a:pt x="659" y="460"/>
                  </a:lnTo>
                  <a:lnTo>
                    <a:pt x="663" y="415"/>
                  </a:lnTo>
                  <a:lnTo>
                    <a:pt x="659" y="370"/>
                  </a:lnTo>
                  <a:lnTo>
                    <a:pt x="648" y="327"/>
                  </a:lnTo>
                  <a:lnTo>
                    <a:pt x="629" y="289"/>
                  </a:lnTo>
                  <a:lnTo>
                    <a:pt x="605" y="254"/>
                  </a:lnTo>
                  <a:lnTo>
                    <a:pt x="574" y="224"/>
                  </a:lnTo>
                  <a:lnTo>
                    <a:pt x="539" y="199"/>
                  </a:lnTo>
                  <a:lnTo>
                    <a:pt x="501" y="181"/>
                  </a:lnTo>
                  <a:lnTo>
                    <a:pt x="458" y="170"/>
                  </a:lnTo>
                  <a:lnTo>
                    <a:pt x="413" y="165"/>
                  </a:lnTo>
                  <a:close/>
                  <a:moveTo>
                    <a:pt x="413" y="0"/>
                  </a:moveTo>
                  <a:lnTo>
                    <a:pt x="470" y="4"/>
                  </a:lnTo>
                  <a:lnTo>
                    <a:pt x="523" y="16"/>
                  </a:lnTo>
                  <a:lnTo>
                    <a:pt x="574" y="33"/>
                  </a:lnTo>
                  <a:lnTo>
                    <a:pt x="623" y="58"/>
                  </a:lnTo>
                  <a:lnTo>
                    <a:pt x="667" y="86"/>
                  </a:lnTo>
                  <a:lnTo>
                    <a:pt x="707" y="122"/>
                  </a:lnTo>
                  <a:lnTo>
                    <a:pt x="742" y="161"/>
                  </a:lnTo>
                  <a:lnTo>
                    <a:pt x="772" y="206"/>
                  </a:lnTo>
                  <a:lnTo>
                    <a:pt x="796" y="254"/>
                  </a:lnTo>
                  <a:lnTo>
                    <a:pt x="813" y="305"/>
                  </a:lnTo>
                  <a:lnTo>
                    <a:pt x="824" y="359"/>
                  </a:lnTo>
                  <a:lnTo>
                    <a:pt x="828" y="415"/>
                  </a:lnTo>
                  <a:lnTo>
                    <a:pt x="824" y="471"/>
                  </a:lnTo>
                  <a:lnTo>
                    <a:pt x="813" y="525"/>
                  </a:lnTo>
                  <a:lnTo>
                    <a:pt x="796" y="576"/>
                  </a:lnTo>
                  <a:lnTo>
                    <a:pt x="772" y="624"/>
                  </a:lnTo>
                  <a:lnTo>
                    <a:pt x="742" y="668"/>
                  </a:lnTo>
                  <a:lnTo>
                    <a:pt x="707" y="708"/>
                  </a:lnTo>
                  <a:lnTo>
                    <a:pt x="667" y="742"/>
                  </a:lnTo>
                  <a:lnTo>
                    <a:pt x="623" y="772"/>
                  </a:lnTo>
                  <a:lnTo>
                    <a:pt x="574" y="797"/>
                  </a:lnTo>
                  <a:lnTo>
                    <a:pt x="523" y="814"/>
                  </a:lnTo>
                  <a:lnTo>
                    <a:pt x="470" y="826"/>
                  </a:lnTo>
                  <a:lnTo>
                    <a:pt x="413" y="829"/>
                  </a:lnTo>
                  <a:lnTo>
                    <a:pt x="357" y="826"/>
                  </a:lnTo>
                  <a:lnTo>
                    <a:pt x="303" y="814"/>
                  </a:lnTo>
                  <a:lnTo>
                    <a:pt x="252" y="797"/>
                  </a:lnTo>
                  <a:lnTo>
                    <a:pt x="204" y="772"/>
                  </a:lnTo>
                  <a:lnTo>
                    <a:pt x="161" y="742"/>
                  </a:lnTo>
                  <a:lnTo>
                    <a:pt x="120" y="708"/>
                  </a:lnTo>
                  <a:lnTo>
                    <a:pt x="86" y="668"/>
                  </a:lnTo>
                  <a:lnTo>
                    <a:pt x="56" y="624"/>
                  </a:lnTo>
                  <a:lnTo>
                    <a:pt x="32" y="576"/>
                  </a:lnTo>
                  <a:lnTo>
                    <a:pt x="14" y="525"/>
                  </a:lnTo>
                  <a:lnTo>
                    <a:pt x="4" y="471"/>
                  </a:lnTo>
                  <a:lnTo>
                    <a:pt x="0" y="415"/>
                  </a:lnTo>
                  <a:lnTo>
                    <a:pt x="4" y="359"/>
                  </a:lnTo>
                  <a:lnTo>
                    <a:pt x="14" y="305"/>
                  </a:lnTo>
                  <a:lnTo>
                    <a:pt x="32" y="254"/>
                  </a:lnTo>
                  <a:lnTo>
                    <a:pt x="56" y="206"/>
                  </a:lnTo>
                  <a:lnTo>
                    <a:pt x="86" y="161"/>
                  </a:lnTo>
                  <a:lnTo>
                    <a:pt x="120" y="122"/>
                  </a:lnTo>
                  <a:lnTo>
                    <a:pt x="161" y="86"/>
                  </a:lnTo>
                  <a:lnTo>
                    <a:pt x="204" y="58"/>
                  </a:lnTo>
                  <a:lnTo>
                    <a:pt x="252" y="33"/>
                  </a:lnTo>
                  <a:lnTo>
                    <a:pt x="303" y="16"/>
                  </a:lnTo>
                  <a:lnTo>
                    <a:pt x="357" y="4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569"/>
            <p:cNvSpPr>
              <a:spLocks/>
            </p:cNvSpPr>
            <p:nvPr/>
          </p:nvSpPr>
          <p:spPr bwMode="auto">
            <a:xfrm>
              <a:off x="4165973" y="2063097"/>
              <a:ext cx="4527550" cy="657225"/>
            </a:xfrm>
            <a:custGeom>
              <a:avLst/>
              <a:gdLst>
                <a:gd name="T0" fmla="*/ 165 w 2852"/>
                <a:gd name="T1" fmla="*/ 0 h 414"/>
                <a:gd name="T2" fmla="*/ 165 w 2852"/>
                <a:gd name="T3" fmla="*/ 3 h 414"/>
                <a:gd name="T4" fmla="*/ 165 w 2852"/>
                <a:gd name="T5" fmla="*/ 13 h 414"/>
                <a:gd name="T6" fmla="*/ 167 w 2852"/>
                <a:gd name="T7" fmla="*/ 33 h 414"/>
                <a:gd name="T8" fmla="*/ 171 w 2852"/>
                <a:gd name="T9" fmla="*/ 50 h 414"/>
                <a:gd name="T10" fmla="*/ 176 w 2852"/>
                <a:gd name="T11" fmla="*/ 75 h 414"/>
                <a:gd name="T12" fmla="*/ 189 w 2852"/>
                <a:gd name="T13" fmla="*/ 105 h 414"/>
                <a:gd name="T14" fmla="*/ 193 w 2852"/>
                <a:gd name="T15" fmla="*/ 115 h 414"/>
                <a:gd name="T16" fmla="*/ 201 w 2852"/>
                <a:gd name="T17" fmla="*/ 128 h 414"/>
                <a:gd name="T18" fmla="*/ 209 w 2852"/>
                <a:gd name="T19" fmla="*/ 140 h 414"/>
                <a:gd name="T20" fmla="*/ 214 w 2852"/>
                <a:gd name="T21" fmla="*/ 148 h 414"/>
                <a:gd name="T22" fmla="*/ 226 w 2852"/>
                <a:gd name="T23" fmla="*/ 162 h 414"/>
                <a:gd name="T24" fmla="*/ 254 w 2852"/>
                <a:gd name="T25" fmla="*/ 191 h 414"/>
                <a:gd name="T26" fmla="*/ 290 w 2852"/>
                <a:gd name="T27" fmla="*/ 216 h 414"/>
                <a:gd name="T28" fmla="*/ 312 w 2852"/>
                <a:gd name="T29" fmla="*/ 226 h 414"/>
                <a:gd name="T30" fmla="*/ 336 w 2852"/>
                <a:gd name="T31" fmla="*/ 236 h 414"/>
                <a:gd name="T32" fmla="*/ 364 w 2852"/>
                <a:gd name="T33" fmla="*/ 243 h 414"/>
                <a:gd name="T34" fmla="*/ 389 w 2852"/>
                <a:gd name="T35" fmla="*/ 247 h 414"/>
                <a:gd name="T36" fmla="*/ 402 w 2852"/>
                <a:gd name="T37" fmla="*/ 249 h 414"/>
                <a:gd name="T38" fmla="*/ 414 w 2852"/>
                <a:gd name="T39" fmla="*/ 301 h 414"/>
                <a:gd name="T40" fmla="*/ 2795 w 2852"/>
                <a:gd name="T41" fmla="*/ 249 h 414"/>
                <a:gd name="T42" fmla="*/ 2852 w 2852"/>
                <a:gd name="T43" fmla="*/ 281 h 414"/>
                <a:gd name="T44" fmla="*/ 2839 w 2852"/>
                <a:gd name="T45" fmla="*/ 340 h 414"/>
                <a:gd name="T46" fmla="*/ 2802 w 2852"/>
                <a:gd name="T47" fmla="*/ 385 h 414"/>
                <a:gd name="T48" fmla="*/ 2750 w 2852"/>
                <a:gd name="T49" fmla="*/ 411 h 414"/>
                <a:gd name="T50" fmla="*/ 414 w 2852"/>
                <a:gd name="T51" fmla="*/ 414 h 414"/>
                <a:gd name="T52" fmla="*/ 304 w 2852"/>
                <a:gd name="T53" fmla="*/ 399 h 414"/>
                <a:gd name="T54" fmla="*/ 205 w 2852"/>
                <a:gd name="T55" fmla="*/ 357 h 414"/>
                <a:gd name="T56" fmla="*/ 121 w 2852"/>
                <a:gd name="T57" fmla="*/ 293 h 414"/>
                <a:gd name="T58" fmla="*/ 57 w 2852"/>
                <a:gd name="T59" fmla="*/ 209 h 414"/>
                <a:gd name="T60" fmla="*/ 15 w 2852"/>
                <a:gd name="T61" fmla="*/ 110 h 414"/>
                <a:gd name="T62" fmla="*/ 0 w 2852"/>
                <a:gd name="T6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52" h="414">
                  <a:moveTo>
                    <a:pt x="0" y="0"/>
                  </a:moveTo>
                  <a:lnTo>
                    <a:pt x="165" y="0"/>
                  </a:lnTo>
                  <a:lnTo>
                    <a:pt x="165" y="1"/>
                  </a:lnTo>
                  <a:lnTo>
                    <a:pt x="165" y="3"/>
                  </a:lnTo>
                  <a:lnTo>
                    <a:pt x="165" y="7"/>
                  </a:lnTo>
                  <a:lnTo>
                    <a:pt x="165" y="13"/>
                  </a:lnTo>
                  <a:lnTo>
                    <a:pt x="165" y="18"/>
                  </a:lnTo>
                  <a:lnTo>
                    <a:pt x="167" y="33"/>
                  </a:lnTo>
                  <a:lnTo>
                    <a:pt x="168" y="37"/>
                  </a:lnTo>
                  <a:lnTo>
                    <a:pt x="171" y="50"/>
                  </a:lnTo>
                  <a:lnTo>
                    <a:pt x="171" y="55"/>
                  </a:lnTo>
                  <a:lnTo>
                    <a:pt x="176" y="75"/>
                  </a:lnTo>
                  <a:lnTo>
                    <a:pt x="178" y="80"/>
                  </a:lnTo>
                  <a:lnTo>
                    <a:pt x="189" y="105"/>
                  </a:lnTo>
                  <a:lnTo>
                    <a:pt x="190" y="110"/>
                  </a:lnTo>
                  <a:lnTo>
                    <a:pt x="193" y="115"/>
                  </a:lnTo>
                  <a:lnTo>
                    <a:pt x="198" y="124"/>
                  </a:lnTo>
                  <a:lnTo>
                    <a:pt x="201" y="128"/>
                  </a:lnTo>
                  <a:lnTo>
                    <a:pt x="206" y="136"/>
                  </a:lnTo>
                  <a:lnTo>
                    <a:pt x="209" y="140"/>
                  </a:lnTo>
                  <a:lnTo>
                    <a:pt x="211" y="144"/>
                  </a:lnTo>
                  <a:lnTo>
                    <a:pt x="214" y="148"/>
                  </a:lnTo>
                  <a:lnTo>
                    <a:pt x="222" y="158"/>
                  </a:lnTo>
                  <a:lnTo>
                    <a:pt x="226" y="162"/>
                  </a:lnTo>
                  <a:lnTo>
                    <a:pt x="252" y="189"/>
                  </a:lnTo>
                  <a:lnTo>
                    <a:pt x="254" y="191"/>
                  </a:lnTo>
                  <a:lnTo>
                    <a:pt x="271" y="204"/>
                  </a:lnTo>
                  <a:lnTo>
                    <a:pt x="290" y="216"/>
                  </a:lnTo>
                  <a:lnTo>
                    <a:pt x="295" y="219"/>
                  </a:lnTo>
                  <a:lnTo>
                    <a:pt x="312" y="226"/>
                  </a:lnTo>
                  <a:lnTo>
                    <a:pt x="317" y="229"/>
                  </a:lnTo>
                  <a:lnTo>
                    <a:pt x="336" y="236"/>
                  </a:lnTo>
                  <a:lnTo>
                    <a:pt x="346" y="240"/>
                  </a:lnTo>
                  <a:lnTo>
                    <a:pt x="364" y="243"/>
                  </a:lnTo>
                  <a:lnTo>
                    <a:pt x="370" y="245"/>
                  </a:lnTo>
                  <a:lnTo>
                    <a:pt x="389" y="247"/>
                  </a:lnTo>
                  <a:lnTo>
                    <a:pt x="393" y="249"/>
                  </a:lnTo>
                  <a:lnTo>
                    <a:pt x="402" y="249"/>
                  </a:lnTo>
                  <a:lnTo>
                    <a:pt x="414" y="249"/>
                  </a:lnTo>
                  <a:lnTo>
                    <a:pt x="414" y="301"/>
                  </a:lnTo>
                  <a:lnTo>
                    <a:pt x="2795" y="301"/>
                  </a:lnTo>
                  <a:lnTo>
                    <a:pt x="2795" y="249"/>
                  </a:lnTo>
                  <a:lnTo>
                    <a:pt x="2852" y="249"/>
                  </a:lnTo>
                  <a:lnTo>
                    <a:pt x="2852" y="281"/>
                  </a:lnTo>
                  <a:lnTo>
                    <a:pt x="2849" y="312"/>
                  </a:lnTo>
                  <a:lnTo>
                    <a:pt x="2839" y="340"/>
                  </a:lnTo>
                  <a:lnTo>
                    <a:pt x="2823" y="364"/>
                  </a:lnTo>
                  <a:lnTo>
                    <a:pt x="2802" y="385"/>
                  </a:lnTo>
                  <a:lnTo>
                    <a:pt x="2778" y="401"/>
                  </a:lnTo>
                  <a:lnTo>
                    <a:pt x="2750" y="411"/>
                  </a:lnTo>
                  <a:lnTo>
                    <a:pt x="2719" y="414"/>
                  </a:lnTo>
                  <a:lnTo>
                    <a:pt x="414" y="414"/>
                  </a:lnTo>
                  <a:lnTo>
                    <a:pt x="358" y="411"/>
                  </a:lnTo>
                  <a:lnTo>
                    <a:pt x="304" y="399"/>
                  </a:lnTo>
                  <a:lnTo>
                    <a:pt x="253" y="382"/>
                  </a:lnTo>
                  <a:lnTo>
                    <a:pt x="205" y="357"/>
                  </a:lnTo>
                  <a:lnTo>
                    <a:pt x="161" y="327"/>
                  </a:lnTo>
                  <a:lnTo>
                    <a:pt x="121" y="293"/>
                  </a:lnTo>
                  <a:lnTo>
                    <a:pt x="87" y="253"/>
                  </a:lnTo>
                  <a:lnTo>
                    <a:pt x="57" y="209"/>
                  </a:lnTo>
                  <a:lnTo>
                    <a:pt x="32" y="161"/>
                  </a:lnTo>
                  <a:lnTo>
                    <a:pt x="15" y="110"/>
                  </a:lnTo>
                  <a:lnTo>
                    <a:pt x="3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5" name="Group 794"/>
          <p:cNvGrpSpPr/>
          <p:nvPr/>
        </p:nvGrpSpPr>
        <p:grpSpPr>
          <a:xfrm>
            <a:off x="4597119" y="4793875"/>
            <a:ext cx="5580063" cy="1316038"/>
            <a:chOff x="3113460" y="1404284"/>
            <a:chExt cx="5580063" cy="1316038"/>
          </a:xfrm>
        </p:grpSpPr>
        <p:sp>
          <p:nvSpPr>
            <p:cNvPr id="796" name="Freeform 563"/>
            <p:cNvSpPr>
              <a:spLocks/>
            </p:cNvSpPr>
            <p:nvPr/>
          </p:nvSpPr>
          <p:spPr bwMode="auto">
            <a:xfrm>
              <a:off x="3375398" y="1666222"/>
              <a:ext cx="790575" cy="792163"/>
            </a:xfrm>
            <a:custGeom>
              <a:avLst/>
              <a:gdLst>
                <a:gd name="T0" fmla="*/ 248 w 498"/>
                <a:gd name="T1" fmla="*/ 0 h 499"/>
                <a:gd name="T2" fmla="*/ 293 w 498"/>
                <a:gd name="T3" fmla="*/ 5 h 499"/>
                <a:gd name="T4" fmla="*/ 336 w 498"/>
                <a:gd name="T5" fmla="*/ 16 h 499"/>
                <a:gd name="T6" fmla="*/ 374 w 498"/>
                <a:gd name="T7" fmla="*/ 34 h 499"/>
                <a:gd name="T8" fmla="*/ 409 w 498"/>
                <a:gd name="T9" fmla="*/ 59 h 499"/>
                <a:gd name="T10" fmla="*/ 440 w 498"/>
                <a:gd name="T11" fmla="*/ 89 h 499"/>
                <a:gd name="T12" fmla="*/ 464 w 498"/>
                <a:gd name="T13" fmla="*/ 124 h 499"/>
                <a:gd name="T14" fmla="*/ 483 w 498"/>
                <a:gd name="T15" fmla="*/ 162 h 499"/>
                <a:gd name="T16" fmla="*/ 494 w 498"/>
                <a:gd name="T17" fmla="*/ 205 h 499"/>
                <a:gd name="T18" fmla="*/ 498 w 498"/>
                <a:gd name="T19" fmla="*/ 250 h 499"/>
                <a:gd name="T20" fmla="*/ 494 w 498"/>
                <a:gd name="T21" fmla="*/ 295 h 499"/>
                <a:gd name="T22" fmla="*/ 483 w 498"/>
                <a:gd name="T23" fmla="*/ 336 h 499"/>
                <a:gd name="T24" fmla="*/ 464 w 498"/>
                <a:gd name="T25" fmla="*/ 376 h 499"/>
                <a:gd name="T26" fmla="*/ 440 w 498"/>
                <a:gd name="T27" fmla="*/ 411 h 499"/>
                <a:gd name="T28" fmla="*/ 409 w 498"/>
                <a:gd name="T29" fmla="*/ 441 h 499"/>
                <a:gd name="T30" fmla="*/ 374 w 498"/>
                <a:gd name="T31" fmla="*/ 465 h 499"/>
                <a:gd name="T32" fmla="*/ 336 w 498"/>
                <a:gd name="T33" fmla="*/ 483 h 499"/>
                <a:gd name="T34" fmla="*/ 293 w 498"/>
                <a:gd name="T35" fmla="*/ 495 h 499"/>
                <a:gd name="T36" fmla="*/ 248 w 498"/>
                <a:gd name="T37" fmla="*/ 499 h 499"/>
                <a:gd name="T38" fmla="*/ 204 w 498"/>
                <a:gd name="T39" fmla="*/ 495 h 499"/>
                <a:gd name="T40" fmla="*/ 162 w 498"/>
                <a:gd name="T41" fmla="*/ 483 h 499"/>
                <a:gd name="T42" fmla="*/ 123 w 498"/>
                <a:gd name="T43" fmla="*/ 465 h 499"/>
                <a:gd name="T44" fmla="*/ 89 w 498"/>
                <a:gd name="T45" fmla="*/ 441 h 499"/>
                <a:gd name="T46" fmla="*/ 59 w 498"/>
                <a:gd name="T47" fmla="*/ 411 h 499"/>
                <a:gd name="T48" fmla="*/ 34 w 498"/>
                <a:gd name="T49" fmla="*/ 376 h 499"/>
                <a:gd name="T50" fmla="*/ 15 w 498"/>
                <a:gd name="T51" fmla="*/ 336 h 499"/>
                <a:gd name="T52" fmla="*/ 4 w 498"/>
                <a:gd name="T53" fmla="*/ 295 h 499"/>
                <a:gd name="T54" fmla="*/ 0 w 498"/>
                <a:gd name="T55" fmla="*/ 250 h 499"/>
                <a:gd name="T56" fmla="*/ 4 w 498"/>
                <a:gd name="T57" fmla="*/ 205 h 499"/>
                <a:gd name="T58" fmla="*/ 15 w 498"/>
                <a:gd name="T59" fmla="*/ 162 h 499"/>
                <a:gd name="T60" fmla="*/ 34 w 498"/>
                <a:gd name="T61" fmla="*/ 124 h 499"/>
                <a:gd name="T62" fmla="*/ 59 w 498"/>
                <a:gd name="T63" fmla="*/ 89 h 499"/>
                <a:gd name="T64" fmla="*/ 89 w 498"/>
                <a:gd name="T65" fmla="*/ 59 h 499"/>
                <a:gd name="T66" fmla="*/ 123 w 498"/>
                <a:gd name="T67" fmla="*/ 34 h 499"/>
                <a:gd name="T68" fmla="*/ 162 w 498"/>
                <a:gd name="T69" fmla="*/ 16 h 499"/>
                <a:gd name="T70" fmla="*/ 204 w 498"/>
                <a:gd name="T71" fmla="*/ 5 h 499"/>
                <a:gd name="T72" fmla="*/ 248 w 498"/>
                <a:gd name="T7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8" h="499">
                  <a:moveTo>
                    <a:pt x="248" y="0"/>
                  </a:moveTo>
                  <a:lnTo>
                    <a:pt x="293" y="5"/>
                  </a:lnTo>
                  <a:lnTo>
                    <a:pt x="336" y="16"/>
                  </a:lnTo>
                  <a:lnTo>
                    <a:pt x="374" y="34"/>
                  </a:lnTo>
                  <a:lnTo>
                    <a:pt x="409" y="59"/>
                  </a:lnTo>
                  <a:lnTo>
                    <a:pt x="440" y="89"/>
                  </a:lnTo>
                  <a:lnTo>
                    <a:pt x="464" y="124"/>
                  </a:lnTo>
                  <a:lnTo>
                    <a:pt x="483" y="162"/>
                  </a:lnTo>
                  <a:lnTo>
                    <a:pt x="494" y="205"/>
                  </a:lnTo>
                  <a:lnTo>
                    <a:pt x="498" y="250"/>
                  </a:lnTo>
                  <a:lnTo>
                    <a:pt x="494" y="295"/>
                  </a:lnTo>
                  <a:lnTo>
                    <a:pt x="483" y="336"/>
                  </a:lnTo>
                  <a:lnTo>
                    <a:pt x="464" y="376"/>
                  </a:lnTo>
                  <a:lnTo>
                    <a:pt x="440" y="411"/>
                  </a:lnTo>
                  <a:lnTo>
                    <a:pt x="409" y="441"/>
                  </a:lnTo>
                  <a:lnTo>
                    <a:pt x="374" y="465"/>
                  </a:lnTo>
                  <a:lnTo>
                    <a:pt x="336" y="483"/>
                  </a:lnTo>
                  <a:lnTo>
                    <a:pt x="293" y="495"/>
                  </a:lnTo>
                  <a:lnTo>
                    <a:pt x="248" y="499"/>
                  </a:lnTo>
                  <a:lnTo>
                    <a:pt x="204" y="495"/>
                  </a:lnTo>
                  <a:lnTo>
                    <a:pt x="162" y="483"/>
                  </a:lnTo>
                  <a:lnTo>
                    <a:pt x="123" y="465"/>
                  </a:lnTo>
                  <a:lnTo>
                    <a:pt x="89" y="441"/>
                  </a:lnTo>
                  <a:lnTo>
                    <a:pt x="59" y="411"/>
                  </a:lnTo>
                  <a:lnTo>
                    <a:pt x="34" y="376"/>
                  </a:lnTo>
                  <a:lnTo>
                    <a:pt x="15" y="336"/>
                  </a:lnTo>
                  <a:lnTo>
                    <a:pt x="4" y="295"/>
                  </a:lnTo>
                  <a:lnTo>
                    <a:pt x="0" y="250"/>
                  </a:lnTo>
                  <a:lnTo>
                    <a:pt x="4" y="205"/>
                  </a:lnTo>
                  <a:lnTo>
                    <a:pt x="15" y="162"/>
                  </a:lnTo>
                  <a:lnTo>
                    <a:pt x="34" y="124"/>
                  </a:lnTo>
                  <a:lnTo>
                    <a:pt x="59" y="89"/>
                  </a:lnTo>
                  <a:lnTo>
                    <a:pt x="89" y="59"/>
                  </a:lnTo>
                  <a:lnTo>
                    <a:pt x="123" y="34"/>
                  </a:lnTo>
                  <a:lnTo>
                    <a:pt x="162" y="16"/>
                  </a:lnTo>
                  <a:lnTo>
                    <a:pt x="204" y="5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Freeform 564"/>
            <p:cNvSpPr>
              <a:spLocks/>
            </p:cNvSpPr>
            <p:nvPr/>
          </p:nvSpPr>
          <p:spPr bwMode="auto">
            <a:xfrm>
              <a:off x="4121523" y="1505884"/>
              <a:ext cx="4481513" cy="1035050"/>
            </a:xfrm>
            <a:custGeom>
              <a:avLst/>
              <a:gdLst>
                <a:gd name="T0" fmla="*/ 0 w 2823"/>
                <a:gd name="T1" fmla="*/ 0 h 652"/>
                <a:gd name="T2" fmla="*/ 2687 w 2823"/>
                <a:gd name="T3" fmla="*/ 0 h 652"/>
                <a:gd name="T4" fmla="*/ 2719 w 2823"/>
                <a:gd name="T5" fmla="*/ 4 h 652"/>
                <a:gd name="T6" fmla="*/ 2747 w 2823"/>
                <a:gd name="T7" fmla="*/ 15 h 652"/>
                <a:gd name="T8" fmla="*/ 2772 w 2823"/>
                <a:gd name="T9" fmla="*/ 30 h 652"/>
                <a:gd name="T10" fmla="*/ 2793 w 2823"/>
                <a:gd name="T11" fmla="*/ 51 h 652"/>
                <a:gd name="T12" fmla="*/ 2809 w 2823"/>
                <a:gd name="T13" fmla="*/ 76 h 652"/>
                <a:gd name="T14" fmla="*/ 2819 w 2823"/>
                <a:gd name="T15" fmla="*/ 105 h 652"/>
                <a:gd name="T16" fmla="*/ 2823 w 2823"/>
                <a:gd name="T17" fmla="*/ 136 h 652"/>
                <a:gd name="T18" fmla="*/ 2823 w 2823"/>
                <a:gd name="T19" fmla="*/ 652 h 652"/>
                <a:gd name="T20" fmla="*/ 442 w 2823"/>
                <a:gd name="T21" fmla="*/ 652 h 652"/>
                <a:gd name="T22" fmla="*/ 442 w 2823"/>
                <a:gd name="T23" fmla="*/ 600 h 652"/>
                <a:gd name="T24" fmla="*/ 398 w 2823"/>
                <a:gd name="T25" fmla="*/ 596 h 652"/>
                <a:gd name="T26" fmla="*/ 356 w 2823"/>
                <a:gd name="T27" fmla="*/ 585 h 652"/>
                <a:gd name="T28" fmla="*/ 318 w 2823"/>
                <a:gd name="T29" fmla="*/ 567 h 652"/>
                <a:gd name="T30" fmla="*/ 282 w 2823"/>
                <a:gd name="T31" fmla="*/ 542 h 652"/>
                <a:gd name="T32" fmla="*/ 252 w 2823"/>
                <a:gd name="T33" fmla="*/ 513 h 652"/>
                <a:gd name="T34" fmla="*/ 229 w 2823"/>
                <a:gd name="T35" fmla="*/ 478 h 652"/>
                <a:gd name="T36" fmla="*/ 209 w 2823"/>
                <a:gd name="T37" fmla="*/ 440 h 652"/>
                <a:gd name="T38" fmla="*/ 197 w 2823"/>
                <a:gd name="T39" fmla="*/ 398 h 652"/>
                <a:gd name="T40" fmla="*/ 193 w 2823"/>
                <a:gd name="T41" fmla="*/ 355 h 652"/>
                <a:gd name="T42" fmla="*/ 193 w 2823"/>
                <a:gd name="T43" fmla="*/ 351 h 652"/>
                <a:gd name="T44" fmla="*/ 189 w 2823"/>
                <a:gd name="T45" fmla="*/ 296 h 652"/>
                <a:gd name="T46" fmla="*/ 179 w 2823"/>
                <a:gd name="T47" fmla="*/ 244 h 652"/>
                <a:gd name="T48" fmla="*/ 162 w 2823"/>
                <a:gd name="T49" fmla="*/ 195 h 652"/>
                <a:gd name="T50" fmla="*/ 140 w 2823"/>
                <a:gd name="T51" fmla="*/ 148 h 652"/>
                <a:gd name="T52" fmla="*/ 112 w 2823"/>
                <a:gd name="T53" fmla="*/ 105 h 652"/>
                <a:gd name="T54" fmla="*/ 79 w 2823"/>
                <a:gd name="T55" fmla="*/ 66 h 652"/>
                <a:gd name="T56" fmla="*/ 42 w 2823"/>
                <a:gd name="T57" fmla="*/ 30 h 652"/>
                <a:gd name="T58" fmla="*/ 0 w 2823"/>
                <a:gd name="T5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3" h="652">
                  <a:moveTo>
                    <a:pt x="0" y="0"/>
                  </a:moveTo>
                  <a:lnTo>
                    <a:pt x="2687" y="0"/>
                  </a:lnTo>
                  <a:lnTo>
                    <a:pt x="2719" y="4"/>
                  </a:lnTo>
                  <a:lnTo>
                    <a:pt x="2747" y="15"/>
                  </a:lnTo>
                  <a:lnTo>
                    <a:pt x="2772" y="30"/>
                  </a:lnTo>
                  <a:lnTo>
                    <a:pt x="2793" y="51"/>
                  </a:lnTo>
                  <a:lnTo>
                    <a:pt x="2809" y="76"/>
                  </a:lnTo>
                  <a:lnTo>
                    <a:pt x="2819" y="105"/>
                  </a:lnTo>
                  <a:lnTo>
                    <a:pt x="2823" y="136"/>
                  </a:lnTo>
                  <a:lnTo>
                    <a:pt x="2823" y="652"/>
                  </a:lnTo>
                  <a:lnTo>
                    <a:pt x="442" y="652"/>
                  </a:lnTo>
                  <a:lnTo>
                    <a:pt x="442" y="600"/>
                  </a:lnTo>
                  <a:lnTo>
                    <a:pt x="398" y="596"/>
                  </a:lnTo>
                  <a:lnTo>
                    <a:pt x="356" y="585"/>
                  </a:lnTo>
                  <a:lnTo>
                    <a:pt x="318" y="567"/>
                  </a:lnTo>
                  <a:lnTo>
                    <a:pt x="282" y="542"/>
                  </a:lnTo>
                  <a:lnTo>
                    <a:pt x="252" y="513"/>
                  </a:lnTo>
                  <a:lnTo>
                    <a:pt x="229" y="478"/>
                  </a:lnTo>
                  <a:lnTo>
                    <a:pt x="209" y="440"/>
                  </a:lnTo>
                  <a:lnTo>
                    <a:pt x="197" y="398"/>
                  </a:lnTo>
                  <a:lnTo>
                    <a:pt x="193" y="355"/>
                  </a:lnTo>
                  <a:lnTo>
                    <a:pt x="193" y="351"/>
                  </a:lnTo>
                  <a:lnTo>
                    <a:pt x="189" y="296"/>
                  </a:lnTo>
                  <a:lnTo>
                    <a:pt x="179" y="244"/>
                  </a:lnTo>
                  <a:lnTo>
                    <a:pt x="162" y="195"/>
                  </a:lnTo>
                  <a:lnTo>
                    <a:pt x="140" y="148"/>
                  </a:lnTo>
                  <a:lnTo>
                    <a:pt x="112" y="105"/>
                  </a:lnTo>
                  <a:lnTo>
                    <a:pt x="79" y="66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565"/>
            <p:cNvSpPr>
              <a:spLocks noEditPoints="1"/>
            </p:cNvSpPr>
            <p:nvPr/>
          </p:nvSpPr>
          <p:spPr bwMode="auto">
            <a:xfrm>
              <a:off x="3113460" y="1404284"/>
              <a:ext cx="1314450" cy="1316038"/>
            </a:xfrm>
            <a:custGeom>
              <a:avLst/>
              <a:gdLst>
                <a:gd name="T0" fmla="*/ 369 w 828"/>
                <a:gd name="T1" fmla="*/ 170 h 829"/>
                <a:gd name="T2" fmla="*/ 288 w 828"/>
                <a:gd name="T3" fmla="*/ 199 h 829"/>
                <a:gd name="T4" fmla="*/ 224 w 828"/>
                <a:gd name="T5" fmla="*/ 254 h 829"/>
                <a:gd name="T6" fmla="*/ 180 w 828"/>
                <a:gd name="T7" fmla="*/ 327 h 829"/>
                <a:gd name="T8" fmla="*/ 165 w 828"/>
                <a:gd name="T9" fmla="*/ 415 h 829"/>
                <a:gd name="T10" fmla="*/ 180 w 828"/>
                <a:gd name="T11" fmla="*/ 501 h 829"/>
                <a:gd name="T12" fmla="*/ 224 w 828"/>
                <a:gd name="T13" fmla="*/ 576 h 829"/>
                <a:gd name="T14" fmla="*/ 288 w 828"/>
                <a:gd name="T15" fmla="*/ 630 h 829"/>
                <a:gd name="T16" fmla="*/ 369 w 828"/>
                <a:gd name="T17" fmla="*/ 660 h 829"/>
                <a:gd name="T18" fmla="*/ 458 w 828"/>
                <a:gd name="T19" fmla="*/ 660 h 829"/>
                <a:gd name="T20" fmla="*/ 539 w 828"/>
                <a:gd name="T21" fmla="*/ 630 h 829"/>
                <a:gd name="T22" fmla="*/ 605 w 828"/>
                <a:gd name="T23" fmla="*/ 576 h 829"/>
                <a:gd name="T24" fmla="*/ 648 w 828"/>
                <a:gd name="T25" fmla="*/ 501 h 829"/>
                <a:gd name="T26" fmla="*/ 663 w 828"/>
                <a:gd name="T27" fmla="*/ 415 h 829"/>
                <a:gd name="T28" fmla="*/ 648 w 828"/>
                <a:gd name="T29" fmla="*/ 327 h 829"/>
                <a:gd name="T30" fmla="*/ 605 w 828"/>
                <a:gd name="T31" fmla="*/ 254 h 829"/>
                <a:gd name="T32" fmla="*/ 539 w 828"/>
                <a:gd name="T33" fmla="*/ 199 h 829"/>
                <a:gd name="T34" fmla="*/ 458 w 828"/>
                <a:gd name="T35" fmla="*/ 170 h 829"/>
                <a:gd name="T36" fmla="*/ 413 w 828"/>
                <a:gd name="T37" fmla="*/ 0 h 829"/>
                <a:gd name="T38" fmla="*/ 523 w 828"/>
                <a:gd name="T39" fmla="*/ 16 h 829"/>
                <a:gd name="T40" fmla="*/ 623 w 828"/>
                <a:gd name="T41" fmla="*/ 58 h 829"/>
                <a:gd name="T42" fmla="*/ 707 w 828"/>
                <a:gd name="T43" fmla="*/ 122 h 829"/>
                <a:gd name="T44" fmla="*/ 772 w 828"/>
                <a:gd name="T45" fmla="*/ 206 h 829"/>
                <a:gd name="T46" fmla="*/ 813 w 828"/>
                <a:gd name="T47" fmla="*/ 305 h 829"/>
                <a:gd name="T48" fmla="*/ 828 w 828"/>
                <a:gd name="T49" fmla="*/ 415 h 829"/>
                <a:gd name="T50" fmla="*/ 813 w 828"/>
                <a:gd name="T51" fmla="*/ 525 h 829"/>
                <a:gd name="T52" fmla="*/ 772 w 828"/>
                <a:gd name="T53" fmla="*/ 624 h 829"/>
                <a:gd name="T54" fmla="*/ 707 w 828"/>
                <a:gd name="T55" fmla="*/ 708 h 829"/>
                <a:gd name="T56" fmla="*/ 623 w 828"/>
                <a:gd name="T57" fmla="*/ 772 h 829"/>
                <a:gd name="T58" fmla="*/ 523 w 828"/>
                <a:gd name="T59" fmla="*/ 814 h 829"/>
                <a:gd name="T60" fmla="*/ 413 w 828"/>
                <a:gd name="T61" fmla="*/ 829 h 829"/>
                <a:gd name="T62" fmla="*/ 303 w 828"/>
                <a:gd name="T63" fmla="*/ 814 h 829"/>
                <a:gd name="T64" fmla="*/ 204 w 828"/>
                <a:gd name="T65" fmla="*/ 772 h 829"/>
                <a:gd name="T66" fmla="*/ 120 w 828"/>
                <a:gd name="T67" fmla="*/ 708 h 829"/>
                <a:gd name="T68" fmla="*/ 56 w 828"/>
                <a:gd name="T69" fmla="*/ 624 h 829"/>
                <a:gd name="T70" fmla="*/ 14 w 828"/>
                <a:gd name="T71" fmla="*/ 525 h 829"/>
                <a:gd name="T72" fmla="*/ 0 w 828"/>
                <a:gd name="T73" fmla="*/ 415 h 829"/>
                <a:gd name="T74" fmla="*/ 14 w 828"/>
                <a:gd name="T75" fmla="*/ 305 h 829"/>
                <a:gd name="T76" fmla="*/ 56 w 828"/>
                <a:gd name="T77" fmla="*/ 206 h 829"/>
                <a:gd name="T78" fmla="*/ 120 w 828"/>
                <a:gd name="T79" fmla="*/ 122 h 829"/>
                <a:gd name="T80" fmla="*/ 204 w 828"/>
                <a:gd name="T81" fmla="*/ 58 h 829"/>
                <a:gd name="T82" fmla="*/ 303 w 828"/>
                <a:gd name="T83" fmla="*/ 16 h 829"/>
                <a:gd name="T84" fmla="*/ 413 w 828"/>
                <a:gd name="T85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8" h="829">
                  <a:moveTo>
                    <a:pt x="413" y="165"/>
                  </a:moveTo>
                  <a:lnTo>
                    <a:pt x="369" y="170"/>
                  </a:lnTo>
                  <a:lnTo>
                    <a:pt x="327" y="181"/>
                  </a:lnTo>
                  <a:lnTo>
                    <a:pt x="288" y="199"/>
                  </a:lnTo>
                  <a:lnTo>
                    <a:pt x="254" y="224"/>
                  </a:lnTo>
                  <a:lnTo>
                    <a:pt x="224" y="254"/>
                  </a:lnTo>
                  <a:lnTo>
                    <a:pt x="199" y="289"/>
                  </a:lnTo>
                  <a:lnTo>
                    <a:pt x="180" y="327"/>
                  </a:lnTo>
                  <a:lnTo>
                    <a:pt x="169" y="370"/>
                  </a:lnTo>
                  <a:lnTo>
                    <a:pt x="165" y="415"/>
                  </a:lnTo>
                  <a:lnTo>
                    <a:pt x="169" y="460"/>
                  </a:lnTo>
                  <a:lnTo>
                    <a:pt x="180" y="501"/>
                  </a:lnTo>
                  <a:lnTo>
                    <a:pt x="199" y="541"/>
                  </a:lnTo>
                  <a:lnTo>
                    <a:pt x="224" y="576"/>
                  </a:lnTo>
                  <a:lnTo>
                    <a:pt x="254" y="606"/>
                  </a:lnTo>
                  <a:lnTo>
                    <a:pt x="288" y="630"/>
                  </a:lnTo>
                  <a:lnTo>
                    <a:pt x="327" y="648"/>
                  </a:lnTo>
                  <a:lnTo>
                    <a:pt x="369" y="660"/>
                  </a:lnTo>
                  <a:lnTo>
                    <a:pt x="413" y="664"/>
                  </a:lnTo>
                  <a:lnTo>
                    <a:pt x="458" y="660"/>
                  </a:lnTo>
                  <a:lnTo>
                    <a:pt x="501" y="648"/>
                  </a:lnTo>
                  <a:lnTo>
                    <a:pt x="539" y="630"/>
                  </a:lnTo>
                  <a:lnTo>
                    <a:pt x="574" y="606"/>
                  </a:lnTo>
                  <a:lnTo>
                    <a:pt x="605" y="576"/>
                  </a:lnTo>
                  <a:lnTo>
                    <a:pt x="629" y="541"/>
                  </a:lnTo>
                  <a:lnTo>
                    <a:pt x="648" y="501"/>
                  </a:lnTo>
                  <a:lnTo>
                    <a:pt x="659" y="460"/>
                  </a:lnTo>
                  <a:lnTo>
                    <a:pt x="663" y="415"/>
                  </a:lnTo>
                  <a:lnTo>
                    <a:pt x="659" y="370"/>
                  </a:lnTo>
                  <a:lnTo>
                    <a:pt x="648" y="327"/>
                  </a:lnTo>
                  <a:lnTo>
                    <a:pt x="629" y="289"/>
                  </a:lnTo>
                  <a:lnTo>
                    <a:pt x="605" y="254"/>
                  </a:lnTo>
                  <a:lnTo>
                    <a:pt x="574" y="224"/>
                  </a:lnTo>
                  <a:lnTo>
                    <a:pt x="539" y="199"/>
                  </a:lnTo>
                  <a:lnTo>
                    <a:pt x="501" y="181"/>
                  </a:lnTo>
                  <a:lnTo>
                    <a:pt x="458" y="170"/>
                  </a:lnTo>
                  <a:lnTo>
                    <a:pt x="413" y="165"/>
                  </a:lnTo>
                  <a:close/>
                  <a:moveTo>
                    <a:pt x="413" y="0"/>
                  </a:moveTo>
                  <a:lnTo>
                    <a:pt x="470" y="4"/>
                  </a:lnTo>
                  <a:lnTo>
                    <a:pt x="523" y="16"/>
                  </a:lnTo>
                  <a:lnTo>
                    <a:pt x="574" y="33"/>
                  </a:lnTo>
                  <a:lnTo>
                    <a:pt x="623" y="58"/>
                  </a:lnTo>
                  <a:lnTo>
                    <a:pt x="667" y="86"/>
                  </a:lnTo>
                  <a:lnTo>
                    <a:pt x="707" y="122"/>
                  </a:lnTo>
                  <a:lnTo>
                    <a:pt x="742" y="161"/>
                  </a:lnTo>
                  <a:lnTo>
                    <a:pt x="772" y="206"/>
                  </a:lnTo>
                  <a:lnTo>
                    <a:pt x="796" y="254"/>
                  </a:lnTo>
                  <a:lnTo>
                    <a:pt x="813" y="305"/>
                  </a:lnTo>
                  <a:lnTo>
                    <a:pt x="824" y="359"/>
                  </a:lnTo>
                  <a:lnTo>
                    <a:pt x="828" y="415"/>
                  </a:lnTo>
                  <a:lnTo>
                    <a:pt x="824" y="471"/>
                  </a:lnTo>
                  <a:lnTo>
                    <a:pt x="813" y="525"/>
                  </a:lnTo>
                  <a:lnTo>
                    <a:pt x="796" y="576"/>
                  </a:lnTo>
                  <a:lnTo>
                    <a:pt x="772" y="624"/>
                  </a:lnTo>
                  <a:lnTo>
                    <a:pt x="742" y="668"/>
                  </a:lnTo>
                  <a:lnTo>
                    <a:pt x="707" y="708"/>
                  </a:lnTo>
                  <a:lnTo>
                    <a:pt x="667" y="742"/>
                  </a:lnTo>
                  <a:lnTo>
                    <a:pt x="623" y="772"/>
                  </a:lnTo>
                  <a:lnTo>
                    <a:pt x="574" y="797"/>
                  </a:lnTo>
                  <a:lnTo>
                    <a:pt x="523" y="814"/>
                  </a:lnTo>
                  <a:lnTo>
                    <a:pt x="470" y="826"/>
                  </a:lnTo>
                  <a:lnTo>
                    <a:pt x="413" y="829"/>
                  </a:lnTo>
                  <a:lnTo>
                    <a:pt x="357" y="826"/>
                  </a:lnTo>
                  <a:lnTo>
                    <a:pt x="303" y="814"/>
                  </a:lnTo>
                  <a:lnTo>
                    <a:pt x="252" y="797"/>
                  </a:lnTo>
                  <a:lnTo>
                    <a:pt x="204" y="772"/>
                  </a:lnTo>
                  <a:lnTo>
                    <a:pt x="161" y="742"/>
                  </a:lnTo>
                  <a:lnTo>
                    <a:pt x="120" y="708"/>
                  </a:lnTo>
                  <a:lnTo>
                    <a:pt x="86" y="668"/>
                  </a:lnTo>
                  <a:lnTo>
                    <a:pt x="56" y="624"/>
                  </a:lnTo>
                  <a:lnTo>
                    <a:pt x="32" y="576"/>
                  </a:lnTo>
                  <a:lnTo>
                    <a:pt x="14" y="525"/>
                  </a:lnTo>
                  <a:lnTo>
                    <a:pt x="4" y="471"/>
                  </a:lnTo>
                  <a:lnTo>
                    <a:pt x="0" y="415"/>
                  </a:lnTo>
                  <a:lnTo>
                    <a:pt x="4" y="359"/>
                  </a:lnTo>
                  <a:lnTo>
                    <a:pt x="14" y="305"/>
                  </a:lnTo>
                  <a:lnTo>
                    <a:pt x="32" y="254"/>
                  </a:lnTo>
                  <a:lnTo>
                    <a:pt x="56" y="206"/>
                  </a:lnTo>
                  <a:lnTo>
                    <a:pt x="86" y="161"/>
                  </a:lnTo>
                  <a:lnTo>
                    <a:pt x="120" y="122"/>
                  </a:lnTo>
                  <a:lnTo>
                    <a:pt x="161" y="86"/>
                  </a:lnTo>
                  <a:lnTo>
                    <a:pt x="204" y="58"/>
                  </a:lnTo>
                  <a:lnTo>
                    <a:pt x="252" y="33"/>
                  </a:lnTo>
                  <a:lnTo>
                    <a:pt x="303" y="16"/>
                  </a:lnTo>
                  <a:lnTo>
                    <a:pt x="357" y="4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569"/>
            <p:cNvSpPr>
              <a:spLocks/>
            </p:cNvSpPr>
            <p:nvPr/>
          </p:nvSpPr>
          <p:spPr bwMode="auto">
            <a:xfrm>
              <a:off x="4165973" y="2063097"/>
              <a:ext cx="4527550" cy="657225"/>
            </a:xfrm>
            <a:custGeom>
              <a:avLst/>
              <a:gdLst>
                <a:gd name="T0" fmla="*/ 165 w 2852"/>
                <a:gd name="T1" fmla="*/ 0 h 414"/>
                <a:gd name="T2" fmla="*/ 165 w 2852"/>
                <a:gd name="T3" fmla="*/ 3 h 414"/>
                <a:gd name="T4" fmla="*/ 165 w 2852"/>
                <a:gd name="T5" fmla="*/ 13 h 414"/>
                <a:gd name="T6" fmla="*/ 167 w 2852"/>
                <a:gd name="T7" fmla="*/ 33 h 414"/>
                <a:gd name="T8" fmla="*/ 171 w 2852"/>
                <a:gd name="T9" fmla="*/ 50 h 414"/>
                <a:gd name="T10" fmla="*/ 176 w 2852"/>
                <a:gd name="T11" fmla="*/ 75 h 414"/>
                <a:gd name="T12" fmla="*/ 189 w 2852"/>
                <a:gd name="T13" fmla="*/ 105 h 414"/>
                <a:gd name="T14" fmla="*/ 193 w 2852"/>
                <a:gd name="T15" fmla="*/ 115 h 414"/>
                <a:gd name="T16" fmla="*/ 201 w 2852"/>
                <a:gd name="T17" fmla="*/ 128 h 414"/>
                <a:gd name="T18" fmla="*/ 209 w 2852"/>
                <a:gd name="T19" fmla="*/ 140 h 414"/>
                <a:gd name="T20" fmla="*/ 214 w 2852"/>
                <a:gd name="T21" fmla="*/ 148 h 414"/>
                <a:gd name="T22" fmla="*/ 226 w 2852"/>
                <a:gd name="T23" fmla="*/ 162 h 414"/>
                <a:gd name="T24" fmla="*/ 254 w 2852"/>
                <a:gd name="T25" fmla="*/ 191 h 414"/>
                <a:gd name="T26" fmla="*/ 290 w 2852"/>
                <a:gd name="T27" fmla="*/ 216 h 414"/>
                <a:gd name="T28" fmla="*/ 312 w 2852"/>
                <a:gd name="T29" fmla="*/ 226 h 414"/>
                <a:gd name="T30" fmla="*/ 336 w 2852"/>
                <a:gd name="T31" fmla="*/ 236 h 414"/>
                <a:gd name="T32" fmla="*/ 364 w 2852"/>
                <a:gd name="T33" fmla="*/ 243 h 414"/>
                <a:gd name="T34" fmla="*/ 389 w 2852"/>
                <a:gd name="T35" fmla="*/ 247 h 414"/>
                <a:gd name="T36" fmla="*/ 402 w 2852"/>
                <a:gd name="T37" fmla="*/ 249 h 414"/>
                <a:gd name="T38" fmla="*/ 414 w 2852"/>
                <a:gd name="T39" fmla="*/ 301 h 414"/>
                <a:gd name="T40" fmla="*/ 2795 w 2852"/>
                <a:gd name="T41" fmla="*/ 249 h 414"/>
                <a:gd name="T42" fmla="*/ 2852 w 2852"/>
                <a:gd name="T43" fmla="*/ 281 h 414"/>
                <a:gd name="T44" fmla="*/ 2839 w 2852"/>
                <a:gd name="T45" fmla="*/ 340 h 414"/>
                <a:gd name="T46" fmla="*/ 2802 w 2852"/>
                <a:gd name="T47" fmla="*/ 385 h 414"/>
                <a:gd name="T48" fmla="*/ 2750 w 2852"/>
                <a:gd name="T49" fmla="*/ 411 h 414"/>
                <a:gd name="T50" fmla="*/ 414 w 2852"/>
                <a:gd name="T51" fmla="*/ 414 h 414"/>
                <a:gd name="T52" fmla="*/ 304 w 2852"/>
                <a:gd name="T53" fmla="*/ 399 h 414"/>
                <a:gd name="T54" fmla="*/ 205 w 2852"/>
                <a:gd name="T55" fmla="*/ 357 h 414"/>
                <a:gd name="T56" fmla="*/ 121 w 2852"/>
                <a:gd name="T57" fmla="*/ 293 h 414"/>
                <a:gd name="T58" fmla="*/ 57 w 2852"/>
                <a:gd name="T59" fmla="*/ 209 h 414"/>
                <a:gd name="T60" fmla="*/ 15 w 2852"/>
                <a:gd name="T61" fmla="*/ 110 h 414"/>
                <a:gd name="T62" fmla="*/ 0 w 2852"/>
                <a:gd name="T6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52" h="414">
                  <a:moveTo>
                    <a:pt x="0" y="0"/>
                  </a:moveTo>
                  <a:lnTo>
                    <a:pt x="165" y="0"/>
                  </a:lnTo>
                  <a:lnTo>
                    <a:pt x="165" y="1"/>
                  </a:lnTo>
                  <a:lnTo>
                    <a:pt x="165" y="3"/>
                  </a:lnTo>
                  <a:lnTo>
                    <a:pt x="165" y="7"/>
                  </a:lnTo>
                  <a:lnTo>
                    <a:pt x="165" y="13"/>
                  </a:lnTo>
                  <a:lnTo>
                    <a:pt x="165" y="18"/>
                  </a:lnTo>
                  <a:lnTo>
                    <a:pt x="167" y="33"/>
                  </a:lnTo>
                  <a:lnTo>
                    <a:pt x="168" y="37"/>
                  </a:lnTo>
                  <a:lnTo>
                    <a:pt x="171" y="50"/>
                  </a:lnTo>
                  <a:lnTo>
                    <a:pt x="171" y="55"/>
                  </a:lnTo>
                  <a:lnTo>
                    <a:pt x="176" y="75"/>
                  </a:lnTo>
                  <a:lnTo>
                    <a:pt x="178" y="80"/>
                  </a:lnTo>
                  <a:lnTo>
                    <a:pt x="189" y="105"/>
                  </a:lnTo>
                  <a:lnTo>
                    <a:pt x="190" y="110"/>
                  </a:lnTo>
                  <a:lnTo>
                    <a:pt x="193" y="115"/>
                  </a:lnTo>
                  <a:lnTo>
                    <a:pt x="198" y="124"/>
                  </a:lnTo>
                  <a:lnTo>
                    <a:pt x="201" y="128"/>
                  </a:lnTo>
                  <a:lnTo>
                    <a:pt x="206" y="136"/>
                  </a:lnTo>
                  <a:lnTo>
                    <a:pt x="209" y="140"/>
                  </a:lnTo>
                  <a:lnTo>
                    <a:pt x="211" y="144"/>
                  </a:lnTo>
                  <a:lnTo>
                    <a:pt x="214" y="148"/>
                  </a:lnTo>
                  <a:lnTo>
                    <a:pt x="222" y="158"/>
                  </a:lnTo>
                  <a:lnTo>
                    <a:pt x="226" y="162"/>
                  </a:lnTo>
                  <a:lnTo>
                    <a:pt x="252" y="189"/>
                  </a:lnTo>
                  <a:lnTo>
                    <a:pt x="254" y="191"/>
                  </a:lnTo>
                  <a:lnTo>
                    <a:pt x="271" y="204"/>
                  </a:lnTo>
                  <a:lnTo>
                    <a:pt x="290" y="216"/>
                  </a:lnTo>
                  <a:lnTo>
                    <a:pt x="295" y="219"/>
                  </a:lnTo>
                  <a:lnTo>
                    <a:pt x="312" y="226"/>
                  </a:lnTo>
                  <a:lnTo>
                    <a:pt x="317" y="229"/>
                  </a:lnTo>
                  <a:lnTo>
                    <a:pt x="336" y="236"/>
                  </a:lnTo>
                  <a:lnTo>
                    <a:pt x="346" y="240"/>
                  </a:lnTo>
                  <a:lnTo>
                    <a:pt x="364" y="243"/>
                  </a:lnTo>
                  <a:lnTo>
                    <a:pt x="370" y="245"/>
                  </a:lnTo>
                  <a:lnTo>
                    <a:pt x="389" y="247"/>
                  </a:lnTo>
                  <a:lnTo>
                    <a:pt x="393" y="249"/>
                  </a:lnTo>
                  <a:lnTo>
                    <a:pt x="402" y="249"/>
                  </a:lnTo>
                  <a:lnTo>
                    <a:pt x="414" y="249"/>
                  </a:lnTo>
                  <a:lnTo>
                    <a:pt x="414" y="301"/>
                  </a:lnTo>
                  <a:lnTo>
                    <a:pt x="2795" y="301"/>
                  </a:lnTo>
                  <a:lnTo>
                    <a:pt x="2795" y="249"/>
                  </a:lnTo>
                  <a:lnTo>
                    <a:pt x="2852" y="249"/>
                  </a:lnTo>
                  <a:lnTo>
                    <a:pt x="2852" y="281"/>
                  </a:lnTo>
                  <a:lnTo>
                    <a:pt x="2849" y="312"/>
                  </a:lnTo>
                  <a:lnTo>
                    <a:pt x="2839" y="340"/>
                  </a:lnTo>
                  <a:lnTo>
                    <a:pt x="2823" y="364"/>
                  </a:lnTo>
                  <a:lnTo>
                    <a:pt x="2802" y="385"/>
                  </a:lnTo>
                  <a:lnTo>
                    <a:pt x="2778" y="401"/>
                  </a:lnTo>
                  <a:lnTo>
                    <a:pt x="2750" y="411"/>
                  </a:lnTo>
                  <a:lnTo>
                    <a:pt x="2719" y="414"/>
                  </a:lnTo>
                  <a:lnTo>
                    <a:pt x="414" y="414"/>
                  </a:lnTo>
                  <a:lnTo>
                    <a:pt x="358" y="411"/>
                  </a:lnTo>
                  <a:lnTo>
                    <a:pt x="304" y="399"/>
                  </a:lnTo>
                  <a:lnTo>
                    <a:pt x="253" y="382"/>
                  </a:lnTo>
                  <a:lnTo>
                    <a:pt x="205" y="357"/>
                  </a:lnTo>
                  <a:lnTo>
                    <a:pt x="161" y="327"/>
                  </a:lnTo>
                  <a:lnTo>
                    <a:pt x="121" y="293"/>
                  </a:lnTo>
                  <a:lnTo>
                    <a:pt x="87" y="253"/>
                  </a:lnTo>
                  <a:lnTo>
                    <a:pt x="57" y="209"/>
                  </a:lnTo>
                  <a:lnTo>
                    <a:pt x="32" y="161"/>
                  </a:lnTo>
                  <a:lnTo>
                    <a:pt x="15" y="110"/>
                  </a:lnTo>
                  <a:lnTo>
                    <a:pt x="3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3" name="Rectangle 802"/>
          <p:cNvSpPr/>
          <p:nvPr/>
        </p:nvSpPr>
        <p:spPr>
          <a:xfrm>
            <a:off x="3674606" y="2295987"/>
            <a:ext cx="3755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804" name="TextBox 803"/>
          <p:cNvSpPr txBox="1"/>
          <p:nvPr/>
        </p:nvSpPr>
        <p:spPr>
          <a:xfrm>
            <a:off x="3674607" y="1962224"/>
            <a:ext cx="37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5016400" y="3822685"/>
            <a:ext cx="3755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806" name="TextBox 805"/>
          <p:cNvSpPr txBox="1"/>
          <p:nvPr/>
        </p:nvSpPr>
        <p:spPr>
          <a:xfrm>
            <a:off x="5016401" y="3488922"/>
            <a:ext cx="37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330850" y="5318559"/>
            <a:ext cx="3755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808" name="TextBox 807"/>
          <p:cNvSpPr txBox="1"/>
          <p:nvPr/>
        </p:nvSpPr>
        <p:spPr>
          <a:xfrm>
            <a:off x="6330851" y="4984796"/>
            <a:ext cx="37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09" name="TextBox 808"/>
          <p:cNvSpPr txBox="1"/>
          <p:nvPr/>
        </p:nvSpPr>
        <p:spPr>
          <a:xfrm>
            <a:off x="2385985" y="2115522"/>
            <a:ext cx="47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1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10" name="TextBox 809"/>
          <p:cNvSpPr txBox="1"/>
          <p:nvPr/>
        </p:nvSpPr>
        <p:spPr>
          <a:xfrm>
            <a:off x="3700435" y="3674533"/>
            <a:ext cx="47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2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11" name="TextBox 810"/>
          <p:cNvSpPr txBox="1"/>
          <p:nvPr/>
        </p:nvSpPr>
        <p:spPr>
          <a:xfrm>
            <a:off x="5014885" y="5174973"/>
            <a:ext cx="47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3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86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5532" y="1180485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About us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950857" y="2674594"/>
            <a:ext cx="502149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957489" y="2042886"/>
            <a:ext cx="10305143" cy="329474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7489" y="2042886"/>
            <a:ext cx="4775654" cy="329474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30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roup 811"/>
          <p:cNvGrpSpPr/>
          <p:nvPr/>
        </p:nvGrpSpPr>
        <p:grpSpPr>
          <a:xfrm>
            <a:off x="3160712" y="918651"/>
            <a:ext cx="5870575" cy="5372100"/>
            <a:chOff x="3225801" y="579438"/>
            <a:chExt cx="5870575" cy="5372100"/>
          </a:xfrm>
        </p:grpSpPr>
        <p:sp>
          <p:nvSpPr>
            <p:cNvPr id="786" name="Freeform 14"/>
            <p:cNvSpPr>
              <a:spLocks/>
            </p:cNvSpPr>
            <p:nvPr/>
          </p:nvSpPr>
          <p:spPr bwMode="auto">
            <a:xfrm>
              <a:off x="3225801" y="3568701"/>
              <a:ext cx="1666875" cy="1984375"/>
            </a:xfrm>
            <a:custGeom>
              <a:avLst/>
              <a:gdLst>
                <a:gd name="T0" fmla="*/ 0 w 1050"/>
                <a:gd name="T1" fmla="*/ 0 h 1250"/>
                <a:gd name="T2" fmla="*/ 752 w 1050"/>
                <a:gd name="T3" fmla="*/ 0 h 1250"/>
                <a:gd name="T4" fmla="*/ 758 w 1050"/>
                <a:gd name="T5" fmla="*/ 91 h 1250"/>
                <a:gd name="T6" fmla="*/ 773 w 1050"/>
                <a:gd name="T7" fmla="*/ 180 h 1250"/>
                <a:gd name="T8" fmla="*/ 793 w 1050"/>
                <a:gd name="T9" fmla="*/ 268 h 1250"/>
                <a:gd name="T10" fmla="*/ 821 w 1050"/>
                <a:gd name="T11" fmla="*/ 352 h 1250"/>
                <a:gd name="T12" fmla="*/ 855 w 1050"/>
                <a:gd name="T13" fmla="*/ 433 h 1250"/>
                <a:gd name="T14" fmla="*/ 896 w 1050"/>
                <a:gd name="T15" fmla="*/ 510 h 1250"/>
                <a:gd name="T16" fmla="*/ 941 w 1050"/>
                <a:gd name="T17" fmla="*/ 584 h 1250"/>
                <a:gd name="T18" fmla="*/ 992 w 1050"/>
                <a:gd name="T19" fmla="*/ 653 h 1250"/>
                <a:gd name="T20" fmla="*/ 1050 w 1050"/>
                <a:gd name="T21" fmla="*/ 718 h 1250"/>
                <a:gd name="T22" fmla="*/ 517 w 1050"/>
                <a:gd name="T23" fmla="*/ 1250 h 1250"/>
                <a:gd name="T24" fmla="*/ 441 w 1050"/>
                <a:gd name="T25" fmla="*/ 1167 h 1250"/>
                <a:gd name="T26" fmla="*/ 371 w 1050"/>
                <a:gd name="T27" fmla="*/ 1078 h 1250"/>
                <a:gd name="T28" fmla="*/ 305 w 1050"/>
                <a:gd name="T29" fmla="*/ 985 h 1250"/>
                <a:gd name="T30" fmla="*/ 246 w 1050"/>
                <a:gd name="T31" fmla="*/ 890 h 1250"/>
                <a:gd name="T32" fmla="*/ 193 w 1050"/>
                <a:gd name="T33" fmla="*/ 789 h 1250"/>
                <a:gd name="T34" fmla="*/ 144 w 1050"/>
                <a:gd name="T35" fmla="*/ 686 h 1250"/>
                <a:gd name="T36" fmla="*/ 102 w 1050"/>
                <a:gd name="T37" fmla="*/ 578 h 1250"/>
                <a:gd name="T38" fmla="*/ 68 w 1050"/>
                <a:gd name="T39" fmla="*/ 467 h 1250"/>
                <a:gd name="T40" fmla="*/ 41 w 1050"/>
                <a:gd name="T41" fmla="*/ 354 h 1250"/>
                <a:gd name="T42" fmla="*/ 20 w 1050"/>
                <a:gd name="T43" fmla="*/ 238 h 1250"/>
                <a:gd name="T44" fmla="*/ 5 w 1050"/>
                <a:gd name="T45" fmla="*/ 120 h 1250"/>
                <a:gd name="T46" fmla="*/ 0 w 1050"/>
                <a:gd name="T4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0" h="1250">
                  <a:moveTo>
                    <a:pt x="0" y="0"/>
                  </a:moveTo>
                  <a:lnTo>
                    <a:pt x="752" y="0"/>
                  </a:lnTo>
                  <a:lnTo>
                    <a:pt x="758" y="91"/>
                  </a:lnTo>
                  <a:lnTo>
                    <a:pt x="773" y="180"/>
                  </a:lnTo>
                  <a:lnTo>
                    <a:pt x="793" y="268"/>
                  </a:lnTo>
                  <a:lnTo>
                    <a:pt x="821" y="352"/>
                  </a:lnTo>
                  <a:lnTo>
                    <a:pt x="855" y="433"/>
                  </a:lnTo>
                  <a:lnTo>
                    <a:pt x="896" y="510"/>
                  </a:lnTo>
                  <a:lnTo>
                    <a:pt x="941" y="584"/>
                  </a:lnTo>
                  <a:lnTo>
                    <a:pt x="992" y="653"/>
                  </a:lnTo>
                  <a:lnTo>
                    <a:pt x="1050" y="718"/>
                  </a:lnTo>
                  <a:lnTo>
                    <a:pt x="517" y="1250"/>
                  </a:lnTo>
                  <a:lnTo>
                    <a:pt x="441" y="1167"/>
                  </a:lnTo>
                  <a:lnTo>
                    <a:pt x="371" y="1078"/>
                  </a:lnTo>
                  <a:lnTo>
                    <a:pt x="305" y="985"/>
                  </a:lnTo>
                  <a:lnTo>
                    <a:pt x="246" y="890"/>
                  </a:lnTo>
                  <a:lnTo>
                    <a:pt x="193" y="789"/>
                  </a:lnTo>
                  <a:lnTo>
                    <a:pt x="144" y="686"/>
                  </a:lnTo>
                  <a:lnTo>
                    <a:pt x="102" y="578"/>
                  </a:lnTo>
                  <a:lnTo>
                    <a:pt x="68" y="467"/>
                  </a:lnTo>
                  <a:lnTo>
                    <a:pt x="41" y="354"/>
                  </a:lnTo>
                  <a:lnTo>
                    <a:pt x="20" y="238"/>
                  </a:lnTo>
                  <a:lnTo>
                    <a:pt x="5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15"/>
            <p:cNvSpPr>
              <a:spLocks/>
            </p:cNvSpPr>
            <p:nvPr/>
          </p:nvSpPr>
          <p:spPr bwMode="auto">
            <a:xfrm>
              <a:off x="3225801" y="1474788"/>
              <a:ext cx="1666875" cy="1987550"/>
            </a:xfrm>
            <a:custGeom>
              <a:avLst/>
              <a:gdLst>
                <a:gd name="T0" fmla="*/ 519 w 1050"/>
                <a:gd name="T1" fmla="*/ 0 h 1252"/>
                <a:gd name="T2" fmla="*/ 1050 w 1050"/>
                <a:gd name="T3" fmla="*/ 533 h 1252"/>
                <a:gd name="T4" fmla="*/ 994 w 1050"/>
                <a:gd name="T5" fmla="*/ 599 h 1252"/>
                <a:gd name="T6" fmla="*/ 941 w 1050"/>
                <a:gd name="T7" fmla="*/ 668 h 1252"/>
                <a:gd name="T8" fmla="*/ 896 w 1050"/>
                <a:gd name="T9" fmla="*/ 741 h 1252"/>
                <a:gd name="T10" fmla="*/ 855 w 1050"/>
                <a:gd name="T11" fmla="*/ 819 h 1252"/>
                <a:gd name="T12" fmla="*/ 821 w 1050"/>
                <a:gd name="T13" fmla="*/ 900 h 1252"/>
                <a:gd name="T14" fmla="*/ 793 w 1050"/>
                <a:gd name="T15" fmla="*/ 984 h 1252"/>
                <a:gd name="T16" fmla="*/ 773 w 1050"/>
                <a:gd name="T17" fmla="*/ 1071 h 1252"/>
                <a:gd name="T18" fmla="*/ 758 w 1050"/>
                <a:gd name="T19" fmla="*/ 1160 h 1252"/>
                <a:gd name="T20" fmla="*/ 752 w 1050"/>
                <a:gd name="T21" fmla="*/ 1252 h 1252"/>
                <a:gd name="T22" fmla="*/ 0 w 1050"/>
                <a:gd name="T23" fmla="*/ 1252 h 1252"/>
                <a:gd name="T24" fmla="*/ 5 w 1050"/>
                <a:gd name="T25" fmla="*/ 1132 h 1252"/>
                <a:gd name="T26" fmla="*/ 20 w 1050"/>
                <a:gd name="T27" fmla="*/ 1012 h 1252"/>
                <a:gd name="T28" fmla="*/ 41 w 1050"/>
                <a:gd name="T29" fmla="*/ 897 h 1252"/>
                <a:gd name="T30" fmla="*/ 68 w 1050"/>
                <a:gd name="T31" fmla="*/ 783 h 1252"/>
                <a:gd name="T32" fmla="*/ 104 w 1050"/>
                <a:gd name="T33" fmla="*/ 673 h 1252"/>
                <a:gd name="T34" fmla="*/ 144 w 1050"/>
                <a:gd name="T35" fmla="*/ 566 h 1252"/>
                <a:gd name="T36" fmla="*/ 193 w 1050"/>
                <a:gd name="T37" fmla="*/ 463 h 1252"/>
                <a:gd name="T38" fmla="*/ 246 w 1050"/>
                <a:gd name="T39" fmla="*/ 362 h 1252"/>
                <a:gd name="T40" fmla="*/ 306 w 1050"/>
                <a:gd name="T41" fmla="*/ 265 h 1252"/>
                <a:gd name="T42" fmla="*/ 372 w 1050"/>
                <a:gd name="T43" fmla="*/ 173 h 1252"/>
                <a:gd name="T44" fmla="*/ 443 w 1050"/>
                <a:gd name="T45" fmla="*/ 84 h 1252"/>
                <a:gd name="T46" fmla="*/ 519 w 1050"/>
                <a:gd name="T47" fmla="*/ 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0" h="1252">
                  <a:moveTo>
                    <a:pt x="519" y="0"/>
                  </a:moveTo>
                  <a:lnTo>
                    <a:pt x="1050" y="533"/>
                  </a:lnTo>
                  <a:lnTo>
                    <a:pt x="994" y="599"/>
                  </a:lnTo>
                  <a:lnTo>
                    <a:pt x="941" y="668"/>
                  </a:lnTo>
                  <a:lnTo>
                    <a:pt x="896" y="741"/>
                  </a:lnTo>
                  <a:lnTo>
                    <a:pt x="855" y="819"/>
                  </a:lnTo>
                  <a:lnTo>
                    <a:pt x="821" y="900"/>
                  </a:lnTo>
                  <a:lnTo>
                    <a:pt x="793" y="984"/>
                  </a:lnTo>
                  <a:lnTo>
                    <a:pt x="773" y="1071"/>
                  </a:lnTo>
                  <a:lnTo>
                    <a:pt x="758" y="1160"/>
                  </a:lnTo>
                  <a:lnTo>
                    <a:pt x="752" y="1252"/>
                  </a:lnTo>
                  <a:lnTo>
                    <a:pt x="0" y="1252"/>
                  </a:lnTo>
                  <a:lnTo>
                    <a:pt x="5" y="1132"/>
                  </a:lnTo>
                  <a:lnTo>
                    <a:pt x="20" y="1012"/>
                  </a:lnTo>
                  <a:lnTo>
                    <a:pt x="41" y="897"/>
                  </a:lnTo>
                  <a:lnTo>
                    <a:pt x="68" y="783"/>
                  </a:lnTo>
                  <a:lnTo>
                    <a:pt x="104" y="673"/>
                  </a:lnTo>
                  <a:lnTo>
                    <a:pt x="144" y="566"/>
                  </a:lnTo>
                  <a:lnTo>
                    <a:pt x="193" y="463"/>
                  </a:lnTo>
                  <a:lnTo>
                    <a:pt x="246" y="362"/>
                  </a:lnTo>
                  <a:lnTo>
                    <a:pt x="306" y="265"/>
                  </a:lnTo>
                  <a:lnTo>
                    <a:pt x="372" y="173"/>
                  </a:lnTo>
                  <a:lnTo>
                    <a:pt x="443" y="84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16"/>
            <p:cNvSpPr>
              <a:spLocks/>
            </p:cNvSpPr>
            <p:nvPr/>
          </p:nvSpPr>
          <p:spPr bwMode="auto">
            <a:xfrm>
              <a:off x="4124326" y="579438"/>
              <a:ext cx="1984375" cy="1666875"/>
            </a:xfrm>
            <a:custGeom>
              <a:avLst/>
              <a:gdLst>
                <a:gd name="T0" fmla="*/ 1250 w 1250"/>
                <a:gd name="T1" fmla="*/ 0 h 1050"/>
                <a:gd name="T2" fmla="*/ 1250 w 1250"/>
                <a:gd name="T3" fmla="*/ 752 h 1050"/>
                <a:gd name="T4" fmla="*/ 1158 w 1250"/>
                <a:gd name="T5" fmla="*/ 758 h 1050"/>
                <a:gd name="T6" fmla="*/ 1069 w 1250"/>
                <a:gd name="T7" fmla="*/ 773 h 1050"/>
                <a:gd name="T8" fmla="*/ 981 w 1250"/>
                <a:gd name="T9" fmla="*/ 794 h 1050"/>
                <a:gd name="T10" fmla="*/ 898 w 1250"/>
                <a:gd name="T11" fmla="*/ 821 h 1050"/>
                <a:gd name="T12" fmla="*/ 818 w 1250"/>
                <a:gd name="T13" fmla="*/ 855 h 1050"/>
                <a:gd name="T14" fmla="*/ 739 w 1250"/>
                <a:gd name="T15" fmla="*/ 896 h 1050"/>
                <a:gd name="T16" fmla="*/ 666 w 1250"/>
                <a:gd name="T17" fmla="*/ 941 h 1050"/>
                <a:gd name="T18" fmla="*/ 597 w 1250"/>
                <a:gd name="T19" fmla="*/ 993 h 1050"/>
                <a:gd name="T20" fmla="*/ 531 w 1250"/>
                <a:gd name="T21" fmla="*/ 1050 h 1050"/>
                <a:gd name="T22" fmla="*/ 0 w 1250"/>
                <a:gd name="T23" fmla="*/ 517 h 1050"/>
                <a:gd name="T24" fmla="*/ 83 w 1250"/>
                <a:gd name="T25" fmla="*/ 441 h 1050"/>
                <a:gd name="T26" fmla="*/ 171 w 1250"/>
                <a:gd name="T27" fmla="*/ 371 h 1050"/>
                <a:gd name="T28" fmla="*/ 264 w 1250"/>
                <a:gd name="T29" fmla="*/ 305 h 1050"/>
                <a:gd name="T30" fmla="*/ 360 w 1250"/>
                <a:gd name="T31" fmla="*/ 246 h 1050"/>
                <a:gd name="T32" fmla="*/ 460 w 1250"/>
                <a:gd name="T33" fmla="*/ 193 h 1050"/>
                <a:gd name="T34" fmla="*/ 564 w 1250"/>
                <a:gd name="T35" fmla="*/ 144 h 1050"/>
                <a:gd name="T36" fmla="*/ 671 w 1250"/>
                <a:gd name="T37" fmla="*/ 104 h 1050"/>
                <a:gd name="T38" fmla="*/ 783 w 1250"/>
                <a:gd name="T39" fmla="*/ 68 h 1050"/>
                <a:gd name="T40" fmla="*/ 895 w 1250"/>
                <a:gd name="T41" fmla="*/ 41 h 1050"/>
                <a:gd name="T42" fmla="*/ 1012 w 1250"/>
                <a:gd name="T43" fmla="*/ 20 h 1050"/>
                <a:gd name="T44" fmla="*/ 1129 w 1250"/>
                <a:gd name="T45" fmla="*/ 5 h 1050"/>
                <a:gd name="T46" fmla="*/ 1250 w 1250"/>
                <a:gd name="T47" fmla="*/ 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50" h="1050">
                  <a:moveTo>
                    <a:pt x="1250" y="0"/>
                  </a:moveTo>
                  <a:lnTo>
                    <a:pt x="1250" y="752"/>
                  </a:lnTo>
                  <a:lnTo>
                    <a:pt x="1158" y="758"/>
                  </a:lnTo>
                  <a:lnTo>
                    <a:pt x="1069" y="773"/>
                  </a:lnTo>
                  <a:lnTo>
                    <a:pt x="981" y="794"/>
                  </a:lnTo>
                  <a:lnTo>
                    <a:pt x="898" y="821"/>
                  </a:lnTo>
                  <a:lnTo>
                    <a:pt x="818" y="855"/>
                  </a:lnTo>
                  <a:lnTo>
                    <a:pt x="739" y="896"/>
                  </a:lnTo>
                  <a:lnTo>
                    <a:pt x="666" y="941"/>
                  </a:lnTo>
                  <a:lnTo>
                    <a:pt x="597" y="993"/>
                  </a:lnTo>
                  <a:lnTo>
                    <a:pt x="531" y="1050"/>
                  </a:lnTo>
                  <a:lnTo>
                    <a:pt x="0" y="517"/>
                  </a:lnTo>
                  <a:lnTo>
                    <a:pt x="83" y="441"/>
                  </a:lnTo>
                  <a:lnTo>
                    <a:pt x="171" y="371"/>
                  </a:lnTo>
                  <a:lnTo>
                    <a:pt x="264" y="305"/>
                  </a:lnTo>
                  <a:lnTo>
                    <a:pt x="360" y="246"/>
                  </a:lnTo>
                  <a:lnTo>
                    <a:pt x="460" y="193"/>
                  </a:lnTo>
                  <a:lnTo>
                    <a:pt x="564" y="144"/>
                  </a:lnTo>
                  <a:lnTo>
                    <a:pt x="671" y="104"/>
                  </a:lnTo>
                  <a:lnTo>
                    <a:pt x="783" y="68"/>
                  </a:lnTo>
                  <a:lnTo>
                    <a:pt x="895" y="41"/>
                  </a:lnTo>
                  <a:lnTo>
                    <a:pt x="1012" y="20"/>
                  </a:lnTo>
                  <a:lnTo>
                    <a:pt x="1129" y="5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Freeform 17"/>
            <p:cNvSpPr>
              <a:spLocks/>
            </p:cNvSpPr>
            <p:nvPr/>
          </p:nvSpPr>
          <p:spPr bwMode="auto">
            <a:xfrm>
              <a:off x="6215063" y="579438"/>
              <a:ext cx="1984375" cy="1666875"/>
            </a:xfrm>
            <a:custGeom>
              <a:avLst/>
              <a:gdLst>
                <a:gd name="T0" fmla="*/ 0 w 1250"/>
                <a:gd name="T1" fmla="*/ 0 h 1050"/>
                <a:gd name="T2" fmla="*/ 120 w 1250"/>
                <a:gd name="T3" fmla="*/ 5 h 1050"/>
                <a:gd name="T4" fmla="*/ 238 w 1250"/>
                <a:gd name="T5" fmla="*/ 20 h 1050"/>
                <a:gd name="T6" fmla="*/ 354 w 1250"/>
                <a:gd name="T7" fmla="*/ 41 h 1050"/>
                <a:gd name="T8" fmla="*/ 467 w 1250"/>
                <a:gd name="T9" fmla="*/ 68 h 1050"/>
                <a:gd name="T10" fmla="*/ 578 w 1250"/>
                <a:gd name="T11" fmla="*/ 104 h 1050"/>
                <a:gd name="T12" fmla="*/ 686 w 1250"/>
                <a:gd name="T13" fmla="*/ 144 h 1050"/>
                <a:gd name="T14" fmla="*/ 789 w 1250"/>
                <a:gd name="T15" fmla="*/ 193 h 1050"/>
                <a:gd name="T16" fmla="*/ 890 w 1250"/>
                <a:gd name="T17" fmla="*/ 246 h 1050"/>
                <a:gd name="T18" fmla="*/ 985 w 1250"/>
                <a:gd name="T19" fmla="*/ 305 h 1050"/>
                <a:gd name="T20" fmla="*/ 1078 w 1250"/>
                <a:gd name="T21" fmla="*/ 371 h 1050"/>
                <a:gd name="T22" fmla="*/ 1166 w 1250"/>
                <a:gd name="T23" fmla="*/ 441 h 1050"/>
                <a:gd name="T24" fmla="*/ 1250 w 1250"/>
                <a:gd name="T25" fmla="*/ 517 h 1050"/>
                <a:gd name="T26" fmla="*/ 718 w 1250"/>
                <a:gd name="T27" fmla="*/ 1050 h 1050"/>
                <a:gd name="T28" fmla="*/ 653 w 1250"/>
                <a:gd name="T29" fmla="*/ 993 h 1050"/>
                <a:gd name="T30" fmla="*/ 583 w 1250"/>
                <a:gd name="T31" fmla="*/ 941 h 1050"/>
                <a:gd name="T32" fmla="*/ 510 w 1250"/>
                <a:gd name="T33" fmla="*/ 896 h 1050"/>
                <a:gd name="T34" fmla="*/ 433 w 1250"/>
                <a:gd name="T35" fmla="*/ 855 h 1050"/>
                <a:gd name="T36" fmla="*/ 352 w 1250"/>
                <a:gd name="T37" fmla="*/ 821 h 1050"/>
                <a:gd name="T38" fmla="*/ 268 w 1250"/>
                <a:gd name="T39" fmla="*/ 794 h 1050"/>
                <a:gd name="T40" fmla="*/ 180 w 1250"/>
                <a:gd name="T41" fmla="*/ 773 h 1050"/>
                <a:gd name="T42" fmla="*/ 91 w 1250"/>
                <a:gd name="T43" fmla="*/ 758 h 1050"/>
                <a:gd name="T44" fmla="*/ 0 w 1250"/>
                <a:gd name="T45" fmla="*/ 752 h 1050"/>
                <a:gd name="T46" fmla="*/ 0 w 1250"/>
                <a:gd name="T47" fmla="*/ 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50" h="1050">
                  <a:moveTo>
                    <a:pt x="0" y="0"/>
                  </a:moveTo>
                  <a:lnTo>
                    <a:pt x="120" y="5"/>
                  </a:lnTo>
                  <a:lnTo>
                    <a:pt x="238" y="20"/>
                  </a:lnTo>
                  <a:lnTo>
                    <a:pt x="354" y="41"/>
                  </a:lnTo>
                  <a:lnTo>
                    <a:pt x="467" y="68"/>
                  </a:lnTo>
                  <a:lnTo>
                    <a:pt x="578" y="104"/>
                  </a:lnTo>
                  <a:lnTo>
                    <a:pt x="686" y="144"/>
                  </a:lnTo>
                  <a:lnTo>
                    <a:pt x="789" y="193"/>
                  </a:lnTo>
                  <a:lnTo>
                    <a:pt x="890" y="246"/>
                  </a:lnTo>
                  <a:lnTo>
                    <a:pt x="985" y="305"/>
                  </a:lnTo>
                  <a:lnTo>
                    <a:pt x="1078" y="371"/>
                  </a:lnTo>
                  <a:lnTo>
                    <a:pt x="1166" y="441"/>
                  </a:lnTo>
                  <a:lnTo>
                    <a:pt x="1250" y="517"/>
                  </a:lnTo>
                  <a:lnTo>
                    <a:pt x="718" y="1050"/>
                  </a:lnTo>
                  <a:lnTo>
                    <a:pt x="653" y="993"/>
                  </a:lnTo>
                  <a:lnTo>
                    <a:pt x="583" y="941"/>
                  </a:lnTo>
                  <a:lnTo>
                    <a:pt x="510" y="896"/>
                  </a:lnTo>
                  <a:lnTo>
                    <a:pt x="433" y="855"/>
                  </a:lnTo>
                  <a:lnTo>
                    <a:pt x="352" y="821"/>
                  </a:lnTo>
                  <a:lnTo>
                    <a:pt x="268" y="794"/>
                  </a:lnTo>
                  <a:lnTo>
                    <a:pt x="180" y="773"/>
                  </a:lnTo>
                  <a:lnTo>
                    <a:pt x="91" y="758"/>
                  </a:lnTo>
                  <a:lnTo>
                    <a:pt x="0" y="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18"/>
            <p:cNvSpPr>
              <a:spLocks/>
            </p:cNvSpPr>
            <p:nvPr/>
          </p:nvSpPr>
          <p:spPr bwMode="auto">
            <a:xfrm>
              <a:off x="7429501" y="3568701"/>
              <a:ext cx="1666875" cy="1984375"/>
            </a:xfrm>
            <a:custGeom>
              <a:avLst/>
              <a:gdLst>
                <a:gd name="T0" fmla="*/ 299 w 1050"/>
                <a:gd name="T1" fmla="*/ 0 h 1250"/>
                <a:gd name="T2" fmla="*/ 1050 w 1050"/>
                <a:gd name="T3" fmla="*/ 0 h 1250"/>
                <a:gd name="T4" fmla="*/ 1045 w 1050"/>
                <a:gd name="T5" fmla="*/ 120 h 1250"/>
                <a:gd name="T6" fmla="*/ 1031 w 1050"/>
                <a:gd name="T7" fmla="*/ 238 h 1250"/>
                <a:gd name="T8" fmla="*/ 1011 w 1050"/>
                <a:gd name="T9" fmla="*/ 354 h 1250"/>
                <a:gd name="T10" fmla="*/ 982 w 1050"/>
                <a:gd name="T11" fmla="*/ 467 h 1250"/>
                <a:gd name="T12" fmla="*/ 948 w 1050"/>
                <a:gd name="T13" fmla="*/ 578 h 1250"/>
                <a:gd name="T14" fmla="*/ 906 w 1050"/>
                <a:gd name="T15" fmla="*/ 686 h 1250"/>
                <a:gd name="T16" fmla="*/ 859 w 1050"/>
                <a:gd name="T17" fmla="*/ 789 h 1250"/>
                <a:gd name="T18" fmla="*/ 804 w 1050"/>
                <a:gd name="T19" fmla="*/ 890 h 1250"/>
                <a:gd name="T20" fmla="*/ 745 w 1050"/>
                <a:gd name="T21" fmla="*/ 985 h 1250"/>
                <a:gd name="T22" fmla="*/ 680 w 1050"/>
                <a:gd name="T23" fmla="*/ 1078 h 1250"/>
                <a:gd name="T24" fmla="*/ 609 w 1050"/>
                <a:gd name="T25" fmla="*/ 1167 h 1250"/>
                <a:gd name="T26" fmla="*/ 533 w 1050"/>
                <a:gd name="T27" fmla="*/ 1250 h 1250"/>
                <a:gd name="T28" fmla="*/ 0 w 1050"/>
                <a:gd name="T29" fmla="*/ 718 h 1250"/>
                <a:gd name="T30" fmla="*/ 58 w 1050"/>
                <a:gd name="T31" fmla="*/ 653 h 1250"/>
                <a:gd name="T32" fmla="*/ 109 w 1050"/>
                <a:gd name="T33" fmla="*/ 584 h 1250"/>
                <a:gd name="T34" fmla="*/ 155 w 1050"/>
                <a:gd name="T35" fmla="*/ 510 h 1250"/>
                <a:gd name="T36" fmla="*/ 195 w 1050"/>
                <a:gd name="T37" fmla="*/ 433 h 1250"/>
                <a:gd name="T38" fmla="*/ 230 w 1050"/>
                <a:gd name="T39" fmla="*/ 352 h 1250"/>
                <a:gd name="T40" fmla="*/ 257 w 1050"/>
                <a:gd name="T41" fmla="*/ 268 h 1250"/>
                <a:gd name="T42" fmla="*/ 278 w 1050"/>
                <a:gd name="T43" fmla="*/ 180 h 1250"/>
                <a:gd name="T44" fmla="*/ 292 w 1050"/>
                <a:gd name="T45" fmla="*/ 91 h 1250"/>
                <a:gd name="T46" fmla="*/ 299 w 1050"/>
                <a:gd name="T4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0" h="1250">
                  <a:moveTo>
                    <a:pt x="299" y="0"/>
                  </a:moveTo>
                  <a:lnTo>
                    <a:pt x="1050" y="0"/>
                  </a:lnTo>
                  <a:lnTo>
                    <a:pt x="1045" y="120"/>
                  </a:lnTo>
                  <a:lnTo>
                    <a:pt x="1031" y="238"/>
                  </a:lnTo>
                  <a:lnTo>
                    <a:pt x="1011" y="354"/>
                  </a:lnTo>
                  <a:lnTo>
                    <a:pt x="982" y="467"/>
                  </a:lnTo>
                  <a:lnTo>
                    <a:pt x="948" y="578"/>
                  </a:lnTo>
                  <a:lnTo>
                    <a:pt x="906" y="686"/>
                  </a:lnTo>
                  <a:lnTo>
                    <a:pt x="859" y="789"/>
                  </a:lnTo>
                  <a:lnTo>
                    <a:pt x="804" y="890"/>
                  </a:lnTo>
                  <a:lnTo>
                    <a:pt x="745" y="985"/>
                  </a:lnTo>
                  <a:lnTo>
                    <a:pt x="680" y="1078"/>
                  </a:lnTo>
                  <a:lnTo>
                    <a:pt x="609" y="1167"/>
                  </a:lnTo>
                  <a:lnTo>
                    <a:pt x="533" y="1250"/>
                  </a:lnTo>
                  <a:lnTo>
                    <a:pt x="0" y="718"/>
                  </a:lnTo>
                  <a:lnTo>
                    <a:pt x="58" y="653"/>
                  </a:lnTo>
                  <a:lnTo>
                    <a:pt x="109" y="584"/>
                  </a:lnTo>
                  <a:lnTo>
                    <a:pt x="155" y="510"/>
                  </a:lnTo>
                  <a:lnTo>
                    <a:pt x="195" y="433"/>
                  </a:lnTo>
                  <a:lnTo>
                    <a:pt x="230" y="352"/>
                  </a:lnTo>
                  <a:lnTo>
                    <a:pt x="257" y="268"/>
                  </a:lnTo>
                  <a:lnTo>
                    <a:pt x="278" y="180"/>
                  </a:lnTo>
                  <a:lnTo>
                    <a:pt x="292" y="91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19"/>
            <p:cNvSpPr>
              <a:spLocks/>
            </p:cNvSpPr>
            <p:nvPr/>
          </p:nvSpPr>
          <p:spPr bwMode="auto">
            <a:xfrm>
              <a:off x="7429501" y="1474788"/>
              <a:ext cx="1666875" cy="1987550"/>
            </a:xfrm>
            <a:custGeom>
              <a:avLst/>
              <a:gdLst>
                <a:gd name="T0" fmla="*/ 532 w 1050"/>
                <a:gd name="T1" fmla="*/ 0 h 1252"/>
                <a:gd name="T2" fmla="*/ 608 w 1050"/>
                <a:gd name="T3" fmla="*/ 84 h 1252"/>
                <a:gd name="T4" fmla="*/ 680 w 1050"/>
                <a:gd name="T5" fmla="*/ 173 h 1252"/>
                <a:gd name="T6" fmla="*/ 745 w 1050"/>
                <a:gd name="T7" fmla="*/ 265 h 1252"/>
                <a:gd name="T8" fmla="*/ 804 w 1050"/>
                <a:gd name="T9" fmla="*/ 362 h 1252"/>
                <a:gd name="T10" fmla="*/ 858 w 1050"/>
                <a:gd name="T11" fmla="*/ 463 h 1252"/>
                <a:gd name="T12" fmla="*/ 906 w 1050"/>
                <a:gd name="T13" fmla="*/ 566 h 1252"/>
                <a:gd name="T14" fmla="*/ 947 w 1050"/>
                <a:gd name="T15" fmla="*/ 673 h 1252"/>
                <a:gd name="T16" fmla="*/ 982 w 1050"/>
                <a:gd name="T17" fmla="*/ 783 h 1252"/>
                <a:gd name="T18" fmla="*/ 1010 w 1050"/>
                <a:gd name="T19" fmla="*/ 897 h 1252"/>
                <a:gd name="T20" fmla="*/ 1031 w 1050"/>
                <a:gd name="T21" fmla="*/ 1012 h 1252"/>
                <a:gd name="T22" fmla="*/ 1045 w 1050"/>
                <a:gd name="T23" fmla="*/ 1132 h 1252"/>
                <a:gd name="T24" fmla="*/ 1050 w 1050"/>
                <a:gd name="T25" fmla="*/ 1252 h 1252"/>
                <a:gd name="T26" fmla="*/ 299 w 1050"/>
                <a:gd name="T27" fmla="*/ 1252 h 1252"/>
                <a:gd name="T28" fmla="*/ 292 w 1050"/>
                <a:gd name="T29" fmla="*/ 1160 h 1252"/>
                <a:gd name="T30" fmla="*/ 278 w 1050"/>
                <a:gd name="T31" fmla="*/ 1071 h 1252"/>
                <a:gd name="T32" fmla="*/ 257 w 1050"/>
                <a:gd name="T33" fmla="*/ 984 h 1252"/>
                <a:gd name="T34" fmla="*/ 230 w 1050"/>
                <a:gd name="T35" fmla="*/ 900 h 1252"/>
                <a:gd name="T36" fmla="*/ 195 w 1050"/>
                <a:gd name="T37" fmla="*/ 819 h 1252"/>
                <a:gd name="T38" fmla="*/ 155 w 1050"/>
                <a:gd name="T39" fmla="*/ 741 h 1252"/>
                <a:gd name="T40" fmla="*/ 109 w 1050"/>
                <a:gd name="T41" fmla="*/ 668 h 1252"/>
                <a:gd name="T42" fmla="*/ 58 w 1050"/>
                <a:gd name="T43" fmla="*/ 599 h 1252"/>
                <a:gd name="T44" fmla="*/ 0 w 1050"/>
                <a:gd name="T45" fmla="*/ 533 h 1252"/>
                <a:gd name="T46" fmla="*/ 532 w 1050"/>
                <a:gd name="T47" fmla="*/ 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0" h="1252">
                  <a:moveTo>
                    <a:pt x="532" y="0"/>
                  </a:moveTo>
                  <a:lnTo>
                    <a:pt x="608" y="84"/>
                  </a:lnTo>
                  <a:lnTo>
                    <a:pt x="680" y="173"/>
                  </a:lnTo>
                  <a:lnTo>
                    <a:pt x="745" y="265"/>
                  </a:lnTo>
                  <a:lnTo>
                    <a:pt x="804" y="362"/>
                  </a:lnTo>
                  <a:lnTo>
                    <a:pt x="858" y="463"/>
                  </a:lnTo>
                  <a:lnTo>
                    <a:pt x="906" y="566"/>
                  </a:lnTo>
                  <a:lnTo>
                    <a:pt x="947" y="673"/>
                  </a:lnTo>
                  <a:lnTo>
                    <a:pt x="982" y="783"/>
                  </a:lnTo>
                  <a:lnTo>
                    <a:pt x="1010" y="897"/>
                  </a:lnTo>
                  <a:lnTo>
                    <a:pt x="1031" y="1012"/>
                  </a:lnTo>
                  <a:lnTo>
                    <a:pt x="1045" y="1132"/>
                  </a:lnTo>
                  <a:lnTo>
                    <a:pt x="1050" y="1252"/>
                  </a:lnTo>
                  <a:lnTo>
                    <a:pt x="299" y="1252"/>
                  </a:lnTo>
                  <a:lnTo>
                    <a:pt x="292" y="1160"/>
                  </a:lnTo>
                  <a:lnTo>
                    <a:pt x="278" y="1071"/>
                  </a:lnTo>
                  <a:lnTo>
                    <a:pt x="257" y="984"/>
                  </a:lnTo>
                  <a:lnTo>
                    <a:pt x="230" y="900"/>
                  </a:lnTo>
                  <a:lnTo>
                    <a:pt x="195" y="819"/>
                  </a:lnTo>
                  <a:lnTo>
                    <a:pt x="155" y="741"/>
                  </a:lnTo>
                  <a:lnTo>
                    <a:pt x="109" y="668"/>
                  </a:lnTo>
                  <a:lnTo>
                    <a:pt x="58" y="599"/>
                  </a:lnTo>
                  <a:lnTo>
                    <a:pt x="0" y="533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20"/>
            <p:cNvSpPr>
              <a:spLocks/>
            </p:cNvSpPr>
            <p:nvPr/>
          </p:nvSpPr>
          <p:spPr bwMode="auto">
            <a:xfrm>
              <a:off x="4419601" y="3568701"/>
              <a:ext cx="646113" cy="1139825"/>
            </a:xfrm>
            <a:custGeom>
              <a:avLst/>
              <a:gdLst>
                <a:gd name="T0" fmla="*/ 0 w 407"/>
                <a:gd name="T1" fmla="*/ 0 h 718"/>
                <a:gd name="T2" fmla="*/ 155 w 407"/>
                <a:gd name="T3" fmla="*/ 0 h 718"/>
                <a:gd name="T4" fmla="*/ 162 w 407"/>
                <a:gd name="T5" fmla="*/ 86 h 718"/>
                <a:gd name="T6" fmla="*/ 176 w 407"/>
                <a:gd name="T7" fmla="*/ 171 h 718"/>
                <a:gd name="T8" fmla="*/ 199 w 407"/>
                <a:gd name="T9" fmla="*/ 254 h 718"/>
                <a:gd name="T10" fmla="*/ 227 w 407"/>
                <a:gd name="T11" fmla="*/ 332 h 718"/>
                <a:gd name="T12" fmla="*/ 264 w 407"/>
                <a:gd name="T13" fmla="*/ 407 h 718"/>
                <a:gd name="T14" fmla="*/ 306 w 407"/>
                <a:gd name="T15" fmla="*/ 479 h 718"/>
                <a:gd name="T16" fmla="*/ 354 w 407"/>
                <a:gd name="T17" fmla="*/ 546 h 718"/>
                <a:gd name="T18" fmla="*/ 407 w 407"/>
                <a:gd name="T19" fmla="*/ 608 h 718"/>
                <a:gd name="T20" fmla="*/ 298 w 407"/>
                <a:gd name="T21" fmla="*/ 718 h 718"/>
                <a:gd name="T22" fmla="*/ 240 w 407"/>
                <a:gd name="T23" fmla="*/ 653 h 718"/>
                <a:gd name="T24" fmla="*/ 189 w 407"/>
                <a:gd name="T25" fmla="*/ 584 h 718"/>
                <a:gd name="T26" fmla="*/ 144 w 407"/>
                <a:gd name="T27" fmla="*/ 510 h 718"/>
                <a:gd name="T28" fmla="*/ 103 w 407"/>
                <a:gd name="T29" fmla="*/ 433 h 718"/>
                <a:gd name="T30" fmla="*/ 69 w 407"/>
                <a:gd name="T31" fmla="*/ 352 h 718"/>
                <a:gd name="T32" fmla="*/ 41 w 407"/>
                <a:gd name="T33" fmla="*/ 268 h 718"/>
                <a:gd name="T34" fmla="*/ 21 w 407"/>
                <a:gd name="T35" fmla="*/ 180 h 718"/>
                <a:gd name="T36" fmla="*/ 6 w 407"/>
                <a:gd name="T37" fmla="*/ 91 h 718"/>
                <a:gd name="T38" fmla="*/ 0 w 407"/>
                <a:gd name="T39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7" h="718">
                  <a:moveTo>
                    <a:pt x="0" y="0"/>
                  </a:moveTo>
                  <a:lnTo>
                    <a:pt x="155" y="0"/>
                  </a:lnTo>
                  <a:lnTo>
                    <a:pt x="162" y="86"/>
                  </a:lnTo>
                  <a:lnTo>
                    <a:pt x="176" y="171"/>
                  </a:lnTo>
                  <a:lnTo>
                    <a:pt x="199" y="254"/>
                  </a:lnTo>
                  <a:lnTo>
                    <a:pt x="227" y="332"/>
                  </a:lnTo>
                  <a:lnTo>
                    <a:pt x="264" y="407"/>
                  </a:lnTo>
                  <a:lnTo>
                    <a:pt x="306" y="479"/>
                  </a:lnTo>
                  <a:lnTo>
                    <a:pt x="354" y="546"/>
                  </a:lnTo>
                  <a:lnTo>
                    <a:pt x="407" y="608"/>
                  </a:lnTo>
                  <a:lnTo>
                    <a:pt x="298" y="718"/>
                  </a:lnTo>
                  <a:lnTo>
                    <a:pt x="240" y="653"/>
                  </a:lnTo>
                  <a:lnTo>
                    <a:pt x="189" y="584"/>
                  </a:lnTo>
                  <a:lnTo>
                    <a:pt x="144" y="510"/>
                  </a:lnTo>
                  <a:lnTo>
                    <a:pt x="103" y="433"/>
                  </a:lnTo>
                  <a:lnTo>
                    <a:pt x="69" y="352"/>
                  </a:lnTo>
                  <a:lnTo>
                    <a:pt x="41" y="268"/>
                  </a:lnTo>
                  <a:lnTo>
                    <a:pt x="21" y="180"/>
                  </a:lnTo>
                  <a:lnTo>
                    <a:pt x="6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21"/>
            <p:cNvSpPr>
              <a:spLocks/>
            </p:cNvSpPr>
            <p:nvPr/>
          </p:nvSpPr>
          <p:spPr bwMode="auto">
            <a:xfrm>
              <a:off x="4419601" y="2320926"/>
              <a:ext cx="647700" cy="1141413"/>
            </a:xfrm>
            <a:custGeom>
              <a:avLst/>
              <a:gdLst>
                <a:gd name="T0" fmla="*/ 298 w 408"/>
                <a:gd name="T1" fmla="*/ 0 h 719"/>
                <a:gd name="T2" fmla="*/ 408 w 408"/>
                <a:gd name="T3" fmla="*/ 110 h 719"/>
                <a:gd name="T4" fmla="*/ 354 w 408"/>
                <a:gd name="T5" fmla="*/ 172 h 719"/>
                <a:gd name="T6" fmla="*/ 306 w 408"/>
                <a:gd name="T7" fmla="*/ 240 h 719"/>
                <a:gd name="T8" fmla="*/ 264 w 408"/>
                <a:gd name="T9" fmla="*/ 311 h 719"/>
                <a:gd name="T10" fmla="*/ 229 w 408"/>
                <a:gd name="T11" fmla="*/ 386 h 719"/>
                <a:gd name="T12" fmla="*/ 199 w 408"/>
                <a:gd name="T13" fmla="*/ 465 h 719"/>
                <a:gd name="T14" fmla="*/ 178 w 408"/>
                <a:gd name="T15" fmla="*/ 547 h 719"/>
                <a:gd name="T16" fmla="*/ 162 w 408"/>
                <a:gd name="T17" fmla="*/ 631 h 719"/>
                <a:gd name="T18" fmla="*/ 155 w 408"/>
                <a:gd name="T19" fmla="*/ 719 h 719"/>
                <a:gd name="T20" fmla="*/ 0 w 408"/>
                <a:gd name="T21" fmla="*/ 719 h 719"/>
                <a:gd name="T22" fmla="*/ 6 w 408"/>
                <a:gd name="T23" fmla="*/ 627 h 719"/>
                <a:gd name="T24" fmla="*/ 21 w 408"/>
                <a:gd name="T25" fmla="*/ 538 h 719"/>
                <a:gd name="T26" fmla="*/ 41 w 408"/>
                <a:gd name="T27" fmla="*/ 451 h 719"/>
                <a:gd name="T28" fmla="*/ 69 w 408"/>
                <a:gd name="T29" fmla="*/ 367 h 719"/>
                <a:gd name="T30" fmla="*/ 103 w 408"/>
                <a:gd name="T31" fmla="*/ 286 h 719"/>
                <a:gd name="T32" fmla="*/ 144 w 408"/>
                <a:gd name="T33" fmla="*/ 208 h 719"/>
                <a:gd name="T34" fmla="*/ 189 w 408"/>
                <a:gd name="T35" fmla="*/ 135 h 719"/>
                <a:gd name="T36" fmla="*/ 242 w 408"/>
                <a:gd name="T37" fmla="*/ 66 h 719"/>
                <a:gd name="T38" fmla="*/ 298 w 408"/>
                <a:gd name="T39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8" h="719">
                  <a:moveTo>
                    <a:pt x="298" y="0"/>
                  </a:moveTo>
                  <a:lnTo>
                    <a:pt x="408" y="110"/>
                  </a:lnTo>
                  <a:lnTo>
                    <a:pt x="354" y="172"/>
                  </a:lnTo>
                  <a:lnTo>
                    <a:pt x="306" y="240"/>
                  </a:lnTo>
                  <a:lnTo>
                    <a:pt x="264" y="311"/>
                  </a:lnTo>
                  <a:lnTo>
                    <a:pt x="229" y="386"/>
                  </a:lnTo>
                  <a:lnTo>
                    <a:pt x="199" y="465"/>
                  </a:lnTo>
                  <a:lnTo>
                    <a:pt x="178" y="547"/>
                  </a:lnTo>
                  <a:lnTo>
                    <a:pt x="162" y="631"/>
                  </a:lnTo>
                  <a:lnTo>
                    <a:pt x="155" y="719"/>
                  </a:lnTo>
                  <a:lnTo>
                    <a:pt x="0" y="719"/>
                  </a:lnTo>
                  <a:lnTo>
                    <a:pt x="6" y="627"/>
                  </a:lnTo>
                  <a:lnTo>
                    <a:pt x="21" y="538"/>
                  </a:lnTo>
                  <a:lnTo>
                    <a:pt x="41" y="451"/>
                  </a:lnTo>
                  <a:lnTo>
                    <a:pt x="69" y="367"/>
                  </a:lnTo>
                  <a:lnTo>
                    <a:pt x="103" y="286"/>
                  </a:lnTo>
                  <a:lnTo>
                    <a:pt x="144" y="208"/>
                  </a:lnTo>
                  <a:lnTo>
                    <a:pt x="189" y="135"/>
                  </a:lnTo>
                  <a:lnTo>
                    <a:pt x="242" y="6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22"/>
            <p:cNvSpPr>
              <a:spLocks/>
            </p:cNvSpPr>
            <p:nvPr/>
          </p:nvSpPr>
          <p:spPr bwMode="auto">
            <a:xfrm>
              <a:off x="4967288" y="1773238"/>
              <a:ext cx="1141413" cy="646113"/>
            </a:xfrm>
            <a:custGeom>
              <a:avLst/>
              <a:gdLst>
                <a:gd name="T0" fmla="*/ 719 w 719"/>
                <a:gd name="T1" fmla="*/ 0 h 407"/>
                <a:gd name="T2" fmla="*/ 719 w 719"/>
                <a:gd name="T3" fmla="*/ 155 h 407"/>
                <a:gd name="T4" fmla="*/ 632 w 719"/>
                <a:gd name="T5" fmla="*/ 162 h 407"/>
                <a:gd name="T6" fmla="*/ 547 w 719"/>
                <a:gd name="T7" fmla="*/ 178 h 407"/>
                <a:gd name="T8" fmla="*/ 465 w 719"/>
                <a:gd name="T9" fmla="*/ 199 h 407"/>
                <a:gd name="T10" fmla="*/ 386 w 719"/>
                <a:gd name="T11" fmla="*/ 229 h 407"/>
                <a:gd name="T12" fmla="*/ 312 w 719"/>
                <a:gd name="T13" fmla="*/ 264 h 407"/>
                <a:gd name="T14" fmla="*/ 240 w 719"/>
                <a:gd name="T15" fmla="*/ 306 h 407"/>
                <a:gd name="T16" fmla="*/ 173 w 719"/>
                <a:gd name="T17" fmla="*/ 354 h 407"/>
                <a:gd name="T18" fmla="*/ 110 w 719"/>
                <a:gd name="T19" fmla="*/ 407 h 407"/>
                <a:gd name="T20" fmla="*/ 0 w 719"/>
                <a:gd name="T21" fmla="*/ 298 h 407"/>
                <a:gd name="T22" fmla="*/ 66 w 719"/>
                <a:gd name="T23" fmla="*/ 241 h 407"/>
                <a:gd name="T24" fmla="*/ 135 w 719"/>
                <a:gd name="T25" fmla="*/ 189 h 407"/>
                <a:gd name="T26" fmla="*/ 208 w 719"/>
                <a:gd name="T27" fmla="*/ 144 h 407"/>
                <a:gd name="T28" fmla="*/ 287 w 719"/>
                <a:gd name="T29" fmla="*/ 103 h 407"/>
                <a:gd name="T30" fmla="*/ 367 w 719"/>
                <a:gd name="T31" fmla="*/ 69 h 407"/>
                <a:gd name="T32" fmla="*/ 450 w 719"/>
                <a:gd name="T33" fmla="*/ 42 h 407"/>
                <a:gd name="T34" fmla="*/ 538 w 719"/>
                <a:gd name="T35" fmla="*/ 21 h 407"/>
                <a:gd name="T36" fmla="*/ 627 w 719"/>
                <a:gd name="T37" fmla="*/ 6 h 407"/>
                <a:gd name="T38" fmla="*/ 719 w 719"/>
                <a:gd name="T39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9" h="407">
                  <a:moveTo>
                    <a:pt x="719" y="0"/>
                  </a:moveTo>
                  <a:lnTo>
                    <a:pt x="719" y="155"/>
                  </a:lnTo>
                  <a:lnTo>
                    <a:pt x="632" y="162"/>
                  </a:lnTo>
                  <a:lnTo>
                    <a:pt x="547" y="178"/>
                  </a:lnTo>
                  <a:lnTo>
                    <a:pt x="465" y="199"/>
                  </a:lnTo>
                  <a:lnTo>
                    <a:pt x="386" y="229"/>
                  </a:lnTo>
                  <a:lnTo>
                    <a:pt x="312" y="264"/>
                  </a:lnTo>
                  <a:lnTo>
                    <a:pt x="240" y="306"/>
                  </a:lnTo>
                  <a:lnTo>
                    <a:pt x="173" y="354"/>
                  </a:lnTo>
                  <a:lnTo>
                    <a:pt x="110" y="407"/>
                  </a:lnTo>
                  <a:lnTo>
                    <a:pt x="0" y="298"/>
                  </a:lnTo>
                  <a:lnTo>
                    <a:pt x="66" y="241"/>
                  </a:lnTo>
                  <a:lnTo>
                    <a:pt x="135" y="189"/>
                  </a:lnTo>
                  <a:lnTo>
                    <a:pt x="208" y="144"/>
                  </a:lnTo>
                  <a:lnTo>
                    <a:pt x="287" y="103"/>
                  </a:lnTo>
                  <a:lnTo>
                    <a:pt x="367" y="69"/>
                  </a:lnTo>
                  <a:lnTo>
                    <a:pt x="450" y="42"/>
                  </a:lnTo>
                  <a:lnTo>
                    <a:pt x="538" y="21"/>
                  </a:lnTo>
                  <a:lnTo>
                    <a:pt x="627" y="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Freeform 23"/>
            <p:cNvSpPr>
              <a:spLocks/>
            </p:cNvSpPr>
            <p:nvPr/>
          </p:nvSpPr>
          <p:spPr bwMode="auto">
            <a:xfrm>
              <a:off x="6215063" y="1773238"/>
              <a:ext cx="1139825" cy="647700"/>
            </a:xfrm>
            <a:custGeom>
              <a:avLst/>
              <a:gdLst>
                <a:gd name="T0" fmla="*/ 0 w 718"/>
                <a:gd name="T1" fmla="*/ 0 h 408"/>
                <a:gd name="T2" fmla="*/ 91 w 718"/>
                <a:gd name="T3" fmla="*/ 6 h 408"/>
                <a:gd name="T4" fmla="*/ 180 w 718"/>
                <a:gd name="T5" fmla="*/ 21 h 408"/>
                <a:gd name="T6" fmla="*/ 268 w 718"/>
                <a:gd name="T7" fmla="*/ 42 h 408"/>
                <a:gd name="T8" fmla="*/ 352 w 718"/>
                <a:gd name="T9" fmla="*/ 69 h 408"/>
                <a:gd name="T10" fmla="*/ 433 w 718"/>
                <a:gd name="T11" fmla="*/ 103 h 408"/>
                <a:gd name="T12" fmla="*/ 510 w 718"/>
                <a:gd name="T13" fmla="*/ 144 h 408"/>
                <a:gd name="T14" fmla="*/ 583 w 718"/>
                <a:gd name="T15" fmla="*/ 189 h 408"/>
                <a:gd name="T16" fmla="*/ 653 w 718"/>
                <a:gd name="T17" fmla="*/ 241 h 408"/>
                <a:gd name="T18" fmla="*/ 718 w 718"/>
                <a:gd name="T19" fmla="*/ 298 h 408"/>
                <a:gd name="T20" fmla="*/ 608 w 718"/>
                <a:gd name="T21" fmla="*/ 408 h 408"/>
                <a:gd name="T22" fmla="*/ 546 w 718"/>
                <a:gd name="T23" fmla="*/ 354 h 408"/>
                <a:gd name="T24" fmla="*/ 479 w 718"/>
                <a:gd name="T25" fmla="*/ 306 h 408"/>
                <a:gd name="T26" fmla="*/ 407 w 718"/>
                <a:gd name="T27" fmla="*/ 264 h 408"/>
                <a:gd name="T28" fmla="*/ 332 w 718"/>
                <a:gd name="T29" fmla="*/ 229 h 408"/>
                <a:gd name="T30" fmla="*/ 254 w 718"/>
                <a:gd name="T31" fmla="*/ 199 h 408"/>
                <a:gd name="T32" fmla="*/ 171 w 718"/>
                <a:gd name="T33" fmla="*/ 178 h 408"/>
                <a:gd name="T34" fmla="*/ 87 w 718"/>
                <a:gd name="T35" fmla="*/ 162 h 408"/>
                <a:gd name="T36" fmla="*/ 0 w 718"/>
                <a:gd name="T37" fmla="*/ 155 h 408"/>
                <a:gd name="T38" fmla="*/ 0 w 718"/>
                <a:gd name="T39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8" h="408">
                  <a:moveTo>
                    <a:pt x="0" y="0"/>
                  </a:moveTo>
                  <a:lnTo>
                    <a:pt x="91" y="6"/>
                  </a:lnTo>
                  <a:lnTo>
                    <a:pt x="180" y="21"/>
                  </a:lnTo>
                  <a:lnTo>
                    <a:pt x="268" y="42"/>
                  </a:lnTo>
                  <a:lnTo>
                    <a:pt x="352" y="69"/>
                  </a:lnTo>
                  <a:lnTo>
                    <a:pt x="433" y="103"/>
                  </a:lnTo>
                  <a:lnTo>
                    <a:pt x="510" y="144"/>
                  </a:lnTo>
                  <a:lnTo>
                    <a:pt x="583" y="189"/>
                  </a:lnTo>
                  <a:lnTo>
                    <a:pt x="653" y="241"/>
                  </a:lnTo>
                  <a:lnTo>
                    <a:pt x="718" y="298"/>
                  </a:lnTo>
                  <a:lnTo>
                    <a:pt x="608" y="408"/>
                  </a:lnTo>
                  <a:lnTo>
                    <a:pt x="546" y="354"/>
                  </a:lnTo>
                  <a:lnTo>
                    <a:pt x="479" y="306"/>
                  </a:lnTo>
                  <a:lnTo>
                    <a:pt x="407" y="264"/>
                  </a:lnTo>
                  <a:lnTo>
                    <a:pt x="332" y="229"/>
                  </a:lnTo>
                  <a:lnTo>
                    <a:pt x="254" y="199"/>
                  </a:lnTo>
                  <a:lnTo>
                    <a:pt x="171" y="178"/>
                  </a:lnTo>
                  <a:lnTo>
                    <a:pt x="87" y="162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Freeform 24"/>
            <p:cNvSpPr>
              <a:spLocks/>
            </p:cNvSpPr>
            <p:nvPr/>
          </p:nvSpPr>
          <p:spPr bwMode="auto">
            <a:xfrm>
              <a:off x="7258051" y="3568701"/>
              <a:ext cx="646113" cy="1139825"/>
            </a:xfrm>
            <a:custGeom>
              <a:avLst/>
              <a:gdLst>
                <a:gd name="T0" fmla="*/ 251 w 407"/>
                <a:gd name="T1" fmla="*/ 0 h 718"/>
                <a:gd name="T2" fmla="*/ 407 w 407"/>
                <a:gd name="T3" fmla="*/ 0 h 718"/>
                <a:gd name="T4" fmla="*/ 400 w 407"/>
                <a:gd name="T5" fmla="*/ 91 h 718"/>
                <a:gd name="T6" fmla="*/ 386 w 407"/>
                <a:gd name="T7" fmla="*/ 180 h 718"/>
                <a:gd name="T8" fmla="*/ 365 w 407"/>
                <a:gd name="T9" fmla="*/ 268 h 718"/>
                <a:gd name="T10" fmla="*/ 338 w 407"/>
                <a:gd name="T11" fmla="*/ 352 h 718"/>
                <a:gd name="T12" fmla="*/ 303 w 407"/>
                <a:gd name="T13" fmla="*/ 433 h 718"/>
                <a:gd name="T14" fmla="*/ 263 w 407"/>
                <a:gd name="T15" fmla="*/ 510 h 718"/>
                <a:gd name="T16" fmla="*/ 217 w 407"/>
                <a:gd name="T17" fmla="*/ 584 h 718"/>
                <a:gd name="T18" fmla="*/ 166 w 407"/>
                <a:gd name="T19" fmla="*/ 653 h 718"/>
                <a:gd name="T20" fmla="*/ 108 w 407"/>
                <a:gd name="T21" fmla="*/ 718 h 718"/>
                <a:gd name="T22" fmla="*/ 0 w 407"/>
                <a:gd name="T23" fmla="*/ 608 h 718"/>
                <a:gd name="T24" fmla="*/ 53 w 407"/>
                <a:gd name="T25" fmla="*/ 546 h 718"/>
                <a:gd name="T26" fmla="*/ 101 w 407"/>
                <a:gd name="T27" fmla="*/ 479 h 718"/>
                <a:gd name="T28" fmla="*/ 142 w 407"/>
                <a:gd name="T29" fmla="*/ 407 h 718"/>
                <a:gd name="T30" fmla="*/ 179 w 407"/>
                <a:gd name="T31" fmla="*/ 332 h 718"/>
                <a:gd name="T32" fmla="*/ 208 w 407"/>
                <a:gd name="T33" fmla="*/ 254 h 718"/>
                <a:gd name="T34" fmla="*/ 230 w 407"/>
                <a:gd name="T35" fmla="*/ 171 h 718"/>
                <a:gd name="T36" fmla="*/ 245 w 407"/>
                <a:gd name="T37" fmla="*/ 86 h 718"/>
                <a:gd name="T38" fmla="*/ 251 w 407"/>
                <a:gd name="T39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7" h="718">
                  <a:moveTo>
                    <a:pt x="251" y="0"/>
                  </a:moveTo>
                  <a:lnTo>
                    <a:pt x="407" y="0"/>
                  </a:lnTo>
                  <a:lnTo>
                    <a:pt x="400" y="91"/>
                  </a:lnTo>
                  <a:lnTo>
                    <a:pt x="386" y="180"/>
                  </a:lnTo>
                  <a:lnTo>
                    <a:pt x="365" y="268"/>
                  </a:lnTo>
                  <a:lnTo>
                    <a:pt x="338" y="352"/>
                  </a:lnTo>
                  <a:lnTo>
                    <a:pt x="303" y="433"/>
                  </a:lnTo>
                  <a:lnTo>
                    <a:pt x="263" y="510"/>
                  </a:lnTo>
                  <a:lnTo>
                    <a:pt x="217" y="584"/>
                  </a:lnTo>
                  <a:lnTo>
                    <a:pt x="166" y="653"/>
                  </a:lnTo>
                  <a:lnTo>
                    <a:pt x="108" y="718"/>
                  </a:lnTo>
                  <a:lnTo>
                    <a:pt x="0" y="608"/>
                  </a:lnTo>
                  <a:lnTo>
                    <a:pt x="53" y="546"/>
                  </a:lnTo>
                  <a:lnTo>
                    <a:pt x="101" y="479"/>
                  </a:lnTo>
                  <a:lnTo>
                    <a:pt x="142" y="407"/>
                  </a:lnTo>
                  <a:lnTo>
                    <a:pt x="179" y="332"/>
                  </a:lnTo>
                  <a:lnTo>
                    <a:pt x="208" y="254"/>
                  </a:lnTo>
                  <a:lnTo>
                    <a:pt x="230" y="171"/>
                  </a:lnTo>
                  <a:lnTo>
                    <a:pt x="245" y="8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Freeform 25"/>
            <p:cNvSpPr>
              <a:spLocks/>
            </p:cNvSpPr>
            <p:nvPr/>
          </p:nvSpPr>
          <p:spPr bwMode="auto">
            <a:xfrm>
              <a:off x="7254876" y="2320926"/>
              <a:ext cx="649288" cy="1141413"/>
            </a:xfrm>
            <a:custGeom>
              <a:avLst/>
              <a:gdLst>
                <a:gd name="T0" fmla="*/ 110 w 409"/>
                <a:gd name="T1" fmla="*/ 0 h 719"/>
                <a:gd name="T2" fmla="*/ 168 w 409"/>
                <a:gd name="T3" fmla="*/ 66 h 719"/>
                <a:gd name="T4" fmla="*/ 219 w 409"/>
                <a:gd name="T5" fmla="*/ 135 h 719"/>
                <a:gd name="T6" fmla="*/ 265 w 409"/>
                <a:gd name="T7" fmla="*/ 208 h 719"/>
                <a:gd name="T8" fmla="*/ 305 w 409"/>
                <a:gd name="T9" fmla="*/ 286 h 719"/>
                <a:gd name="T10" fmla="*/ 340 w 409"/>
                <a:gd name="T11" fmla="*/ 367 h 719"/>
                <a:gd name="T12" fmla="*/ 367 w 409"/>
                <a:gd name="T13" fmla="*/ 451 h 719"/>
                <a:gd name="T14" fmla="*/ 388 w 409"/>
                <a:gd name="T15" fmla="*/ 538 h 719"/>
                <a:gd name="T16" fmla="*/ 402 w 409"/>
                <a:gd name="T17" fmla="*/ 627 h 719"/>
                <a:gd name="T18" fmla="*/ 409 w 409"/>
                <a:gd name="T19" fmla="*/ 719 h 719"/>
                <a:gd name="T20" fmla="*/ 253 w 409"/>
                <a:gd name="T21" fmla="*/ 719 h 719"/>
                <a:gd name="T22" fmla="*/ 247 w 409"/>
                <a:gd name="T23" fmla="*/ 631 h 719"/>
                <a:gd name="T24" fmla="*/ 232 w 409"/>
                <a:gd name="T25" fmla="*/ 547 h 719"/>
                <a:gd name="T26" fmla="*/ 210 w 409"/>
                <a:gd name="T27" fmla="*/ 465 h 719"/>
                <a:gd name="T28" fmla="*/ 180 w 409"/>
                <a:gd name="T29" fmla="*/ 386 h 719"/>
                <a:gd name="T30" fmla="*/ 144 w 409"/>
                <a:gd name="T31" fmla="*/ 311 h 719"/>
                <a:gd name="T32" fmla="*/ 103 w 409"/>
                <a:gd name="T33" fmla="*/ 240 h 719"/>
                <a:gd name="T34" fmla="*/ 54 w 409"/>
                <a:gd name="T35" fmla="*/ 172 h 719"/>
                <a:gd name="T36" fmla="*/ 0 w 409"/>
                <a:gd name="T37" fmla="*/ 110 h 719"/>
                <a:gd name="T38" fmla="*/ 110 w 409"/>
                <a:gd name="T39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9" h="719">
                  <a:moveTo>
                    <a:pt x="110" y="0"/>
                  </a:moveTo>
                  <a:lnTo>
                    <a:pt x="168" y="66"/>
                  </a:lnTo>
                  <a:lnTo>
                    <a:pt x="219" y="135"/>
                  </a:lnTo>
                  <a:lnTo>
                    <a:pt x="265" y="208"/>
                  </a:lnTo>
                  <a:lnTo>
                    <a:pt x="305" y="286"/>
                  </a:lnTo>
                  <a:lnTo>
                    <a:pt x="340" y="367"/>
                  </a:lnTo>
                  <a:lnTo>
                    <a:pt x="367" y="451"/>
                  </a:lnTo>
                  <a:lnTo>
                    <a:pt x="388" y="538"/>
                  </a:lnTo>
                  <a:lnTo>
                    <a:pt x="402" y="627"/>
                  </a:lnTo>
                  <a:lnTo>
                    <a:pt x="409" y="719"/>
                  </a:lnTo>
                  <a:lnTo>
                    <a:pt x="253" y="719"/>
                  </a:lnTo>
                  <a:lnTo>
                    <a:pt x="247" y="631"/>
                  </a:lnTo>
                  <a:lnTo>
                    <a:pt x="232" y="547"/>
                  </a:lnTo>
                  <a:lnTo>
                    <a:pt x="210" y="465"/>
                  </a:lnTo>
                  <a:lnTo>
                    <a:pt x="180" y="386"/>
                  </a:lnTo>
                  <a:lnTo>
                    <a:pt x="144" y="311"/>
                  </a:lnTo>
                  <a:lnTo>
                    <a:pt x="103" y="240"/>
                  </a:lnTo>
                  <a:lnTo>
                    <a:pt x="54" y="172"/>
                  </a:lnTo>
                  <a:lnTo>
                    <a:pt x="0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26"/>
            <p:cNvSpPr>
              <a:spLocks/>
            </p:cNvSpPr>
            <p:nvPr/>
          </p:nvSpPr>
          <p:spPr bwMode="auto">
            <a:xfrm>
              <a:off x="7380288" y="2735263"/>
              <a:ext cx="322263" cy="298450"/>
            </a:xfrm>
            <a:custGeom>
              <a:avLst/>
              <a:gdLst>
                <a:gd name="T0" fmla="*/ 123 w 203"/>
                <a:gd name="T1" fmla="*/ 0 h 188"/>
                <a:gd name="T2" fmla="*/ 203 w 203"/>
                <a:gd name="T3" fmla="*/ 188 h 188"/>
                <a:gd name="T4" fmla="*/ 0 w 203"/>
                <a:gd name="T5" fmla="*/ 163 h 188"/>
                <a:gd name="T6" fmla="*/ 123 w 203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188">
                  <a:moveTo>
                    <a:pt x="123" y="0"/>
                  </a:moveTo>
                  <a:lnTo>
                    <a:pt x="203" y="188"/>
                  </a:lnTo>
                  <a:lnTo>
                    <a:pt x="0" y="16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27"/>
            <p:cNvSpPr>
              <a:spLocks/>
            </p:cNvSpPr>
            <p:nvPr/>
          </p:nvSpPr>
          <p:spPr bwMode="auto">
            <a:xfrm>
              <a:off x="6607176" y="1958976"/>
              <a:ext cx="301625" cy="322263"/>
            </a:xfrm>
            <a:custGeom>
              <a:avLst/>
              <a:gdLst>
                <a:gd name="T0" fmla="*/ 0 w 190"/>
                <a:gd name="T1" fmla="*/ 0 h 203"/>
                <a:gd name="T2" fmla="*/ 190 w 190"/>
                <a:gd name="T3" fmla="*/ 76 h 203"/>
                <a:gd name="T4" fmla="*/ 29 w 190"/>
                <a:gd name="T5" fmla="*/ 203 h 203"/>
                <a:gd name="T6" fmla="*/ 0 w 190"/>
                <a:gd name="T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203">
                  <a:moveTo>
                    <a:pt x="0" y="0"/>
                  </a:moveTo>
                  <a:lnTo>
                    <a:pt x="190" y="76"/>
                  </a:lnTo>
                  <a:lnTo>
                    <a:pt x="29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Freeform 28"/>
            <p:cNvSpPr>
              <a:spLocks/>
            </p:cNvSpPr>
            <p:nvPr/>
          </p:nvSpPr>
          <p:spPr bwMode="auto">
            <a:xfrm>
              <a:off x="5375276" y="1968501"/>
              <a:ext cx="298450" cy="322263"/>
            </a:xfrm>
            <a:custGeom>
              <a:avLst/>
              <a:gdLst>
                <a:gd name="T0" fmla="*/ 188 w 188"/>
                <a:gd name="T1" fmla="*/ 0 h 203"/>
                <a:gd name="T2" fmla="*/ 163 w 188"/>
                <a:gd name="T3" fmla="*/ 203 h 203"/>
                <a:gd name="T4" fmla="*/ 0 w 188"/>
                <a:gd name="T5" fmla="*/ 80 h 203"/>
                <a:gd name="T6" fmla="*/ 188 w 188"/>
                <a:gd name="T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3">
                  <a:moveTo>
                    <a:pt x="188" y="0"/>
                  </a:moveTo>
                  <a:lnTo>
                    <a:pt x="163" y="203"/>
                  </a:lnTo>
                  <a:lnTo>
                    <a:pt x="0" y="8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Freeform 29"/>
            <p:cNvSpPr>
              <a:spLocks/>
            </p:cNvSpPr>
            <p:nvPr/>
          </p:nvSpPr>
          <p:spPr bwMode="auto">
            <a:xfrm>
              <a:off x="4598988" y="2762251"/>
              <a:ext cx="320675" cy="301625"/>
            </a:xfrm>
            <a:custGeom>
              <a:avLst/>
              <a:gdLst>
                <a:gd name="T0" fmla="*/ 76 w 202"/>
                <a:gd name="T1" fmla="*/ 0 h 190"/>
                <a:gd name="T2" fmla="*/ 202 w 202"/>
                <a:gd name="T3" fmla="*/ 161 h 190"/>
                <a:gd name="T4" fmla="*/ 0 w 202"/>
                <a:gd name="T5" fmla="*/ 190 h 190"/>
                <a:gd name="T6" fmla="*/ 76 w 202"/>
                <a:gd name="T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190">
                  <a:moveTo>
                    <a:pt x="76" y="0"/>
                  </a:moveTo>
                  <a:lnTo>
                    <a:pt x="202" y="161"/>
                  </a:lnTo>
                  <a:lnTo>
                    <a:pt x="0" y="19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Freeform 30"/>
            <p:cNvSpPr>
              <a:spLocks/>
            </p:cNvSpPr>
            <p:nvPr/>
          </p:nvSpPr>
          <p:spPr bwMode="auto">
            <a:xfrm>
              <a:off x="4608513" y="3995738"/>
              <a:ext cx="322263" cy="300038"/>
            </a:xfrm>
            <a:custGeom>
              <a:avLst/>
              <a:gdLst>
                <a:gd name="T0" fmla="*/ 0 w 203"/>
                <a:gd name="T1" fmla="*/ 0 h 189"/>
                <a:gd name="T2" fmla="*/ 203 w 203"/>
                <a:gd name="T3" fmla="*/ 25 h 189"/>
                <a:gd name="T4" fmla="*/ 80 w 203"/>
                <a:gd name="T5" fmla="*/ 189 h 189"/>
                <a:gd name="T6" fmla="*/ 0 w 203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189">
                  <a:moveTo>
                    <a:pt x="0" y="0"/>
                  </a:moveTo>
                  <a:lnTo>
                    <a:pt x="203" y="25"/>
                  </a:lnTo>
                  <a:lnTo>
                    <a:pt x="80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Freeform 31"/>
            <p:cNvSpPr>
              <a:spLocks/>
            </p:cNvSpPr>
            <p:nvPr/>
          </p:nvSpPr>
          <p:spPr bwMode="auto">
            <a:xfrm>
              <a:off x="7388226" y="3967163"/>
              <a:ext cx="322263" cy="301625"/>
            </a:xfrm>
            <a:custGeom>
              <a:avLst/>
              <a:gdLst>
                <a:gd name="T0" fmla="*/ 203 w 203"/>
                <a:gd name="T1" fmla="*/ 0 h 190"/>
                <a:gd name="T2" fmla="*/ 126 w 203"/>
                <a:gd name="T3" fmla="*/ 190 h 190"/>
                <a:gd name="T4" fmla="*/ 0 w 203"/>
                <a:gd name="T5" fmla="*/ 29 h 190"/>
                <a:gd name="T6" fmla="*/ 203 w 203"/>
                <a:gd name="T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190">
                  <a:moveTo>
                    <a:pt x="203" y="0"/>
                  </a:moveTo>
                  <a:lnTo>
                    <a:pt x="126" y="190"/>
                  </a:lnTo>
                  <a:lnTo>
                    <a:pt x="0" y="2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Freeform 758"/>
            <p:cNvSpPr>
              <a:spLocks/>
            </p:cNvSpPr>
            <p:nvPr/>
          </p:nvSpPr>
          <p:spPr bwMode="auto">
            <a:xfrm>
              <a:off x="5942013" y="5068888"/>
              <a:ext cx="576263" cy="882650"/>
            </a:xfrm>
            <a:custGeom>
              <a:avLst/>
              <a:gdLst>
                <a:gd name="T0" fmla="*/ 177 w 363"/>
                <a:gd name="T1" fmla="*/ 0 h 556"/>
                <a:gd name="T2" fmla="*/ 208 w 363"/>
                <a:gd name="T3" fmla="*/ 4 h 556"/>
                <a:gd name="T4" fmla="*/ 238 w 363"/>
                <a:gd name="T5" fmla="*/ 13 h 556"/>
                <a:gd name="T6" fmla="*/ 267 w 363"/>
                <a:gd name="T7" fmla="*/ 29 h 556"/>
                <a:gd name="T8" fmla="*/ 293 w 363"/>
                <a:gd name="T9" fmla="*/ 48 h 556"/>
                <a:gd name="T10" fmla="*/ 316 w 363"/>
                <a:gd name="T11" fmla="*/ 72 h 556"/>
                <a:gd name="T12" fmla="*/ 335 w 363"/>
                <a:gd name="T13" fmla="*/ 98 h 556"/>
                <a:gd name="T14" fmla="*/ 350 w 363"/>
                <a:gd name="T15" fmla="*/ 126 h 556"/>
                <a:gd name="T16" fmla="*/ 359 w 363"/>
                <a:gd name="T17" fmla="*/ 153 h 556"/>
                <a:gd name="T18" fmla="*/ 363 w 363"/>
                <a:gd name="T19" fmla="*/ 179 h 556"/>
                <a:gd name="T20" fmla="*/ 360 w 363"/>
                <a:gd name="T21" fmla="*/ 200 h 556"/>
                <a:gd name="T22" fmla="*/ 354 w 363"/>
                <a:gd name="T23" fmla="*/ 224 h 556"/>
                <a:gd name="T24" fmla="*/ 344 w 363"/>
                <a:gd name="T25" fmla="*/ 251 h 556"/>
                <a:gd name="T26" fmla="*/ 330 w 363"/>
                <a:gd name="T27" fmla="*/ 281 h 556"/>
                <a:gd name="T28" fmla="*/ 314 w 363"/>
                <a:gd name="T29" fmla="*/ 313 h 556"/>
                <a:gd name="T30" fmla="*/ 297 w 363"/>
                <a:gd name="T31" fmla="*/ 345 h 556"/>
                <a:gd name="T32" fmla="*/ 279 w 363"/>
                <a:gd name="T33" fmla="*/ 381 h 556"/>
                <a:gd name="T34" fmla="*/ 259 w 363"/>
                <a:gd name="T35" fmla="*/ 416 h 556"/>
                <a:gd name="T36" fmla="*/ 240 w 363"/>
                <a:gd name="T37" fmla="*/ 452 h 556"/>
                <a:gd name="T38" fmla="*/ 223 w 363"/>
                <a:gd name="T39" fmla="*/ 487 h 556"/>
                <a:gd name="T40" fmla="*/ 206 w 363"/>
                <a:gd name="T41" fmla="*/ 522 h 556"/>
                <a:gd name="T42" fmla="*/ 191 w 363"/>
                <a:gd name="T43" fmla="*/ 556 h 556"/>
                <a:gd name="T44" fmla="*/ 189 w 363"/>
                <a:gd name="T45" fmla="*/ 554 h 556"/>
                <a:gd name="T46" fmla="*/ 183 w 363"/>
                <a:gd name="T47" fmla="*/ 546 h 556"/>
                <a:gd name="T48" fmla="*/ 176 w 363"/>
                <a:gd name="T49" fmla="*/ 531 h 556"/>
                <a:gd name="T50" fmla="*/ 164 w 363"/>
                <a:gd name="T51" fmla="*/ 514 h 556"/>
                <a:gd name="T52" fmla="*/ 152 w 363"/>
                <a:gd name="T53" fmla="*/ 493 h 556"/>
                <a:gd name="T54" fmla="*/ 136 w 363"/>
                <a:gd name="T55" fmla="*/ 470 h 556"/>
                <a:gd name="T56" fmla="*/ 121 w 363"/>
                <a:gd name="T57" fmla="*/ 444 h 556"/>
                <a:gd name="T58" fmla="*/ 105 w 363"/>
                <a:gd name="T59" fmla="*/ 416 h 556"/>
                <a:gd name="T60" fmla="*/ 88 w 363"/>
                <a:gd name="T61" fmla="*/ 386 h 556"/>
                <a:gd name="T62" fmla="*/ 71 w 363"/>
                <a:gd name="T63" fmla="*/ 357 h 556"/>
                <a:gd name="T64" fmla="*/ 55 w 363"/>
                <a:gd name="T65" fmla="*/ 327 h 556"/>
                <a:gd name="T66" fmla="*/ 41 w 363"/>
                <a:gd name="T67" fmla="*/ 298 h 556"/>
                <a:gd name="T68" fmla="*/ 28 w 363"/>
                <a:gd name="T69" fmla="*/ 271 h 556"/>
                <a:gd name="T70" fmla="*/ 17 w 363"/>
                <a:gd name="T71" fmla="*/ 246 h 556"/>
                <a:gd name="T72" fmla="*/ 8 w 363"/>
                <a:gd name="T73" fmla="*/ 224 h 556"/>
                <a:gd name="T74" fmla="*/ 3 w 363"/>
                <a:gd name="T75" fmla="*/ 204 h 556"/>
                <a:gd name="T76" fmla="*/ 0 w 363"/>
                <a:gd name="T77" fmla="*/ 188 h 556"/>
                <a:gd name="T78" fmla="*/ 3 w 363"/>
                <a:gd name="T79" fmla="*/ 161 h 556"/>
                <a:gd name="T80" fmla="*/ 11 w 363"/>
                <a:gd name="T81" fmla="*/ 133 h 556"/>
                <a:gd name="T82" fmla="*/ 24 w 363"/>
                <a:gd name="T83" fmla="*/ 106 h 556"/>
                <a:gd name="T84" fmla="*/ 41 w 363"/>
                <a:gd name="T85" fmla="*/ 78 h 556"/>
                <a:gd name="T86" fmla="*/ 63 w 363"/>
                <a:gd name="T87" fmla="*/ 54 h 556"/>
                <a:gd name="T88" fmla="*/ 88 w 363"/>
                <a:gd name="T89" fmla="*/ 33 h 556"/>
                <a:gd name="T90" fmla="*/ 115 w 363"/>
                <a:gd name="T91" fmla="*/ 16 h 556"/>
                <a:gd name="T92" fmla="*/ 145 w 363"/>
                <a:gd name="T93" fmla="*/ 5 h 556"/>
                <a:gd name="T94" fmla="*/ 177 w 363"/>
                <a:gd name="T95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3" h="556">
                  <a:moveTo>
                    <a:pt x="177" y="0"/>
                  </a:moveTo>
                  <a:lnTo>
                    <a:pt x="208" y="4"/>
                  </a:lnTo>
                  <a:lnTo>
                    <a:pt x="238" y="13"/>
                  </a:lnTo>
                  <a:lnTo>
                    <a:pt x="267" y="29"/>
                  </a:lnTo>
                  <a:lnTo>
                    <a:pt x="293" y="48"/>
                  </a:lnTo>
                  <a:lnTo>
                    <a:pt x="316" y="72"/>
                  </a:lnTo>
                  <a:lnTo>
                    <a:pt x="335" y="98"/>
                  </a:lnTo>
                  <a:lnTo>
                    <a:pt x="350" y="126"/>
                  </a:lnTo>
                  <a:lnTo>
                    <a:pt x="359" y="153"/>
                  </a:lnTo>
                  <a:lnTo>
                    <a:pt x="363" y="179"/>
                  </a:lnTo>
                  <a:lnTo>
                    <a:pt x="360" y="200"/>
                  </a:lnTo>
                  <a:lnTo>
                    <a:pt x="354" y="224"/>
                  </a:lnTo>
                  <a:lnTo>
                    <a:pt x="344" y="251"/>
                  </a:lnTo>
                  <a:lnTo>
                    <a:pt x="330" y="281"/>
                  </a:lnTo>
                  <a:lnTo>
                    <a:pt x="314" y="313"/>
                  </a:lnTo>
                  <a:lnTo>
                    <a:pt x="297" y="345"/>
                  </a:lnTo>
                  <a:lnTo>
                    <a:pt x="279" y="381"/>
                  </a:lnTo>
                  <a:lnTo>
                    <a:pt x="259" y="416"/>
                  </a:lnTo>
                  <a:lnTo>
                    <a:pt x="240" y="452"/>
                  </a:lnTo>
                  <a:lnTo>
                    <a:pt x="223" y="487"/>
                  </a:lnTo>
                  <a:lnTo>
                    <a:pt x="206" y="522"/>
                  </a:lnTo>
                  <a:lnTo>
                    <a:pt x="191" y="556"/>
                  </a:lnTo>
                  <a:lnTo>
                    <a:pt x="189" y="554"/>
                  </a:lnTo>
                  <a:lnTo>
                    <a:pt x="183" y="546"/>
                  </a:lnTo>
                  <a:lnTo>
                    <a:pt x="176" y="531"/>
                  </a:lnTo>
                  <a:lnTo>
                    <a:pt x="164" y="514"/>
                  </a:lnTo>
                  <a:lnTo>
                    <a:pt x="152" y="493"/>
                  </a:lnTo>
                  <a:lnTo>
                    <a:pt x="136" y="470"/>
                  </a:lnTo>
                  <a:lnTo>
                    <a:pt x="121" y="444"/>
                  </a:lnTo>
                  <a:lnTo>
                    <a:pt x="105" y="416"/>
                  </a:lnTo>
                  <a:lnTo>
                    <a:pt x="88" y="386"/>
                  </a:lnTo>
                  <a:lnTo>
                    <a:pt x="71" y="357"/>
                  </a:lnTo>
                  <a:lnTo>
                    <a:pt x="55" y="327"/>
                  </a:lnTo>
                  <a:lnTo>
                    <a:pt x="41" y="298"/>
                  </a:lnTo>
                  <a:lnTo>
                    <a:pt x="28" y="271"/>
                  </a:lnTo>
                  <a:lnTo>
                    <a:pt x="17" y="246"/>
                  </a:lnTo>
                  <a:lnTo>
                    <a:pt x="8" y="224"/>
                  </a:lnTo>
                  <a:lnTo>
                    <a:pt x="3" y="204"/>
                  </a:lnTo>
                  <a:lnTo>
                    <a:pt x="0" y="188"/>
                  </a:lnTo>
                  <a:lnTo>
                    <a:pt x="3" y="161"/>
                  </a:lnTo>
                  <a:lnTo>
                    <a:pt x="11" y="133"/>
                  </a:lnTo>
                  <a:lnTo>
                    <a:pt x="24" y="106"/>
                  </a:lnTo>
                  <a:lnTo>
                    <a:pt x="41" y="78"/>
                  </a:lnTo>
                  <a:lnTo>
                    <a:pt x="63" y="54"/>
                  </a:lnTo>
                  <a:lnTo>
                    <a:pt x="88" y="33"/>
                  </a:lnTo>
                  <a:lnTo>
                    <a:pt x="115" y="16"/>
                  </a:lnTo>
                  <a:lnTo>
                    <a:pt x="145" y="5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Freeform 762"/>
            <p:cNvSpPr>
              <a:spLocks/>
            </p:cNvSpPr>
            <p:nvPr/>
          </p:nvSpPr>
          <p:spPr bwMode="auto">
            <a:xfrm>
              <a:off x="5921376" y="5137151"/>
              <a:ext cx="307975" cy="471488"/>
            </a:xfrm>
            <a:custGeom>
              <a:avLst/>
              <a:gdLst>
                <a:gd name="T0" fmla="*/ 94 w 194"/>
                <a:gd name="T1" fmla="*/ 0 h 297"/>
                <a:gd name="T2" fmla="*/ 117 w 194"/>
                <a:gd name="T3" fmla="*/ 1 h 297"/>
                <a:gd name="T4" fmla="*/ 137 w 194"/>
                <a:gd name="T5" fmla="*/ 8 h 297"/>
                <a:gd name="T6" fmla="*/ 156 w 194"/>
                <a:gd name="T7" fmla="*/ 21 h 297"/>
                <a:gd name="T8" fmla="*/ 170 w 194"/>
                <a:gd name="T9" fmla="*/ 38 h 297"/>
                <a:gd name="T10" fmla="*/ 182 w 194"/>
                <a:gd name="T11" fmla="*/ 58 h 297"/>
                <a:gd name="T12" fmla="*/ 190 w 194"/>
                <a:gd name="T13" fmla="*/ 79 h 297"/>
                <a:gd name="T14" fmla="*/ 194 w 194"/>
                <a:gd name="T15" fmla="*/ 100 h 297"/>
                <a:gd name="T16" fmla="*/ 194 w 194"/>
                <a:gd name="T17" fmla="*/ 118 h 297"/>
                <a:gd name="T18" fmla="*/ 187 w 194"/>
                <a:gd name="T19" fmla="*/ 135 h 297"/>
                <a:gd name="T20" fmla="*/ 175 w 194"/>
                <a:gd name="T21" fmla="*/ 153 h 297"/>
                <a:gd name="T22" fmla="*/ 158 w 194"/>
                <a:gd name="T23" fmla="*/ 175 h 297"/>
                <a:gd name="T24" fmla="*/ 139 w 194"/>
                <a:gd name="T25" fmla="*/ 199 h 297"/>
                <a:gd name="T26" fmla="*/ 118 w 194"/>
                <a:gd name="T27" fmla="*/ 223 h 297"/>
                <a:gd name="T28" fmla="*/ 96 w 194"/>
                <a:gd name="T29" fmla="*/ 247 h 297"/>
                <a:gd name="T30" fmla="*/ 76 w 194"/>
                <a:gd name="T31" fmla="*/ 272 h 297"/>
                <a:gd name="T32" fmla="*/ 58 w 194"/>
                <a:gd name="T33" fmla="*/ 297 h 297"/>
                <a:gd name="T34" fmla="*/ 56 w 194"/>
                <a:gd name="T35" fmla="*/ 293 h 297"/>
                <a:gd name="T36" fmla="*/ 52 w 194"/>
                <a:gd name="T37" fmla="*/ 284 h 297"/>
                <a:gd name="T38" fmla="*/ 47 w 194"/>
                <a:gd name="T39" fmla="*/ 270 h 297"/>
                <a:gd name="T40" fmla="*/ 41 w 194"/>
                <a:gd name="T41" fmla="*/ 250 h 297"/>
                <a:gd name="T42" fmla="*/ 33 w 194"/>
                <a:gd name="T43" fmla="*/ 228 h 297"/>
                <a:gd name="T44" fmla="*/ 26 w 194"/>
                <a:gd name="T45" fmla="*/ 204 h 297"/>
                <a:gd name="T46" fmla="*/ 18 w 194"/>
                <a:gd name="T47" fmla="*/ 179 h 297"/>
                <a:gd name="T48" fmla="*/ 12 w 194"/>
                <a:gd name="T49" fmla="*/ 155 h 297"/>
                <a:gd name="T50" fmla="*/ 5 w 194"/>
                <a:gd name="T51" fmla="*/ 131 h 297"/>
                <a:gd name="T52" fmla="*/ 1 w 194"/>
                <a:gd name="T53" fmla="*/ 110 h 297"/>
                <a:gd name="T54" fmla="*/ 0 w 194"/>
                <a:gd name="T55" fmla="*/ 92 h 297"/>
                <a:gd name="T56" fmla="*/ 0 w 194"/>
                <a:gd name="T57" fmla="*/ 80 h 297"/>
                <a:gd name="T58" fmla="*/ 7 w 194"/>
                <a:gd name="T59" fmla="*/ 62 h 297"/>
                <a:gd name="T60" fmla="*/ 18 w 194"/>
                <a:gd name="T61" fmla="*/ 45 h 297"/>
                <a:gd name="T62" fmla="*/ 33 w 194"/>
                <a:gd name="T63" fmla="*/ 28 h 297"/>
                <a:gd name="T64" fmla="*/ 51 w 194"/>
                <a:gd name="T65" fmla="*/ 14 h 297"/>
                <a:gd name="T66" fmla="*/ 72 w 194"/>
                <a:gd name="T67" fmla="*/ 5 h 297"/>
                <a:gd name="T68" fmla="*/ 94 w 194"/>
                <a:gd name="T6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" h="297">
                  <a:moveTo>
                    <a:pt x="94" y="0"/>
                  </a:moveTo>
                  <a:lnTo>
                    <a:pt x="117" y="1"/>
                  </a:lnTo>
                  <a:lnTo>
                    <a:pt x="137" y="8"/>
                  </a:lnTo>
                  <a:lnTo>
                    <a:pt x="156" y="21"/>
                  </a:lnTo>
                  <a:lnTo>
                    <a:pt x="170" y="38"/>
                  </a:lnTo>
                  <a:lnTo>
                    <a:pt x="182" y="58"/>
                  </a:lnTo>
                  <a:lnTo>
                    <a:pt x="190" y="79"/>
                  </a:lnTo>
                  <a:lnTo>
                    <a:pt x="194" y="100"/>
                  </a:lnTo>
                  <a:lnTo>
                    <a:pt x="194" y="118"/>
                  </a:lnTo>
                  <a:lnTo>
                    <a:pt x="187" y="135"/>
                  </a:lnTo>
                  <a:lnTo>
                    <a:pt x="175" y="153"/>
                  </a:lnTo>
                  <a:lnTo>
                    <a:pt x="158" y="175"/>
                  </a:lnTo>
                  <a:lnTo>
                    <a:pt x="139" y="199"/>
                  </a:lnTo>
                  <a:lnTo>
                    <a:pt x="118" y="223"/>
                  </a:lnTo>
                  <a:lnTo>
                    <a:pt x="96" y="247"/>
                  </a:lnTo>
                  <a:lnTo>
                    <a:pt x="76" y="272"/>
                  </a:lnTo>
                  <a:lnTo>
                    <a:pt x="58" y="297"/>
                  </a:lnTo>
                  <a:lnTo>
                    <a:pt x="56" y="293"/>
                  </a:lnTo>
                  <a:lnTo>
                    <a:pt x="52" y="284"/>
                  </a:lnTo>
                  <a:lnTo>
                    <a:pt x="47" y="270"/>
                  </a:lnTo>
                  <a:lnTo>
                    <a:pt x="41" y="250"/>
                  </a:lnTo>
                  <a:lnTo>
                    <a:pt x="33" y="228"/>
                  </a:lnTo>
                  <a:lnTo>
                    <a:pt x="26" y="204"/>
                  </a:lnTo>
                  <a:lnTo>
                    <a:pt x="18" y="179"/>
                  </a:lnTo>
                  <a:lnTo>
                    <a:pt x="12" y="155"/>
                  </a:lnTo>
                  <a:lnTo>
                    <a:pt x="5" y="131"/>
                  </a:lnTo>
                  <a:lnTo>
                    <a:pt x="1" y="110"/>
                  </a:lnTo>
                  <a:lnTo>
                    <a:pt x="0" y="92"/>
                  </a:lnTo>
                  <a:lnTo>
                    <a:pt x="0" y="80"/>
                  </a:lnTo>
                  <a:lnTo>
                    <a:pt x="7" y="62"/>
                  </a:lnTo>
                  <a:lnTo>
                    <a:pt x="18" y="45"/>
                  </a:lnTo>
                  <a:lnTo>
                    <a:pt x="33" y="28"/>
                  </a:lnTo>
                  <a:lnTo>
                    <a:pt x="51" y="14"/>
                  </a:lnTo>
                  <a:lnTo>
                    <a:pt x="72" y="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Freeform 765"/>
            <p:cNvSpPr>
              <a:spLocks/>
            </p:cNvSpPr>
            <p:nvPr/>
          </p:nvSpPr>
          <p:spPr bwMode="auto">
            <a:xfrm>
              <a:off x="6097588" y="5105401"/>
              <a:ext cx="192088" cy="285750"/>
            </a:xfrm>
            <a:custGeom>
              <a:avLst/>
              <a:gdLst>
                <a:gd name="T0" fmla="*/ 51 w 121"/>
                <a:gd name="T1" fmla="*/ 0 h 180"/>
                <a:gd name="T2" fmla="*/ 68 w 121"/>
                <a:gd name="T3" fmla="*/ 2 h 180"/>
                <a:gd name="T4" fmla="*/ 84 w 121"/>
                <a:gd name="T5" fmla="*/ 7 h 180"/>
                <a:gd name="T6" fmla="*/ 98 w 121"/>
                <a:gd name="T7" fmla="*/ 15 h 180"/>
                <a:gd name="T8" fmla="*/ 110 w 121"/>
                <a:gd name="T9" fmla="*/ 25 h 180"/>
                <a:gd name="T10" fmla="*/ 118 w 121"/>
                <a:gd name="T11" fmla="*/ 37 h 180"/>
                <a:gd name="T12" fmla="*/ 121 w 121"/>
                <a:gd name="T13" fmla="*/ 50 h 180"/>
                <a:gd name="T14" fmla="*/ 121 w 121"/>
                <a:gd name="T15" fmla="*/ 67 h 180"/>
                <a:gd name="T16" fmla="*/ 119 w 121"/>
                <a:gd name="T17" fmla="*/ 88 h 180"/>
                <a:gd name="T18" fmla="*/ 118 w 121"/>
                <a:gd name="T19" fmla="*/ 110 h 180"/>
                <a:gd name="T20" fmla="*/ 116 w 121"/>
                <a:gd name="T21" fmla="*/ 134 h 180"/>
                <a:gd name="T22" fmla="*/ 113 w 121"/>
                <a:gd name="T23" fmla="*/ 158 h 180"/>
                <a:gd name="T24" fmla="*/ 112 w 121"/>
                <a:gd name="T25" fmla="*/ 180 h 180"/>
                <a:gd name="T26" fmla="*/ 109 w 121"/>
                <a:gd name="T27" fmla="*/ 178 h 180"/>
                <a:gd name="T28" fmla="*/ 101 w 121"/>
                <a:gd name="T29" fmla="*/ 173 h 180"/>
                <a:gd name="T30" fmla="*/ 91 w 121"/>
                <a:gd name="T31" fmla="*/ 165 h 180"/>
                <a:gd name="T32" fmla="*/ 76 w 121"/>
                <a:gd name="T33" fmla="*/ 155 h 180"/>
                <a:gd name="T34" fmla="*/ 62 w 121"/>
                <a:gd name="T35" fmla="*/ 143 h 180"/>
                <a:gd name="T36" fmla="*/ 46 w 121"/>
                <a:gd name="T37" fmla="*/ 130 h 180"/>
                <a:gd name="T38" fmla="*/ 32 w 121"/>
                <a:gd name="T39" fmla="*/ 118 h 180"/>
                <a:gd name="T40" fmla="*/ 19 w 121"/>
                <a:gd name="T41" fmla="*/ 106 h 180"/>
                <a:gd name="T42" fmla="*/ 9 w 121"/>
                <a:gd name="T43" fmla="*/ 96 h 180"/>
                <a:gd name="T44" fmla="*/ 3 w 121"/>
                <a:gd name="T45" fmla="*/ 87 h 180"/>
                <a:gd name="T46" fmla="*/ 0 w 121"/>
                <a:gd name="T47" fmla="*/ 74 h 180"/>
                <a:gd name="T48" fmla="*/ 0 w 121"/>
                <a:gd name="T49" fmla="*/ 58 h 180"/>
                <a:gd name="T50" fmla="*/ 4 w 121"/>
                <a:gd name="T51" fmla="*/ 41 h 180"/>
                <a:gd name="T52" fmla="*/ 11 w 121"/>
                <a:gd name="T53" fmla="*/ 27 h 180"/>
                <a:gd name="T54" fmla="*/ 21 w 121"/>
                <a:gd name="T55" fmla="*/ 14 h 180"/>
                <a:gd name="T56" fmla="*/ 36 w 121"/>
                <a:gd name="T57" fmla="*/ 4 h 180"/>
                <a:gd name="T58" fmla="*/ 51 w 121"/>
                <a:gd name="T5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1" h="180">
                  <a:moveTo>
                    <a:pt x="51" y="0"/>
                  </a:moveTo>
                  <a:lnTo>
                    <a:pt x="68" y="2"/>
                  </a:lnTo>
                  <a:lnTo>
                    <a:pt x="84" y="7"/>
                  </a:lnTo>
                  <a:lnTo>
                    <a:pt x="98" y="15"/>
                  </a:lnTo>
                  <a:lnTo>
                    <a:pt x="110" y="25"/>
                  </a:lnTo>
                  <a:lnTo>
                    <a:pt x="118" y="37"/>
                  </a:lnTo>
                  <a:lnTo>
                    <a:pt x="121" y="50"/>
                  </a:lnTo>
                  <a:lnTo>
                    <a:pt x="121" y="67"/>
                  </a:lnTo>
                  <a:lnTo>
                    <a:pt x="119" y="88"/>
                  </a:lnTo>
                  <a:lnTo>
                    <a:pt x="118" y="110"/>
                  </a:lnTo>
                  <a:lnTo>
                    <a:pt x="116" y="134"/>
                  </a:lnTo>
                  <a:lnTo>
                    <a:pt x="113" y="158"/>
                  </a:lnTo>
                  <a:lnTo>
                    <a:pt x="112" y="180"/>
                  </a:lnTo>
                  <a:lnTo>
                    <a:pt x="109" y="178"/>
                  </a:lnTo>
                  <a:lnTo>
                    <a:pt x="101" y="173"/>
                  </a:lnTo>
                  <a:lnTo>
                    <a:pt x="91" y="165"/>
                  </a:lnTo>
                  <a:lnTo>
                    <a:pt x="76" y="155"/>
                  </a:lnTo>
                  <a:lnTo>
                    <a:pt x="62" y="143"/>
                  </a:lnTo>
                  <a:lnTo>
                    <a:pt x="46" y="130"/>
                  </a:lnTo>
                  <a:lnTo>
                    <a:pt x="32" y="118"/>
                  </a:lnTo>
                  <a:lnTo>
                    <a:pt x="19" y="106"/>
                  </a:lnTo>
                  <a:lnTo>
                    <a:pt x="9" y="96"/>
                  </a:lnTo>
                  <a:lnTo>
                    <a:pt x="3" y="87"/>
                  </a:lnTo>
                  <a:lnTo>
                    <a:pt x="0" y="74"/>
                  </a:lnTo>
                  <a:lnTo>
                    <a:pt x="0" y="58"/>
                  </a:lnTo>
                  <a:lnTo>
                    <a:pt x="4" y="41"/>
                  </a:lnTo>
                  <a:lnTo>
                    <a:pt x="11" y="27"/>
                  </a:lnTo>
                  <a:lnTo>
                    <a:pt x="21" y="14"/>
                  </a:lnTo>
                  <a:lnTo>
                    <a:pt x="36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Freeform 767"/>
            <p:cNvSpPr>
              <a:spLocks/>
            </p:cNvSpPr>
            <p:nvPr/>
          </p:nvSpPr>
          <p:spPr bwMode="auto">
            <a:xfrm>
              <a:off x="5343526" y="2581276"/>
              <a:ext cx="1635125" cy="1101725"/>
            </a:xfrm>
            <a:custGeom>
              <a:avLst/>
              <a:gdLst>
                <a:gd name="T0" fmla="*/ 580 w 1030"/>
                <a:gd name="T1" fmla="*/ 4 h 694"/>
                <a:gd name="T2" fmla="*/ 702 w 1030"/>
                <a:gd name="T3" fmla="*/ 34 h 694"/>
                <a:gd name="T4" fmla="*/ 810 w 1030"/>
                <a:gd name="T5" fmla="*/ 92 h 694"/>
                <a:gd name="T6" fmla="*/ 901 w 1030"/>
                <a:gd name="T7" fmla="*/ 173 h 694"/>
                <a:gd name="T8" fmla="*/ 970 w 1030"/>
                <a:gd name="T9" fmla="*/ 272 h 694"/>
                <a:gd name="T10" fmla="*/ 1015 w 1030"/>
                <a:gd name="T11" fmla="*/ 389 h 694"/>
                <a:gd name="T12" fmla="*/ 1030 w 1030"/>
                <a:gd name="T13" fmla="*/ 516 h 694"/>
                <a:gd name="T14" fmla="*/ 962 w 1030"/>
                <a:gd name="T15" fmla="*/ 597 h 694"/>
                <a:gd name="T16" fmla="*/ 899 w 1030"/>
                <a:gd name="T17" fmla="*/ 649 h 694"/>
                <a:gd name="T18" fmla="*/ 844 w 1030"/>
                <a:gd name="T19" fmla="*/ 678 h 694"/>
                <a:gd name="T20" fmla="*/ 795 w 1030"/>
                <a:gd name="T21" fmla="*/ 687 h 694"/>
                <a:gd name="T22" fmla="*/ 749 w 1030"/>
                <a:gd name="T23" fmla="*/ 681 h 694"/>
                <a:gd name="T24" fmla="*/ 707 w 1030"/>
                <a:gd name="T25" fmla="*/ 662 h 694"/>
                <a:gd name="T26" fmla="*/ 668 w 1030"/>
                <a:gd name="T27" fmla="*/ 639 h 694"/>
                <a:gd name="T28" fmla="*/ 630 w 1030"/>
                <a:gd name="T29" fmla="*/ 613 h 694"/>
                <a:gd name="T30" fmla="*/ 593 w 1030"/>
                <a:gd name="T31" fmla="*/ 589 h 694"/>
                <a:gd name="T32" fmla="*/ 555 w 1030"/>
                <a:gd name="T33" fmla="*/ 571 h 694"/>
                <a:gd name="T34" fmla="*/ 516 w 1030"/>
                <a:gd name="T35" fmla="*/ 564 h 694"/>
                <a:gd name="T36" fmla="*/ 496 w 1030"/>
                <a:gd name="T37" fmla="*/ 571 h 694"/>
                <a:gd name="T38" fmla="*/ 478 w 1030"/>
                <a:gd name="T39" fmla="*/ 585 h 694"/>
                <a:gd name="T40" fmla="*/ 458 w 1030"/>
                <a:gd name="T41" fmla="*/ 606 h 694"/>
                <a:gd name="T42" fmla="*/ 436 w 1030"/>
                <a:gd name="T43" fmla="*/ 630 h 694"/>
                <a:gd name="T44" fmla="*/ 410 w 1030"/>
                <a:gd name="T45" fmla="*/ 653 h 694"/>
                <a:gd name="T46" fmla="*/ 380 w 1030"/>
                <a:gd name="T47" fmla="*/ 674 h 694"/>
                <a:gd name="T48" fmla="*/ 344 w 1030"/>
                <a:gd name="T49" fmla="*/ 688 h 694"/>
                <a:gd name="T50" fmla="*/ 301 w 1030"/>
                <a:gd name="T51" fmla="*/ 694 h 694"/>
                <a:gd name="T52" fmla="*/ 251 w 1030"/>
                <a:gd name="T53" fmla="*/ 686 h 694"/>
                <a:gd name="T54" fmla="*/ 193 w 1030"/>
                <a:gd name="T55" fmla="*/ 662 h 694"/>
                <a:gd name="T56" fmla="*/ 123 w 1030"/>
                <a:gd name="T57" fmla="*/ 620 h 694"/>
                <a:gd name="T58" fmla="*/ 43 w 1030"/>
                <a:gd name="T59" fmla="*/ 556 h 694"/>
                <a:gd name="T60" fmla="*/ 4 w 1030"/>
                <a:gd name="T61" fmla="*/ 450 h 694"/>
                <a:gd name="T62" fmla="*/ 34 w 1030"/>
                <a:gd name="T63" fmla="*/ 328 h 694"/>
                <a:gd name="T64" fmla="*/ 92 w 1030"/>
                <a:gd name="T65" fmla="*/ 220 h 694"/>
                <a:gd name="T66" fmla="*/ 173 w 1030"/>
                <a:gd name="T67" fmla="*/ 129 h 694"/>
                <a:gd name="T68" fmla="*/ 272 w 1030"/>
                <a:gd name="T69" fmla="*/ 60 h 694"/>
                <a:gd name="T70" fmla="*/ 389 w 1030"/>
                <a:gd name="T71" fmla="*/ 16 h 694"/>
                <a:gd name="T72" fmla="*/ 516 w 1030"/>
                <a:gd name="T7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30" h="694">
                  <a:moveTo>
                    <a:pt x="516" y="0"/>
                  </a:moveTo>
                  <a:lnTo>
                    <a:pt x="580" y="4"/>
                  </a:lnTo>
                  <a:lnTo>
                    <a:pt x="643" y="16"/>
                  </a:lnTo>
                  <a:lnTo>
                    <a:pt x="702" y="34"/>
                  </a:lnTo>
                  <a:lnTo>
                    <a:pt x="758" y="60"/>
                  </a:lnTo>
                  <a:lnTo>
                    <a:pt x="810" y="92"/>
                  </a:lnTo>
                  <a:lnTo>
                    <a:pt x="858" y="129"/>
                  </a:lnTo>
                  <a:lnTo>
                    <a:pt x="901" y="173"/>
                  </a:lnTo>
                  <a:lnTo>
                    <a:pt x="939" y="220"/>
                  </a:lnTo>
                  <a:lnTo>
                    <a:pt x="970" y="272"/>
                  </a:lnTo>
                  <a:lnTo>
                    <a:pt x="996" y="328"/>
                  </a:lnTo>
                  <a:lnTo>
                    <a:pt x="1015" y="389"/>
                  </a:lnTo>
                  <a:lnTo>
                    <a:pt x="1026" y="450"/>
                  </a:lnTo>
                  <a:lnTo>
                    <a:pt x="1030" y="516"/>
                  </a:lnTo>
                  <a:lnTo>
                    <a:pt x="995" y="559"/>
                  </a:lnTo>
                  <a:lnTo>
                    <a:pt x="962" y="597"/>
                  </a:lnTo>
                  <a:lnTo>
                    <a:pt x="930" y="626"/>
                  </a:lnTo>
                  <a:lnTo>
                    <a:pt x="899" y="649"/>
                  </a:lnTo>
                  <a:lnTo>
                    <a:pt x="872" y="666"/>
                  </a:lnTo>
                  <a:lnTo>
                    <a:pt x="844" y="678"/>
                  </a:lnTo>
                  <a:lnTo>
                    <a:pt x="820" y="685"/>
                  </a:lnTo>
                  <a:lnTo>
                    <a:pt x="795" y="687"/>
                  </a:lnTo>
                  <a:lnTo>
                    <a:pt x="771" y="685"/>
                  </a:lnTo>
                  <a:lnTo>
                    <a:pt x="749" y="681"/>
                  </a:lnTo>
                  <a:lnTo>
                    <a:pt x="728" y="673"/>
                  </a:lnTo>
                  <a:lnTo>
                    <a:pt x="707" y="662"/>
                  </a:lnTo>
                  <a:lnTo>
                    <a:pt x="687" y="652"/>
                  </a:lnTo>
                  <a:lnTo>
                    <a:pt x="668" y="639"/>
                  </a:lnTo>
                  <a:lnTo>
                    <a:pt x="649" y="626"/>
                  </a:lnTo>
                  <a:lnTo>
                    <a:pt x="630" y="613"/>
                  </a:lnTo>
                  <a:lnTo>
                    <a:pt x="611" y="599"/>
                  </a:lnTo>
                  <a:lnTo>
                    <a:pt x="593" y="589"/>
                  </a:lnTo>
                  <a:lnTo>
                    <a:pt x="573" y="579"/>
                  </a:lnTo>
                  <a:lnTo>
                    <a:pt x="555" y="571"/>
                  </a:lnTo>
                  <a:lnTo>
                    <a:pt x="536" y="567"/>
                  </a:lnTo>
                  <a:lnTo>
                    <a:pt x="516" y="564"/>
                  </a:lnTo>
                  <a:lnTo>
                    <a:pt x="505" y="565"/>
                  </a:lnTo>
                  <a:lnTo>
                    <a:pt x="496" y="571"/>
                  </a:lnTo>
                  <a:lnTo>
                    <a:pt x="487" y="577"/>
                  </a:lnTo>
                  <a:lnTo>
                    <a:pt x="478" y="585"/>
                  </a:lnTo>
                  <a:lnTo>
                    <a:pt x="469" y="596"/>
                  </a:lnTo>
                  <a:lnTo>
                    <a:pt x="458" y="606"/>
                  </a:lnTo>
                  <a:lnTo>
                    <a:pt x="448" y="618"/>
                  </a:lnTo>
                  <a:lnTo>
                    <a:pt x="436" y="630"/>
                  </a:lnTo>
                  <a:lnTo>
                    <a:pt x="423" y="643"/>
                  </a:lnTo>
                  <a:lnTo>
                    <a:pt x="410" y="653"/>
                  </a:lnTo>
                  <a:lnTo>
                    <a:pt x="395" y="665"/>
                  </a:lnTo>
                  <a:lnTo>
                    <a:pt x="380" y="674"/>
                  </a:lnTo>
                  <a:lnTo>
                    <a:pt x="363" y="682"/>
                  </a:lnTo>
                  <a:lnTo>
                    <a:pt x="344" y="688"/>
                  </a:lnTo>
                  <a:lnTo>
                    <a:pt x="323" y="692"/>
                  </a:lnTo>
                  <a:lnTo>
                    <a:pt x="301" y="694"/>
                  </a:lnTo>
                  <a:lnTo>
                    <a:pt x="278" y="691"/>
                  </a:lnTo>
                  <a:lnTo>
                    <a:pt x="251" y="686"/>
                  </a:lnTo>
                  <a:lnTo>
                    <a:pt x="223" y="675"/>
                  </a:lnTo>
                  <a:lnTo>
                    <a:pt x="193" y="662"/>
                  </a:lnTo>
                  <a:lnTo>
                    <a:pt x="159" y="644"/>
                  </a:lnTo>
                  <a:lnTo>
                    <a:pt x="123" y="620"/>
                  </a:lnTo>
                  <a:lnTo>
                    <a:pt x="85" y="592"/>
                  </a:lnTo>
                  <a:lnTo>
                    <a:pt x="43" y="556"/>
                  </a:lnTo>
                  <a:lnTo>
                    <a:pt x="0" y="516"/>
                  </a:lnTo>
                  <a:lnTo>
                    <a:pt x="4" y="450"/>
                  </a:lnTo>
                  <a:lnTo>
                    <a:pt x="16" y="389"/>
                  </a:lnTo>
                  <a:lnTo>
                    <a:pt x="34" y="328"/>
                  </a:lnTo>
                  <a:lnTo>
                    <a:pt x="60" y="272"/>
                  </a:lnTo>
                  <a:lnTo>
                    <a:pt x="92" y="220"/>
                  </a:lnTo>
                  <a:lnTo>
                    <a:pt x="130" y="173"/>
                  </a:lnTo>
                  <a:lnTo>
                    <a:pt x="173" y="129"/>
                  </a:lnTo>
                  <a:lnTo>
                    <a:pt x="220" y="92"/>
                  </a:lnTo>
                  <a:lnTo>
                    <a:pt x="272" y="60"/>
                  </a:lnTo>
                  <a:lnTo>
                    <a:pt x="329" y="34"/>
                  </a:lnTo>
                  <a:lnTo>
                    <a:pt x="389" y="16"/>
                  </a:lnTo>
                  <a:lnTo>
                    <a:pt x="450" y="4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Freeform 768"/>
            <p:cNvSpPr>
              <a:spLocks/>
            </p:cNvSpPr>
            <p:nvPr/>
          </p:nvSpPr>
          <p:spPr bwMode="auto">
            <a:xfrm>
              <a:off x="5343526" y="3036888"/>
              <a:ext cx="1635125" cy="1601788"/>
            </a:xfrm>
            <a:custGeom>
              <a:avLst/>
              <a:gdLst>
                <a:gd name="T0" fmla="*/ 615 w 1030"/>
                <a:gd name="T1" fmla="*/ 0 h 1009"/>
                <a:gd name="T2" fmla="*/ 716 w 1030"/>
                <a:gd name="T3" fmla="*/ 7 h 1009"/>
                <a:gd name="T4" fmla="*/ 809 w 1030"/>
                <a:gd name="T5" fmla="*/ 24 h 1009"/>
                <a:gd name="T6" fmla="*/ 892 w 1030"/>
                <a:gd name="T7" fmla="*/ 52 h 1009"/>
                <a:gd name="T8" fmla="*/ 957 w 1030"/>
                <a:gd name="T9" fmla="*/ 89 h 1009"/>
                <a:gd name="T10" fmla="*/ 1005 w 1030"/>
                <a:gd name="T11" fmla="*/ 136 h 1009"/>
                <a:gd name="T12" fmla="*/ 1029 w 1030"/>
                <a:gd name="T13" fmla="*/ 195 h 1009"/>
                <a:gd name="T14" fmla="*/ 1028 w 1030"/>
                <a:gd name="T15" fmla="*/ 276 h 1009"/>
                <a:gd name="T16" fmla="*/ 1004 w 1030"/>
                <a:gd name="T17" fmla="*/ 369 h 1009"/>
                <a:gd name="T18" fmla="*/ 964 w 1030"/>
                <a:gd name="T19" fmla="*/ 462 h 1009"/>
                <a:gd name="T20" fmla="*/ 913 w 1030"/>
                <a:gd name="T21" fmla="*/ 557 h 1009"/>
                <a:gd name="T22" fmla="*/ 860 w 1030"/>
                <a:gd name="T23" fmla="*/ 658 h 1009"/>
                <a:gd name="T24" fmla="*/ 810 w 1030"/>
                <a:gd name="T25" fmla="*/ 765 h 1009"/>
                <a:gd name="T26" fmla="*/ 774 w 1030"/>
                <a:gd name="T27" fmla="*/ 885 h 1009"/>
                <a:gd name="T28" fmla="*/ 707 w 1030"/>
                <a:gd name="T29" fmla="*/ 963 h 1009"/>
                <a:gd name="T30" fmla="*/ 618 w 1030"/>
                <a:gd name="T31" fmla="*/ 985 h 1009"/>
                <a:gd name="T32" fmla="*/ 551 w 1030"/>
                <a:gd name="T33" fmla="*/ 1001 h 1009"/>
                <a:gd name="T34" fmla="*/ 499 w 1030"/>
                <a:gd name="T35" fmla="*/ 1009 h 1009"/>
                <a:gd name="T36" fmla="*/ 454 w 1030"/>
                <a:gd name="T37" fmla="*/ 1008 h 1009"/>
                <a:gd name="T38" fmla="*/ 411 w 1030"/>
                <a:gd name="T39" fmla="*/ 993 h 1009"/>
                <a:gd name="T40" fmla="*/ 360 w 1030"/>
                <a:gd name="T41" fmla="*/ 967 h 1009"/>
                <a:gd name="T42" fmla="*/ 296 w 1030"/>
                <a:gd name="T43" fmla="*/ 925 h 1009"/>
                <a:gd name="T44" fmla="*/ 259 w 1030"/>
                <a:gd name="T45" fmla="*/ 806 h 1009"/>
                <a:gd name="T46" fmla="*/ 216 w 1030"/>
                <a:gd name="T47" fmla="*/ 709 h 1009"/>
                <a:gd name="T48" fmla="*/ 172 w 1030"/>
                <a:gd name="T49" fmla="*/ 628 h 1009"/>
                <a:gd name="T50" fmla="*/ 126 w 1030"/>
                <a:gd name="T51" fmla="*/ 553 h 1009"/>
                <a:gd name="T52" fmla="*/ 83 w 1030"/>
                <a:gd name="T53" fmla="*/ 477 h 1009"/>
                <a:gd name="T54" fmla="*/ 45 w 1030"/>
                <a:gd name="T55" fmla="*/ 392 h 1009"/>
                <a:gd name="T56" fmla="*/ 12 w 1030"/>
                <a:gd name="T57" fmla="*/ 289 h 1009"/>
                <a:gd name="T58" fmla="*/ 8 w 1030"/>
                <a:gd name="T59" fmla="*/ 201 h 1009"/>
                <a:gd name="T60" fmla="*/ 42 w 1030"/>
                <a:gd name="T61" fmla="*/ 151 h 1009"/>
                <a:gd name="T62" fmla="*/ 97 w 1030"/>
                <a:gd name="T63" fmla="*/ 107 h 1009"/>
                <a:gd name="T64" fmla="*/ 170 w 1030"/>
                <a:gd name="T65" fmla="*/ 70 h 1009"/>
                <a:gd name="T66" fmla="*/ 258 w 1030"/>
                <a:gd name="T67" fmla="*/ 41 h 1009"/>
                <a:gd name="T68" fmla="*/ 355 w 1030"/>
                <a:gd name="T69" fmla="*/ 19 h 1009"/>
                <a:gd name="T70" fmla="*/ 457 w 1030"/>
                <a:gd name="T71" fmla="*/ 5 h 1009"/>
                <a:gd name="T72" fmla="*/ 563 w 1030"/>
                <a:gd name="T7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30" h="1009">
                  <a:moveTo>
                    <a:pt x="563" y="0"/>
                  </a:moveTo>
                  <a:lnTo>
                    <a:pt x="615" y="0"/>
                  </a:lnTo>
                  <a:lnTo>
                    <a:pt x="666" y="2"/>
                  </a:lnTo>
                  <a:lnTo>
                    <a:pt x="716" y="7"/>
                  </a:lnTo>
                  <a:lnTo>
                    <a:pt x="763" y="15"/>
                  </a:lnTo>
                  <a:lnTo>
                    <a:pt x="809" y="24"/>
                  </a:lnTo>
                  <a:lnTo>
                    <a:pt x="852" y="38"/>
                  </a:lnTo>
                  <a:lnTo>
                    <a:pt x="892" y="52"/>
                  </a:lnTo>
                  <a:lnTo>
                    <a:pt x="927" y="69"/>
                  </a:lnTo>
                  <a:lnTo>
                    <a:pt x="957" y="89"/>
                  </a:lnTo>
                  <a:lnTo>
                    <a:pt x="985" y="111"/>
                  </a:lnTo>
                  <a:lnTo>
                    <a:pt x="1005" y="136"/>
                  </a:lnTo>
                  <a:lnTo>
                    <a:pt x="1020" y="165"/>
                  </a:lnTo>
                  <a:lnTo>
                    <a:pt x="1029" y="195"/>
                  </a:lnTo>
                  <a:lnTo>
                    <a:pt x="1030" y="229"/>
                  </a:lnTo>
                  <a:lnTo>
                    <a:pt x="1028" y="276"/>
                  </a:lnTo>
                  <a:lnTo>
                    <a:pt x="1019" y="323"/>
                  </a:lnTo>
                  <a:lnTo>
                    <a:pt x="1004" y="369"/>
                  </a:lnTo>
                  <a:lnTo>
                    <a:pt x="985" y="416"/>
                  </a:lnTo>
                  <a:lnTo>
                    <a:pt x="964" y="462"/>
                  </a:lnTo>
                  <a:lnTo>
                    <a:pt x="939" y="509"/>
                  </a:lnTo>
                  <a:lnTo>
                    <a:pt x="913" y="557"/>
                  </a:lnTo>
                  <a:lnTo>
                    <a:pt x="886" y="607"/>
                  </a:lnTo>
                  <a:lnTo>
                    <a:pt x="860" y="658"/>
                  </a:lnTo>
                  <a:lnTo>
                    <a:pt x="834" y="710"/>
                  </a:lnTo>
                  <a:lnTo>
                    <a:pt x="810" y="765"/>
                  </a:lnTo>
                  <a:lnTo>
                    <a:pt x="791" y="824"/>
                  </a:lnTo>
                  <a:lnTo>
                    <a:pt x="774" y="885"/>
                  </a:lnTo>
                  <a:lnTo>
                    <a:pt x="762" y="950"/>
                  </a:lnTo>
                  <a:lnTo>
                    <a:pt x="707" y="963"/>
                  </a:lnTo>
                  <a:lnTo>
                    <a:pt x="660" y="975"/>
                  </a:lnTo>
                  <a:lnTo>
                    <a:pt x="618" y="985"/>
                  </a:lnTo>
                  <a:lnTo>
                    <a:pt x="583" y="994"/>
                  </a:lnTo>
                  <a:lnTo>
                    <a:pt x="551" y="1001"/>
                  </a:lnTo>
                  <a:lnTo>
                    <a:pt x="524" y="1006"/>
                  </a:lnTo>
                  <a:lnTo>
                    <a:pt x="499" y="1009"/>
                  </a:lnTo>
                  <a:lnTo>
                    <a:pt x="477" y="1009"/>
                  </a:lnTo>
                  <a:lnTo>
                    <a:pt x="454" y="1008"/>
                  </a:lnTo>
                  <a:lnTo>
                    <a:pt x="433" y="1001"/>
                  </a:lnTo>
                  <a:lnTo>
                    <a:pt x="411" y="993"/>
                  </a:lnTo>
                  <a:lnTo>
                    <a:pt x="388" y="981"/>
                  </a:lnTo>
                  <a:lnTo>
                    <a:pt x="360" y="967"/>
                  </a:lnTo>
                  <a:lnTo>
                    <a:pt x="330" y="947"/>
                  </a:lnTo>
                  <a:lnTo>
                    <a:pt x="296" y="925"/>
                  </a:lnTo>
                  <a:lnTo>
                    <a:pt x="279" y="862"/>
                  </a:lnTo>
                  <a:lnTo>
                    <a:pt x="259" y="806"/>
                  </a:lnTo>
                  <a:lnTo>
                    <a:pt x="238" y="755"/>
                  </a:lnTo>
                  <a:lnTo>
                    <a:pt x="216" y="709"/>
                  </a:lnTo>
                  <a:lnTo>
                    <a:pt x="194" y="667"/>
                  </a:lnTo>
                  <a:lnTo>
                    <a:pt x="172" y="628"/>
                  </a:lnTo>
                  <a:lnTo>
                    <a:pt x="148" y="590"/>
                  </a:lnTo>
                  <a:lnTo>
                    <a:pt x="126" y="553"/>
                  </a:lnTo>
                  <a:lnTo>
                    <a:pt x="104" y="515"/>
                  </a:lnTo>
                  <a:lnTo>
                    <a:pt x="83" y="477"/>
                  </a:lnTo>
                  <a:lnTo>
                    <a:pt x="63" y="436"/>
                  </a:lnTo>
                  <a:lnTo>
                    <a:pt x="45" y="392"/>
                  </a:lnTo>
                  <a:lnTo>
                    <a:pt x="28" y="343"/>
                  </a:lnTo>
                  <a:lnTo>
                    <a:pt x="12" y="289"/>
                  </a:lnTo>
                  <a:lnTo>
                    <a:pt x="0" y="229"/>
                  </a:lnTo>
                  <a:lnTo>
                    <a:pt x="8" y="201"/>
                  </a:lnTo>
                  <a:lnTo>
                    <a:pt x="21" y="175"/>
                  </a:lnTo>
                  <a:lnTo>
                    <a:pt x="42" y="151"/>
                  </a:lnTo>
                  <a:lnTo>
                    <a:pt x="67" y="128"/>
                  </a:lnTo>
                  <a:lnTo>
                    <a:pt x="97" y="107"/>
                  </a:lnTo>
                  <a:lnTo>
                    <a:pt x="132" y="89"/>
                  </a:lnTo>
                  <a:lnTo>
                    <a:pt x="170" y="70"/>
                  </a:lnTo>
                  <a:lnTo>
                    <a:pt x="212" y="55"/>
                  </a:lnTo>
                  <a:lnTo>
                    <a:pt x="258" y="41"/>
                  </a:lnTo>
                  <a:lnTo>
                    <a:pt x="305" y="30"/>
                  </a:lnTo>
                  <a:lnTo>
                    <a:pt x="355" y="19"/>
                  </a:lnTo>
                  <a:lnTo>
                    <a:pt x="406" y="11"/>
                  </a:lnTo>
                  <a:lnTo>
                    <a:pt x="457" y="5"/>
                  </a:lnTo>
                  <a:lnTo>
                    <a:pt x="511" y="1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Freeform 771"/>
            <p:cNvSpPr>
              <a:spLocks/>
            </p:cNvSpPr>
            <p:nvPr/>
          </p:nvSpPr>
          <p:spPr bwMode="auto">
            <a:xfrm>
              <a:off x="5902326" y="4752976"/>
              <a:ext cx="563563" cy="392113"/>
            </a:xfrm>
            <a:custGeom>
              <a:avLst/>
              <a:gdLst>
                <a:gd name="T0" fmla="*/ 0 w 355"/>
                <a:gd name="T1" fmla="*/ 0 h 247"/>
                <a:gd name="T2" fmla="*/ 355 w 355"/>
                <a:gd name="T3" fmla="*/ 0 h 247"/>
                <a:gd name="T4" fmla="*/ 355 w 355"/>
                <a:gd name="T5" fmla="*/ 160 h 247"/>
                <a:gd name="T6" fmla="*/ 352 w 355"/>
                <a:gd name="T7" fmla="*/ 183 h 247"/>
                <a:gd name="T8" fmla="*/ 345 w 355"/>
                <a:gd name="T9" fmla="*/ 204 h 247"/>
                <a:gd name="T10" fmla="*/ 334 w 355"/>
                <a:gd name="T11" fmla="*/ 222 h 247"/>
                <a:gd name="T12" fmla="*/ 320 w 355"/>
                <a:gd name="T13" fmla="*/ 236 h 247"/>
                <a:gd name="T14" fmla="*/ 303 w 355"/>
                <a:gd name="T15" fmla="*/ 245 h 247"/>
                <a:gd name="T16" fmla="*/ 284 w 355"/>
                <a:gd name="T17" fmla="*/ 247 h 247"/>
                <a:gd name="T18" fmla="*/ 71 w 355"/>
                <a:gd name="T19" fmla="*/ 247 h 247"/>
                <a:gd name="T20" fmla="*/ 53 w 355"/>
                <a:gd name="T21" fmla="*/ 245 h 247"/>
                <a:gd name="T22" fmla="*/ 36 w 355"/>
                <a:gd name="T23" fmla="*/ 236 h 247"/>
                <a:gd name="T24" fmla="*/ 21 w 355"/>
                <a:gd name="T25" fmla="*/ 222 h 247"/>
                <a:gd name="T26" fmla="*/ 9 w 355"/>
                <a:gd name="T27" fmla="*/ 204 h 247"/>
                <a:gd name="T28" fmla="*/ 3 w 355"/>
                <a:gd name="T29" fmla="*/ 183 h 247"/>
                <a:gd name="T30" fmla="*/ 0 w 355"/>
                <a:gd name="T31" fmla="*/ 160 h 247"/>
                <a:gd name="T32" fmla="*/ 0 w 355"/>
                <a:gd name="T3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5" h="247">
                  <a:moveTo>
                    <a:pt x="0" y="0"/>
                  </a:moveTo>
                  <a:lnTo>
                    <a:pt x="355" y="0"/>
                  </a:lnTo>
                  <a:lnTo>
                    <a:pt x="355" y="160"/>
                  </a:lnTo>
                  <a:lnTo>
                    <a:pt x="352" y="183"/>
                  </a:lnTo>
                  <a:lnTo>
                    <a:pt x="345" y="204"/>
                  </a:lnTo>
                  <a:lnTo>
                    <a:pt x="334" y="222"/>
                  </a:lnTo>
                  <a:lnTo>
                    <a:pt x="320" y="236"/>
                  </a:lnTo>
                  <a:lnTo>
                    <a:pt x="303" y="245"/>
                  </a:lnTo>
                  <a:lnTo>
                    <a:pt x="284" y="247"/>
                  </a:lnTo>
                  <a:lnTo>
                    <a:pt x="71" y="247"/>
                  </a:lnTo>
                  <a:lnTo>
                    <a:pt x="53" y="245"/>
                  </a:lnTo>
                  <a:lnTo>
                    <a:pt x="36" y="236"/>
                  </a:lnTo>
                  <a:lnTo>
                    <a:pt x="21" y="222"/>
                  </a:lnTo>
                  <a:lnTo>
                    <a:pt x="9" y="204"/>
                  </a:lnTo>
                  <a:lnTo>
                    <a:pt x="3" y="183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B7BA"/>
            </a:solidFill>
            <a:ln w="0">
              <a:solidFill>
                <a:srgbClr val="A2B7B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Freeform 772"/>
            <p:cNvSpPr>
              <a:spLocks/>
            </p:cNvSpPr>
            <p:nvPr/>
          </p:nvSpPr>
          <p:spPr bwMode="auto">
            <a:xfrm>
              <a:off x="5761038" y="4443413"/>
              <a:ext cx="844550" cy="550863"/>
            </a:xfrm>
            <a:custGeom>
              <a:avLst/>
              <a:gdLst>
                <a:gd name="T0" fmla="*/ 0 w 532"/>
                <a:gd name="T1" fmla="*/ 0 h 347"/>
                <a:gd name="T2" fmla="*/ 532 w 532"/>
                <a:gd name="T3" fmla="*/ 0 h 347"/>
                <a:gd name="T4" fmla="*/ 532 w 532"/>
                <a:gd name="T5" fmla="*/ 258 h 347"/>
                <a:gd name="T6" fmla="*/ 529 w 532"/>
                <a:gd name="T7" fmla="*/ 281 h 347"/>
                <a:gd name="T8" fmla="*/ 520 w 532"/>
                <a:gd name="T9" fmla="*/ 302 h 347"/>
                <a:gd name="T10" fmla="*/ 506 w 532"/>
                <a:gd name="T11" fmla="*/ 321 h 347"/>
                <a:gd name="T12" fmla="*/ 489 w 532"/>
                <a:gd name="T13" fmla="*/ 335 h 347"/>
                <a:gd name="T14" fmla="*/ 468 w 532"/>
                <a:gd name="T15" fmla="*/ 343 h 347"/>
                <a:gd name="T16" fmla="*/ 444 w 532"/>
                <a:gd name="T17" fmla="*/ 347 h 347"/>
                <a:gd name="T18" fmla="*/ 89 w 532"/>
                <a:gd name="T19" fmla="*/ 347 h 347"/>
                <a:gd name="T20" fmla="*/ 66 w 532"/>
                <a:gd name="T21" fmla="*/ 343 h 347"/>
                <a:gd name="T22" fmla="*/ 45 w 532"/>
                <a:gd name="T23" fmla="*/ 335 h 347"/>
                <a:gd name="T24" fmla="*/ 26 w 532"/>
                <a:gd name="T25" fmla="*/ 321 h 347"/>
                <a:gd name="T26" fmla="*/ 13 w 532"/>
                <a:gd name="T27" fmla="*/ 302 h 347"/>
                <a:gd name="T28" fmla="*/ 4 w 532"/>
                <a:gd name="T29" fmla="*/ 281 h 347"/>
                <a:gd name="T30" fmla="*/ 0 w 532"/>
                <a:gd name="T31" fmla="*/ 258 h 347"/>
                <a:gd name="T32" fmla="*/ 0 w 532"/>
                <a:gd name="T3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2" h="347">
                  <a:moveTo>
                    <a:pt x="0" y="0"/>
                  </a:moveTo>
                  <a:lnTo>
                    <a:pt x="532" y="0"/>
                  </a:lnTo>
                  <a:lnTo>
                    <a:pt x="532" y="258"/>
                  </a:lnTo>
                  <a:lnTo>
                    <a:pt x="529" y="281"/>
                  </a:lnTo>
                  <a:lnTo>
                    <a:pt x="520" y="302"/>
                  </a:lnTo>
                  <a:lnTo>
                    <a:pt x="506" y="321"/>
                  </a:lnTo>
                  <a:lnTo>
                    <a:pt x="489" y="335"/>
                  </a:lnTo>
                  <a:lnTo>
                    <a:pt x="468" y="343"/>
                  </a:lnTo>
                  <a:lnTo>
                    <a:pt x="444" y="347"/>
                  </a:lnTo>
                  <a:lnTo>
                    <a:pt x="89" y="347"/>
                  </a:lnTo>
                  <a:lnTo>
                    <a:pt x="66" y="343"/>
                  </a:lnTo>
                  <a:lnTo>
                    <a:pt x="45" y="335"/>
                  </a:lnTo>
                  <a:lnTo>
                    <a:pt x="26" y="321"/>
                  </a:lnTo>
                  <a:lnTo>
                    <a:pt x="13" y="302"/>
                  </a:lnTo>
                  <a:lnTo>
                    <a:pt x="4" y="281"/>
                  </a:lnTo>
                  <a:lnTo>
                    <a:pt x="0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Freeform 777"/>
            <p:cNvSpPr>
              <a:spLocks/>
            </p:cNvSpPr>
            <p:nvPr/>
          </p:nvSpPr>
          <p:spPr bwMode="auto">
            <a:xfrm>
              <a:off x="5818188" y="2662238"/>
              <a:ext cx="1084263" cy="1250950"/>
            </a:xfrm>
            <a:custGeom>
              <a:avLst/>
              <a:gdLst>
                <a:gd name="T0" fmla="*/ 230 w 683"/>
                <a:gd name="T1" fmla="*/ 1 h 788"/>
                <a:gd name="T2" fmla="*/ 307 w 683"/>
                <a:gd name="T3" fmla="*/ 13 h 788"/>
                <a:gd name="T4" fmla="*/ 381 w 683"/>
                <a:gd name="T5" fmla="*/ 34 h 788"/>
                <a:gd name="T6" fmla="*/ 443 w 683"/>
                <a:gd name="T7" fmla="*/ 61 h 788"/>
                <a:gd name="T8" fmla="*/ 492 w 683"/>
                <a:gd name="T9" fmla="*/ 90 h 788"/>
                <a:gd name="T10" fmla="*/ 557 w 683"/>
                <a:gd name="T11" fmla="*/ 152 h 788"/>
                <a:gd name="T12" fmla="*/ 612 w 683"/>
                <a:gd name="T13" fmla="*/ 230 h 788"/>
                <a:gd name="T14" fmla="*/ 654 w 683"/>
                <a:gd name="T15" fmla="*/ 317 h 788"/>
                <a:gd name="T16" fmla="*/ 678 w 683"/>
                <a:gd name="T17" fmla="*/ 404 h 788"/>
                <a:gd name="T18" fmla="*/ 682 w 683"/>
                <a:gd name="T19" fmla="*/ 484 h 788"/>
                <a:gd name="T20" fmla="*/ 665 w 683"/>
                <a:gd name="T21" fmla="*/ 565 h 788"/>
                <a:gd name="T22" fmla="*/ 638 w 683"/>
                <a:gd name="T23" fmla="*/ 636 h 788"/>
                <a:gd name="T24" fmla="*/ 604 w 683"/>
                <a:gd name="T25" fmla="*/ 704 h 788"/>
                <a:gd name="T26" fmla="*/ 569 w 683"/>
                <a:gd name="T27" fmla="*/ 781 h 788"/>
                <a:gd name="T28" fmla="*/ 566 w 683"/>
                <a:gd name="T29" fmla="*/ 787 h 788"/>
                <a:gd name="T30" fmla="*/ 572 w 683"/>
                <a:gd name="T31" fmla="*/ 766 h 788"/>
                <a:gd name="T32" fmla="*/ 578 w 683"/>
                <a:gd name="T33" fmla="*/ 723 h 788"/>
                <a:gd name="T34" fmla="*/ 582 w 683"/>
                <a:gd name="T35" fmla="*/ 660 h 788"/>
                <a:gd name="T36" fmla="*/ 576 w 683"/>
                <a:gd name="T37" fmla="*/ 581 h 788"/>
                <a:gd name="T38" fmla="*/ 553 w 683"/>
                <a:gd name="T39" fmla="*/ 490 h 788"/>
                <a:gd name="T40" fmla="*/ 517 w 683"/>
                <a:gd name="T41" fmla="*/ 402 h 788"/>
                <a:gd name="T42" fmla="*/ 464 w 683"/>
                <a:gd name="T43" fmla="*/ 339 h 788"/>
                <a:gd name="T44" fmla="*/ 398 w 683"/>
                <a:gd name="T45" fmla="*/ 293 h 788"/>
                <a:gd name="T46" fmla="*/ 324 w 683"/>
                <a:gd name="T47" fmla="*/ 260 h 788"/>
                <a:gd name="T48" fmla="*/ 248 w 683"/>
                <a:gd name="T49" fmla="*/ 238 h 788"/>
                <a:gd name="T50" fmla="*/ 174 w 683"/>
                <a:gd name="T51" fmla="*/ 225 h 788"/>
                <a:gd name="T52" fmla="*/ 120 w 683"/>
                <a:gd name="T53" fmla="*/ 217 h 788"/>
                <a:gd name="T54" fmla="*/ 76 w 683"/>
                <a:gd name="T55" fmla="*/ 204 h 788"/>
                <a:gd name="T56" fmla="*/ 38 w 683"/>
                <a:gd name="T57" fmla="*/ 183 h 788"/>
                <a:gd name="T58" fmla="*/ 10 w 683"/>
                <a:gd name="T59" fmla="*/ 156 h 788"/>
                <a:gd name="T60" fmla="*/ 0 w 683"/>
                <a:gd name="T61" fmla="*/ 123 h 788"/>
                <a:gd name="T62" fmla="*/ 11 w 683"/>
                <a:gd name="T63" fmla="*/ 85 h 788"/>
                <a:gd name="T64" fmla="*/ 53 w 683"/>
                <a:gd name="T65" fmla="*/ 43 h 788"/>
                <a:gd name="T66" fmla="*/ 119 w 683"/>
                <a:gd name="T67" fmla="*/ 12 h 788"/>
                <a:gd name="T68" fmla="*/ 192 w 683"/>
                <a:gd name="T69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3" h="788">
                  <a:moveTo>
                    <a:pt x="192" y="0"/>
                  </a:moveTo>
                  <a:lnTo>
                    <a:pt x="230" y="1"/>
                  </a:lnTo>
                  <a:lnTo>
                    <a:pt x="269" y="5"/>
                  </a:lnTo>
                  <a:lnTo>
                    <a:pt x="307" y="13"/>
                  </a:lnTo>
                  <a:lnTo>
                    <a:pt x="345" y="22"/>
                  </a:lnTo>
                  <a:lnTo>
                    <a:pt x="381" y="34"/>
                  </a:lnTo>
                  <a:lnTo>
                    <a:pt x="413" y="47"/>
                  </a:lnTo>
                  <a:lnTo>
                    <a:pt x="443" y="61"/>
                  </a:lnTo>
                  <a:lnTo>
                    <a:pt x="470" y="76"/>
                  </a:lnTo>
                  <a:lnTo>
                    <a:pt x="492" y="90"/>
                  </a:lnTo>
                  <a:lnTo>
                    <a:pt x="526" y="119"/>
                  </a:lnTo>
                  <a:lnTo>
                    <a:pt x="557" y="152"/>
                  </a:lnTo>
                  <a:lnTo>
                    <a:pt x="586" y="190"/>
                  </a:lnTo>
                  <a:lnTo>
                    <a:pt x="612" y="230"/>
                  </a:lnTo>
                  <a:lnTo>
                    <a:pt x="636" y="274"/>
                  </a:lnTo>
                  <a:lnTo>
                    <a:pt x="654" y="317"/>
                  </a:lnTo>
                  <a:lnTo>
                    <a:pt x="669" y="361"/>
                  </a:lnTo>
                  <a:lnTo>
                    <a:pt x="678" y="404"/>
                  </a:lnTo>
                  <a:lnTo>
                    <a:pt x="683" y="445"/>
                  </a:lnTo>
                  <a:lnTo>
                    <a:pt x="682" y="484"/>
                  </a:lnTo>
                  <a:lnTo>
                    <a:pt x="675" y="526"/>
                  </a:lnTo>
                  <a:lnTo>
                    <a:pt x="665" y="565"/>
                  </a:lnTo>
                  <a:lnTo>
                    <a:pt x="653" y="602"/>
                  </a:lnTo>
                  <a:lnTo>
                    <a:pt x="638" y="636"/>
                  </a:lnTo>
                  <a:lnTo>
                    <a:pt x="621" y="670"/>
                  </a:lnTo>
                  <a:lnTo>
                    <a:pt x="604" y="704"/>
                  </a:lnTo>
                  <a:lnTo>
                    <a:pt x="587" y="742"/>
                  </a:lnTo>
                  <a:lnTo>
                    <a:pt x="569" y="781"/>
                  </a:lnTo>
                  <a:lnTo>
                    <a:pt x="566" y="788"/>
                  </a:lnTo>
                  <a:lnTo>
                    <a:pt x="566" y="787"/>
                  </a:lnTo>
                  <a:lnTo>
                    <a:pt x="569" y="779"/>
                  </a:lnTo>
                  <a:lnTo>
                    <a:pt x="572" y="766"/>
                  </a:lnTo>
                  <a:lnTo>
                    <a:pt x="576" y="746"/>
                  </a:lnTo>
                  <a:lnTo>
                    <a:pt x="578" y="723"/>
                  </a:lnTo>
                  <a:lnTo>
                    <a:pt x="581" y="694"/>
                  </a:lnTo>
                  <a:lnTo>
                    <a:pt x="582" y="660"/>
                  </a:lnTo>
                  <a:lnTo>
                    <a:pt x="581" y="622"/>
                  </a:lnTo>
                  <a:lnTo>
                    <a:pt x="576" y="581"/>
                  </a:lnTo>
                  <a:lnTo>
                    <a:pt x="566" y="537"/>
                  </a:lnTo>
                  <a:lnTo>
                    <a:pt x="553" y="490"/>
                  </a:lnTo>
                  <a:lnTo>
                    <a:pt x="536" y="441"/>
                  </a:lnTo>
                  <a:lnTo>
                    <a:pt x="517" y="402"/>
                  </a:lnTo>
                  <a:lnTo>
                    <a:pt x="492" y="369"/>
                  </a:lnTo>
                  <a:lnTo>
                    <a:pt x="464" y="339"/>
                  </a:lnTo>
                  <a:lnTo>
                    <a:pt x="432" y="314"/>
                  </a:lnTo>
                  <a:lnTo>
                    <a:pt x="398" y="293"/>
                  </a:lnTo>
                  <a:lnTo>
                    <a:pt x="362" y="275"/>
                  </a:lnTo>
                  <a:lnTo>
                    <a:pt x="324" y="260"/>
                  </a:lnTo>
                  <a:lnTo>
                    <a:pt x="286" y="247"/>
                  </a:lnTo>
                  <a:lnTo>
                    <a:pt x="248" y="238"/>
                  </a:lnTo>
                  <a:lnTo>
                    <a:pt x="210" y="230"/>
                  </a:lnTo>
                  <a:lnTo>
                    <a:pt x="174" y="225"/>
                  </a:lnTo>
                  <a:lnTo>
                    <a:pt x="141" y="220"/>
                  </a:lnTo>
                  <a:lnTo>
                    <a:pt x="120" y="217"/>
                  </a:lnTo>
                  <a:lnTo>
                    <a:pt x="98" y="211"/>
                  </a:lnTo>
                  <a:lnTo>
                    <a:pt x="76" y="204"/>
                  </a:lnTo>
                  <a:lnTo>
                    <a:pt x="56" y="194"/>
                  </a:lnTo>
                  <a:lnTo>
                    <a:pt x="38" y="183"/>
                  </a:lnTo>
                  <a:lnTo>
                    <a:pt x="22" y="170"/>
                  </a:lnTo>
                  <a:lnTo>
                    <a:pt x="10" y="156"/>
                  </a:lnTo>
                  <a:lnTo>
                    <a:pt x="2" y="140"/>
                  </a:lnTo>
                  <a:lnTo>
                    <a:pt x="0" y="123"/>
                  </a:lnTo>
                  <a:lnTo>
                    <a:pt x="2" y="103"/>
                  </a:lnTo>
                  <a:lnTo>
                    <a:pt x="11" y="85"/>
                  </a:lnTo>
                  <a:lnTo>
                    <a:pt x="28" y="64"/>
                  </a:lnTo>
                  <a:lnTo>
                    <a:pt x="53" y="43"/>
                  </a:lnTo>
                  <a:lnTo>
                    <a:pt x="85" y="25"/>
                  </a:lnTo>
                  <a:lnTo>
                    <a:pt x="119" y="12"/>
                  </a:lnTo>
                  <a:lnTo>
                    <a:pt x="154" y="4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14" name="Picture 8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756" y="4383345"/>
            <a:ext cx="609600" cy="609600"/>
          </a:xfrm>
          <a:prstGeom prst="rect">
            <a:avLst/>
          </a:prstGeom>
        </p:spPr>
      </p:pic>
      <p:pic>
        <p:nvPicPr>
          <p:cNvPr id="815" name="Picture 8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49" y="4368289"/>
            <a:ext cx="609600" cy="609600"/>
          </a:xfrm>
          <a:prstGeom prst="rect">
            <a:avLst/>
          </a:prstGeom>
        </p:spPr>
      </p:pic>
      <p:pic>
        <p:nvPicPr>
          <p:cNvPr id="816" name="Picture 8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199" y="1398896"/>
            <a:ext cx="609600" cy="609600"/>
          </a:xfrm>
          <a:prstGeom prst="rect">
            <a:avLst/>
          </a:prstGeom>
        </p:spPr>
      </p:pic>
      <p:pic>
        <p:nvPicPr>
          <p:cNvPr id="817" name="Picture 8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06" y="2793489"/>
            <a:ext cx="609600" cy="609600"/>
          </a:xfrm>
          <a:prstGeom prst="rect">
            <a:avLst/>
          </a:prstGeom>
        </p:spPr>
      </p:pic>
      <p:pic>
        <p:nvPicPr>
          <p:cNvPr id="818" name="Picture 8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13" y="1442039"/>
            <a:ext cx="609600" cy="609600"/>
          </a:xfrm>
          <a:prstGeom prst="rect">
            <a:avLst/>
          </a:prstGeom>
        </p:spPr>
      </p:pic>
      <p:pic>
        <p:nvPicPr>
          <p:cNvPr id="819" name="Picture 8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878" y="2711613"/>
            <a:ext cx="609600" cy="609600"/>
          </a:xfrm>
          <a:prstGeom prst="rect">
            <a:avLst/>
          </a:prstGeom>
        </p:spPr>
      </p:pic>
      <p:sp>
        <p:nvSpPr>
          <p:cNvPr id="820" name="Rectangle 819"/>
          <p:cNvSpPr/>
          <p:nvPr/>
        </p:nvSpPr>
        <p:spPr>
          <a:xfrm>
            <a:off x="9202737" y="2111426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21" name="TextBox 820"/>
          <p:cNvSpPr txBox="1"/>
          <p:nvPr/>
        </p:nvSpPr>
        <p:spPr>
          <a:xfrm>
            <a:off x="9202737" y="1777663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22" name="Rectangle 821"/>
          <p:cNvSpPr/>
          <p:nvPr/>
        </p:nvSpPr>
        <p:spPr>
          <a:xfrm>
            <a:off x="599676" y="2111426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23" name="TextBox 822"/>
          <p:cNvSpPr txBox="1"/>
          <p:nvPr/>
        </p:nvSpPr>
        <p:spPr>
          <a:xfrm>
            <a:off x="599676" y="1777663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24" name="Rectangle 823"/>
          <p:cNvSpPr/>
          <p:nvPr/>
        </p:nvSpPr>
        <p:spPr>
          <a:xfrm>
            <a:off x="9202737" y="3433144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25" name="TextBox 824"/>
          <p:cNvSpPr txBox="1"/>
          <p:nvPr/>
        </p:nvSpPr>
        <p:spPr>
          <a:xfrm>
            <a:off x="9202737" y="3099381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26" name="Rectangle 825"/>
          <p:cNvSpPr/>
          <p:nvPr/>
        </p:nvSpPr>
        <p:spPr>
          <a:xfrm>
            <a:off x="599676" y="3433144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599676" y="3099381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28" name="Rectangle 827"/>
          <p:cNvSpPr/>
          <p:nvPr/>
        </p:nvSpPr>
        <p:spPr>
          <a:xfrm>
            <a:off x="9202736" y="4789207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29" name="TextBox 828"/>
          <p:cNvSpPr txBox="1"/>
          <p:nvPr/>
        </p:nvSpPr>
        <p:spPr>
          <a:xfrm>
            <a:off x="9202736" y="4455444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30" name="Rectangle 829"/>
          <p:cNvSpPr/>
          <p:nvPr/>
        </p:nvSpPr>
        <p:spPr>
          <a:xfrm>
            <a:off x="599675" y="4789207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31" name="TextBox 830"/>
          <p:cNvSpPr txBox="1"/>
          <p:nvPr/>
        </p:nvSpPr>
        <p:spPr>
          <a:xfrm>
            <a:off x="599675" y="4455444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8359" y="723320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8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46" name="Group 16245"/>
          <p:cNvGrpSpPr/>
          <p:nvPr/>
        </p:nvGrpSpPr>
        <p:grpSpPr>
          <a:xfrm>
            <a:off x="4200525" y="1662113"/>
            <a:ext cx="3784601" cy="4368800"/>
            <a:chOff x="4200525" y="1662113"/>
            <a:chExt cx="3784601" cy="4368800"/>
          </a:xfrm>
        </p:grpSpPr>
        <p:sp>
          <p:nvSpPr>
            <p:cNvPr id="1376" name="Freeform 310"/>
            <p:cNvSpPr>
              <a:spLocks/>
            </p:cNvSpPr>
            <p:nvPr/>
          </p:nvSpPr>
          <p:spPr bwMode="auto">
            <a:xfrm>
              <a:off x="4200525" y="2138363"/>
              <a:ext cx="1069975" cy="3421063"/>
            </a:xfrm>
            <a:custGeom>
              <a:avLst/>
              <a:gdLst>
                <a:gd name="T0" fmla="*/ 674 w 674"/>
                <a:gd name="T1" fmla="*/ 0 h 2155"/>
                <a:gd name="T2" fmla="*/ 674 w 674"/>
                <a:gd name="T3" fmla="*/ 2155 h 2155"/>
                <a:gd name="T4" fmla="*/ 0 w 674"/>
                <a:gd name="T5" fmla="*/ 1766 h 2155"/>
                <a:gd name="T6" fmla="*/ 0 w 674"/>
                <a:gd name="T7" fmla="*/ 390 h 2155"/>
                <a:gd name="T8" fmla="*/ 674 w 674"/>
                <a:gd name="T9" fmla="*/ 0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4" h="2155">
                  <a:moveTo>
                    <a:pt x="674" y="0"/>
                  </a:moveTo>
                  <a:lnTo>
                    <a:pt x="674" y="2155"/>
                  </a:lnTo>
                  <a:lnTo>
                    <a:pt x="0" y="1766"/>
                  </a:lnTo>
                  <a:lnTo>
                    <a:pt x="0" y="39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Freeform 311"/>
            <p:cNvSpPr>
              <a:spLocks/>
            </p:cNvSpPr>
            <p:nvPr/>
          </p:nvSpPr>
          <p:spPr bwMode="auto">
            <a:xfrm>
              <a:off x="4200525" y="1662113"/>
              <a:ext cx="2962275" cy="2330450"/>
            </a:xfrm>
            <a:custGeom>
              <a:avLst/>
              <a:gdLst>
                <a:gd name="T0" fmla="*/ 1191 w 1866"/>
                <a:gd name="T1" fmla="*/ 0 h 1468"/>
                <a:gd name="T2" fmla="*/ 1866 w 1866"/>
                <a:gd name="T3" fmla="*/ 390 h 1468"/>
                <a:gd name="T4" fmla="*/ 0 w 1866"/>
                <a:gd name="T5" fmla="*/ 1468 h 1468"/>
                <a:gd name="T6" fmla="*/ 0 w 1866"/>
                <a:gd name="T7" fmla="*/ 689 h 1468"/>
                <a:gd name="T8" fmla="*/ 1191 w 1866"/>
                <a:gd name="T9" fmla="*/ 0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468">
                  <a:moveTo>
                    <a:pt x="1191" y="0"/>
                  </a:moveTo>
                  <a:lnTo>
                    <a:pt x="1866" y="390"/>
                  </a:lnTo>
                  <a:lnTo>
                    <a:pt x="0" y="1468"/>
                  </a:lnTo>
                  <a:lnTo>
                    <a:pt x="0" y="68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Freeform 312"/>
            <p:cNvSpPr>
              <a:spLocks/>
            </p:cNvSpPr>
            <p:nvPr/>
          </p:nvSpPr>
          <p:spPr bwMode="auto">
            <a:xfrm>
              <a:off x="5021263" y="1662113"/>
              <a:ext cx="2963863" cy="2330450"/>
            </a:xfrm>
            <a:custGeom>
              <a:avLst/>
              <a:gdLst>
                <a:gd name="T0" fmla="*/ 674 w 1867"/>
                <a:gd name="T1" fmla="*/ 0 h 1468"/>
                <a:gd name="T2" fmla="*/ 1867 w 1867"/>
                <a:gd name="T3" fmla="*/ 689 h 1468"/>
                <a:gd name="T4" fmla="*/ 1867 w 1867"/>
                <a:gd name="T5" fmla="*/ 1468 h 1468"/>
                <a:gd name="T6" fmla="*/ 0 w 1867"/>
                <a:gd name="T7" fmla="*/ 390 h 1468"/>
                <a:gd name="T8" fmla="*/ 674 w 1867"/>
                <a:gd name="T9" fmla="*/ 0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7" h="1468">
                  <a:moveTo>
                    <a:pt x="674" y="0"/>
                  </a:moveTo>
                  <a:lnTo>
                    <a:pt x="1867" y="689"/>
                  </a:lnTo>
                  <a:lnTo>
                    <a:pt x="1867" y="1468"/>
                  </a:lnTo>
                  <a:lnTo>
                    <a:pt x="0" y="39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Freeform 313"/>
            <p:cNvSpPr>
              <a:spLocks/>
            </p:cNvSpPr>
            <p:nvPr/>
          </p:nvSpPr>
          <p:spPr bwMode="auto">
            <a:xfrm>
              <a:off x="6911975" y="2138363"/>
              <a:ext cx="1073150" cy="3421063"/>
            </a:xfrm>
            <a:custGeom>
              <a:avLst/>
              <a:gdLst>
                <a:gd name="T0" fmla="*/ 0 w 676"/>
                <a:gd name="T1" fmla="*/ 0 h 2155"/>
                <a:gd name="T2" fmla="*/ 676 w 676"/>
                <a:gd name="T3" fmla="*/ 390 h 2155"/>
                <a:gd name="T4" fmla="*/ 676 w 676"/>
                <a:gd name="T5" fmla="*/ 1766 h 2155"/>
                <a:gd name="T6" fmla="*/ 0 w 676"/>
                <a:gd name="T7" fmla="*/ 2155 h 2155"/>
                <a:gd name="T8" fmla="*/ 0 w 676"/>
                <a:gd name="T9" fmla="*/ 0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6" h="2155">
                  <a:moveTo>
                    <a:pt x="0" y="0"/>
                  </a:moveTo>
                  <a:lnTo>
                    <a:pt x="676" y="390"/>
                  </a:lnTo>
                  <a:lnTo>
                    <a:pt x="676" y="1766"/>
                  </a:lnTo>
                  <a:lnTo>
                    <a:pt x="0" y="2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Freeform 314"/>
            <p:cNvSpPr>
              <a:spLocks/>
            </p:cNvSpPr>
            <p:nvPr/>
          </p:nvSpPr>
          <p:spPr bwMode="auto">
            <a:xfrm>
              <a:off x="6091238" y="3700463"/>
              <a:ext cx="1893888" cy="2330450"/>
            </a:xfrm>
            <a:custGeom>
              <a:avLst/>
              <a:gdLst>
                <a:gd name="T0" fmla="*/ 1193 w 1193"/>
                <a:gd name="T1" fmla="*/ 0 h 1468"/>
                <a:gd name="T2" fmla="*/ 1193 w 1193"/>
                <a:gd name="T3" fmla="*/ 779 h 1468"/>
                <a:gd name="T4" fmla="*/ 0 w 1193"/>
                <a:gd name="T5" fmla="*/ 1468 h 1468"/>
                <a:gd name="T6" fmla="*/ 0 w 1193"/>
                <a:gd name="T7" fmla="*/ 689 h 1468"/>
                <a:gd name="T8" fmla="*/ 1193 w 1193"/>
                <a:gd name="T9" fmla="*/ 0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3" h="1468">
                  <a:moveTo>
                    <a:pt x="1193" y="0"/>
                  </a:moveTo>
                  <a:lnTo>
                    <a:pt x="1193" y="779"/>
                  </a:lnTo>
                  <a:lnTo>
                    <a:pt x="0" y="1468"/>
                  </a:lnTo>
                  <a:lnTo>
                    <a:pt x="0" y="689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Freeform 315"/>
            <p:cNvSpPr>
              <a:spLocks/>
            </p:cNvSpPr>
            <p:nvPr/>
          </p:nvSpPr>
          <p:spPr bwMode="auto">
            <a:xfrm>
              <a:off x="5270500" y="4321175"/>
              <a:ext cx="1892300" cy="1709738"/>
            </a:xfrm>
            <a:custGeom>
              <a:avLst/>
              <a:gdLst>
                <a:gd name="T0" fmla="*/ 0 w 1192"/>
                <a:gd name="T1" fmla="*/ 0 h 1077"/>
                <a:gd name="T2" fmla="*/ 1192 w 1192"/>
                <a:gd name="T3" fmla="*/ 687 h 1077"/>
                <a:gd name="T4" fmla="*/ 517 w 1192"/>
                <a:gd name="T5" fmla="*/ 1077 h 1077"/>
                <a:gd name="T6" fmla="*/ 0 w 1192"/>
                <a:gd name="T7" fmla="*/ 780 h 1077"/>
                <a:gd name="T8" fmla="*/ 0 w 1192"/>
                <a:gd name="T9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2" h="1077">
                  <a:moveTo>
                    <a:pt x="0" y="0"/>
                  </a:moveTo>
                  <a:lnTo>
                    <a:pt x="1192" y="687"/>
                  </a:lnTo>
                  <a:lnTo>
                    <a:pt x="517" y="1077"/>
                  </a:lnTo>
                  <a:lnTo>
                    <a:pt x="0" y="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94" name="Rectangle 993"/>
          <p:cNvSpPr/>
          <p:nvPr/>
        </p:nvSpPr>
        <p:spPr>
          <a:xfrm>
            <a:off x="8297324" y="2375763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95" name="TextBox 994"/>
          <p:cNvSpPr txBox="1"/>
          <p:nvPr/>
        </p:nvSpPr>
        <p:spPr>
          <a:xfrm>
            <a:off x="8297324" y="2042000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996" name="Rectangle 995"/>
          <p:cNvSpPr/>
          <p:nvPr/>
        </p:nvSpPr>
        <p:spPr>
          <a:xfrm>
            <a:off x="1475157" y="2375763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97" name="TextBox 996"/>
          <p:cNvSpPr txBox="1"/>
          <p:nvPr/>
        </p:nvSpPr>
        <p:spPr>
          <a:xfrm>
            <a:off x="1475157" y="2042000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998" name="Rectangle 997"/>
          <p:cNvSpPr/>
          <p:nvPr/>
        </p:nvSpPr>
        <p:spPr>
          <a:xfrm>
            <a:off x="8297324" y="3697481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99" name="TextBox 998"/>
          <p:cNvSpPr txBox="1"/>
          <p:nvPr/>
        </p:nvSpPr>
        <p:spPr>
          <a:xfrm>
            <a:off x="8297324" y="3363718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00" name="Rectangle 999"/>
          <p:cNvSpPr/>
          <p:nvPr/>
        </p:nvSpPr>
        <p:spPr>
          <a:xfrm>
            <a:off x="1475157" y="3697481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1" name="TextBox 1000"/>
          <p:cNvSpPr txBox="1"/>
          <p:nvPr/>
        </p:nvSpPr>
        <p:spPr>
          <a:xfrm>
            <a:off x="1475157" y="3363718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02" name="Rectangle 1001"/>
          <p:cNvSpPr/>
          <p:nvPr/>
        </p:nvSpPr>
        <p:spPr>
          <a:xfrm>
            <a:off x="8297323" y="5053544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3" name="TextBox 1002"/>
          <p:cNvSpPr txBox="1"/>
          <p:nvPr/>
        </p:nvSpPr>
        <p:spPr>
          <a:xfrm>
            <a:off x="8297323" y="4719781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04" name="Rectangle 1003"/>
          <p:cNvSpPr/>
          <p:nvPr/>
        </p:nvSpPr>
        <p:spPr>
          <a:xfrm>
            <a:off x="1475156" y="5053544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5" name="TextBox 1004"/>
          <p:cNvSpPr txBox="1"/>
          <p:nvPr/>
        </p:nvSpPr>
        <p:spPr>
          <a:xfrm>
            <a:off x="1475156" y="4719781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1007" name="Picture 100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520" y="2847312"/>
            <a:ext cx="304800" cy="304800"/>
          </a:xfrm>
          <a:prstGeom prst="rect">
            <a:avLst/>
          </a:prstGeom>
        </p:spPr>
      </p:pic>
      <p:pic>
        <p:nvPicPr>
          <p:cNvPr id="1009" name="Picture 10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567381"/>
            <a:ext cx="304800" cy="304800"/>
          </a:xfrm>
          <a:prstGeom prst="rect">
            <a:avLst/>
          </a:prstGeom>
        </p:spPr>
      </p:pic>
      <p:pic>
        <p:nvPicPr>
          <p:cNvPr id="1011" name="Picture 10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77" y="5181379"/>
            <a:ext cx="304800" cy="304800"/>
          </a:xfrm>
          <a:prstGeom prst="rect">
            <a:avLst/>
          </a:prstGeom>
        </p:spPr>
      </p:pic>
      <p:pic>
        <p:nvPicPr>
          <p:cNvPr id="1014" name="Picture 10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67" y="4260388"/>
            <a:ext cx="304800" cy="304800"/>
          </a:xfrm>
          <a:prstGeom prst="rect">
            <a:avLst/>
          </a:prstGeom>
        </p:spPr>
      </p:pic>
      <p:pic>
        <p:nvPicPr>
          <p:cNvPr id="1015" name="Picture 10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50" y="2189489"/>
            <a:ext cx="304800" cy="304800"/>
          </a:xfrm>
          <a:prstGeom prst="rect">
            <a:avLst/>
          </a:prstGeom>
        </p:spPr>
      </p:pic>
      <p:pic>
        <p:nvPicPr>
          <p:cNvPr id="1382" name="Picture 13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148479"/>
            <a:ext cx="304800" cy="304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125532" y="748726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782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Rectangle 993"/>
          <p:cNvSpPr/>
          <p:nvPr/>
        </p:nvSpPr>
        <p:spPr>
          <a:xfrm>
            <a:off x="6839307" y="1978563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95" name="TextBox 994"/>
          <p:cNvSpPr txBox="1"/>
          <p:nvPr/>
        </p:nvSpPr>
        <p:spPr>
          <a:xfrm>
            <a:off x="6839307" y="1644800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00" name="Rectangle 999"/>
          <p:cNvSpPr/>
          <p:nvPr/>
        </p:nvSpPr>
        <p:spPr>
          <a:xfrm>
            <a:off x="3022222" y="3195000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1" name="TextBox 1000"/>
          <p:cNvSpPr txBox="1"/>
          <p:nvPr/>
        </p:nvSpPr>
        <p:spPr>
          <a:xfrm>
            <a:off x="3022222" y="2861237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02" name="Rectangle 1001"/>
          <p:cNvSpPr/>
          <p:nvPr/>
        </p:nvSpPr>
        <p:spPr>
          <a:xfrm>
            <a:off x="6839307" y="4419034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3" name="TextBox 1002"/>
          <p:cNvSpPr txBox="1"/>
          <p:nvPr/>
        </p:nvSpPr>
        <p:spPr>
          <a:xfrm>
            <a:off x="6839307" y="4085271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04" name="Rectangle 1003"/>
          <p:cNvSpPr/>
          <p:nvPr/>
        </p:nvSpPr>
        <p:spPr>
          <a:xfrm>
            <a:off x="3022222" y="5548331"/>
            <a:ext cx="232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5" name="TextBox 1004"/>
          <p:cNvSpPr txBox="1"/>
          <p:nvPr/>
        </p:nvSpPr>
        <p:spPr>
          <a:xfrm>
            <a:off x="3022222" y="5214568"/>
            <a:ext cx="232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416" name="Freeform 19778"/>
          <p:cNvSpPr>
            <a:spLocks/>
          </p:cNvSpPr>
          <p:nvPr/>
        </p:nvSpPr>
        <p:spPr bwMode="auto">
          <a:xfrm>
            <a:off x="6096000" y="1544913"/>
            <a:ext cx="587375" cy="1358900"/>
          </a:xfrm>
          <a:custGeom>
            <a:avLst/>
            <a:gdLst>
              <a:gd name="T0" fmla="*/ 0 w 370"/>
              <a:gd name="T1" fmla="*/ 0 h 856"/>
              <a:gd name="T2" fmla="*/ 370 w 370"/>
              <a:gd name="T3" fmla="*/ 214 h 856"/>
              <a:gd name="T4" fmla="*/ 370 w 370"/>
              <a:gd name="T5" fmla="*/ 642 h 856"/>
              <a:gd name="T6" fmla="*/ 0 w 370"/>
              <a:gd name="T7" fmla="*/ 856 h 856"/>
              <a:gd name="T8" fmla="*/ 0 w 370"/>
              <a:gd name="T9" fmla="*/ 758 h 856"/>
              <a:gd name="T10" fmla="*/ 285 w 370"/>
              <a:gd name="T11" fmla="*/ 593 h 856"/>
              <a:gd name="T12" fmla="*/ 285 w 370"/>
              <a:gd name="T13" fmla="*/ 263 h 856"/>
              <a:gd name="T14" fmla="*/ 0 w 370"/>
              <a:gd name="T15" fmla="*/ 98 h 856"/>
              <a:gd name="T16" fmla="*/ 0 w 37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856">
                <a:moveTo>
                  <a:pt x="0" y="0"/>
                </a:moveTo>
                <a:lnTo>
                  <a:pt x="370" y="214"/>
                </a:lnTo>
                <a:lnTo>
                  <a:pt x="370" y="642"/>
                </a:lnTo>
                <a:lnTo>
                  <a:pt x="0" y="856"/>
                </a:lnTo>
                <a:lnTo>
                  <a:pt x="0" y="758"/>
                </a:lnTo>
                <a:lnTo>
                  <a:pt x="285" y="593"/>
                </a:lnTo>
                <a:lnTo>
                  <a:pt x="285" y="263"/>
                </a:lnTo>
                <a:lnTo>
                  <a:pt x="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17" name="Freeform 19779"/>
          <p:cNvSpPr>
            <a:spLocks/>
          </p:cNvSpPr>
          <p:nvPr/>
        </p:nvSpPr>
        <p:spPr bwMode="auto">
          <a:xfrm>
            <a:off x="5783262" y="1835426"/>
            <a:ext cx="673100" cy="779463"/>
          </a:xfrm>
          <a:custGeom>
            <a:avLst/>
            <a:gdLst>
              <a:gd name="T0" fmla="*/ 212 w 424"/>
              <a:gd name="T1" fmla="*/ 0 h 491"/>
              <a:gd name="T2" fmla="*/ 424 w 424"/>
              <a:gd name="T3" fmla="*/ 123 h 491"/>
              <a:gd name="T4" fmla="*/ 424 w 424"/>
              <a:gd name="T5" fmla="*/ 368 h 491"/>
              <a:gd name="T6" fmla="*/ 212 w 424"/>
              <a:gd name="T7" fmla="*/ 491 h 491"/>
              <a:gd name="T8" fmla="*/ 0 w 424"/>
              <a:gd name="T9" fmla="*/ 368 h 491"/>
              <a:gd name="T10" fmla="*/ 0 w 424"/>
              <a:gd name="T11" fmla="*/ 123 h 491"/>
              <a:gd name="T12" fmla="*/ 212 w 424"/>
              <a:gd name="T13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4" h="491">
                <a:moveTo>
                  <a:pt x="212" y="0"/>
                </a:moveTo>
                <a:lnTo>
                  <a:pt x="424" y="123"/>
                </a:lnTo>
                <a:lnTo>
                  <a:pt x="424" y="368"/>
                </a:lnTo>
                <a:lnTo>
                  <a:pt x="212" y="491"/>
                </a:lnTo>
                <a:lnTo>
                  <a:pt x="0" y="368"/>
                </a:lnTo>
                <a:lnTo>
                  <a:pt x="0" y="123"/>
                </a:lnTo>
                <a:lnTo>
                  <a:pt x="212" y="0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18" name="Freeform 19780"/>
          <p:cNvSpPr>
            <a:spLocks/>
          </p:cNvSpPr>
          <p:nvPr/>
        </p:nvSpPr>
        <p:spPr bwMode="auto">
          <a:xfrm>
            <a:off x="5507037" y="2748238"/>
            <a:ext cx="588963" cy="1358900"/>
          </a:xfrm>
          <a:custGeom>
            <a:avLst/>
            <a:gdLst>
              <a:gd name="T0" fmla="*/ 371 w 371"/>
              <a:gd name="T1" fmla="*/ 0 h 856"/>
              <a:gd name="T2" fmla="*/ 371 w 371"/>
              <a:gd name="T3" fmla="*/ 98 h 856"/>
              <a:gd name="T4" fmla="*/ 85 w 371"/>
              <a:gd name="T5" fmla="*/ 263 h 856"/>
              <a:gd name="T6" fmla="*/ 85 w 371"/>
              <a:gd name="T7" fmla="*/ 593 h 856"/>
              <a:gd name="T8" fmla="*/ 371 w 371"/>
              <a:gd name="T9" fmla="*/ 758 h 856"/>
              <a:gd name="T10" fmla="*/ 371 w 371"/>
              <a:gd name="T11" fmla="*/ 856 h 856"/>
              <a:gd name="T12" fmla="*/ 0 w 371"/>
              <a:gd name="T13" fmla="*/ 642 h 856"/>
              <a:gd name="T14" fmla="*/ 0 w 371"/>
              <a:gd name="T15" fmla="*/ 214 h 856"/>
              <a:gd name="T16" fmla="*/ 371 w 371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856">
                <a:moveTo>
                  <a:pt x="371" y="0"/>
                </a:moveTo>
                <a:lnTo>
                  <a:pt x="371" y="98"/>
                </a:lnTo>
                <a:lnTo>
                  <a:pt x="85" y="263"/>
                </a:lnTo>
                <a:lnTo>
                  <a:pt x="85" y="593"/>
                </a:lnTo>
                <a:lnTo>
                  <a:pt x="371" y="758"/>
                </a:lnTo>
                <a:lnTo>
                  <a:pt x="371" y="856"/>
                </a:lnTo>
                <a:lnTo>
                  <a:pt x="0" y="642"/>
                </a:lnTo>
                <a:lnTo>
                  <a:pt x="0" y="214"/>
                </a:lnTo>
                <a:lnTo>
                  <a:pt x="371" y="0"/>
                </a:lnTo>
                <a:close/>
              </a:path>
            </a:pathLst>
          </a:custGeom>
          <a:solidFill>
            <a:schemeClr val="accent4"/>
          </a:solidFill>
          <a:ln w="0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19" name="Freeform 19781"/>
          <p:cNvSpPr>
            <a:spLocks/>
          </p:cNvSpPr>
          <p:nvPr/>
        </p:nvSpPr>
        <p:spPr bwMode="auto">
          <a:xfrm>
            <a:off x="5734050" y="3038751"/>
            <a:ext cx="673100" cy="779463"/>
          </a:xfrm>
          <a:custGeom>
            <a:avLst/>
            <a:gdLst>
              <a:gd name="T0" fmla="*/ 212 w 424"/>
              <a:gd name="T1" fmla="*/ 0 h 491"/>
              <a:gd name="T2" fmla="*/ 424 w 424"/>
              <a:gd name="T3" fmla="*/ 123 h 491"/>
              <a:gd name="T4" fmla="*/ 424 w 424"/>
              <a:gd name="T5" fmla="*/ 368 h 491"/>
              <a:gd name="T6" fmla="*/ 212 w 424"/>
              <a:gd name="T7" fmla="*/ 491 h 491"/>
              <a:gd name="T8" fmla="*/ 0 w 424"/>
              <a:gd name="T9" fmla="*/ 368 h 491"/>
              <a:gd name="T10" fmla="*/ 0 w 424"/>
              <a:gd name="T11" fmla="*/ 123 h 491"/>
              <a:gd name="T12" fmla="*/ 212 w 424"/>
              <a:gd name="T13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4" h="491">
                <a:moveTo>
                  <a:pt x="212" y="0"/>
                </a:moveTo>
                <a:lnTo>
                  <a:pt x="424" y="123"/>
                </a:lnTo>
                <a:lnTo>
                  <a:pt x="424" y="368"/>
                </a:lnTo>
                <a:lnTo>
                  <a:pt x="212" y="491"/>
                </a:lnTo>
                <a:lnTo>
                  <a:pt x="0" y="368"/>
                </a:lnTo>
                <a:lnTo>
                  <a:pt x="0" y="123"/>
                </a:lnTo>
                <a:lnTo>
                  <a:pt x="212" y="0"/>
                </a:lnTo>
                <a:close/>
              </a:path>
            </a:pathLst>
          </a:custGeom>
          <a:solidFill>
            <a:schemeClr val="accent4"/>
          </a:solidFill>
          <a:ln w="0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20" name="Freeform 19782"/>
          <p:cNvSpPr>
            <a:spLocks/>
          </p:cNvSpPr>
          <p:nvPr/>
        </p:nvSpPr>
        <p:spPr bwMode="auto">
          <a:xfrm>
            <a:off x="6096000" y="3953151"/>
            <a:ext cx="587375" cy="1358900"/>
          </a:xfrm>
          <a:custGeom>
            <a:avLst/>
            <a:gdLst>
              <a:gd name="T0" fmla="*/ 0 w 370"/>
              <a:gd name="T1" fmla="*/ 0 h 856"/>
              <a:gd name="T2" fmla="*/ 370 w 370"/>
              <a:gd name="T3" fmla="*/ 213 h 856"/>
              <a:gd name="T4" fmla="*/ 370 w 370"/>
              <a:gd name="T5" fmla="*/ 641 h 856"/>
              <a:gd name="T6" fmla="*/ 0 w 370"/>
              <a:gd name="T7" fmla="*/ 856 h 856"/>
              <a:gd name="T8" fmla="*/ 0 w 370"/>
              <a:gd name="T9" fmla="*/ 758 h 856"/>
              <a:gd name="T10" fmla="*/ 285 w 370"/>
              <a:gd name="T11" fmla="*/ 593 h 856"/>
              <a:gd name="T12" fmla="*/ 285 w 370"/>
              <a:gd name="T13" fmla="*/ 263 h 856"/>
              <a:gd name="T14" fmla="*/ 0 w 370"/>
              <a:gd name="T15" fmla="*/ 98 h 856"/>
              <a:gd name="T16" fmla="*/ 0 w 37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856">
                <a:moveTo>
                  <a:pt x="0" y="0"/>
                </a:moveTo>
                <a:lnTo>
                  <a:pt x="370" y="213"/>
                </a:lnTo>
                <a:lnTo>
                  <a:pt x="370" y="641"/>
                </a:lnTo>
                <a:lnTo>
                  <a:pt x="0" y="856"/>
                </a:lnTo>
                <a:lnTo>
                  <a:pt x="0" y="758"/>
                </a:lnTo>
                <a:lnTo>
                  <a:pt x="285" y="593"/>
                </a:lnTo>
                <a:lnTo>
                  <a:pt x="285" y="263"/>
                </a:lnTo>
                <a:lnTo>
                  <a:pt x="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chemeClr val="accent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21" name="Freeform 19783"/>
          <p:cNvSpPr>
            <a:spLocks/>
          </p:cNvSpPr>
          <p:nvPr/>
        </p:nvSpPr>
        <p:spPr bwMode="auto">
          <a:xfrm>
            <a:off x="5783262" y="4242076"/>
            <a:ext cx="673100" cy="779463"/>
          </a:xfrm>
          <a:custGeom>
            <a:avLst/>
            <a:gdLst>
              <a:gd name="T0" fmla="*/ 212 w 424"/>
              <a:gd name="T1" fmla="*/ 0 h 491"/>
              <a:gd name="T2" fmla="*/ 424 w 424"/>
              <a:gd name="T3" fmla="*/ 123 h 491"/>
              <a:gd name="T4" fmla="*/ 424 w 424"/>
              <a:gd name="T5" fmla="*/ 368 h 491"/>
              <a:gd name="T6" fmla="*/ 212 w 424"/>
              <a:gd name="T7" fmla="*/ 491 h 491"/>
              <a:gd name="T8" fmla="*/ 0 w 424"/>
              <a:gd name="T9" fmla="*/ 368 h 491"/>
              <a:gd name="T10" fmla="*/ 0 w 424"/>
              <a:gd name="T11" fmla="*/ 123 h 491"/>
              <a:gd name="T12" fmla="*/ 212 w 424"/>
              <a:gd name="T13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4" h="491">
                <a:moveTo>
                  <a:pt x="212" y="0"/>
                </a:moveTo>
                <a:lnTo>
                  <a:pt x="424" y="123"/>
                </a:lnTo>
                <a:lnTo>
                  <a:pt x="424" y="368"/>
                </a:lnTo>
                <a:lnTo>
                  <a:pt x="212" y="491"/>
                </a:lnTo>
                <a:lnTo>
                  <a:pt x="0" y="368"/>
                </a:lnTo>
                <a:lnTo>
                  <a:pt x="0" y="123"/>
                </a:lnTo>
                <a:lnTo>
                  <a:pt x="212" y="0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chemeClr val="accent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22" name="Freeform 19784"/>
          <p:cNvSpPr>
            <a:spLocks/>
          </p:cNvSpPr>
          <p:nvPr/>
        </p:nvSpPr>
        <p:spPr bwMode="auto">
          <a:xfrm>
            <a:off x="5507037" y="5156476"/>
            <a:ext cx="588963" cy="1358900"/>
          </a:xfrm>
          <a:custGeom>
            <a:avLst/>
            <a:gdLst>
              <a:gd name="T0" fmla="*/ 371 w 371"/>
              <a:gd name="T1" fmla="*/ 0 h 856"/>
              <a:gd name="T2" fmla="*/ 371 w 371"/>
              <a:gd name="T3" fmla="*/ 98 h 856"/>
              <a:gd name="T4" fmla="*/ 85 w 371"/>
              <a:gd name="T5" fmla="*/ 263 h 856"/>
              <a:gd name="T6" fmla="*/ 85 w 371"/>
              <a:gd name="T7" fmla="*/ 593 h 856"/>
              <a:gd name="T8" fmla="*/ 371 w 371"/>
              <a:gd name="T9" fmla="*/ 758 h 856"/>
              <a:gd name="T10" fmla="*/ 371 w 371"/>
              <a:gd name="T11" fmla="*/ 856 h 856"/>
              <a:gd name="T12" fmla="*/ 0 w 371"/>
              <a:gd name="T13" fmla="*/ 641 h 856"/>
              <a:gd name="T14" fmla="*/ 0 w 371"/>
              <a:gd name="T15" fmla="*/ 213 h 856"/>
              <a:gd name="T16" fmla="*/ 371 w 371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856">
                <a:moveTo>
                  <a:pt x="371" y="0"/>
                </a:moveTo>
                <a:lnTo>
                  <a:pt x="371" y="98"/>
                </a:lnTo>
                <a:lnTo>
                  <a:pt x="85" y="263"/>
                </a:lnTo>
                <a:lnTo>
                  <a:pt x="85" y="593"/>
                </a:lnTo>
                <a:lnTo>
                  <a:pt x="371" y="758"/>
                </a:lnTo>
                <a:lnTo>
                  <a:pt x="371" y="856"/>
                </a:lnTo>
                <a:lnTo>
                  <a:pt x="0" y="641"/>
                </a:lnTo>
                <a:lnTo>
                  <a:pt x="0" y="213"/>
                </a:lnTo>
                <a:lnTo>
                  <a:pt x="371" y="0"/>
                </a:lnTo>
                <a:close/>
              </a:path>
            </a:pathLst>
          </a:custGeom>
          <a:solidFill>
            <a:schemeClr val="accent6"/>
          </a:solidFill>
          <a:ln w="0">
            <a:solidFill>
              <a:schemeClr val="accent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23" name="Freeform 19785"/>
          <p:cNvSpPr>
            <a:spLocks/>
          </p:cNvSpPr>
          <p:nvPr/>
        </p:nvSpPr>
        <p:spPr bwMode="auto">
          <a:xfrm>
            <a:off x="5734050" y="5445401"/>
            <a:ext cx="673100" cy="779463"/>
          </a:xfrm>
          <a:custGeom>
            <a:avLst/>
            <a:gdLst>
              <a:gd name="T0" fmla="*/ 212 w 424"/>
              <a:gd name="T1" fmla="*/ 0 h 491"/>
              <a:gd name="T2" fmla="*/ 424 w 424"/>
              <a:gd name="T3" fmla="*/ 123 h 491"/>
              <a:gd name="T4" fmla="*/ 424 w 424"/>
              <a:gd name="T5" fmla="*/ 368 h 491"/>
              <a:gd name="T6" fmla="*/ 212 w 424"/>
              <a:gd name="T7" fmla="*/ 491 h 491"/>
              <a:gd name="T8" fmla="*/ 0 w 424"/>
              <a:gd name="T9" fmla="*/ 368 h 491"/>
              <a:gd name="T10" fmla="*/ 0 w 424"/>
              <a:gd name="T11" fmla="*/ 123 h 491"/>
              <a:gd name="T12" fmla="*/ 212 w 424"/>
              <a:gd name="T13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4" h="491">
                <a:moveTo>
                  <a:pt x="212" y="0"/>
                </a:moveTo>
                <a:lnTo>
                  <a:pt x="424" y="123"/>
                </a:lnTo>
                <a:lnTo>
                  <a:pt x="424" y="368"/>
                </a:lnTo>
                <a:lnTo>
                  <a:pt x="212" y="491"/>
                </a:lnTo>
                <a:lnTo>
                  <a:pt x="0" y="368"/>
                </a:lnTo>
                <a:lnTo>
                  <a:pt x="0" y="123"/>
                </a:lnTo>
                <a:lnTo>
                  <a:pt x="212" y="0"/>
                </a:lnTo>
                <a:close/>
              </a:path>
            </a:pathLst>
          </a:custGeom>
          <a:solidFill>
            <a:schemeClr val="accent6"/>
          </a:solidFill>
          <a:ln w="0">
            <a:solidFill>
              <a:schemeClr val="accent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24" name="Picture 204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12" y="2071169"/>
            <a:ext cx="304800" cy="304800"/>
          </a:xfrm>
          <a:prstGeom prst="rect">
            <a:avLst/>
          </a:prstGeom>
        </p:spPr>
      </p:pic>
      <p:pic>
        <p:nvPicPr>
          <p:cNvPr id="20425" name="Picture 204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3279470"/>
            <a:ext cx="304800" cy="304800"/>
          </a:xfrm>
          <a:prstGeom prst="rect">
            <a:avLst/>
          </a:prstGeom>
        </p:spPr>
      </p:pic>
      <p:pic>
        <p:nvPicPr>
          <p:cNvPr id="20426" name="Picture 204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12" y="4501983"/>
            <a:ext cx="304800" cy="304800"/>
          </a:xfrm>
          <a:prstGeom prst="rect">
            <a:avLst/>
          </a:prstGeom>
        </p:spPr>
      </p:pic>
      <p:pic>
        <p:nvPicPr>
          <p:cNvPr id="20427" name="Picture 204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5703721"/>
            <a:ext cx="304800" cy="304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77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16" grpId="0" animBg="1"/>
      <p:bldP spid="20418" grpId="0" animBg="1"/>
      <p:bldP spid="20420" grpId="0" animBg="1"/>
      <p:bldP spid="204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76" name="Group 38075"/>
          <p:cNvGrpSpPr/>
          <p:nvPr/>
        </p:nvGrpSpPr>
        <p:grpSpPr>
          <a:xfrm>
            <a:off x="4583906" y="1510961"/>
            <a:ext cx="3024188" cy="5038726"/>
            <a:chOff x="4562475" y="1492250"/>
            <a:chExt cx="3024188" cy="5038726"/>
          </a:xfrm>
        </p:grpSpPr>
        <p:grpSp>
          <p:nvGrpSpPr>
            <p:cNvPr id="38075" name="Group 38074"/>
            <p:cNvGrpSpPr/>
            <p:nvPr/>
          </p:nvGrpSpPr>
          <p:grpSpPr>
            <a:xfrm>
              <a:off x="4562475" y="1492250"/>
              <a:ext cx="3024188" cy="5038726"/>
              <a:chOff x="4562475" y="1492250"/>
              <a:chExt cx="3024188" cy="5038726"/>
            </a:xfrm>
          </p:grpSpPr>
          <p:sp>
            <p:nvSpPr>
              <p:cNvPr id="1443" name="Freeform 293"/>
              <p:cNvSpPr>
                <a:spLocks/>
              </p:cNvSpPr>
              <p:nvPr/>
            </p:nvSpPr>
            <p:spPr bwMode="auto">
              <a:xfrm>
                <a:off x="4562475" y="3508375"/>
                <a:ext cx="2016125" cy="2016125"/>
              </a:xfrm>
              <a:custGeom>
                <a:avLst/>
                <a:gdLst>
                  <a:gd name="T0" fmla="*/ 635 w 1270"/>
                  <a:gd name="T1" fmla="*/ 0 h 1270"/>
                  <a:gd name="T2" fmla="*/ 1270 w 1270"/>
                  <a:gd name="T3" fmla="*/ 635 h 1270"/>
                  <a:gd name="T4" fmla="*/ 635 w 1270"/>
                  <a:gd name="T5" fmla="*/ 1270 h 1270"/>
                  <a:gd name="T6" fmla="*/ 0 w 1270"/>
                  <a:gd name="T7" fmla="*/ 635 h 1270"/>
                  <a:gd name="T8" fmla="*/ 635 w 1270"/>
                  <a:gd name="T9" fmla="*/ 0 h 1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0" h="1270">
                    <a:moveTo>
                      <a:pt x="635" y="0"/>
                    </a:moveTo>
                    <a:lnTo>
                      <a:pt x="1270" y="635"/>
                    </a:lnTo>
                    <a:lnTo>
                      <a:pt x="635" y="1270"/>
                    </a:lnTo>
                    <a:lnTo>
                      <a:pt x="0" y="635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chemeClr val="bg2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" name="Freeform 294"/>
              <p:cNvSpPr>
                <a:spLocks/>
              </p:cNvSpPr>
              <p:nvPr/>
            </p:nvSpPr>
            <p:spPr bwMode="auto">
              <a:xfrm>
                <a:off x="4562475" y="4011613"/>
                <a:ext cx="1008063" cy="1009650"/>
              </a:xfrm>
              <a:custGeom>
                <a:avLst/>
                <a:gdLst>
                  <a:gd name="T0" fmla="*/ 318 w 635"/>
                  <a:gd name="T1" fmla="*/ 0 h 636"/>
                  <a:gd name="T2" fmla="*/ 635 w 635"/>
                  <a:gd name="T3" fmla="*/ 318 h 636"/>
                  <a:gd name="T4" fmla="*/ 318 w 635"/>
                  <a:gd name="T5" fmla="*/ 636 h 636"/>
                  <a:gd name="T6" fmla="*/ 0 w 635"/>
                  <a:gd name="T7" fmla="*/ 318 h 636"/>
                  <a:gd name="T8" fmla="*/ 318 w 635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5" h="636">
                    <a:moveTo>
                      <a:pt x="318" y="0"/>
                    </a:moveTo>
                    <a:lnTo>
                      <a:pt x="635" y="318"/>
                    </a:lnTo>
                    <a:lnTo>
                      <a:pt x="318" y="636"/>
                    </a:lnTo>
                    <a:lnTo>
                      <a:pt x="0" y="318"/>
                    </a:lnTo>
                    <a:lnTo>
                      <a:pt x="31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5" name="Freeform 421"/>
              <p:cNvSpPr>
                <a:spLocks/>
              </p:cNvSpPr>
              <p:nvPr/>
            </p:nvSpPr>
            <p:spPr bwMode="auto">
              <a:xfrm>
                <a:off x="5570538" y="4516438"/>
                <a:ext cx="2016125" cy="2014538"/>
              </a:xfrm>
              <a:custGeom>
                <a:avLst/>
                <a:gdLst>
                  <a:gd name="T0" fmla="*/ 635 w 1270"/>
                  <a:gd name="T1" fmla="*/ 0 h 1269"/>
                  <a:gd name="T2" fmla="*/ 1270 w 1270"/>
                  <a:gd name="T3" fmla="*/ 635 h 1269"/>
                  <a:gd name="T4" fmla="*/ 635 w 1270"/>
                  <a:gd name="T5" fmla="*/ 1269 h 1269"/>
                  <a:gd name="T6" fmla="*/ 0 w 1270"/>
                  <a:gd name="T7" fmla="*/ 635 h 1269"/>
                  <a:gd name="T8" fmla="*/ 635 w 1270"/>
                  <a:gd name="T9" fmla="*/ 0 h 1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0" h="1269">
                    <a:moveTo>
                      <a:pt x="635" y="0"/>
                    </a:moveTo>
                    <a:lnTo>
                      <a:pt x="1270" y="635"/>
                    </a:lnTo>
                    <a:lnTo>
                      <a:pt x="635" y="1269"/>
                    </a:lnTo>
                    <a:lnTo>
                      <a:pt x="0" y="635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chemeClr val="bg2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7" name="Freeform 542"/>
              <p:cNvSpPr>
                <a:spLocks/>
              </p:cNvSpPr>
              <p:nvPr/>
            </p:nvSpPr>
            <p:spPr bwMode="auto">
              <a:xfrm>
                <a:off x="4562475" y="1492250"/>
                <a:ext cx="2016125" cy="2016125"/>
              </a:xfrm>
              <a:custGeom>
                <a:avLst/>
                <a:gdLst>
                  <a:gd name="T0" fmla="*/ 635 w 1270"/>
                  <a:gd name="T1" fmla="*/ 0 h 1270"/>
                  <a:gd name="T2" fmla="*/ 1270 w 1270"/>
                  <a:gd name="T3" fmla="*/ 635 h 1270"/>
                  <a:gd name="T4" fmla="*/ 635 w 1270"/>
                  <a:gd name="T5" fmla="*/ 1270 h 1270"/>
                  <a:gd name="T6" fmla="*/ 0 w 1270"/>
                  <a:gd name="T7" fmla="*/ 635 h 1270"/>
                  <a:gd name="T8" fmla="*/ 635 w 1270"/>
                  <a:gd name="T9" fmla="*/ 0 h 1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0" h="1270">
                    <a:moveTo>
                      <a:pt x="635" y="0"/>
                    </a:moveTo>
                    <a:lnTo>
                      <a:pt x="1270" y="635"/>
                    </a:lnTo>
                    <a:lnTo>
                      <a:pt x="635" y="1270"/>
                    </a:lnTo>
                    <a:lnTo>
                      <a:pt x="0" y="635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chemeClr val="bg2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8" name="Freeform 543"/>
              <p:cNvSpPr>
                <a:spLocks/>
              </p:cNvSpPr>
              <p:nvPr/>
            </p:nvSpPr>
            <p:spPr bwMode="auto">
              <a:xfrm>
                <a:off x="4562475" y="1995488"/>
                <a:ext cx="1008063" cy="1008063"/>
              </a:xfrm>
              <a:custGeom>
                <a:avLst/>
                <a:gdLst>
                  <a:gd name="T0" fmla="*/ 317 w 635"/>
                  <a:gd name="T1" fmla="*/ 0 h 635"/>
                  <a:gd name="T2" fmla="*/ 635 w 635"/>
                  <a:gd name="T3" fmla="*/ 318 h 635"/>
                  <a:gd name="T4" fmla="*/ 317 w 635"/>
                  <a:gd name="T5" fmla="*/ 635 h 635"/>
                  <a:gd name="T6" fmla="*/ 0 w 635"/>
                  <a:gd name="T7" fmla="*/ 318 h 635"/>
                  <a:gd name="T8" fmla="*/ 317 w 635"/>
                  <a:gd name="T9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5" h="635">
                    <a:moveTo>
                      <a:pt x="317" y="0"/>
                    </a:moveTo>
                    <a:lnTo>
                      <a:pt x="635" y="318"/>
                    </a:lnTo>
                    <a:lnTo>
                      <a:pt x="317" y="635"/>
                    </a:lnTo>
                    <a:lnTo>
                      <a:pt x="0" y="318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9" name="Freeform 671"/>
              <p:cNvSpPr>
                <a:spLocks/>
              </p:cNvSpPr>
              <p:nvPr/>
            </p:nvSpPr>
            <p:spPr bwMode="auto">
              <a:xfrm>
                <a:off x="5570538" y="2500313"/>
                <a:ext cx="2016125" cy="2016125"/>
              </a:xfrm>
              <a:custGeom>
                <a:avLst/>
                <a:gdLst>
                  <a:gd name="T0" fmla="*/ 635 w 1270"/>
                  <a:gd name="T1" fmla="*/ 0 h 1270"/>
                  <a:gd name="T2" fmla="*/ 1270 w 1270"/>
                  <a:gd name="T3" fmla="*/ 635 h 1270"/>
                  <a:gd name="T4" fmla="*/ 635 w 1270"/>
                  <a:gd name="T5" fmla="*/ 1270 h 1270"/>
                  <a:gd name="T6" fmla="*/ 0 w 1270"/>
                  <a:gd name="T7" fmla="*/ 635 h 1270"/>
                  <a:gd name="T8" fmla="*/ 635 w 1270"/>
                  <a:gd name="T9" fmla="*/ 0 h 1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0" h="1270">
                    <a:moveTo>
                      <a:pt x="635" y="0"/>
                    </a:moveTo>
                    <a:lnTo>
                      <a:pt x="1270" y="635"/>
                    </a:lnTo>
                    <a:lnTo>
                      <a:pt x="635" y="1270"/>
                    </a:lnTo>
                    <a:lnTo>
                      <a:pt x="0" y="635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chemeClr val="bg2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0" name="Freeform 672"/>
              <p:cNvSpPr>
                <a:spLocks/>
              </p:cNvSpPr>
              <p:nvPr/>
            </p:nvSpPr>
            <p:spPr bwMode="auto">
              <a:xfrm>
                <a:off x="5570538" y="3003550"/>
                <a:ext cx="1008063" cy="1008063"/>
              </a:xfrm>
              <a:custGeom>
                <a:avLst/>
                <a:gdLst>
                  <a:gd name="T0" fmla="*/ 318 w 635"/>
                  <a:gd name="T1" fmla="*/ 0 h 635"/>
                  <a:gd name="T2" fmla="*/ 635 w 635"/>
                  <a:gd name="T3" fmla="*/ 318 h 635"/>
                  <a:gd name="T4" fmla="*/ 318 w 635"/>
                  <a:gd name="T5" fmla="*/ 635 h 635"/>
                  <a:gd name="T6" fmla="*/ 0 w 635"/>
                  <a:gd name="T7" fmla="*/ 318 h 635"/>
                  <a:gd name="T8" fmla="*/ 318 w 635"/>
                  <a:gd name="T9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5" h="635">
                    <a:moveTo>
                      <a:pt x="318" y="0"/>
                    </a:moveTo>
                    <a:lnTo>
                      <a:pt x="635" y="318"/>
                    </a:lnTo>
                    <a:lnTo>
                      <a:pt x="318" y="635"/>
                    </a:lnTo>
                    <a:lnTo>
                      <a:pt x="0" y="318"/>
                    </a:lnTo>
                    <a:lnTo>
                      <a:pt x="31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52" name="Freeform 672"/>
            <p:cNvSpPr>
              <a:spLocks/>
            </p:cNvSpPr>
            <p:nvPr/>
          </p:nvSpPr>
          <p:spPr bwMode="auto">
            <a:xfrm>
              <a:off x="5570537" y="5019675"/>
              <a:ext cx="1008063" cy="1008063"/>
            </a:xfrm>
            <a:custGeom>
              <a:avLst/>
              <a:gdLst>
                <a:gd name="T0" fmla="*/ 318 w 635"/>
                <a:gd name="T1" fmla="*/ 0 h 635"/>
                <a:gd name="T2" fmla="*/ 635 w 635"/>
                <a:gd name="T3" fmla="*/ 318 h 635"/>
                <a:gd name="T4" fmla="*/ 318 w 635"/>
                <a:gd name="T5" fmla="*/ 635 h 635"/>
                <a:gd name="T6" fmla="*/ 0 w 635"/>
                <a:gd name="T7" fmla="*/ 318 h 635"/>
                <a:gd name="T8" fmla="*/ 318 w 635"/>
                <a:gd name="T9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635">
                  <a:moveTo>
                    <a:pt x="318" y="0"/>
                  </a:moveTo>
                  <a:lnTo>
                    <a:pt x="635" y="318"/>
                  </a:lnTo>
                  <a:lnTo>
                    <a:pt x="318" y="635"/>
                  </a:lnTo>
                  <a:lnTo>
                    <a:pt x="0" y="3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58" name="Rectangle 1457"/>
          <p:cNvSpPr/>
          <p:nvPr/>
        </p:nvSpPr>
        <p:spPr>
          <a:xfrm>
            <a:off x="7633946" y="5416628"/>
            <a:ext cx="4209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59" name="TextBox 1458"/>
          <p:cNvSpPr txBox="1"/>
          <p:nvPr/>
        </p:nvSpPr>
        <p:spPr>
          <a:xfrm>
            <a:off x="7633947" y="5082865"/>
            <a:ext cx="420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62" name="Rectangle 1461"/>
          <p:cNvSpPr/>
          <p:nvPr/>
        </p:nvSpPr>
        <p:spPr>
          <a:xfrm>
            <a:off x="7633945" y="3468680"/>
            <a:ext cx="4209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63" name="TextBox 1462"/>
          <p:cNvSpPr txBox="1"/>
          <p:nvPr/>
        </p:nvSpPr>
        <p:spPr>
          <a:xfrm>
            <a:off x="7633946" y="3134917"/>
            <a:ext cx="420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64" name="Rectangle 1463"/>
          <p:cNvSpPr/>
          <p:nvPr/>
        </p:nvSpPr>
        <p:spPr>
          <a:xfrm>
            <a:off x="386801" y="4428645"/>
            <a:ext cx="4209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65" name="TextBox 1464"/>
          <p:cNvSpPr txBox="1"/>
          <p:nvPr/>
        </p:nvSpPr>
        <p:spPr>
          <a:xfrm>
            <a:off x="386802" y="4094882"/>
            <a:ext cx="420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66" name="Rectangle 1465"/>
          <p:cNvSpPr/>
          <p:nvPr/>
        </p:nvSpPr>
        <p:spPr>
          <a:xfrm>
            <a:off x="375596" y="2500038"/>
            <a:ext cx="4209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67" name="TextBox 1466"/>
          <p:cNvSpPr txBox="1"/>
          <p:nvPr/>
        </p:nvSpPr>
        <p:spPr>
          <a:xfrm>
            <a:off x="375597" y="2166275"/>
            <a:ext cx="420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1468" name="Picture 14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37" y="2347638"/>
            <a:ext cx="304800" cy="304800"/>
          </a:xfrm>
          <a:prstGeom prst="rect">
            <a:avLst/>
          </a:prstGeom>
        </p:spPr>
      </p:pic>
      <p:pic>
        <p:nvPicPr>
          <p:cNvPr id="1469" name="Picture 14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87338"/>
            <a:ext cx="304800" cy="304800"/>
          </a:xfrm>
          <a:prstGeom prst="rect">
            <a:avLst/>
          </a:prstGeom>
        </p:spPr>
      </p:pic>
      <p:pic>
        <p:nvPicPr>
          <p:cNvPr id="1470" name="Picture 14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37" y="4382748"/>
            <a:ext cx="304800" cy="304800"/>
          </a:xfrm>
          <a:prstGeom prst="rect">
            <a:avLst/>
          </a:prstGeom>
        </p:spPr>
      </p:pic>
      <p:pic>
        <p:nvPicPr>
          <p:cNvPr id="1471" name="Picture 14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416628"/>
            <a:ext cx="304800" cy="3048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44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Rectangle 7"/>
          <p:cNvSpPr>
            <a:spLocks noChangeArrowheads="1"/>
          </p:cNvSpPr>
          <p:nvPr/>
        </p:nvSpPr>
        <p:spPr bwMode="auto">
          <a:xfrm>
            <a:off x="0" y="1725800"/>
            <a:ext cx="2697157" cy="1282551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" name="Rectangle 8"/>
          <p:cNvSpPr>
            <a:spLocks noChangeArrowheads="1"/>
          </p:cNvSpPr>
          <p:nvPr/>
        </p:nvSpPr>
        <p:spPr bwMode="auto">
          <a:xfrm>
            <a:off x="0" y="3008349"/>
            <a:ext cx="4067745" cy="1282551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" name="Rectangle 9"/>
          <p:cNvSpPr>
            <a:spLocks noChangeArrowheads="1"/>
          </p:cNvSpPr>
          <p:nvPr/>
        </p:nvSpPr>
        <p:spPr bwMode="auto">
          <a:xfrm>
            <a:off x="0" y="4290900"/>
            <a:ext cx="5530372" cy="1282551"/>
          </a:xfrm>
          <a:prstGeom prst="rect">
            <a:avLst/>
          </a:prstGeom>
          <a:solidFill>
            <a:schemeClr val="accent5"/>
          </a:solidFill>
          <a:ln w="0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" name="Rectangle 10"/>
          <p:cNvSpPr>
            <a:spLocks noChangeArrowheads="1"/>
          </p:cNvSpPr>
          <p:nvPr/>
        </p:nvSpPr>
        <p:spPr bwMode="auto">
          <a:xfrm>
            <a:off x="0" y="5573449"/>
            <a:ext cx="7115051" cy="1284551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" name="Freeform 11"/>
          <p:cNvSpPr>
            <a:spLocks/>
          </p:cNvSpPr>
          <p:nvPr/>
        </p:nvSpPr>
        <p:spPr bwMode="auto">
          <a:xfrm>
            <a:off x="6476778" y="5573449"/>
            <a:ext cx="1278549" cy="1284551"/>
          </a:xfrm>
          <a:custGeom>
            <a:avLst/>
            <a:gdLst>
              <a:gd name="T0" fmla="*/ 319 w 639"/>
              <a:gd name="T1" fmla="*/ 0 h 642"/>
              <a:gd name="T2" fmla="*/ 367 w 639"/>
              <a:gd name="T3" fmla="*/ 3 h 642"/>
              <a:gd name="T4" fmla="*/ 411 w 639"/>
              <a:gd name="T5" fmla="*/ 13 h 642"/>
              <a:gd name="T6" fmla="*/ 454 w 639"/>
              <a:gd name="T7" fmla="*/ 31 h 642"/>
              <a:gd name="T8" fmla="*/ 494 w 639"/>
              <a:gd name="T9" fmla="*/ 52 h 642"/>
              <a:gd name="T10" fmla="*/ 530 w 639"/>
              <a:gd name="T11" fmla="*/ 79 h 642"/>
              <a:gd name="T12" fmla="*/ 560 w 639"/>
              <a:gd name="T13" fmla="*/ 111 h 642"/>
              <a:gd name="T14" fmla="*/ 588 w 639"/>
              <a:gd name="T15" fmla="*/ 147 h 642"/>
              <a:gd name="T16" fmla="*/ 610 w 639"/>
              <a:gd name="T17" fmla="*/ 186 h 642"/>
              <a:gd name="T18" fmla="*/ 626 w 639"/>
              <a:gd name="T19" fmla="*/ 228 h 642"/>
              <a:gd name="T20" fmla="*/ 636 w 639"/>
              <a:gd name="T21" fmla="*/ 274 h 642"/>
              <a:gd name="T22" fmla="*/ 639 w 639"/>
              <a:gd name="T23" fmla="*/ 321 h 642"/>
              <a:gd name="T24" fmla="*/ 636 w 639"/>
              <a:gd name="T25" fmla="*/ 368 h 642"/>
              <a:gd name="T26" fmla="*/ 626 w 639"/>
              <a:gd name="T27" fmla="*/ 413 h 642"/>
              <a:gd name="T28" fmla="*/ 610 w 639"/>
              <a:gd name="T29" fmla="*/ 455 h 642"/>
              <a:gd name="T30" fmla="*/ 588 w 639"/>
              <a:gd name="T31" fmla="*/ 495 h 642"/>
              <a:gd name="T32" fmla="*/ 560 w 639"/>
              <a:gd name="T33" fmla="*/ 531 h 642"/>
              <a:gd name="T34" fmla="*/ 530 w 639"/>
              <a:gd name="T35" fmla="*/ 563 h 642"/>
              <a:gd name="T36" fmla="*/ 494 w 639"/>
              <a:gd name="T37" fmla="*/ 590 h 642"/>
              <a:gd name="T38" fmla="*/ 454 w 639"/>
              <a:gd name="T39" fmla="*/ 611 h 642"/>
              <a:gd name="T40" fmla="*/ 411 w 639"/>
              <a:gd name="T41" fmla="*/ 628 h 642"/>
              <a:gd name="T42" fmla="*/ 367 w 639"/>
              <a:gd name="T43" fmla="*/ 638 h 642"/>
              <a:gd name="T44" fmla="*/ 319 w 639"/>
              <a:gd name="T45" fmla="*/ 642 h 642"/>
              <a:gd name="T46" fmla="*/ 272 w 639"/>
              <a:gd name="T47" fmla="*/ 638 h 642"/>
              <a:gd name="T48" fmla="*/ 226 w 639"/>
              <a:gd name="T49" fmla="*/ 628 h 642"/>
              <a:gd name="T50" fmla="*/ 185 w 639"/>
              <a:gd name="T51" fmla="*/ 611 h 642"/>
              <a:gd name="T52" fmla="*/ 145 w 639"/>
              <a:gd name="T53" fmla="*/ 590 h 642"/>
              <a:gd name="T54" fmla="*/ 109 w 639"/>
              <a:gd name="T55" fmla="*/ 563 h 642"/>
              <a:gd name="T56" fmla="*/ 79 w 639"/>
              <a:gd name="T57" fmla="*/ 531 h 642"/>
              <a:gd name="T58" fmla="*/ 52 w 639"/>
              <a:gd name="T59" fmla="*/ 495 h 642"/>
              <a:gd name="T60" fmla="*/ 29 w 639"/>
              <a:gd name="T61" fmla="*/ 455 h 642"/>
              <a:gd name="T62" fmla="*/ 13 w 639"/>
              <a:gd name="T63" fmla="*/ 413 h 642"/>
              <a:gd name="T64" fmla="*/ 3 w 639"/>
              <a:gd name="T65" fmla="*/ 368 h 642"/>
              <a:gd name="T66" fmla="*/ 0 w 639"/>
              <a:gd name="T67" fmla="*/ 321 h 642"/>
              <a:gd name="T68" fmla="*/ 3 w 639"/>
              <a:gd name="T69" fmla="*/ 274 h 642"/>
              <a:gd name="T70" fmla="*/ 13 w 639"/>
              <a:gd name="T71" fmla="*/ 228 h 642"/>
              <a:gd name="T72" fmla="*/ 29 w 639"/>
              <a:gd name="T73" fmla="*/ 186 h 642"/>
              <a:gd name="T74" fmla="*/ 52 w 639"/>
              <a:gd name="T75" fmla="*/ 147 h 642"/>
              <a:gd name="T76" fmla="*/ 79 w 639"/>
              <a:gd name="T77" fmla="*/ 111 h 642"/>
              <a:gd name="T78" fmla="*/ 109 w 639"/>
              <a:gd name="T79" fmla="*/ 79 h 642"/>
              <a:gd name="T80" fmla="*/ 145 w 639"/>
              <a:gd name="T81" fmla="*/ 52 h 642"/>
              <a:gd name="T82" fmla="*/ 185 w 639"/>
              <a:gd name="T83" fmla="*/ 31 h 642"/>
              <a:gd name="T84" fmla="*/ 226 w 639"/>
              <a:gd name="T85" fmla="*/ 13 h 642"/>
              <a:gd name="T86" fmla="*/ 272 w 639"/>
              <a:gd name="T87" fmla="*/ 3 h 642"/>
              <a:gd name="T88" fmla="*/ 319 w 639"/>
              <a:gd name="T89" fmla="*/ 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39" h="642">
                <a:moveTo>
                  <a:pt x="319" y="0"/>
                </a:moveTo>
                <a:lnTo>
                  <a:pt x="367" y="3"/>
                </a:lnTo>
                <a:lnTo>
                  <a:pt x="411" y="13"/>
                </a:lnTo>
                <a:lnTo>
                  <a:pt x="454" y="31"/>
                </a:lnTo>
                <a:lnTo>
                  <a:pt x="494" y="52"/>
                </a:lnTo>
                <a:lnTo>
                  <a:pt x="530" y="79"/>
                </a:lnTo>
                <a:lnTo>
                  <a:pt x="560" y="111"/>
                </a:lnTo>
                <a:lnTo>
                  <a:pt x="588" y="147"/>
                </a:lnTo>
                <a:lnTo>
                  <a:pt x="610" y="186"/>
                </a:lnTo>
                <a:lnTo>
                  <a:pt x="626" y="228"/>
                </a:lnTo>
                <a:lnTo>
                  <a:pt x="636" y="274"/>
                </a:lnTo>
                <a:lnTo>
                  <a:pt x="639" y="321"/>
                </a:lnTo>
                <a:lnTo>
                  <a:pt x="636" y="368"/>
                </a:lnTo>
                <a:lnTo>
                  <a:pt x="626" y="413"/>
                </a:lnTo>
                <a:lnTo>
                  <a:pt x="610" y="455"/>
                </a:lnTo>
                <a:lnTo>
                  <a:pt x="588" y="495"/>
                </a:lnTo>
                <a:lnTo>
                  <a:pt x="560" y="531"/>
                </a:lnTo>
                <a:lnTo>
                  <a:pt x="530" y="563"/>
                </a:lnTo>
                <a:lnTo>
                  <a:pt x="494" y="590"/>
                </a:lnTo>
                <a:lnTo>
                  <a:pt x="454" y="611"/>
                </a:lnTo>
                <a:lnTo>
                  <a:pt x="411" y="628"/>
                </a:lnTo>
                <a:lnTo>
                  <a:pt x="367" y="638"/>
                </a:lnTo>
                <a:lnTo>
                  <a:pt x="319" y="642"/>
                </a:lnTo>
                <a:lnTo>
                  <a:pt x="272" y="638"/>
                </a:lnTo>
                <a:lnTo>
                  <a:pt x="226" y="628"/>
                </a:lnTo>
                <a:lnTo>
                  <a:pt x="185" y="611"/>
                </a:lnTo>
                <a:lnTo>
                  <a:pt x="145" y="590"/>
                </a:lnTo>
                <a:lnTo>
                  <a:pt x="109" y="563"/>
                </a:lnTo>
                <a:lnTo>
                  <a:pt x="79" y="531"/>
                </a:lnTo>
                <a:lnTo>
                  <a:pt x="52" y="495"/>
                </a:lnTo>
                <a:lnTo>
                  <a:pt x="29" y="455"/>
                </a:lnTo>
                <a:lnTo>
                  <a:pt x="13" y="413"/>
                </a:lnTo>
                <a:lnTo>
                  <a:pt x="3" y="368"/>
                </a:lnTo>
                <a:lnTo>
                  <a:pt x="0" y="321"/>
                </a:lnTo>
                <a:lnTo>
                  <a:pt x="3" y="274"/>
                </a:lnTo>
                <a:lnTo>
                  <a:pt x="13" y="228"/>
                </a:lnTo>
                <a:lnTo>
                  <a:pt x="29" y="186"/>
                </a:lnTo>
                <a:lnTo>
                  <a:pt x="52" y="147"/>
                </a:lnTo>
                <a:lnTo>
                  <a:pt x="79" y="111"/>
                </a:lnTo>
                <a:lnTo>
                  <a:pt x="109" y="79"/>
                </a:lnTo>
                <a:lnTo>
                  <a:pt x="145" y="52"/>
                </a:lnTo>
                <a:lnTo>
                  <a:pt x="185" y="31"/>
                </a:lnTo>
                <a:lnTo>
                  <a:pt x="226" y="13"/>
                </a:lnTo>
                <a:lnTo>
                  <a:pt x="272" y="3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0">
            <a:solidFill>
              <a:schemeClr val="accent6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" name="Freeform 28"/>
          <p:cNvSpPr>
            <a:spLocks/>
          </p:cNvSpPr>
          <p:nvPr/>
        </p:nvSpPr>
        <p:spPr bwMode="auto">
          <a:xfrm>
            <a:off x="2058884" y="1725800"/>
            <a:ext cx="1278549" cy="1282551"/>
          </a:xfrm>
          <a:custGeom>
            <a:avLst/>
            <a:gdLst>
              <a:gd name="T0" fmla="*/ 319 w 639"/>
              <a:gd name="T1" fmla="*/ 0 h 641"/>
              <a:gd name="T2" fmla="*/ 367 w 639"/>
              <a:gd name="T3" fmla="*/ 3 h 641"/>
              <a:gd name="T4" fmla="*/ 411 w 639"/>
              <a:gd name="T5" fmla="*/ 14 h 641"/>
              <a:gd name="T6" fmla="*/ 454 w 639"/>
              <a:gd name="T7" fmla="*/ 30 h 641"/>
              <a:gd name="T8" fmla="*/ 494 w 639"/>
              <a:gd name="T9" fmla="*/ 51 h 641"/>
              <a:gd name="T10" fmla="*/ 530 w 639"/>
              <a:gd name="T11" fmla="*/ 78 h 641"/>
              <a:gd name="T12" fmla="*/ 560 w 639"/>
              <a:gd name="T13" fmla="*/ 110 h 641"/>
              <a:gd name="T14" fmla="*/ 588 w 639"/>
              <a:gd name="T15" fmla="*/ 146 h 641"/>
              <a:gd name="T16" fmla="*/ 610 w 639"/>
              <a:gd name="T17" fmla="*/ 185 h 641"/>
              <a:gd name="T18" fmla="*/ 626 w 639"/>
              <a:gd name="T19" fmla="*/ 227 h 641"/>
              <a:gd name="T20" fmla="*/ 636 w 639"/>
              <a:gd name="T21" fmla="*/ 273 h 641"/>
              <a:gd name="T22" fmla="*/ 639 w 639"/>
              <a:gd name="T23" fmla="*/ 320 h 641"/>
              <a:gd name="T24" fmla="*/ 636 w 639"/>
              <a:gd name="T25" fmla="*/ 368 h 641"/>
              <a:gd name="T26" fmla="*/ 626 w 639"/>
              <a:gd name="T27" fmla="*/ 413 h 641"/>
              <a:gd name="T28" fmla="*/ 610 w 639"/>
              <a:gd name="T29" fmla="*/ 456 h 641"/>
              <a:gd name="T30" fmla="*/ 588 w 639"/>
              <a:gd name="T31" fmla="*/ 495 h 641"/>
              <a:gd name="T32" fmla="*/ 560 w 639"/>
              <a:gd name="T33" fmla="*/ 531 h 641"/>
              <a:gd name="T34" fmla="*/ 530 w 639"/>
              <a:gd name="T35" fmla="*/ 562 h 641"/>
              <a:gd name="T36" fmla="*/ 494 w 639"/>
              <a:gd name="T37" fmla="*/ 589 h 641"/>
              <a:gd name="T38" fmla="*/ 454 w 639"/>
              <a:gd name="T39" fmla="*/ 611 h 641"/>
              <a:gd name="T40" fmla="*/ 411 w 639"/>
              <a:gd name="T41" fmla="*/ 628 h 641"/>
              <a:gd name="T42" fmla="*/ 367 w 639"/>
              <a:gd name="T43" fmla="*/ 637 h 641"/>
              <a:gd name="T44" fmla="*/ 319 w 639"/>
              <a:gd name="T45" fmla="*/ 641 h 641"/>
              <a:gd name="T46" fmla="*/ 272 w 639"/>
              <a:gd name="T47" fmla="*/ 637 h 641"/>
              <a:gd name="T48" fmla="*/ 227 w 639"/>
              <a:gd name="T49" fmla="*/ 628 h 641"/>
              <a:gd name="T50" fmla="*/ 185 w 639"/>
              <a:gd name="T51" fmla="*/ 611 h 641"/>
              <a:gd name="T52" fmla="*/ 145 w 639"/>
              <a:gd name="T53" fmla="*/ 589 h 641"/>
              <a:gd name="T54" fmla="*/ 109 w 639"/>
              <a:gd name="T55" fmla="*/ 562 h 641"/>
              <a:gd name="T56" fmla="*/ 79 w 639"/>
              <a:gd name="T57" fmla="*/ 531 h 641"/>
              <a:gd name="T58" fmla="*/ 52 w 639"/>
              <a:gd name="T59" fmla="*/ 495 h 641"/>
              <a:gd name="T60" fmla="*/ 29 w 639"/>
              <a:gd name="T61" fmla="*/ 456 h 641"/>
              <a:gd name="T62" fmla="*/ 13 w 639"/>
              <a:gd name="T63" fmla="*/ 413 h 641"/>
              <a:gd name="T64" fmla="*/ 4 w 639"/>
              <a:gd name="T65" fmla="*/ 368 h 641"/>
              <a:gd name="T66" fmla="*/ 0 w 639"/>
              <a:gd name="T67" fmla="*/ 320 h 641"/>
              <a:gd name="T68" fmla="*/ 4 w 639"/>
              <a:gd name="T69" fmla="*/ 273 h 641"/>
              <a:gd name="T70" fmla="*/ 13 w 639"/>
              <a:gd name="T71" fmla="*/ 227 h 641"/>
              <a:gd name="T72" fmla="*/ 29 w 639"/>
              <a:gd name="T73" fmla="*/ 185 h 641"/>
              <a:gd name="T74" fmla="*/ 52 w 639"/>
              <a:gd name="T75" fmla="*/ 146 h 641"/>
              <a:gd name="T76" fmla="*/ 79 w 639"/>
              <a:gd name="T77" fmla="*/ 110 h 641"/>
              <a:gd name="T78" fmla="*/ 109 w 639"/>
              <a:gd name="T79" fmla="*/ 78 h 641"/>
              <a:gd name="T80" fmla="*/ 145 w 639"/>
              <a:gd name="T81" fmla="*/ 51 h 641"/>
              <a:gd name="T82" fmla="*/ 185 w 639"/>
              <a:gd name="T83" fmla="*/ 30 h 641"/>
              <a:gd name="T84" fmla="*/ 227 w 639"/>
              <a:gd name="T85" fmla="*/ 14 h 641"/>
              <a:gd name="T86" fmla="*/ 272 w 639"/>
              <a:gd name="T87" fmla="*/ 3 h 641"/>
              <a:gd name="T88" fmla="*/ 319 w 639"/>
              <a:gd name="T89" fmla="*/ 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39" h="641">
                <a:moveTo>
                  <a:pt x="319" y="0"/>
                </a:moveTo>
                <a:lnTo>
                  <a:pt x="367" y="3"/>
                </a:lnTo>
                <a:lnTo>
                  <a:pt x="411" y="14"/>
                </a:lnTo>
                <a:lnTo>
                  <a:pt x="454" y="30"/>
                </a:lnTo>
                <a:lnTo>
                  <a:pt x="494" y="51"/>
                </a:lnTo>
                <a:lnTo>
                  <a:pt x="530" y="78"/>
                </a:lnTo>
                <a:lnTo>
                  <a:pt x="560" y="110"/>
                </a:lnTo>
                <a:lnTo>
                  <a:pt x="588" y="146"/>
                </a:lnTo>
                <a:lnTo>
                  <a:pt x="610" y="185"/>
                </a:lnTo>
                <a:lnTo>
                  <a:pt x="626" y="227"/>
                </a:lnTo>
                <a:lnTo>
                  <a:pt x="636" y="273"/>
                </a:lnTo>
                <a:lnTo>
                  <a:pt x="639" y="320"/>
                </a:lnTo>
                <a:lnTo>
                  <a:pt x="636" y="368"/>
                </a:lnTo>
                <a:lnTo>
                  <a:pt x="626" y="413"/>
                </a:lnTo>
                <a:lnTo>
                  <a:pt x="610" y="456"/>
                </a:lnTo>
                <a:lnTo>
                  <a:pt x="588" y="495"/>
                </a:lnTo>
                <a:lnTo>
                  <a:pt x="560" y="531"/>
                </a:lnTo>
                <a:lnTo>
                  <a:pt x="530" y="562"/>
                </a:lnTo>
                <a:lnTo>
                  <a:pt x="494" y="589"/>
                </a:lnTo>
                <a:lnTo>
                  <a:pt x="454" y="611"/>
                </a:lnTo>
                <a:lnTo>
                  <a:pt x="411" y="628"/>
                </a:lnTo>
                <a:lnTo>
                  <a:pt x="367" y="637"/>
                </a:lnTo>
                <a:lnTo>
                  <a:pt x="319" y="641"/>
                </a:lnTo>
                <a:lnTo>
                  <a:pt x="272" y="637"/>
                </a:lnTo>
                <a:lnTo>
                  <a:pt x="227" y="628"/>
                </a:lnTo>
                <a:lnTo>
                  <a:pt x="185" y="611"/>
                </a:lnTo>
                <a:lnTo>
                  <a:pt x="145" y="589"/>
                </a:lnTo>
                <a:lnTo>
                  <a:pt x="109" y="562"/>
                </a:lnTo>
                <a:lnTo>
                  <a:pt x="79" y="531"/>
                </a:lnTo>
                <a:lnTo>
                  <a:pt x="52" y="495"/>
                </a:lnTo>
                <a:lnTo>
                  <a:pt x="29" y="456"/>
                </a:lnTo>
                <a:lnTo>
                  <a:pt x="13" y="413"/>
                </a:lnTo>
                <a:lnTo>
                  <a:pt x="4" y="368"/>
                </a:lnTo>
                <a:lnTo>
                  <a:pt x="0" y="320"/>
                </a:lnTo>
                <a:lnTo>
                  <a:pt x="4" y="273"/>
                </a:lnTo>
                <a:lnTo>
                  <a:pt x="13" y="227"/>
                </a:lnTo>
                <a:lnTo>
                  <a:pt x="29" y="185"/>
                </a:lnTo>
                <a:lnTo>
                  <a:pt x="52" y="146"/>
                </a:lnTo>
                <a:lnTo>
                  <a:pt x="79" y="110"/>
                </a:lnTo>
                <a:lnTo>
                  <a:pt x="109" y="78"/>
                </a:lnTo>
                <a:lnTo>
                  <a:pt x="145" y="51"/>
                </a:lnTo>
                <a:lnTo>
                  <a:pt x="185" y="30"/>
                </a:lnTo>
                <a:lnTo>
                  <a:pt x="227" y="14"/>
                </a:lnTo>
                <a:lnTo>
                  <a:pt x="272" y="3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0">
            <a:solidFill>
              <a:schemeClr val="accent2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" name="Freeform 29"/>
          <p:cNvSpPr>
            <a:spLocks/>
          </p:cNvSpPr>
          <p:nvPr/>
        </p:nvSpPr>
        <p:spPr bwMode="auto">
          <a:xfrm>
            <a:off x="3429471" y="3008349"/>
            <a:ext cx="1278549" cy="1282551"/>
          </a:xfrm>
          <a:custGeom>
            <a:avLst/>
            <a:gdLst>
              <a:gd name="T0" fmla="*/ 319 w 639"/>
              <a:gd name="T1" fmla="*/ 0 h 641"/>
              <a:gd name="T2" fmla="*/ 367 w 639"/>
              <a:gd name="T3" fmla="*/ 4 h 641"/>
              <a:gd name="T4" fmla="*/ 411 w 639"/>
              <a:gd name="T5" fmla="*/ 14 h 641"/>
              <a:gd name="T6" fmla="*/ 455 w 639"/>
              <a:gd name="T7" fmla="*/ 30 h 641"/>
              <a:gd name="T8" fmla="*/ 494 w 639"/>
              <a:gd name="T9" fmla="*/ 52 h 641"/>
              <a:gd name="T10" fmla="*/ 530 w 639"/>
              <a:gd name="T11" fmla="*/ 79 h 641"/>
              <a:gd name="T12" fmla="*/ 560 w 639"/>
              <a:gd name="T13" fmla="*/ 110 h 641"/>
              <a:gd name="T14" fmla="*/ 588 w 639"/>
              <a:gd name="T15" fmla="*/ 146 h 641"/>
              <a:gd name="T16" fmla="*/ 610 w 639"/>
              <a:gd name="T17" fmla="*/ 185 h 641"/>
              <a:gd name="T18" fmla="*/ 626 w 639"/>
              <a:gd name="T19" fmla="*/ 229 h 641"/>
              <a:gd name="T20" fmla="*/ 636 w 639"/>
              <a:gd name="T21" fmla="*/ 273 h 641"/>
              <a:gd name="T22" fmla="*/ 639 w 639"/>
              <a:gd name="T23" fmla="*/ 320 h 641"/>
              <a:gd name="T24" fmla="*/ 636 w 639"/>
              <a:gd name="T25" fmla="*/ 368 h 641"/>
              <a:gd name="T26" fmla="*/ 626 w 639"/>
              <a:gd name="T27" fmla="*/ 412 h 641"/>
              <a:gd name="T28" fmla="*/ 610 w 639"/>
              <a:gd name="T29" fmla="*/ 456 h 641"/>
              <a:gd name="T30" fmla="*/ 588 w 639"/>
              <a:gd name="T31" fmla="*/ 495 h 641"/>
              <a:gd name="T32" fmla="*/ 560 w 639"/>
              <a:gd name="T33" fmla="*/ 531 h 641"/>
              <a:gd name="T34" fmla="*/ 530 w 639"/>
              <a:gd name="T35" fmla="*/ 562 h 641"/>
              <a:gd name="T36" fmla="*/ 494 w 639"/>
              <a:gd name="T37" fmla="*/ 589 h 641"/>
              <a:gd name="T38" fmla="*/ 455 w 639"/>
              <a:gd name="T39" fmla="*/ 611 h 641"/>
              <a:gd name="T40" fmla="*/ 411 w 639"/>
              <a:gd name="T41" fmla="*/ 627 h 641"/>
              <a:gd name="T42" fmla="*/ 367 w 639"/>
              <a:gd name="T43" fmla="*/ 637 h 641"/>
              <a:gd name="T44" fmla="*/ 319 w 639"/>
              <a:gd name="T45" fmla="*/ 641 h 641"/>
              <a:gd name="T46" fmla="*/ 272 w 639"/>
              <a:gd name="T47" fmla="*/ 637 h 641"/>
              <a:gd name="T48" fmla="*/ 227 w 639"/>
              <a:gd name="T49" fmla="*/ 627 h 641"/>
              <a:gd name="T50" fmla="*/ 185 w 639"/>
              <a:gd name="T51" fmla="*/ 611 h 641"/>
              <a:gd name="T52" fmla="*/ 145 w 639"/>
              <a:gd name="T53" fmla="*/ 589 h 641"/>
              <a:gd name="T54" fmla="*/ 110 w 639"/>
              <a:gd name="T55" fmla="*/ 562 h 641"/>
              <a:gd name="T56" fmla="*/ 78 w 639"/>
              <a:gd name="T57" fmla="*/ 531 h 641"/>
              <a:gd name="T58" fmla="*/ 52 w 639"/>
              <a:gd name="T59" fmla="*/ 495 h 641"/>
              <a:gd name="T60" fmla="*/ 29 w 639"/>
              <a:gd name="T61" fmla="*/ 456 h 641"/>
              <a:gd name="T62" fmla="*/ 13 w 639"/>
              <a:gd name="T63" fmla="*/ 412 h 641"/>
              <a:gd name="T64" fmla="*/ 4 w 639"/>
              <a:gd name="T65" fmla="*/ 368 h 641"/>
              <a:gd name="T66" fmla="*/ 0 w 639"/>
              <a:gd name="T67" fmla="*/ 320 h 641"/>
              <a:gd name="T68" fmla="*/ 4 w 639"/>
              <a:gd name="T69" fmla="*/ 273 h 641"/>
              <a:gd name="T70" fmla="*/ 13 w 639"/>
              <a:gd name="T71" fmla="*/ 229 h 641"/>
              <a:gd name="T72" fmla="*/ 29 w 639"/>
              <a:gd name="T73" fmla="*/ 185 h 641"/>
              <a:gd name="T74" fmla="*/ 52 w 639"/>
              <a:gd name="T75" fmla="*/ 146 h 641"/>
              <a:gd name="T76" fmla="*/ 78 w 639"/>
              <a:gd name="T77" fmla="*/ 110 h 641"/>
              <a:gd name="T78" fmla="*/ 110 w 639"/>
              <a:gd name="T79" fmla="*/ 79 h 641"/>
              <a:gd name="T80" fmla="*/ 145 w 639"/>
              <a:gd name="T81" fmla="*/ 52 h 641"/>
              <a:gd name="T82" fmla="*/ 185 w 639"/>
              <a:gd name="T83" fmla="*/ 30 h 641"/>
              <a:gd name="T84" fmla="*/ 227 w 639"/>
              <a:gd name="T85" fmla="*/ 14 h 641"/>
              <a:gd name="T86" fmla="*/ 272 w 639"/>
              <a:gd name="T87" fmla="*/ 4 h 641"/>
              <a:gd name="T88" fmla="*/ 319 w 639"/>
              <a:gd name="T89" fmla="*/ 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39" h="641">
                <a:moveTo>
                  <a:pt x="319" y="0"/>
                </a:moveTo>
                <a:lnTo>
                  <a:pt x="367" y="4"/>
                </a:lnTo>
                <a:lnTo>
                  <a:pt x="411" y="14"/>
                </a:lnTo>
                <a:lnTo>
                  <a:pt x="455" y="30"/>
                </a:lnTo>
                <a:lnTo>
                  <a:pt x="494" y="52"/>
                </a:lnTo>
                <a:lnTo>
                  <a:pt x="530" y="79"/>
                </a:lnTo>
                <a:lnTo>
                  <a:pt x="560" y="110"/>
                </a:lnTo>
                <a:lnTo>
                  <a:pt x="588" y="146"/>
                </a:lnTo>
                <a:lnTo>
                  <a:pt x="610" y="185"/>
                </a:lnTo>
                <a:lnTo>
                  <a:pt x="626" y="229"/>
                </a:lnTo>
                <a:lnTo>
                  <a:pt x="636" y="273"/>
                </a:lnTo>
                <a:lnTo>
                  <a:pt x="639" y="320"/>
                </a:lnTo>
                <a:lnTo>
                  <a:pt x="636" y="368"/>
                </a:lnTo>
                <a:lnTo>
                  <a:pt x="626" y="412"/>
                </a:lnTo>
                <a:lnTo>
                  <a:pt x="610" y="456"/>
                </a:lnTo>
                <a:lnTo>
                  <a:pt x="588" y="495"/>
                </a:lnTo>
                <a:lnTo>
                  <a:pt x="560" y="531"/>
                </a:lnTo>
                <a:lnTo>
                  <a:pt x="530" y="562"/>
                </a:lnTo>
                <a:lnTo>
                  <a:pt x="494" y="589"/>
                </a:lnTo>
                <a:lnTo>
                  <a:pt x="455" y="611"/>
                </a:lnTo>
                <a:lnTo>
                  <a:pt x="411" y="627"/>
                </a:lnTo>
                <a:lnTo>
                  <a:pt x="367" y="637"/>
                </a:lnTo>
                <a:lnTo>
                  <a:pt x="319" y="641"/>
                </a:lnTo>
                <a:lnTo>
                  <a:pt x="272" y="637"/>
                </a:lnTo>
                <a:lnTo>
                  <a:pt x="227" y="627"/>
                </a:lnTo>
                <a:lnTo>
                  <a:pt x="185" y="611"/>
                </a:lnTo>
                <a:lnTo>
                  <a:pt x="145" y="589"/>
                </a:lnTo>
                <a:lnTo>
                  <a:pt x="110" y="562"/>
                </a:lnTo>
                <a:lnTo>
                  <a:pt x="78" y="531"/>
                </a:lnTo>
                <a:lnTo>
                  <a:pt x="52" y="495"/>
                </a:lnTo>
                <a:lnTo>
                  <a:pt x="29" y="456"/>
                </a:lnTo>
                <a:lnTo>
                  <a:pt x="13" y="412"/>
                </a:lnTo>
                <a:lnTo>
                  <a:pt x="4" y="368"/>
                </a:lnTo>
                <a:lnTo>
                  <a:pt x="0" y="320"/>
                </a:lnTo>
                <a:lnTo>
                  <a:pt x="4" y="273"/>
                </a:lnTo>
                <a:lnTo>
                  <a:pt x="13" y="229"/>
                </a:lnTo>
                <a:lnTo>
                  <a:pt x="29" y="185"/>
                </a:lnTo>
                <a:lnTo>
                  <a:pt x="52" y="146"/>
                </a:lnTo>
                <a:lnTo>
                  <a:pt x="78" y="110"/>
                </a:lnTo>
                <a:lnTo>
                  <a:pt x="110" y="79"/>
                </a:lnTo>
                <a:lnTo>
                  <a:pt x="145" y="52"/>
                </a:lnTo>
                <a:lnTo>
                  <a:pt x="185" y="30"/>
                </a:lnTo>
                <a:lnTo>
                  <a:pt x="227" y="14"/>
                </a:lnTo>
                <a:lnTo>
                  <a:pt x="272" y="4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solidFill>
              <a:schemeClr val="accent4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" name="Freeform 30"/>
          <p:cNvSpPr>
            <a:spLocks/>
          </p:cNvSpPr>
          <p:nvPr/>
        </p:nvSpPr>
        <p:spPr bwMode="auto">
          <a:xfrm>
            <a:off x="4888097" y="4290900"/>
            <a:ext cx="1282551" cy="1282551"/>
          </a:xfrm>
          <a:custGeom>
            <a:avLst/>
            <a:gdLst>
              <a:gd name="T0" fmla="*/ 321 w 641"/>
              <a:gd name="T1" fmla="*/ 0 h 641"/>
              <a:gd name="T2" fmla="*/ 367 w 641"/>
              <a:gd name="T3" fmla="*/ 4 h 641"/>
              <a:gd name="T4" fmla="*/ 413 w 641"/>
              <a:gd name="T5" fmla="*/ 13 h 641"/>
              <a:gd name="T6" fmla="*/ 456 w 641"/>
              <a:gd name="T7" fmla="*/ 30 h 641"/>
              <a:gd name="T8" fmla="*/ 494 w 641"/>
              <a:gd name="T9" fmla="*/ 52 h 641"/>
              <a:gd name="T10" fmla="*/ 530 w 641"/>
              <a:gd name="T11" fmla="*/ 79 h 641"/>
              <a:gd name="T12" fmla="*/ 562 w 641"/>
              <a:gd name="T13" fmla="*/ 110 h 641"/>
              <a:gd name="T14" fmla="*/ 589 w 641"/>
              <a:gd name="T15" fmla="*/ 146 h 641"/>
              <a:gd name="T16" fmla="*/ 611 w 641"/>
              <a:gd name="T17" fmla="*/ 185 h 641"/>
              <a:gd name="T18" fmla="*/ 627 w 641"/>
              <a:gd name="T19" fmla="*/ 228 h 641"/>
              <a:gd name="T20" fmla="*/ 637 w 641"/>
              <a:gd name="T21" fmla="*/ 273 h 641"/>
              <a:gd name="T22" fmla="*/ 641 w 641"/>
              <a:gd name="T23" fmla="*/ 321 h 641"/>
              <a:gd name="T24" fmla="*/ 637 w 641"/>
              <a:gd name="T25" fmla="*/ 368 h 641"/>
              <a:gd name="T26" fmla="*/ 627 w 641"/>
              <a:gd name="T27" fmla="*/ 414 h 641"/>
              <a:gd name="T28" fmla="*/ 611 w 641"/>
              <a:gd name="T29" fmla="*/ 456 h 641"/>
              <a:gd name="T30" fmla="*/ 589 w 641"/>
              <a:gd name="T31" fmla="*/ 495 h 641"/>
              <a:gd name="T32" fmla="*/ 562 w 641"/>
              <a:gd name="T33" fmla="*/ 531 h 641"/>
              <a:gd name="T34" fmla="*/ 530 w 641"/>
              <a:gd name="T35" fmla="*/ 563 h 641"/>
              <a:gd name="T36" fmla="*/ 494 w 641"/>
              <a:gd name="T37" fmla="*/ 590 h 641"/>
              <a:gd name="T38" fmla="*/ 456 w 641"/>
              <a:gd name="T39" fmla="*/ 611 h 641"/>
              <a:gd name="T40" fmla="*/ 413 w 641"/>
              <a:gd name="T41" fmla="*/ 627 h 641"/>
              <a:gd name="T42" fmla="*/ 367 w 641"/>
              <a:gd name="T43" fmla="*/ 638 h 641"/>
              <a:gd name="T44" fmla="*/ 321 w 641"/>
              <a:gd name="T45" fmla="*/ 641 h 641"/>
              <a:gd name="T46" fmla="*/ 274 w 641"/>
              <a:gd name="T47" fmla="*/ 638 h 641"/>
              <a:gd name="T48" fmla="*/ 228 w 641"/>
              <a:gd name="T49" fmla="*/ 627 h 641"/>
              <a:gd name="T50" fmla="*/ 186 w 641"/>
              <a:gd name="T51" fmla="*/ 611 h 641"/>
              <a:gd name="T52" fmla="*/ 147 w 641"/>
              <a:gd name="T53" fmla="*/ 590 h 641"/>
              <a:gd name="T54" fmla="*/ 111 w 641"/>
              <a:gd name="T55" fmla="*/ 563 h 641"/>
              <a:gd name="T56" fmla="*/ 79 w 641"/>
              <a:gd name="T57" fmla="*/ 531 h 641"/>
              <a:gd name="T58" fmla="*/ 52 w 641"/>
              <a:gd name="T59" fmla="*/ 495 h 641"/>
              <a:gd name="T60" fmla="*/ 31 w 641"/>
              <a:gd name="T61" fmla="*/ 456 h 641"/>
              <a:gd name="T62" fmla="*/ 14 w 641"/>
              <a:gd name="T63" fmla="*/ 414 h 641"/>
              <a:gd name="T64" fmla="*/ 4 w 641"/>
              <a:gd name="T65" fmla="*/ 368 h 641"/>
              <a:gd name="T66" fmla="*/ 0 w 641"/>
              <a:gd name="T67" fmla="*/ 321 h 641"/>
              <a:gd name="T68" fmla="*/ 4 w 641"/>
              <a:gd name="T69" fmla="*/ 273 h 641"/>
              <a:gd name="T70" fmla="*/ 14 w 641"/>
              <a:gd name="T71" fmla="*/ 228 h 641"/>
              <a:gd name="T72" fmla="*/ 31 w 641"/>
              <a:gd name="T73" fmla="*/ 185 h 641"/>
              <a:gd name="T74" fmla="*/ 52 w 641"/>
              <a:gd name="T75" fmla="*/ 146 h 641"/>
              <a:gd name="T76" fmla="*/ 79 w 641"/>
              <a:gd name="T77" fmla="*/ 110 h 641"/>
              <a:gd name="T78" fmla="*/ 111 w 641"/>
              <a:gd name="T79" fmla="*/ 79 h 641"/>
              <a:gd name="T80" fmla="*/ 147 w 641"/>
              <a:gd name="T81" fmla="*/ 52 h 641"/>
              <a:gd name="T82" fmla="*/ 186 w 641"/>
              <a:gd name="T83" fmla="*/ 30 h 641"/>
              <a:gd name="T84" fmla="*/ 228 w 641"/>
              <a:gd name="T85" fmla="*/ 13 h 641"/>
              <a:gd name="T86" fmla="*/ 274 w 641"/>
              <a:gd name="T87" fmla="*/ 4 h 641"/>
              <a:gd name="T88" fmla="*/ 321 w 641"/>
              <a:gd name="T89" fmla="*/ 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1" h="641">
                <a:moveTo>
                  <a:pt x="321" y="0"/>
                </a:moveTo>
                <a:lnTo>
                  <a:pt x="367" y="4"/>
                </a:lnTo>
                <a:lnTo>
                  <a:pt x="413" y="13"/>
                </a:lnTo>
                <a:lnTo>
                  <a:pt x="456" y="30"/>
                </a:lnTo>
                <a:lnTo>
                  <a:pt x="494" y="52"/>
                </a:lnTo>
                <a:lnTo>
                  <a:pt x="530" y="79"/>
                </a:lnTo>
                <a:lnTo>
                  <a:pt x="562" y="110"/>
                </a:lnTo>
                <a:lnTo>
                  <a:pt x="589" y="146"/>
                </a:lnTo>
                <a:lnTo>
                  <a:pt x="611" y="185"/>
                </a:lnTo>
                <a:lnTo>
                  <a:pt x="627" y="228"/>
                </a:lnTo>
                <a:lnTo>
                  <a:pt x="637" y="273"/>
                </a:lnTo>
                <a:lnTo>
                  <a:pt x="641" y="321"/>
                </a:lnTo>
                <a:lnTo>
                  <a:pt x="637" y="368"/>
                </a:lnTo>
                <a:lnTo>
                  <a:pt x="627" y="414"/>
                </a:lnTo>
                <a:lnTo>
                  <a:pt x="611" y="456"/>
                </a:lnTo>
                <a:lnTo>
                  <a:pt x="589" y="495"/>
                </a:lnTo>
                <a:lnTo>
                  <a:pt x="562" y="531"/>
                </a:lnTo>
                <a:lnTo>
                  <a:pt x="530" y="563"/>
                </a:lnTo>
                <a:lnTo>
                  <a:pt x="494" y="590"/>
                </a:lnTo>
                <a:lnTo>
                  <a:pt x="456" y="611"/>
                </a:lnTo>
                <a:lnTo>
                  <a:pt x="413" y="627"/>
                </a:lnTo>
                <a:lnTo>
                  <a:pt x="367" y="638"/>
                </a:lnTo>
                <a:lnTo>
                  <a:pt x="321" y="641"/>
                </a:lnTo>
                <a:lnTo>
                  <a:pt x="274" y="638"/>
                </a:lnTo>
                <a:lnTo>
                  <a:pt x="228" y="627"/>
                </a:lnTo>
                <a:lnTo>
                  <a:pt x="186" y="611"/>
                </a:lnTo>
                <a:lnTo>
                  <a:pt x="147" y="590"/>
                </a:lnTo>
                <a:lnTo>
                  <a:pt x="111" y="563"/>
                </a:lnTo>
                <a:lnTo>
                  <a:pt x="79" y="531"/>
                </a:lnTo>
                <a:lnTo>
                  <a:pt x="52" y="495"/>
                </a:lnTo>
                <a:lnTo>
                  <a:pt x="31" y="456"/>
                </a:lnTo>
                <a:lnTo>
                  <a:pt x="14" y="414"/>
                </a:lnTo>
                <a:lnTo>
                  <a:pt x="4" y="368"/>
                </a:lnTo>
                <a:lnTo>
                  <a:pt x="0" y="321"/>
                </a:lnTo>
                <a:lnTo>
                  <a:pt x="4" y="273"/>
                </a:lnTo>
                <a:lnTo>
                  <a:pt x="14" y="228"/>
                </a:lnTo>
                <a:lnTo>
                  <a:pt x="31" y="185"/>
                </a:lnTo>
                <a:lnTo>
                  <a:pt x="52" y="146"/>
                </a:lnTo>
                <a:lnTo>
                  <a:pt x="79" y="110"/>
                </a:lnTo>
                <a:lnTo>
                  <a:pt x="111" y="79"/>
                </a:lnTo>
                <a:lnTo>
                  <a:pt x="147" y="52"/>
                </a:lnTo>
                <a:lnTo>
                  <a:pt x="186" y="30"/>
                </a:lnTo>
                <a:lnTo>
                  <a:pt x="228" y="13"/>
                </a:lnTo>
                <a:lnTo>
                  <a:pt x="274" y="4"/>
                </a:lnTo>
                <a:lnTo>
                  <a:pt x="321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solidFill>
              <a:schemeClr val="accent5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46" name="Picture 5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57" y="2203788"/>
            <a:ext cx="304800" cy="304800"/>
          </a:xfrm>
          <a:prstGeom prst="rect">
            <a:avLst/>
          </a:prstGeom>
        </p:spPr>
      </p:pic>
      <p:pic>
        <p:nvPicPr>
          <p:cNvPr id="547" name="Picture 5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45" y="3497224"/>
            <a:ext cx="304800" cy="304800"/>
          </a:xfrm>
          <a:prstGeom prst="rect">
            <a:avLst/>
          </a:prstGeom>
        </p:spPr>
      </p:pic>
      <p:pic>
        <p:nvPicPr>
          <p:cNvPr id="548" name="Picture 5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49" y="4779774"/>
            <a:ext cx="304800" cy="304800"/>
          </a:xfrm>
          <a:prstGeom prst="rect">
            <a:avLst/>
          </a:prstGeom>
        </p:spPr>
      </p:pic>
      <p:pic>
        <p:nvPicPr>
          <p:cNvPr id="549" name="Picture 5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89" y="6063324"/>
            <a:ext cx="304800" cy="3048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429470" y="223285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29471" y="189909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00057" y="350501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0058" y="317124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28001" y="486135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28002" y="452758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45831" y="6089790"/>
            <a:ext cx="4216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5831" y="5756027"/>
            <a:ext cx="421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4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" grpId="0" animBg="1"/>
      <p:bldP spid="538" grpId="0" animBg="1"/>
      <p:bldP spid="539" grpId="0" animBg="1"/>
      <p:bldP spid="540" grpId="0" animBg="1"/>
      <p:bldP spid="541" grpId="0" animBg="1"/>
      <p:bldP spid="542" grpId="0" animBg="1"/>
      <p:bldP spid="543" grpId="0" animBg="1"/>
      <p:bldP spid="5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13" name="Group 70212"/>
          <p:cNvGrpSpPr/>
          <p:nvPr/>
        </p:nvGrpSpPr>
        <p:grpSpPr>
          <a:xfrm>
            <a:off x="2403987" y="1721457"/>
            <a:ext cx="6872748" cy="5136543"/>
            <a:chOff x="3346450" y="1665288"/>
            <a:chExt cx="4995863" cy="3733800"/>
          </a:xfrm>
        </p:grpSpPr>
        <p:sp>
          <p:nvSpPr>
            <p:cNvPr id="1125" name="Freeform 292"/>
            <p:cNvSpPr>
              <a:spLocks/>
            </p:cNvSpPr>
            <p:nvPr/>
          </p:nvSpPr>
          <p:spPr bwMode="auto">
            <a:xfrm>
              <a:off x="5345113" y="2655888"/>
              <a:ext cx="2006600" cy="1735138"/>
            </a:xfrm>
            <a:custGeom>
              <a:avLst/>
              <a:gdLst>
                <a:gd name="T0" fmla="*/ 0 w 1264"/>
                <a:gd name="T1" fmla="*/ 0 h 1093"/>
                <a:gd name="T2" fmla="*/ 633 w 1264"/>
                <a:gd name="T3" fmla="*/ 0 h 1093"/>
                <a:gd name="T4" fmla="*/ 1264 w 1264"/>
                <a:gd name="T5" fmla="*/ 1093 h 1093"/>
                <a:gd name="T6" fmla="*/ 633 w 1264"/>
                <a:gd name="T7" fmla="*/ 1093 h 1093"/>
                <a:gd name="T8" fmla="*/ 631 w 1264"/>
                <a:gd name="T9" fmla="*/ 1092 h 1093"/>
                <a:gd name="T10" fmla="*/ 0 w 1264"/>
                <a:gd name="T11" fmla="*/ 0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4" h="1093">
                  <a:moveTo>
                    <a:pt x="0" y="0"/>
                  </a:moveTo>
                  <a:lnTo>
                    <a:pt x="633" y="0"/>
                  </a:lnTo>
                  <a:lnTo>
                    <a:pt x="1264" y="1093"/>
                  </a:lnTo>
                  <a:lnTo>
                    <a:pt x="633" y="1093"/>
                  </a:lnTo>
                  <a:lnTo>
                    <a:pt x="631" y="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Freeform 293"/>
            <p:cNvSpPr>
              <a:spLocks/>
            </p:cNvSpPr>
            <p:nvPr/>
          </p:nvSpPr>
          <p:spPr bwMode="auto">
            <a:xfrm>
              <a:off x="5345113" y="1665288"/>
              <a:ext cx="1360488" cy="990600"/>
            </a:xfrm>
            <a:custGeom>
              <a:avLst/>
              <a:gdLst>
                <a:gd name="T0" fmla="*/ 625 w 857"/>
                <a:gd name="T1" fmla="*/ 0 h 624"/>
                <a:gd name="T2" fmla="*/ 857 w 857"/>
                <a:gd name="T3" fmla="*/ 399 h 624"/>
                <a:gd name="T4" fmla="*/ 631 w 857"/>
                <a:gd name="T5" fmla="*/ 624 h 624"/>
                <a:gd name="T6" fmla="*/ 0 w 857"/>
                <a:gd name="T7" fmla="*/ 624 h 624"/>
                <a:gd name="T8" fmla="*/ 625 w 857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624">
                  <a:moveTo>
                    <a:pt x="625" y="0"/>
                  </a:moveTo>
                  <a:lnTo>
                    <a:pt x="857" y="399"/>
                  </a:lnTo>
                  <a:lnTo>
                    <a:pt x="631" y="624"/>
                  </a:lnTo>
                  <a:lnTo>
                    <a:pt x="0" y="624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294"/>
            <p:cNvSpPr>
              <a:spLocks/>
            </p:cNvSpPr>
            <p:nvPr/>
          </p:nvSpPr>
          <p:spPr bwMode="auto">
            <a:xfrm>
              <a:off x="6337300" y="1665288"/>
              <a:ext cx="2005013" cy="1735138"/>
            </a:xfrm>
            <a:custGeom>
              <a:avLst/>
              <a:gdLst>
                <a:gd name="T0" fmla="*/ 0 w 1263"/>
                <a:gd name="T1" fmla="*/ 0 h 1093"/>
                <a:gd name="T2" fmla="*/ 632 w 1263"/>
                <a:gd name="T3" fmla="*/ 0 h 1093"/>
                <a:gd name="T4" fmla="*/ 1263 w 1263"/>
                <a:gd name="T5" fmla="*/ 1093 h 1093"/>
                <a:gd name="T6" fmla="*/ 632 w 1263"/>
                <a:gd name="T7" fmla="*/ 1093 h 1093"/>
                <a:gd name="T8" fmla="*/ 0 w 1263"/>
                <a:gd name="T9" fmla="*/ 0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3" h="1093">
                  <a:moveTo>
                    <a:pt x="0" y="0"/>
                  </a:moveTo>
                  <a:lnTo>
                    <a:pt x="632" y="0"/>
                  </a:lnTo>
                  <a:lnTo>
                    <a:pt x="1263" y="1093"/>
                  </a:lnTo>
                  <a:lnTo>
                    <a:pt x="632" y="10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Freeform 295"/>
            <p:cNvSpPr>
              <a:spLocks/>
            </p:cNvSpPr>
            <p:nvPr/>
          </p:nvSpPr>
          <p:spPr bwMode="auto">
            <a:xfrm>
              <a:off x="3346450" y="3662363"/>
              <a:ext cx="1358900" cy="990600"/>
            </a:xfrm>
            <a:custGeom>
              <a:avLst/>
              <a:gdLst>
                <a:gd name="T0" fmla="*/ 625 w 856"/>
                <a:gd name="T1" fmla="*/ 0 h 624"/>
                <a:gd name="T2" fmla="*/ 856 w 856"/>
                <a:gd name="T3" fmla="*/ 400 h 624"/>
                <a:gd name="T4" fmla="*/ 631 w 856"/>
                <a:gd name="T5" fmla="*/ 624 h 624"/>
                <a:gd name="T6" fmla="*/ 0 w 856"/>
                <a:gd name="T7" fmla="*/ 624 h 624"/>
                <a:gd name="T8" fmla="*/ 625 w 856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6" h="624">
                  <a:moveTo>
                    <a:pt x="625" y="0"/>
                  </a:moveTo>
                  <a:lnTo>
                    <a:pt x="856" y="400"/>
                  </a:lnTo>
                  <a:lnTo>
                    <a:pt x="631" y="624"/>
                  </a:lnTo>
                  <a:lnTo>
                    <a:pt x="0" y="624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Freeform 296"/>
            <p:cNvSpPr>
              <a:spLocks/>
            </p:cNvSpPr>
            <p:nvPr/>
          </p:nvSpPr>
          <p:spPr bwMode="auto">
            <a:xfrm>
              <a:off x="4338638" y="3662363"/>
              <a:ext cx="2005013" cy="1736725"/>
            </a:xfrm>
            <a:custGeom>
              <a:avLst/>
              <a:gdLst>
                <a:gd name="T0" fmla="*/ 0 w 1263"/>
                <a:gd name="T1" fmla="*/ 0 h 1094"/>
                <a:gd name="T2" fmla="*/ 632 w 1263"/>
                <a:gd name="T3" fmla="*/ 0 h 1094"/>
                <a:gd name="T4" fmla="*/ 1263 w 1263"/>
                <a:gd name="T5" fmla="*/ 1094 h 1094"/>
                <a:gd name="T6" fmla="*/ 632 w 1263"/>
                <a:gd name="T7" fmla="*/ 1094 h 1094"/>
                <a:gd name="T8" fmla="*/ 0 w 1263"/>
                <a:gd name="T9" fmla="*/ 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3" h="1094">
                  <a:moveTo>
                    <a:pt x="0" y="0"/>
                  </a:moveTo>
                  <a:lnTo>
                    <a:pt x="632" y="0"/>
                  </a:lnTo>
                  <a:lnTo>
                    <a:pt x="1263" y="1094"/>
                  </a:lnTo>
                  <a:lnTo>
                    <a:pt x="632" y="10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Freeform 297"/>
            <p:cNvSpPr>
              <a:spLocks/>
            </p:cNvSpPr>
            <p:nvPr/>
          </p:nvSpPr>
          <p:spPr bwMode="auto">
            <a:xfrm>
              <a:off x="5337175" y="4389438"/>
              <a:ext cx="2014538" cy="1009650"/>
            </a:xfrm>
            <a:custGeom>
              <a:avLst/>
              <a:gdLst>
                <a:gd name="T0" fmla="*/ 636 w 1269"/>
                <a:gd name="T1" fmla="*/ 0 h 636"/>
                <a:gd name="T2" fmla="*/ 638 w 1269"/>
                <a:gd name="T3" fmla="*/ 1 h 636"/>
                <a:gd name="T4" fmla="*/ 1269 w 1269"/>
                <a:gd name="T5" fmla="*/ 1 h 636"/>
                <a:gd name="T6" fmla="*/ 634 w 1269"/>
                <a:gd name="T7" fmla="*/ 636 h 636"/>
                <a:gd name="T8" fmla="*/ 0 w 1269"/>
                <a:gd name="T9" fmla="*/ 636 h 636"/>
                <a:gd name="T10" fmla="*/ 636 w 1269"/>
                <a:gd name="T11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9" h="636">
                  <a:moveTo>
                    <a:pt x="636" y="0"/>
                  </a:moveTo>
                  <a:lnTo>
                    <a:pt x="638" y="1"/>
                  </a:lnTo>
                  <a:lnTo>
                    <a:pt x="1269" y="1"/>
                  </a:lnTo>
                  <a:lnTo>
                    <a:pt x="634" y="636"/>
                  </a:lnTo>
                  <a:lnTo>
                    <a:pt x="0" y="636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33" name="Picture 11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56" y="3429000"/>
            <a:ext cx="304800" cy="304800"/>
          </a:xfrm>
          <a:prstGeom prst="rect">
            <a:avLst/>
          </a:prstGeom>
        </p:spPr>
      </p:pic>
      <p:pic>
        <p:nvPicPr>
          <p:cNvPr id="1134" name="Picture 1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30" y="4803893"/>
            <a:ext cx="304800" cy="304800"/>
          </a:xfrm>
          <a:prstGeom prst="rect">
            <a:avLst/>
          </a:prstGeom>
        </p:spPr>
      </p:pic>
      <p:pic>
        <p:nvPicPr>
          <p:cNvPr id="1135" name="Picture 11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523" y="5859810"/>
            <a:ext cx="304800" cy="304800"/>
          </a:xfrm>
          <a:prstGeom prst="rect">
            <a:avLst/>
          </a:prstGeom>
        </p:spPr>
      </p:pic>
      <p:sp>
        <p:nvSpPr>
          <p:cNvPr id="1139" name="Rectangle 1138"/>
          <p:cNvSpPr/>
          <p:nvPr/>
        </p:nvSpPr>
        <p:spPr>
          <a:xfrm>
            <a:off x="1237656" y="3598796"/>
            <a:ext cx="4103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140" name="TextBox 1139"/>
          <p:cNvSpPr txBox="1"/>
          <p:nvPr/>
        </p:nvSpPr>
        <p:spPr>
          <a:xfrm>
            <a:off x="1237657" y="3265033"/>
            <a:ext cx="4103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141" name="Oval 1140"/>
          <p:cNvSpPr/>
          <p:nvPr/>
        </p:nvSpPr>
        <p:spPr>
          <a:xfrm>
            <a:off x="434185" y="3277569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2" name="Picture 11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56" y="3490929"/>
            <a:ext cx="304800" cy="304800"/>
          </a:xfrm>
          <a:prstGeom prst="rect">
            <a:avLst/>
          </a:prstGeom>
        </p:spPr>
      </p:pic>
      <p:sp>
        <p:nvSpPr>
          <p:cNvPr id="1143" name="Rectangle 1142"/>
          <p:cNvSpPr/>
          <p:nvPr/>
        </p:nvSpPr>
        <p:spPr>
          <a:xfrm>
            <a:off x="8689911" y="4664564"/>
            <a:ext cx="3415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144" name="TextBox 1143"/>
          <p:cNvSpPr txBox="1"/>
          <p:nvPr/>
        </p:nvSpPr>
        <p:spPr>
          <a:xfrm>
            <a:off x="8689912" y="4330801"/>
            <a:ext cx="34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145" name="Oval 1144"/>
          <p:cNvSpPr/>
          <p:nvPr/>
        </p:nvSpPr>
        <p:spPr>
          <a:xfrm>
            <a:off x="7764585" y="433080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6" name="Picture 11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56" y="4544161"/>
            <a:ext cx="304800" cy="304800"/>
          </a:xfrm>
          <a:prstGeom prst="rect">
            <a:avLst/>
          </a:prstGeom>
        </p:spPr>
      </p:pic>
      <p:sp>
        <p:nvSpPr>
          <p:cNvPr id="1147" name="Rectangle 1146"/>
          <p:cNvSpPr/>
          <p:nvPr/>
        </p:nvSpPr>
        <p:spPr>
          <a:xfrm>
            <a:off x="1237655" y="2292086"/>
            <a:ext cx="4103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148" name="TextBox 1147"/>
          <p:cNvSpPr txBox="1"/>
          <p:nvPr/>
        </p:nvSpPr>
        <p:spPr>
          <a:xfrm>
            <a:off x="1237656" y="1958323"/>
            <a:ext cx="4103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149" name="Oval 1148"/>
          <p:cNvSpPr/>
          <p:nvPr/>
        </p:nvSpPr>
        <p:spPr>
          <a:xfrm>
            <a:off x="434184" y="197085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0" name="Picture 11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56" y="2184219"/>
            <a:ext cx="304800" cy="304800"/>
          </a:xfrm>
          <a:prstGeom prst="rect">
            <a:avLst/>
          </a:prstGeom>
        </p:spPr>
      </p:pic>
      <p:sp>
        <p:nvSpPr>
          <p:cNvPr id="1151" name="TextBox 1150"/>
          <p:cNvSpPr txBox="1"/>
          <p:nvPr/>
        </p:nvSpPr>
        <p:spPr>
          <a:xfrm>
            <a:off x="6912041" y="1851544"/>
            <a:ext cx="100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a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52" name="TextBox 1151"/>
          <p:cNvSpPr txBox="1"/>
          <p:nvPr/>
        </p:nvSpPr>
        <p:spPr>
          <a:xfrm>
            <a:off x="5594303" y="3260096"/>
            <a:ext cx="100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b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53" name="TextBox 1152"/>
          <p:cNvSpPr txBox="1"/>
          <p:nvPr/>
        </p:nvSpPr>
        <p:spPr>
          <a:xfrm>
            <a:off x="4206309" y="4664564"/>
            <a:ext cx="100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c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01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" grpId="0" animBg="1"/>
      <p:bldP spid="1145" grpId="0" animBg="1"/>
      <p:bldP spid="114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1004433" y="789163"/>
            <a:ext cx="4714195" cy="5279674"/>
            <a:chOff x="7535863" y="3046413"/>
            <a:chExt cx="2673350" cy="2994025"/>
          </a:xfrm>
        </p:grpSpPr>
        <p:sp>
          <p:nvSpPr>
            <p:cNvPr id="138" name="Freeform 7"/>
            <p:cNvSpPr>
              <a:spLocks noEditPoints="1"/>
            </p:cNvSpPr>
            <p:nvPr/>
          </p:nvSpPr>
          <p:spPr bwMode="auto">
            <a:xfrm>
              <a:off x="9666288" y="4002088"/>
              <a:ext cx="542925" cy="1611313"/>
            </a:xfrm>
            <a:custGeom>
              <a:avLst/>
              <a:gdLst>
                <a:gd name="T0" fmla="*/ 230 w 342"/>
                <a:gd name="T1" fmla="*/ 185 h 1015"/>
                <a:gd name="T2" fmla="*/ 112 w 342"/>
                <a:gd name="T3" fmla="*/ 244 h 1015"/>
                <a:gd name="T4" fmla="*/ 112 w 342"/>
                <a:gd name="T5" fmla="*/ 368 h 1015"/>
                <a:gd name="T6" fmla="*/ 230 w 342"/>
                <a:gd name="T7" fmla="*/ 311 h 1015"/>
                <a:gd name="T8" fmla="*/ 230 w 342"/>
                <a:gd name="T9" fmla="*/ 185 h 1015"/>
                <a:gd name="T10" fmla="*/ 342 w 342"/>
                <a:gd name="T11" fmla="*/ 0 h 1015"/>
                <a:gd name="T12" fmla="*/ 342 w 342"/>
                <a:gd name="T13" fmla="*/ 837 h 1015"/>
                <a:gd name="T14" fmla="*/ 261 w 342"/>
                <a:gd name="T15" fmla="*/ 879 h 1015"/>
                <a:gd name="T16" fmla="*/ 261 w 342"/>
                <a:gd name="T17" fmla="*/ 575 h 1015"/>
                <a:gd name="T18" fmla="*/ 123 w 342"/>
                <a:gd name="T19" fmla="*/ 638 h 1015"/>
                <a:gd name="T20" fmla="*/ 123 w 342"/>
                <a:gd name="T21" fmla="*/ 951 h 1015"/>
                <a:gd name="T22" fmla="*/ 0 w 342"/>
                <a:gd name="T23" fmla="*/ 1015 h 1015"/>
                <a:gd name="T24" fmla="*/ 0 w 342"/>
                <a:gd name="T25" fmla="*/ 174 h 1015"/>
                <a:gd name="T26" fmla="*/ 342 w 342"/>
                <a:gd name="T27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2" h="1015">
                  <a:moveTo>
                    <a:pt x="230" y="185"/>
                  </a:moveTo>
                  <a:lnTo>
                    <a:pt x="112" y="244"/>
                  </a:lnTo>
                  <a:lnTo>
                    <a:pt x="112" y="368"/>
                  </a:lnTo>
                  <a:lnTo>
                    <a:pt x="230" y="311"/>
                  </a:lnTo>
                  <a:lnTo>
                    <a:pt x="230" y="185"/>
                  </a:lnTo>
                  <a:close/>
                  <a:moveTo>
                    <a:pt x="342" y="0"/>
                  </a:moveTo>
                  <a:lnTo>
                    <a:pt x="342" y="837"/>
                  </a:lnTo>
                  <a:lnTo>
                    <a:pt x="261" y="879"/>
                  </a:lnTo>
                  <a:lnTo>
                    <a:pt x="261" y="575"/>
                  </a:lnTo>
                  <a:lnTo>
                    <a:pt x="123" y="638"/>
                  </a:lnTo>
                  <a:lnTo>
                    <a:pt x="123" y="951"/>
                  </a:lnTo>
                  <a:lnTo>
                    <a:pt x="0" y="1015"/>
                  </a:lnTo>
                  <a:lnTo>
                    <a:pt x="0" y="17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/>
            </p:cNvSpPr>
            <p:nvPr/>
          </p:nvSpPr>
          <p:spPr bwMode="auto">
            <a:xfrm>
              <a:off x="9371013" y="4130675"/>
              <a:ext cx="295275" cy="1482725"/>
            </a:xfrm>
            <a:custGeom>
              <a:avLst/>
              <a:gdLst>
                <a:gd name="T0" fmla="*/ 0 w 186"/>
                <a:gd name="T1" fmla="*/ 0 h 934"/>
                <a:gd name="T2" fmla="*/ 186 w 186"/>
                <a:gd name="T3" fmla="*/ 93 h 934"/>
                <a:gd name="T4" fmla="*/ 186 w 186"/>
                <a:gd name="T5" fmla="*/ 934 h 934"/>
                <a:gd name="T6" fmla="*/ 0 w 186"/>
                <a:gd name="T7" fmla="*/ 839 h 934"/>
                <a:gd name="T8" fmla="*/ 0 w 186"/>
                <a:gd name="T9" fmla="*/ 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934">
                  <a:moveTo>
                    <a:pt x="0" y="0"/>
                  </a:moveTo>
                  <a:lnTo>
                    <a:pt x="186" y="93"/>
                  </a:lnTo>
                  <a:lnTo>
                    <a:pt x="186" y="934"/>
                  </a:lnTo>
                  <a:lnTo>
                    <a:pt x="0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/>
            </p:cNvSpPr>
            <p:nvPr/>
          </p:nvSpPr>
          <p:spPr bwMode="auto">
            <a:xfrm>
              <a:off x="9371013" y="3849688"/>
              <a:ext cx="838200" cy="428625"/>
            </a:xfrm>
            <a:custGeom>
              <a:avLst/>
              <a:gdLst>
                <a:gd name="T0" fmla="*/ 92 w 528"/>
                <a:gd name="T1" fmla="*/ 0 h 270"/>
                <a:gd name="T2" fmla="*/ 92 w 528"/>
                <a:gd name="T3" fmla="*/ 66 h 270"/>
                <a:gd name="T4" fmla="*/ 94 w 528"/>
                <a:gd name="T5" fmla="*/ 68 h 270"/>
                <a:gd name="T6" fmla="*/ 101 w 528"/>
                <a:gd name="T7" fmla="*/ 75 h 270"/>
                <a:gd name="T8" fmla="*/ 112 w 528"/>
                <a:gd name="T9" fmla="*/ 85 h 270"/>
                <a:gd name="T10" fmla="*/ 127 w 528"/>
                <a:gd name="T11" fmla="*/ 96 h 270"/>
                <a:gd name="T12" fmla="*/ 145 w 528"/>
                <a:gd name="T13" fmla="*/ 105 h 270"/>
                <a:gd name="T14" fmla="*/ 167 w 528"/>
                <a:gd name="T15" fmla="*/ 110 h 270"/>
                <a:gd name="T16" fmla="*/ 191 w 528"/>
                <a:gd name="T17" fmla="*/ 112 h 270"/>
                <a:gd name="T18" fmla="*/ 219 w 528"/>
                <a:gd name="T19" fmla="*/ 107 h 270"/>
                <a:gd name="T20" fmla="*/ 247 w 528"/>
                <a:gd name="T21" fmla="*/ 92 h 270"/>
                <a:gd name="T22" fmla="*/ 278 w 528"/>
                <a:gd name="T23" fmla="*/ 66 h 270"/>
                <a:gd name="T24" fmla="*/ 278 w 528"/>
                <a:gd name="T25" fmla="*/ 0 h 270"/>
                <a:gd name="T26" fmla="*/ 528 w 528"/>
                <a:gd name="T27" fmla="*/ 96 h 270"/>
                <a:gd name="T28" fmla="*/ 186 w 528"/>
                <a:gd name="T29" fmla="*/ 270 h 270"/>
                <a:gd name="T30" fmla="*/ 0 w 528"/>
                <a:gd name="T31" fmla="*/ 177 h 270"/>
                <a:gd name="T32" fmla="*/ 0 w 528"/>
                <a:gd name="T33" fmla="*/ 35 h 270"/>
                <a:gd name="T34" fmla="*/ 92 w 528"/>
                <a:gd name="T3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8" h="270">
                  <a:moveTo>
                    <a:pt x="92" y="0"/>
                  </a:moveTo>
                  <a:lnTo>
                    <a:pt x="92" y="66"/>
                  </a:lnTo>
                  <a:lnTo>
                    <a:pt x="94" y="68"/>
                  </a:lnTo>
                  <a:lnTo>
                    <a:pt x="101" y="75"/>
                  </a:lnTo>
                  <a:lnTo>
                    <a:pt x="112" y="85"/>
                  </a:lnTo>
                  <a:lnTo>
                    <a:pt x="127" y="96"/>
                  </a:lnTo>
                  <a:lnTo>
                    <a:pt x="145" y="105"/>
                  </a:lnTo>
                  <a:lnTo>
                    <a:pt x="167" y="110"/>
                  </a:lnTo>
                  <a:lnTo>
                    <a:pt x="191" y="112"/>
                  </a:lnTo>
                  <a:lnTo>
                    <a:pt x="219" y="107"/>
                  </a:lnTo>
                  <a:lnTo>
                    <a:pt x="247" y="92"/>
                  </a:lnTo>
                  <a:lnTo>
                    <a:pt x="278" y="66"/>
                  </a:lnTo>
                  <a:lnTo>
                    <a:pt x="278" y="0"/>
                  </a:lnTo>
                  <a:lnTo>
                    <a:pt x="528" y="96"/>
                  </a:lnTo>
                  <a:lnTo>
                    <a:pt x="186" y="270"/>
                  </a:lnTo>
                  <a:lnTo>
                    <a:pt x="0" y="177"/>
                  </a:lnTo>
                  <a:lnTo>
                    <a:pt x="0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 noEditPoints="1"/>
            </p:cNvSpPr>
            <p:nvPr/>
          </p:nvSpPr>
          <p:spPr bwMode="auto">
            <a:xfrm>
              <a:off x="8650288" y="3721100"/>
              <a:ext cx="720725" cy="2135188"/>
            </a:xfrm>
            <a:custGeom>
              <a:avLst/>
              <a:gdLst>
                <a:gd name="T0" fmla="*/ 329 w 454"/>
                <a:gd name="T1" fmla="*/ 1172 h 1345"/>
                <a:gd name="T2" fmla="*/ 329 w 454"/>
                <a:gd name="T3" fmla="*/ 1172 h 1345"/>
                <a:gd name="T4" fmla="*/ 191 w 454"/>
                <a:gd name="T5" fmla="*/ 1244 h 1345"/>
                <a:gd name="T6" fmla="*/ 191 w 454"/>
                <a:gd name="T7" fmla="*/ 1244 h 1345"/>
                <a:gd name="T8" fmla="*/ 329 w 454"/>
                <a:gd name="T9" fmla="*/ 1172 h 1345"/>
                <a:gd name="T10" fmla="*/ 202 w 454"/>
                <a:gd name="T11" fmla="*/ 638 h 1345"/>
                <a:gd name="T12" fmla="*/ 83 w 454"/>
                <a:gd name="T13" fmla="*/ 697 h 1345"/>
                <a:gd name="T14" fmla="*/ 83 w 454"/>
                <a:gd name="T15" fmla="*/ 821 h 1345"/>
                <a:gd name="T16" fmla="*/ 202 w 454"/>
                <a:gd name="T17" fmla="*/ 764 h 1345"/>
                <a:gd name="T18" fmla="*/ 202 w 454"/>
                <a:gd name="T19" fmla="*/ 638 h 1345"/>
                <a:gd name="T20" fmla="*/ 390 w 454"/>
                <a:gd name="T21" fmla="*/ 561 h 1345"/>
                <a:gd name="T22" fmla="*/ 270 w 454"/>
                <a:gd name="T23" fmla="*/ 620 h 1345"/>
                <a:gd name="T24" fmla="*/ 270 w 454"/>
                <a:gd name="T25" fmla="*/ 743 h 1345"/>
                <a:gd name="T26" fmla="*/ 390 w 454"/>
                <a:gd name="T27" fmla="*/ 686 h 1345"/>
                <a:gd name="T28" fmla="*/ 390 w 454"/>
                <a:gd name="T29" fmla="*/ 561 h 1345"/>
                <a:gd name="T30" fmla="*/ 202 w 454"/>
                <a:gd name="T31" fmla="*/ 429 h 1345"/>
                <a:gd name="T32" fmla="*/ 83 w 454"/>
                <a:gd name="T33" fmla="*/ 488 h 1345"/>
                <a:gd name="T34" fmla="*/ 83 w 454"/>
                <a:gd name="T35" fmla="*/ 611 h 1345"/>
                <a:gd name="T36" fmla="*/ 202 w 454"/>
                <a:gd name="T37" fmla="*/ 554 h 1345"/>
                <a:gd name="T38" fmla="*/ 202 w 454"/>
                <a:gd name="T39" fmla="*/ 429 h 1345"/>
                <a:gd name="T40" fmla="*/ 390 w 454"/>
                <a:gd name="T41" fmla="*/ 351 h 1345"/>
                <a:gd name="T42" fmla="*/ 270 w 454"/>
                <a:gd name="T43" fmla="*/ 410 h 1345"/>
                <a:gd name="T44" fmla="*/ 270 w 454"/>
                <a:gd name="T45" fmla="*/ 534 h 1345"/>
                <a:gd name="T46" fmla="*/ 390 w 454"/>
                <a:gd name="T47" fmla="*/ 477 h 1345"/>
                <a:gd name="T48" fmla="*/ 390 w 454"/>
                <a:gd name="T49" fmla="*/ 351 h 1345"/>
                <a:gd name="T50" fmla="*/ 202 w 454"/>
                <a:gd name="T51" fmla="*/ 221 h 1345"/>
                <a:gd name="T52" fmla="*/ 83 w 454"/>
                <a:gd name="T53" fmla="*/ 280 h 1345"/>
                <a:gd name="T54" fmla="*/ 83 w 454"/>
                <a:gd name="T55" fmla="*/ 401 h 1345"/>
                <a:gd name="T56" fmla="*/ 202 w 454"/>
                <a:gd name="T57" fmla="*/ 344 h 1345"/>
                <a:gd name="T58" fmla="*/ 202 w 454"/>
                <a:gd name="T59" fmla="*/ 221 h 1345"/>
                <a:gd name="T60" fmla="*/ 390 w 454"/>
                <a:gd name="T61" fmla="*/ 142 h 1345"/>
                <a:gd name="T62" fmla="*/ 270 w 454"/>
                <a:gd name="T63" fmla="*/ 202 h 1345"/>
                <a:gd name="T64" fmla="*/ 270 w 454"/>
                <a:gd name="T65" fmla="*/ 324 h 1345"/>
                <a:gd name="T66" fmla="*/ 390 w 454"/>
                <a:gd name="T67" fmla="*/ 267 h 1345"/>
                <a:gd name="T68" fmla="*/ 390 w 454"/>
                <a:gd name="T69" fmla="*/ 142 h 1345"/>
                <a:gd name="T70" fmla="*/ 454 w 454"/>
                <a:gd name="T71" fmla="*/ 0 h 1345"/>
                <a:gd name="T72" fmla="*/ 454 w 454"/>
                <a:gd name="T73" fmla="*/ 1108 h 1345"/>
                <a:gd name="T74" fmla="*/ 329 w 454"/>
                <a:gd name="T75" fmla="*/ 1172 h 1345"/>
                <a:gd name="T76" fmla="*/ 329 w 454"/>
                <a:gd name="T77" fmla="*/ 868 h 1345"/>
                <a:gd name="T78" fmla="*/ 191 w 454"/>
                <a:gd name="T79" fmla="*/ 931 h 1345"/>
                <a:gd name="T80" fmla="*/ 191 w 454"/>
                <a:gd name="T81" fmla="*/ 1244 h 1345"/>
                <a:gd name="T82" fmla="*/ 0 w 454"/>
                <a:gd name="T83" fmla="*/ 1345 h 1345"/>
                <a:gd name="T84" fmla="*/ 0 w 454"/>
                <a:gd name="T85" fmla="*/ 232 h 1345"/>
                <a:gd name="T86" fmla="*/ 454 w 454"/>
                <a:gd name="T87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4" h="1345">
                  <a:moveTo>
                    <a:pt x="329" y="1172"/>
                  </a:moveTo>
                  <a:lnTo>
                    <a:pt x="329" y="1172"/>
                  </a:lnTo>
                  <a:lnTo>
                    <a:pt x="191" y="1244"/>
                  </a:lnTo>
                  <a:lnTo>
                    <a:pt x="191" y="1244"/>
                  </a:lnTo>
                  <a:lnTo>
                    <a:pt x="329" y="1172"/>
                  </a:lnTo>
                  <a:close/>
                  <a:moveTo>
                    <a:pt x="202" y="638"/>
                  </a:moveTo>
                  <a:lnTo>
                    <a:pt x="83" y="697"/>
                  </a:lnTo>
                  <a:lnTo>
                    <a:pt x="83" y="821"/>
                  </a:lnTo>
                  <a:lnTo>
                    <a:pt x="202" y="764"/>
                  </a:lnTo>
                  <a:lnTo>
                    <a:pt x="202" y="638"/>
                  </a:lnTo>
                  <a:close/>
                  <a:moveTo>
                    <a:pt x="390" y="561"/>
                  </a:moveTo>
                  <a:lnTo>
                    <a:pt x="270" y="620"/>
                  </a:lnTo>
                  <a:lnTo>
                    <a:pt x="270" y="743"/>
                  </a:lnTo>
                  <a:lnTo>
                    <a:pt x="390" y="686"/>
                  </a:lnTo>
                  <a:lnTo>
                    <a:pt x="390" y="561"/>
                  </a:lnTo>
                  <a:close/>
                  <a:moveTo>
                    <a:pt x="202" y="429"/>
                  </a:moveTo>
                  <a:lnTo>
                    <a:pt x="83" y="488"/>
                  </a:lnTo>
                  <a:lnTo>
                    <a:pt x="83" y="611"/>
                  </a:lnTo>
                  <a:lnTo>
                    <a:pt x="202" y="554"/>
                  </a:lnTo>
                  <a:lnTo>
                    <a:pt x="202" y="429"/>
                  </a:lnTo>
                  <a:close/>
                  <a:moveTo>
                    <a:pt x="390" y="351"/>
                  </a:moveTo>
                  <a:lnTo>
                    <a:pt x="270" y="410"/>
                  </a:lnTo>
                  <a:lnTo>
                    <a:pt x="270" y="534"/>
                  </a:lnTo>
                  <a:lnTo>
                    <a:pt x="390" y="477"/>
                  </a:lnTo>
                  <a:lnTo>
                    <a:pt x="390" y="351"/>
                  </a:lnTo>
                  <a:close/>
                  <a:moveTo>
                    <a:pt x="202" y="221"/>
                  </a:moveTo>
                  <a:lnTo>
                    <a:pt x="83" y="280"/>
                  </a:lnTo>
                  <a:lnTo>
                    <a:pt x="83" y="401"/>
                  </a:lnTo>
                  <a:lnTo>
                    <a:pt x="202" y="344"/>
                  </a:lnTo>
                  <a:lnTo>
                    <a:pt x="202" y="221"/>
                  </a:lnTo>
                  <a:close/>
                  <a:moveTo>
                    <a:pt x="390" y="142"/>
                  </a:moveTo>
                  <a:lnTo>
                    <a:pt x="270" y="202"/>
                  </a:lnTo>
                  <a:lnTo>
                    <a:pt x="270" y="324"/>
                  </a:lnTo>
                  <a:lnTo>
                    <a:pt x="390" y="267"/>
                  </a:lnTo>
                  <a:lnTo>
                    <a:pt x="390" y="142"/>
                  </a:lnTo>
                  <a:close/>
                  <a:moveTo>
                    <a:pt x="454" y="0"/>
                  </a:moveTo>
                  <a:lnTo>
                    <a:pt x="454" y="1108"/>
                  </a:lnTo>
                  <a:lnTo>
                    <a:pt x="329" y="1172"/>
                  </a:lnTo>
                  <a:lnTo>
                    <a:pt x="329" y="868"/>
                  </a:lnTo>
                  <a:lnTo>
                    <a:pt x="191" y="931"/>
                  </a:lnTo>
                  <a:lnTo>
                    <a:pt x="191" y="1244"/>
                  </a:lnTo>
                  <a:lnTo>
                    <a:pt x="0" y="1345"/>
                  </a:lnTo>
                  <a:lnTo>
                    <a:pt x="0" y="232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/>
            </p:cNvSpPr>
            <p:nvPr/>
          </p:nvSpPr>
          <p:spPr bwMode="auto">
            <a:xfrm>
              <a:off x="7929563" y="3721100"/>
              <a:ext cx="720725" cy="2135188"/>
            </a:xfrm>
            <a:custGeom>
              <a:avLst/>
              <a:gdLst>
                <a:gd name="T0" fmla="*/ 0 w 454"/>
                <a:gd name="T1" fmla="*/ 0 h 1345"/>
                <a:gd name="T2" fmla="*/ 454 w 454"/>
                <a:gd name="T3" fmla="*/ 232 h 1345"/>
                <a:gd name="T4" fmla="*/ 454 w 454"/>
                <a:gd name="T5" fmla="*/ 1345 h 1345"/>
                <a:gd name="T6" fmla="*/ 356 w 454"/>
                <a:gd name="T7" fmla="*/ 1293 h 1345"/>
                <a:gd name="T8" fmla="*/ 356 w 454"/>
                <a:gd name="T9" fmla="*/ 567 h 1345"/>
                <a:gd name="T10" fmla="*/ 147 w 454"/>
                <a:gd name="T11" fmla="*/ 486 h 1345"/>
                <a:gd name="T12" fmla="*/ 147 w 454"/>
                <a:gd name="T13" fmla="*/ 167 h 1345"/>
                <a:gd name="T14" fmla="*/ 141 w 454"/>
                <a:gd name="T15" fmla="*/ 156 h 1345"/>
                <a:gd name="T16" fmla="*/ 128 w 454"/>
                <a:gd name="T17" fmla="*/ 145 h 1345"/>
                <a:gd name="T18" fmla="*/ 108 w 454"/>
                <a:gd name="T19" fmla="*/ 138 h 1345"/>
                <a:gd name="T20" fmla="*/ 83 w 454"/>
                <a:gd name="T21" fmla="*/ 134 h 1345"/>
                <a:gd name="T22" fmla="*/ 53 w 454"/>
                <a:gd name="T23" fmla="*/ 132 h 1345"/>
                <a:gd name="T24" fmla="*/ 26 w 454"/>
                <a:gd name="T25" fmla="*/ 134 h 1345"/>
                <a:gd name="T26" fmla="*/ 0 w 454"/>
                <a:gd name="T27" fmla="*/ 138 h 1345"/>
                <a:gd name="T28" fmla="*/ 0 w 454"/>
                <a:gd name="T2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4" h="1345">
                  <a:moveTo>
                    <a:pt x="0" y="0"/>
                  </a:moveTo>
                  <a:lnTo>
                    <a:pt x="454" y="232"/>
                  </a:lnTo>
                  <a:lnTo>
                    <a:pt x="454" y="1345"/>
                  </a:lnTo>
                  <a:lnTo>
                    <a:pt x="356" y="1293"/>
                  </a:lnTo>
                  <a:lnTo>
                    <a:pt x="356" y="567"/>
                  </a:lnTo>
                  <a:lnTo>
                    <a:pt x="147" y="486"/>
                  </a:lnTo>
                  <a:lnTo>
                    <a:pt x="147" y="167"/>
                  </a:lnTo>
                  <a:lnTo>
                    <a:pt x="141" y="156"/>
                  </a:lnTo>
                  <a:lnTo>
                    <a:pt x="128" y="145"/>
                  </a:lnTo>
                  <a:lnTo>
                    <a:pt x="108" y="138"/>
                  </a:lnTo>
                  <a:lnTo>
                    <a:pt x="83" y="134"/>
                  </a:lnTo>
                  <a:lnTo>
                    <a:pt x="53" y="132"/>
                  </a:lnTo>
                  <a:lnTo>
                    <a:pt x="26" y="134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/>
            </p:cNvSpPr>
            <p:nvPr/>
          </p:nvSpPr>
          <p:spPr bwMode="auto">
            <a:xfrm>
              <a:off x="7929563" y="3446463"/>
              <a:ext cx="1441450" cy="642938"/>
            </a:xfrm>
            <a:custGeom>
              <a:avLst/>
              <a:gdLst>
                <a:gd name="T0" fmla="*/ 454 w 908"/>
                <a:gd name="T1" fmla="*/ 0 h 405"/>
                <a:gd name="T2" fmla="*/ 520 w 908"/>
                <a:gd name="T3" fmla="*/ 26 h 405"/>
                <a:gd name="T4" fmla="*/ 520 w 908"/>
                <a:gd name="T5" fmla="*/ 155 h 405"/>
                <a:gd name="T6" fmla="*/ 524 w 908"/>
                <a:gd name="T7" fmla="*/ 158 h 405"/>
                <a:gd name="T8" fmla="*/ 529 w 908"/>
                <a:gd name="T9" fmla="*/ 166 h 405"/>
                <a:gd name="T10" fmla="*/ 540 w 908"/>
                <a:gd name="T11" fmla="*/ 175 h 405"/>
                <a:gd name="T12" fmla="*/ 555 w 908"/>
                <a:gd name="T13" fmla="*/ 186 h 405"/>
                <a:gd name="T14" fmla="*/ 573 w 908"/>
                <a:gd name="T15" fmla="*/ 195 h 405"/>
                <a:gd name="T16" fmla="*/ 596 w 908"/>
                <a:gd name="T17" fmla="*/ 201 h 405"/>
                <a:gd name="T18" fmla="*/ 619 w 908"/>
                <a:gd name="T19" fmla="*/ 202 h 405"/>
                <a:gd name="T20" fmla="*/ 647 w 908"/>
                <a:gd name="T21" fmla="*/ 195 h 405"/>
                <a:gd name="T22" fmla="*/ 676 w 908"/>
                <a:gd name="T23" fmla="*/ 180 h 405"/>
                <a:gd name="T24" fmla="*/ 708 w 908"/>
                <a:gd name="T25" fmla="*/ 155 h 405"/>
                <a:gd name="T26" fmla="*/ 708 w 908"/>
                <a:gd name="T27" fmla="*/ 96 h 405"/>
                <a:gd name="T28" fmla="*/ 908 w 908"/>
                <a:gd name="T29" fmla="*/ 173 h 405"/>
                <a:gd name="T30" fmla="*/ 454 w 908"/>
                <a:gd name="T31" fmla="*/ 405 h 405"/>
                <a:gd name="T32" fmla="*/ 0 w 908"/>
                <a:gd name="T33" fmla="*/ 173 h 405"/>
                <a:gd name="T34" fmla="*/ 226 w 908"/>
                <a:gd name="T35" fmla="*/ 87 h 405"/>
                <a:gd name="T36" fmla="*/ 226 w 908"/>
                <a:gd name="T37" fmla="*/ 155 h 405"/>
                <a:gd name="T38" fmla="*/ 230 w 908"/>
                <a:gd name="T39" fmla="*/ 158 h 405"/>
                <a:gd name="T40" fmla="*/ 235 w 908"/>
                <a:gd name="T41" fmla="*/ 166 h 405"/>
                <a:gd name="T42" fmla="*/ 246 w 908"/>
                <a:gd name="T43" fmla="*/ 175 h 405"/>
                <a:gd name="T44" fmla="*/ 261 w 908"/>
                <a:gd name="T45" fmla="*/ 186 h 405"/>
                <a:gd name="T46" fmla="*/ 279 w 908"/>
                <a:gd name="T47" fmla="*/ 195 h 405"/>
                <a:gd name="T48" fmla="*/ 301 w 908"/>
                <a:gd name="T49" fmla="*/ 201 h 405"/>
                <a:gd name="T50" fmla="*/ 325 w 908"/>
                <a:gd name="T51" fmla="*/ 202 h 405"/>
                <a:gd name="T52" fmla="*/ 353 w 908"/>
                <a:gd name="T53" fmla="*/ 195 h 405"/>
                <a:gd name="T54" fmla="*/ 382 w 908"/>
                <a:gd name="T55" fmla="*/ 180 h 405"/>
                <a:gd name="T56" fmla="*/ 413 w 908"/>
                <a:gd name="T57" fmla="*/ 155 h 405"/>
                <a:gd name="T58" fmla="*/ 413 w 908"/>
                <a:gd name="T59" fmla="*/ 15 h 405"/>
                <a:gd name="T60" fmla="*/ 454 w 908"/>
                <a:gd name="T61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8" h="405">
                  <a:moveTo>
                    <a:pt x="454" y="0"/>
                  </a:moveTo>
                  <a:lnTo>
                    <a:pt x="520" y="26"/>
                  </a:lnTo>
                  <a:lnTo>
                    <a:pt x="520" y="155"/>
                  </a:lnTo>
                  <a:lnTo>
                    <a:pt x="524" y="158"/>
                  </a:lnTo>
                  <a:lnTo>
                    <a:pt x="529" y="166"/>
                  </a:lnTo>
                  <a:lnTo>
                    <a:pt x="540" y="175"/>
                  </a:lnTo>
                  <a:lnTo>
                    <a:pt x="555" y="186"/>
                  </a:lnTo>
                  <a:lnTo>
                    <a:pt x="573" y="195"/>
                  </a:lnTo>
                  <a:lnTo>
                    <a:pt x="596" y="201"/>
                  </a:lnTo>
                  <a:lnTo>
                    <a:pt x="619" y="202"/>
                  </a:lnTo>
                  <a:lnTo>
                    <a:pt x="647" y="195"/>
                  </a:lnTo>
                  <a:lnTo>
                    <a:pt x="676" y="180"/>
                  </a:lnTo>
                  <a:lnTo>
                    <a:pt x="708" y="155"/>
                  </a:lnTo>
                  <a:lnTo>
                    <a:pt x="708" y="96"/>
                  </a:lnTo>
                  <a:lnTo>
                    <a:pt x="908" y="173"/>
                  </a:lnTo>
                  <a:lnTo>
                    <a:pt x="454" y="405"/>
                  </a:lnTo>
                  <a:lnTo>
                    <a:pt x="0" y="173"/>
                  </a:lnTo>
                  <a:lnTo>
                    <a:pt x="226" y="87"/>
                  </a:lnTo>
                  <a:lnTo>
                    <a:pt x="226" y="155"/>
                  </a:lnTo>
                  <a:lnTo>
                    <a:pt x="230" y="158"/>
                  </a:lnTo>
                  <a:lnTo>
                    <a:pt x="235" y="166"/>
                  </a:lnTo>
                  <a:lnTo>
                    <a:pt x="246" y="175"/>
                  </a:lnTo>
                  <a:lnTo>
                    <a:pt x="261" y="186"/>
                  </a:lnTo>
                  <a:lnTo>
                    <a:pt x="279" y="195"/>
                  </a:lnTo>
                  <a:lnTo>
                    <a:pt x="301" y="201"/>
                  </a:lnTo>
                  <a:lnTo>
                    <a:pt x="325" y="202"/>
                  </a:lnTo>
                  <a:lnTo>
                    <a:pt x="353" y="195"/>
                  </a:lnTo>
                  <a:lnTo>
                    <a:pt x="382" y="180"/>
                  </a:lnTo>
                  <a:lnTo>
                    <a:pt x="413" y="155"/>
                  </a:lnTo>
                  <a:lnTo>
                    <a:pt x="413" y="15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0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7"/>
            <p:cNvSpPr>
              <a:spLocks noEditPoints="1"/>
            </p:cNvSpPr>
            <p:nvPr/>
          </p:nvSpPr>
          <p:spPr bwMode="auto">
            <a:xfrm>
              <a:off x="8013700" y="4621213"/>
              <a:ext cx="481013" cy="1419225"/>
            </a:xfrm>
            <a:custGeom>
              <a:avLst/>
              <a:gdLst>
                <a:gd name="T0" fmla="*/ 212 w 303"/>
                <a:gd name="T1" fmla="*/ 162 h 894"/>
                <a:gd name="T2" fmla="*/ 92 w 303"/>
                <a:gd name="T3" fmla="*/ 220 h 894"/>
                <a:gd name="T4" fmla="*/ 92 w 303"/>
                <a:gd name="T5" fmla="*/ 344 h 894"/>
                <a:gd name="T6" fmla="*/ 212 w 303"/>
                <a:gd name="T7" fmla="*/ 287 h 894"/>
                <a:gd name="T8" fmla="*/ 212 w 303"/>
                <a:gd name="T9" fmla="*/ 162 h 894"/>
                <a:gd name="T10" fmla="*/ 303 w 303"/>
                <a:gd name="T11" fmla="*/ 0 h 894"/>
                <a:gd name="T12" fmla="*/ 303 w 303"/>
                <a:gd name="T13" fmla="*/ 736 h 894"/>
                <a:gd name="T14" fmla="*/ 230 w 303"/>
                <a:gd name="T15" fmla="*/ 774 h 894"/>
                <a:gd name="T16" fmla="*/ 230 w 303"/>
                <a:gd name="T17" fmla="*/ 471 h 894"/>
                <a:gd name="T18" fmla="*/ 92 w 303"/>
                <a:gd name="T19" fmla="*/ 533 h 894"/>
                <a:gd name="T20" fmla="*/ 92 w 303"/>
                <a:gd name="T21" fmla="*/ 846 h 894"/>
                <a:gd name="T22" fmla="*/ 0 w 303"/>
                <a:gd name="T23" fmla="*/ 894 h 894"/>
                <a:gd name="T24" fmla="*/ 0 w 303"/>
                <a:gd name="T25" fmla="*/ 152 h 894"/>
                <a:gd name="T26" fmla="*/ 303 w 303"/>
                <a:gd name="T27" fmla="*/ 0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" h="894">
                  <a:moveTo>
                    <a:pt x="212" y="162"/>
                  </a:moveTo>
                  <a:lnTo>
                    <a:pt x="92" y="220"/>
                  </a:lnTo>
                  <a:lnTo>
                    <a:pt x="92" y="344"/>
                  </a:lnTo>
                  <a:lnTo>
                    <a:pt x="212" y="287"/>
                  </a:lnTo>
                  <a:lnTo>
                    <a:pt x="212" y="162"/>
                  </a:lnTo>
                  <a:close/>
                  <a:moveTo>
                    <a:pt x="303" y="0"/>
                  </a:moveTo>
                  <a:lnTo>
                    <a:pt x="303" y="736"/>
                  </a:lnTo>
                  <a:lnTo>
                    <a:pt x="230" y="774"/>
                  </a:lnTo>
                  <a:lnTo>
                    <a:pt x="230" y="471"/>
                  </a:lnTo>
                  <a:lnTo>
                    <a:pt x="92" y="533"/>
                  </a:lnTo>
                  <a:lnTo>
                    <a:pt x="92" y="846"/>
                  </a:lnTo>
                  <a:lnTo>
                    <a:pt x="0" y="894"/>
                  </a:lnTo>
                  <a:lnTo>
                    <a:pt x="0" y="152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8"/>
            <p:cNvSpPr>
              <a:spLocks noEditPoints="1"/>
            </p:cNvSpPr>
            <p:nvPr/>
          </p:nvSpPr>
          <p:spPr bwMode="auto">
            <a:xfrm>
              <a:off x="7535863" y="4621213"/>
              <a:ext cx="477838" cy="1419225"/>
            </a:xfrm>
            <a:custGeom>
              <a:avLst/>
              <a:gdLst>
                <a:gd name="T0" fmla="*/ 73 w 301"/>
                <a:gd name="T1" fmla="*/ 139 h 894"/>
                <a:gd name="T2" fmla="*/ 73 w 301"/>
                <a:gd name="T3" fmla="*/ 265 h 894"/>
                <a:gd name="T4" fmla="*/ 193 w 301"/>
                <a:gd name="T5" fmla="*/ 322 h 894"/>
                <a:gd name="T6" fmla="*/ 193 w 301"/>
                <a:gd name="T7" fmla="*/ 198 h 894"/>
                <a:gd name="T8" fmla="*/ 73 w 301"/>
                <a:gd name="T9" fmla="*/ 139 h 894"/>
                <a:gd name="T10" fmla="*/ 0 w 301"/>
                <a:gd name="T11" fmla="*/ 0 h 894"/>
                <a:gd name="T12" fmla="*/ 301 w 301"/>
                <a:gd name="T13" fmla="*/ 152 h 894"/>
                <a:gd name="T14" fmla="*/ 301 w 301"/>
                <a:gd name="T15" fmla="*/ 894 h 894"/>
                <a:gd name="T16" fmla="*/ 0 w 301"/>
                <a:gd name="T17" fmla="*/ 736 h 894"/>
                <a:gd name="T18" fmla="*/ 0 w 301"/>
                <a:gd name="T19" fmla="*/ 0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1" h="894">
                  <a:moveTo>
                    <a:pt x="73" y="139"/>
                  </a:moveTo>
                  <a:lnTo>
                    <a:pt x="73" y="265"/>
                  </a:lnTo>
                  <a:lnTo>
                    <a:pt x="193" y="322"/>
                  </a:lnTo>
                  <a:lnTo>
                    <a:pt x="193" y="198"/>
                  </a:lnTo>
                  <a:lnTo>
                    <a:pt x="73" y="139"/>
                  </a:lnTo>
                  <a:close/>
                  <a:moveTo>
                    <a:pt x="0" y="0"/>
                  </a:moveTo>
                  <a:lnTo>
                    <a:pt x="301" y="152"/>
                  </a:lnTo>
                  <a:lnTo>
                    <a:pt x="301" y="894"/>
                  </a:lnTo>
                  <a:lnTo>
                    <a:pt x="0" y="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9"/>
            <p:cNvSpPr>
              <a:spLocks/>
            </p:cNvSpPr>
            <p:nvPr/>
          </p:nvSpPr>
          <p:spPr bwMode="auto">
            <a:xfrm>
              <a:off x="7535863" y="4492625"/>
              <a:ext cx="958850" cy="369888"/>
            </a:xfrm>
            <a:custGeom>
              <a:avLst/>
              <a:gdLst>
                <a:gd name="T0" fmla="*/ 209 w 604"/>
                <a:gd name="T1" fmla="*/ 0 h 233"/>
                <a:gd name="T2" fmla="*/ 209 w 604"/>
                <a:gd name="T3" fmla="*/ 64 h 233"/>
                <a:gd name="T4" fmla="*/ 211 w 604"/>
                <a:gd name="T5" fmla="*/ 66 h 233"/>
                <a:gd name="T6" fmla="*/ 218 w 604"/>
                <a:gd name="T7" fmla="*/ 73 h 233"/>
                <a:gd name="T8" fmla="*/ 229 w 604"/>
                <a:gd name="T9" fmla="*/ 83 h 233"/>
                <a:gd name="T10" fmla="*/ 244 w 604"/>
                <a:gd name="T11" fmla="*/ 94 h 233"/>
                <a:gd name="T12" fmla="*/ 262 w 604"/>
                <a:gd name="T13" fmla="*/ 103 h 233"/>
                <a:gd name="T14" fmla="*/ 283 w 604"/>
                <a:gd name="T15" fmla="*/ 108 h 233"/>
                <a:gd name="T16" fmla="*/ 308 w 604"/>
                <a:gd name="T17" fmla="*/ 110 h 233"/>
                <a:gd name="T18" fmla="*/ 334 w 604"/>
                <a:gd name="T19" fmla="*/ 105 h 233"/>
                <a:gd name="T20" fmla="*/ 364 w 604"/>
                <a:gd name="T21" fmla="*/ 90 h 233"/>
                <a:gd name="T22" fmla="*/ 395 w 604"/>
                <a:gd name="T23" fmla="*/ 64 h 233"/>
                <a:gd name="T24" fmla="*/ 395 w 604"/>
                <a:gd name="T25" fmla="*/ 0 h 233"/>
                <a:gd name="T26" fmla="*/ 604 w 604"/>
                <a:gd name="T27" fmla="*/ 81 h 233"/>
                <a:gd name="T28" fmla="*/ 301 w 604"/>
                <a:gd name="T29" fmla="*/ 233 h 233"/>
                <a:gd name="T30" fmla="*/ 0 w 604"/>
                <a:gd name="T31" fmla="*/ 81 h 233"/>
                <a:gd name="T32" fmla="*/ 209 w 604"/>
                <a:gd name="T33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4" h="233">
                  <a:moveTo>
                    <a:pt x="209" y="0"/>
                  </a:moveTo>
                  <a:lnTo>
                    <a:pt x="209" y="64"/>
                  </a:lnTo>
                  <a:lnTo>
                    <a:pt x="211" y="66"/>
                  </a:lnTo>
                  <a:lnTo>
                    <a:pt x="218" y="73"/>
                  </a:lnTo>
                  <a:lnTo>
                    <a:pt x="229" y="83"/>
                  </a:lnTo>
                  <a:lnTo>
                    <a:pt x="244" y="94"/>
                  </a:lnTo>
                  <a:lnTo>
                    <a:pt x="262" y="103"/>
                  </a:lnTo>
                  <a:lnTo>
                    <a:pt x="283" y="108"/>
                  </a:lnTo>
                  <a:lnTo>
                    <a:pt x="308" y="110"/>
                  </a:lnTo>
                  <a:lnTo>
                    <a:pt x="334" y="105"/>
                  </a:lnTo>
                  <a:lnTo>
                    <a:pt x="364" y="90"/>
                  </a:lnTo>
                  <a:lnTo>
                    <a:pt x="395" y="64"/>
                  </a:lnTo>
                  <a:lnTo>
                    <a:pt x="395" y="0"/>
                  </a:lnTo>
                  <a:lnTo>
                    <a:pt x="604" y="81"/>
                  </a:lnTo>
                  <a:lnTo>
                    <a:pt x="301" y="233"/>
                  </a:lnTo>
                  <a:lnTo>
                    <a:pt x="0" y="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73"/>
            <p:cNvSpPr>
              <a:spLocks/>
            </p:cNvSpPr>
            <p:nvPr/>
          </p:nvSpPr>
          <p:spPr bwMode="auto">
            <a:xfrm>
              <a:off x="7867650" y="3986213"/>
              <a:ext cx="295275" cy="681038"/>
            </a:xfrm>
            <a:custGeom>
              <a:avLst/>
              <a:gdLst>
                <a:gd name="T0" fmla="*/ 0 w 186"/>
                <a:gd name="T1" fmla="*/ 0 h 429"/>
                <a:gd name="T2" fmla="*/ 4 w 186"/>
                <a:gd name="T3" fmla="*/ 11 h 429"/>
                <a:gd name="T4" fmla="*/ 17 w 186"/>
                <a:gd name="T5" fmla="*/ 21 h 429"/>
                <a:gd name="T6" fmla="*/ 37 w 186"/>
                <a:gd name="T7" fmla="*/ 28 h 429"/>
                <a:gd name="T8" fmla="*/ 63 w 186"/>
                <a:gd name="T9" fmla="*/ 34 h 429"/>
                <a:gd name="T10" fmla="*/ 92 w 186"/>
                <a:gd name="T11" fmla="*/ 35 h 429"/>
                <a:gd name="T12" fmla="*/ 122 w 186"/>
                <a:gd name="T13" fmla="*/ 34 h 429"/>
                <a:gd name="T14" fmla="*/ 147 w 186"/>
                <a:gd name="T15" fmla="*/ 28 h 429"/>
                <a:gd name="T16" fmla="*/ 167 w 186"/>
                <a:gd name="T17" fmla="*/ 21 h 429"/>
                <a:gd name="T18" fmla="*/ 180 w 186"/>
                <a:gd name="T19" fmla="*/ 11 h 429"/>
                <a:gd name="T20" fmla="*/ 186 w 186"/>
                <a:gd name="T21" fmla="*/ 0 h 429"/>
                <a:gd name="T22" fmla="*/ 186 w 186"/>
                <a:gd name="T23" fmla="*/ 383 h 429"/>
                <a:gd name="T24" fmla="*/ 155 w 186"/>
                <a:gd name="T25" fmla="*/ 409 h 429"/>
                <a:gd name="T26" fmla="*/ 125 w 186"/>
                <a:gd name="T27" fmla="*/ 424 h 429"/>
                <a:gd name="T28" fmla="*/ 99 w 186"/>
                <a:gd name="T29" fmla="*/ 429 h 429"/>
                <a:gd name="T30" fmla="*/ 74 w 186"/>
                <a:gd name="T31" fmla="*/ 427 h 429"/>
                <a:gd name="T32" fmla="*/ 53 w 186"/>
                <a:gd name="T33" fmla="*/ 422 h 429"/>
                <a:gd name="T34" fmla="*/ 35 w 186"/>
                <a:gd name="T35" fmla="*/ 413 h 429"/>
                <a:gd name="T36" fmla="*/ 20 w 186"/>
                <a:gd name="T37" fmla="*/ 402 h 429"/>
                <a:gd name="T38" fmla="*/ 9 w 186"/>
                <a:gd name="T39" fmla="*/ 392 h 429"/>
                <a:gd name="T40" fmla="*/ 2 w 186"/>
                <a:gd name="T41" fmla="*/ 385 h 429"/>
                <a:gd name="T42" fmla="*/ 0 w 186"/>
                <a:gd name="T43" fmla="*/ 383 h 429"/>
                <a:gd name="T44" fmla="*/ 0 w 186"/>
                <a:gd name="T4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29">
                  <a:moveTo>
                    <a:pt x="0" y="0"/>
                  </a:moveTo>
                  <a:lnTo>
                    <a:pt x="4" y="11"/>
                  </a:lnTo>
                  <a:lnTo>
                    <a:pt x="17" y="21"/>
                  </a:lnTo>
                  <a:lnTo>
                    <a:pt x="37" y="28"/>
                  </a:lnTo>
                  <a:lnTo>
                    <a:pt x="63" y="34"/>
                  </a:lnTo>
                  <a:lnTo>
                    <a:pt x="92" y="35"/>
                  </a:lnTo>
                  <a:lnTo>
                    <a:pt x="122" y="34"/>
                  </a:lnTo>
                  <a:lnTo>
                    <a:pt x="147" y="28"/>
                  </a:lnTo>
                  <a:lnTo>
                    <a:pt x="167" y="21"/>
                  </a:lnTo>
                  <a:lnTo>
                    <a:pt x="180" y="11"/>
                  </a:lnTo>
                  <a:lnTo>
                    <a:pt x="186" y="0"/>
                  </a:lnTo>
                  <a:lnTo>
                    <a:pt x="186" y="383"/>
                  </a:lnTo>
                  <a:lnTo>
                    <a:pt x="155" y="409"/>
                  </a:lnTo>
                  <a:lnTo>
                    <a:pt x="125" y="424"/>
                  </a:lnTo>
                  <a:lnTo>
                    <a:pt x="99" y="429"/>
                  </a:lnTo>
                  <a:lnTo>
                    <a:pt x="74" y="427"/>
                  </a:lnTo>
                  <a:lnTo>
                    <a:pt x="53" y="422"/>
                  </a:lnTo>
                  <a:lnTo>
                    <a:pt x="35" y="413"/>
                  </a:lnTo>
                  <a:lnTo>
                    <a:pt x="20" y="402"/>
                  </a:lnTo>
                  <a:lnTo>
                    <a:pt x="9" y="392"/>
                  </a:lnTo>
                  <a:lnTo>
                    <a:pt x="2" y="385"/>
                  </a:lnTo>
                  <a:lnTo>
                    <a:pt x="0" y="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75"/>
            <p:cNvSpPr>
              <a:spLocks/>
            </p:cNvSpPr>
            <p:nvPr/>
          </p:nvSpPr>
          <p:spPr bwMode="auto">
            <a:xfrm>
              <a:off x="7912100" y="3946525"/>
              <a:ext cx="206375" cy="77788"/>
            </a:xfrm>
            <a:custGeom>
              <a:avLst/>
              <a:gdLst>
                <a:gd name="T0" fmla="*/ 64 w 130"/>
                <a:gd name="T1" fmla="*/ 0 h 49"/>
                <a:gd name="T2" fmla="*/ 90 w 130"/>
                <a:gd name="T3" fmla="*/ 3 h 49"/>
                <a:gd name="T4" fmla="*/ 110 w 130"/>
                <a:gd name="T5" fmla="*/ 7 h 49"/>
                <a:gd name="T6" fmla="*/ 125 w 130"/>
                <a:gd name="T7" fmla="*/ 16 h 49"/>
                <a:gd name="T8" fmla="*/ 130 w 130"/>
                <a:gd name="T9" fmla="*/ 25 h 49"/>
                <a:gd name="T10" fmla="*/ 125 w 130"/>
                <a:gd name="T11" fmla="*/ 35 h 49"/>
                <a:gd name="T12" fmla="*/ 110 w 130"/>
                <a:gd name="T13" fmla="*/ 42 h 49"/>
                <a:gd name="T14" fmla="*/ 90 w 130"/>
                <a:gd name="T15" fmla="*/ 47 h 49"/>
                <a:gd name="T16" fmla="*/ 64 w 130"/>
                <a:gd name="T17" fmla="*/ 49 h 49"/>
                <a:gd name="T18" fmla="*/ 40 w 130"/>
                <a:gd name="T19" fmla="*/ 47 h 49"/>
                <a:gd name="T20" fmla="*/ 18 w 130"/>
                <a:gd name="T21" fmla="*/ 42 h 49"/>
                <a:gd name="T22" fmla="*/ 5 w 130"/>
                <a:gd name="T23" fmla="*/ 35 h 49"/>
                <a:gd name="T24" fmla="*/ 0 w 130"/>
                <a:gd name="T25" fmla="*/ 25 h 49"/>
                <a:gd name="T26" fmla="*/ 5 w 130"/>
                <a:gd name="T27" fmla="*/ 16 h 49"/>
                <a:gd name="T28" fmla="*/ 18 w 130"/>
                <a:gd name="T29" fmla="*/ 7 h 49"/>
                <a:gd name="T30" fmla="*/ 40 w 130"/>
                <a:gd name="T31" fmla="*/ 3 h 49"/>
                <a:gd name="T32" fmla="*/ 64 w 130"/>
                <a:gd name="T3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49">
                  <a:moveTo>
                    <a:pt x="64" y="0"/>
                  </a:moveTo>
                  <a:lnTo>
                    <a:pt x="90" y="3"/>
                  </a:lnTo>
                  <a:lnTo>
                    <a:pt x="110" y="7"/>
                  </a:lnTo>
                  <a:lnTo>
                    <a:pt x="125" y="16"/>
                  </a:lnTo>
                  <a:lnTo>
                    <a:pt x="130" y="25"/>
                  </a:lnTo>
                  <a:lnTo>
                    <a:pt x="125" y="35"/>
                  </a:lnTo>
                  <a:lnTo>
                    <a:pt x="110" y="42"/>
                  </a:lnTo>
                  <a:lnTo>
                    <a:pt x="90" y="47"/>
                  </a:lnTo>
                  <a:lnTo>
                    <a:pt x="64" y="49"/>
                  </a:lnTo>
                  <a:lnTo>
                    <a:pt x="40" y="47"/>
                  </a:lnTo>
                  <a:lnTo>
                    <a:pt x="18" y="42"/>
                  </a:lnTo>
                  <a:lnTo>
                    <a:pt x="5" y="35"/>
                  </a:lnTo>
                  <a:lnTo>
                    <a:pt x="0" y="25"/>
                  </a:lnTo>
                  <a:lnTo>
                    <a:pt x="5" y="16"/>
                  </a:lnTo>
                  <a:lnTo>
                    <a:pt x="18" y="7"/>
                  </a:lnTo>
                  <a:lnTo>
                    <a:pt x="40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6"/>
            <p:cNvSpPr>
              <a:spLocks/>
            </p:cNvSpPr>
            <p:nvPr/>
          </p:nvSpPr>
          <p:spPr bwMode="auto">
            <a:xfrm>
              <a:off x="8288338" y="3087688"/>
              <a:ext cx="296863" cy="679450"/>
            </a:xfrm>
            <a:custGeom>
              <a:avLst/>
              <a:gdLst>
                <a:gd name="T0" fmla="*/ 0 w 187"/>
                <a:gd name="T1" fmla="*/ 0 h 428"/>
                <a:gd name="T2" fmla="*/ 5 w 187"/>
                <a:gd name="T3" fmla="*/ 11 h 428"/>
                <a:gd name="T4" fmla="*/ 18 w 187"/>
                <a:gd name="T5" fmla="*/ 20 h 428"/>
                <a:gd name="T6" fmla="*/ 39 w 187"/>
                <a:gd name="T7" fmla="*/ 27 h 428"/>
                <a:gd name="T8" fmla="*/ 64 w 187"/>
                <a:gd name="T9" fmla="*/ 33 h 428"/>
                <a:gd name="T10" fmla="*/ 94 w 187"/>
                <a:gd name="T11" fmla="*/ 35 h 428"/>
                <a:gd name="T12" fmla="*/ 123 w 187"/>
                <a:gd name="T13" fmla="*/ 33 h 428"/>
                <a:gd name="T14" fmla="*/ 149 w 187"/>
                <a:gd name="T15" fmla="*/ 27 h 428"/>
                <a:gd name="T16" fmla="*/ 169 w 187"/>
                <a:gd name="T17" fmla="*/ 20 h 428"/>
                <a:gd name="T18" fmla="*/ 182 w 187"/>
                <a:gd name="T19" fmla="*/ 11 h 428"/>
                <a:gd name="T20" fmla="*/ 187 w 187"/>
                <a:gd name="T21" fmla="*/ 0 h 428"/>
                <a:gd name="T22" fmla="*/ 187 w 187"/>
                <a:gd name="T23" fmla="*/ 381 h 428"/>
                <a:gd name="T24" fmla="*/ 156 w 187"/>
                <a:gd name="T25" fmla="*/ 406 h 428"/>
                <a:gd name="T26" fmla="*/ 127 w 187"/>
                <a:gd name="T27" fmla="*/ 421 h 428"/>
                <a:gd name="T28" fmla="*/ 99 w 187"/>
                <a:gd name="T29" fmla="*/ 428 h 428"/>
                <a:gd name="T30" fmla="*/ 75 w 187"/>
                <a:gd name="T31" fmla="*/ 427 h 428"/>
                <a:gd name="T32" fmla="*/ 53 w 187"/>
                <a:gd name="T33" fmla="*/ 421 h 428"/>
                <a:gd name="T34" fmla="*/ 35 w 187"/>
                <a:gd name="T35" fmla="*/ 412 h 428"/>
                <a:gd name="T36" fmla="*/ 20 w 187"/>
                <a:gd name="T37" fmla="*/ 401 h 428"/>
                <a:gd name="T38" fmla="*/ 9 w 187"/>
                <a:gd name="T39" fmla="*/ 392 h 428"/>
                <a:gd name="T40" fmla="*/ 4 w 187"/>
                <a:gd name="T41" fmla="*/ 384 h 428"/>
                <a:gd name="T42" fmla="*/ 0 w 187"/>
                <a:gd name="T43" fmla="*/ 381 h 428"/>
                <a:gd name="T44" fmla="*/ 0 w 187"/>
                <a:gd name="T4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428">
                  <a:moveTo>
                    <a:pt x="0" y="0"/>
                  </a:moveTo>
                  <a:lnTo>
                    <a:pt x="5" y="11"/>
                  </a:lnTo>
                  <a:lnTo>
                    <a:pt x="18" y="20"/>
                  </a:lnTo>
                  <a:lnTo>
                    <a:pt x="39" y="27"/>
                  </a:lnTo>
                  <a:lnTo>
                    <a:pt x="64" y="33"/>
                  </a:lnTo>
                  <a:lnTo>
                    <a:pt x="94" y="35"/>
                  </a:lnTo>
                  <a:lnTo>
                    <a:pt x="123" y="33"/>
                  </a:lnTo>
                  <a:lnTo>
                    <a:pt x="149" y="27"/>
                  </a:lnTo>
                  <a:lnTo>
                    <a:pt x="169" y="20"/>
                  </a:lnTo>
                  <a:lnTo>
                    <a:pt x="182" y="11"/>
                  </a:lnTo>
                  <a:lnTo>
                    <a:pt x="187" y="0"/>
                  </a:lnTo>
                  <a:lnTo>
                    <a:pt x="187" y="381"/>
                  </a:lnTo>
                  <a:lnTo>
                    <a:pt x="156" y="406"/>
                  </a:lnTo>
                  <a:lnTo>
                    <a:pt x="127" y="421"/>
                  </a:lnTo>
                  <a:lnTo>
                    <a:pt x="99" y="428"/>
                  </a:lnTo>
                  <a:lnTo>
                    <a:pt x="75" y="427"/>
                  </a:lnTo>
                  <a:lnTo>
                    <a:pt x="53" y="421"/>
                  </a:lnTo>
                  <a:lnTo>
                    <a:pt x="35" y="412"/>
                  </a:lnTo>
                  <a:lnTo>
                    <a:pt x="20" y="401"/>
                  </a:lnTo>
                  <a:lnTo>
                    <a:pt x="9" y="392"/>
                  </a:lnTo>
                  <a:lnTo>
                    <a:pt x="4" y="384"/>
                  </a:lnTo>
                  <a:lnTo>
                    <a:pt x="0" y="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78"/>
            <p:cNvSpPr>
              <a:spLocks/>
            </p:cNvSpPr>
            <p:nvPr/>
          </p:nvSpPr>
          <p:spPr bwMode="auto">
            <a:xfrm>
              <a:off x="8334375" y="3046413"/>
              <a:ext cx="204788" cy="79375"/>
            </a:xfrm>
            <a:custGeom>
              <a:avLst/>
              <a:gdLst>
                <a:gd name="T0" fmla="*/ 65 w 129"/>
                <a:gd name="T1" fmla="*/ 0 h 50"/>
                <a:gd name="T2" fmla="*/ 90 w 129"/>
                <a:gd name="T3" fmla="*/ 2 h 50"/>
                <a:gd name="T4" fmla="*/ 111 w 129"/>
                <a:gd name="T5" fmla="*/ 7 h 50"/>
                <a:gd name="T6" fmla="*/ 124 w 129"/>
                <a:gd name="T7" fmla="*/ 15 h 50"/>
                <a:gd name="T8" fmla="*/ 129 w 129"/>
                <a:gd name="T9" fmla="*/ 26 h 50"/>
                <a:gd name="T10" fmla="*/ 124 w 129"/>
                <a:gd name="T11" fmla="*/ 35 h 50"/>
                <a:gd name="T12" fmla="*/ 111 w 129"/>
                <a:gd name="T13" fmla="*/ 42 h 50"/>
                <a:gd name="T14" fmla="*/ 90 w 129"/>
                <a:gd name="T15" fmla="*/ 48 h 50"/>
                <a:gd name="T16" fmla="*/ 65 w 129"/>
                <a:gd name="T17" fmla="*/ 50 h 50"/>
                <a:gd name="T18" fmla="*/ 39 w 129"/>
                <a:gd name="T19" fmla="*/ 48 h 50"/>
                <a:gd name="T20" fmla="*/ 19 w 129"/>
                <a:gd name="T21" fmla="*/ 42 h 50"/>
                <a:gd name="T22" fmla="*/ 4 w 129"/>
                <a:gd name="T23" fmla="*/ 35 h 50"/>
                <a:gd name="T24" fmla="*/ 0 w 129"/>
                <a:gd name="T25" fmla="*/ 26 h 50"/>
                <a:gd name="T26" fmla="*/ 4 w 129"/>
                <a:gd name="T27" fmla="*/ 15 h 50"/>
                <a:gd name="T28" fmla="*/ 19 w 129"/>
                <a:gd name="T29" fmla="*/ 7 h 50"/>
                <a:gd name="T30" fmla="*/ 39 w 129"/>
                <a:gd name="T31" fmla="*/ 2 h 50"/>
                <a:gd name="T32" fmla="*/ 65 w 12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9" h="50">
                  <a:moveTo>
                    <a:pt x="65" y="0"/>
                  </a:moveTo>
                  <a:lnTo>
                    <a:pt x="90" y="2"/>
                  </a:lnTo>
                  <a:lnTo>
                    <a:pt x="111" y="7"/>
                  </a:lnTo>
                  <a:lnTo>
                    <a:pt x="124" y="15"/>
                  </a:lnTo>
                  <a:lnTo>
                    <a:pt x="129" y="26"/>
                  </a:lnTo>
                  <a:lnTo>
                    <a:pt x="124" y="35"/>
                  </a:lnTo>
                  <a:lnTo>
                    <a:pt x="111" y="42"/>
                  </a:lnTo>
                  <a:lnTo>
                    <a:pt x="90" y="48"/>
                  </a:lnTo>
                  <a:lnTo>
                    <a:pt x="65" y="50"/>
                  </a:lnTo>
                  <a:lnTo>
                    <a:pt x="39" y="48"/>
                  </a:lnTo>
                  <a:lnTo>
                    <a:pt x="19" y="42"/>
                  </a:lnTo>
                  <a:lnTo>
                    <a:pt x="4" y="35"/>
                  </a:lnTo>
                  <a:lnTo>
                    <a:pt x="0" y="26"/>
                  </a:lnTo>
                  <a:lnTo>
                    <a:pt x="4" y="15"/>
                  </a:lnTo>
                  <a:lnTo>
                    <a:pt x="19" y="7"/>
                  </a:lnTo>
                  <a:lnTo>
                    <a:pt x="39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79"/>
            <p:cNvSpPr>
              <a:spLocks/>
            </p:cNvSpPr>
            <p:nvPr/>
          </p:nvSpPr>
          <p:spPr bwMode="auto">
            <a:xfrm>
              <a:off x="8755063" y="3087688"/>
              <a:ext cx="298450" cy="679450"/>
            </a:xfrm>
            <a:custGeom>
              <a:avLst/>
              <a:gdLst>
                <a:gd name="T0" fmla="*/ 0 w 188"/>
                <a:gd name="T1" fmla="*/ 0 h 428"/>
                <a:gd name="T2" fmla="*/ 6 w 188"/>
                <a:gd name="T3" fmla="*/ 11 h 428"/>
                <a:gd name="T4" fmla="*/ 19 w 188"/>
                <a:gd name="T5" fmla="*/ 20 h 428"/>
                <a:gd name="T6" fmla="*/ 39 w 188"/>
                <a:gd name="T7" fmla="*/ 27 h 428"/>
                <a:gd name="T8" fmla="*/ 64 w 188"/>
                <a:gd name="T9" fmla="*/ 33 h 428"/>
                <a:gd name="T10" fmla="*/ 94 w 188"/>
                <a:gd name="T11" fmla="*/ 35 h 428"/>
                <a:gd name="T12" fmla="*/ 123 w 188"/>
                <a:gd name="T13" fmla="*/ 33 h 428"/>
                <a:gd name="T14" fmla="*/ 149 w 188"/>
                <a:gd name="T15" fmla="*/ 27 h 428"/>
                <a:gd name="T16" fmla="*/ 169 w 188"/>
                <a:gd name="T17" fmla="*/ 20 h 428"/>
                <a:gd name="T18" fmla="*/ 182 w 188"/>
                <a:gd name="T19" fmla="*/ 11 h 428"/>
                <a:gd name="T20" fmla="*/ 188 w 188"/>
                <a:gd name="T21" fmla="*/ 0 h 428"/>
                <a:gd name="T22" fmla="*/ 188 w 188"/>
                <a:gd name="T23" fmla="*/ 381 h 428"/>
                <a:gd name="T24" fmla="*/ 156 w 188"/>
                <a:gd name="T25" fmla="*/ 406 h 428"/>
                <a:gd name="T26" fmla="*/ 127 w 188"/>
                <a:gd name="T27" fmla="*/ 421 h 428"/>
                <a:gd name="T28" fmla="*/ 99 w 188"/>
                <a:gd name="T29" fmla="*/ 428 h 428"/>
                <a:gd name="T30" fmla="*/ 76 w 188"/>
                <a:gd name="T31" fmla="*/ 427 h 428"/>
                <a:gd name="T32" fmla="*/ 53 w 188"/>
                <a:gd name="T33" fmla="*/ 421 h 428"/>
                <a:gd name="T34" fmla="*/ 35 w 188"/>
                <a:gd name="T35" fmla="*/ 412 h 428"/>
                <a:gd name="T36" fmla="*/ 20 w 188"/>
                <a:gd name="T37" fmla="*/ 401 h 428"/>
                <a:gd name="T38" fmla="*/ 9 w 188"/>
                <a:gd name="T39" fmla="*/ 392 h 428"/>
                <a:gd name="T40" fmla="*/ 4 w 188"/>
                <a:gd name="T41" fmla="*/ 384 h 428"/>
                <a:gd name="T42" fmla="*/ 0 w 188"/>
                <a:gd name="T43" fmla="*/ 381 h 428"/>
                <a:gd name="T44" fmla="*/ 0 w 188"/>
                <a:gd name="T4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8" h="428">
                  <a:moveTo>
                    <a:pt x="0" y="0"/>
                  </a:moveTo>
                  <a:lnTo>
                    <a:pt x="6" y="11"/>
                  </a:lnTo>
                  <a:lnTo>
                    <a:pt x="19" y="20"/>
                  </a:lnTo>
                  <a:lnTo>
                    <a:pt x="39" y="27"/>
                  </a:lnTo>
                  <a:lnTo>
                    <a:pt x="64" y="33"/>
                  </a:lnTo>
                  <a:lnTo>
                    <a:pt x="94" y="35"/>
                  </a:lnTo>
                  <a:lnTo>
                    <a:pt x="123" y="33"/>
                  </a:lnTo>
                  <a:lnTo>
                    <a:pt x="149" y="27"/>
                  </a:lnTo>
                  <a:lnTo>
                    <a:pt x="169" y="20"/>
                  </a:lnTo>
                  <a:lnTo>
                    <a:pt x="182" y="11"/>
                  </a:lnTo>
                  <a:lnTo>
                    <a:pt x="188" y="0"/>
                  </a:lnTo>
                  <a:lnTo>
                    <a:pt x="188" y="381"/>
                  </a:lnTo>
                  <a:lnTo>
                    <a:pt x="156" y="406"/>
                  </a:lnTo>
                  <a:lnTo>
                    <a:pt x="127" y="421"/>
                  </a:lnTo>
                  <a:lnTo>
                    <a:pt x="99" y="428"/>
                  </a:lnTo>
                  <a:lnTo>
                    <a:pt x="76" y="427"/>
                  </a:lnTo>
                  <a:lnTo>
                    <a:pt x="53" y="421"/>
                  </a:lnTo>
                  <a:lnTo>
                    <a:pt x="35" y="412"/>
                  </a:lnTo>
                  <a:lnTo>
                    <a:pt x="20" y="401"/>
                  </a:lnTo>
                  <a:lnTo>
                    <a:pt x="9" y="392"/>
                  </a:lnTo>
                  <a:lnTo>
                    <a:pt x="4" y="384"/>
                  </a:lnTo>
                  <a:lnTo>
                    <a:pt x="0" y="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81"/>
            <p:cNvSpPr>
              <a:spLocks/>
            </p:cNvSpPr>
            <p:nvPr/>
          </p:nvSpPr>
          <p:spPr bwMode="auto">
            <a:xfrm>
              <a:off x="8802688" y="3046413"/>
              <a:ext cx="203200" cy="79375"/>
            </a:xfrm>
            <a:custGeom>
              <a:avLst/>
              <a:gdLst>
                <a:gd name="T0" fmla="*/ 64 w 128"/>
                <a:gd name="T1" fmla="*/ 0 h 50"/>
                <a:gd name="T2" fmla="*/ 90 w 128"/>
                <a:gd name="T3" fmla="*/ 2 h 50"/>
                <a:gd name="T4" fmla="*/ 110 w 128"/>
                <a:gd name="T5" fmla="*/ 7 h 50"/>
                <a:gd name="T6" fmla="*/ 123 w 128"/>
                <a:gd name="T7" fmla="*/ 15 h 50"/>
                <a:gd name="T8" fmla="*/ 128 w 128"/>
                <a:gd name="T9" fmla="*/ 26 h 50"/>
                <a:gd name="T10" fmla="*/ 123 w 128"/>
                <a:gd name="T11" fmla="*/ 35 h 50"/>
                <a:gd name="T12" fmla="*/ 110 w 128"/>
                <a:gd name="T13" fmla="*/ 42 h 50"/>
                <a:gd name="T14" fmla="*/ 90 w 128"/>
                <a:gd name="T15" fmla="*/ 48 h 50"/>
                <a:gd name="T16" fmla="*/ 64 w 128"/>
                <a:gd name="T17" fmla="*/ 50 h 50"/>
                <a:gd name="T18" fmla="*/ 38 w 128"/>
                <a:gd name="T19" fmla="*/ 48 h 50"/>
                <a:gd name="T20" fmla="*/ 18 w 128"/>
                <a:gd name="T21" fmla="*/ 42 h 50"/>
                <a:gd name="T22" fmla="*/ 3 w 128"/>
                <a:gd name="T23" fmla="*/ 35 h 50"/>
                <a:gd name="T24" fmla="*/ 0 w 128"/>
                <a:gd name="T25" fmla="*/ 26 h 50"/>
                <a:gd name="T26" fmla="*/ 3 w 128"/>
                <a:gd name="T27" fmla="*/ 15 h 50"/>
                <a:gd name="T28" fmla="*/ 18 w 128"/>
                <a:gd name="T29" fmla="*/ 7 h 50"/>
                <a:gd name="T30" fmla="*/ 38 w 128"/>
                <a:gd name="T31" fmla="*/ 2 h 50"/>
                <a:gd name="T32" fmla="*/ 64 w 128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50">
                  <a:moveTo>
                    <a:pt x="64" y="0"/>
                  </a:moveTo>
                  <a:lnTo>
                    <a:pt x="90" y="2"/>
                  </a:lnTo>
                  <a:lnTo>
                    <a:pt x="110" y="7"/>
                  </a:lnTo>
                  <a:lnTo>
                    <a:pt x="123" y="15"/>
                  </a:lnTo>
                  <a:lnTo>
                    <a:pt x="128" y="26"/>
                  </a:lnTo>
                  <a:lnTo>
                    <a:pt x="123" y="35"/>
                  </a:lnTo>
                  <a:lnTo>
                    <a:pt x="110" y="42"/>
                  </a:lnTo>
                  <a:lnTo>
                    <a:pt x="90" y="48"/>
                  </a:lnTo>
                  <a:lnTo>
                    <a:pt x="64" y="50"/>
                  </a:lnTo>
                  <a:lnTo>
                    <a:pt x="38" y="48"/>
                  </a:lnTo>
                  <a:lnTo>
                    <a:pt x="18" y="42"/>
                  </a:lnTo>
                  <a:lnTo>
                    <a:pt x="3" y="35"/>
                  </a:lnTo>
                  <a:lnTo>
                    <a:pt x="0" y="26"/>
                  </a:lnTo>
                  <a:lnTo>
                    <a:pt x="3" y="15"/>
                  </a:lnTo>
                  <a:lnTo>
                    <a:pt x="18" y="7"/>
                  </a:lnTo>
                  <a:lnTo>
                    <a:pt x="3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2"/>
            <p:cNvSpPr>
              <a:spLocks/>
            </p:cNvSpPr>
            <p:nvPr/>
          </p:nvSpPr>
          <p:spPr bwMode="auto">
            <a:xfrm>
              <a:off x="9517063" y="3346450"/>
              <a:ext cx="295275" cy="681038"/>
            </a:xfrm>
            <a:custGeom>
              <a:avLst/>
              <a:gdLst>
                <a:gd name="T0" fmla="*/ 0 w 186"/>
                <a:gd name="T1" fmla="*/ 0 h 429"/>
                <a:gd name="T2" fmla="*/ 6 w 186"/>
                <a:gd name="T3" fmla="*/ 12 h 429"/>
                <a:gd name="T4" fmla="*/ 18 w 186"/>
                <a:gd name="T5" fmla="*/ 21 h 429"/>
                <a:gd name="T6" fmla="*/ 39 w 186"/>
                <a:gd name="T7" fmla="*/ 28 h 429"/>
                <a:gd name="T8" fmla="*/ 64 w 186"/>
                <a:gd name="T9" fmla="*/ 34 h 429"/>
                <a:gd name="T10" fmla="*/ 94 w 186"/>
                <a:gd name="T11" fmla="*/ 35 h 429"/>
                <a:gd name="T12" fmla="*/ 123 w 186"/>
                <a:gd name="T13" fmla="*/ 34 h 429"/>
                <a:gd name="T14" fmla="*/ 149 w 186"/>
                <a:gd name="T15" fmla="*/ 28 h 429"/>
                <a:gd name="T16" fmla="*/ 167 w 186"/>
                <a:gd name="T17" fmla="*/ 21 h 429"/>
                <a:gd name="T18" fmla="*/ 182 w 186"/>
                <a:gd name="T19" fmla="*/ 12 h 429"/>
                <a:gd name="T20" fmla="*/ 186 w 186"/>
                <a:gd name="T21" fmla="*/ 0 h 429"/>
                <a:gd name="T22" fmla="*/ 186 w 186"/>
                <a:gd name="T23" fmla="*/ 383 h 429"/>
                <a:gd name="T24" fmla="*/ 155 w 186"/>
                <a:gd name="T25" fmla="*/ 409 h 429"/>
                <a:gd name="T26" fmla="*/ 127 w 186"/>
                <a:gd name="T27" fmla="*/ 424 h 429"/>
                <a:gd name="T28" fmla="*/ 99 w 186"/>
                <a:gd name="T29" fmla="*/ 429 h 429"/>
                <a:gd name="T30" fmla="*/ 75 w 186"/>
                <a:gd name="T31" fmla="*/ 427 h 429"/>
                <a:gd name="T32" fmla="*/ 53 w 186"/>
                <a:gd name="T33" fmla="*/ 422 h 429"/>
                <a:gd name="T34" fmla="*/ 35 w 186"/>
                <a:gd name="T35" fmla="*/ 413 h 429"/>
                <a:gd name="T36" fmla="*/ 20 w 186"/>
                <a:gd name="T37" fmla="*/ 402 h 429"/>
                <a:gd name="T38" fmla="*/ 9 w 186"/>
                <a:gd name="T39" fmla="*/ 392 h 429"/>
                <a:gd name="T40" fmla="*/ 2 w 186"/>
                <a:gd name="T41" fmla="*/ 385 h 429"/>
                <a:gd name="T42" fmla="*/ 0 w 186"/>
                <a:gd name="T43" fmla="*/ 383 h 429"/>
                <a:gd name="T44" fmla="*/ 0 w 186"/>
                <a:gd name="T4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429">
                  <a:moveTo>
                    <a:pt x="0" y="0"/>
                  </a:moveTo>
                  <a:lnTo>
                    <a:pt x="6" y="12"/>
                  </a:lnTo>
                  <a:lnTo>
                    <a:pt x="18" y="21"/>
                  </a:lnTo>
                  <a:lnTo>
                    <a:pt x="39" y="28"/>
                  </a:lnTo>
                  <a:lnTo>
                    <a:pt x="64" y="34"/>
                  </a:lnTo>
                  <a:lnTo>
                    <a:pt x="94" y="35"/>
                  </a:lnTo>
                  <a:lnTo>
                    <a:pt x="123" y="34"/>
                  </a:lnTo>
                  <a:lnTo>
                    <a:pt x="149" y="28"/>
                  </a:lnTo>
                  <a:lnTo>
                    <a:pt x="167" y="21"/>
                  </a:lnTo>
                  <a:lnTo>
                    <a:pt x="182" y="12"/>
                  </a:lnTo>
                  <a:lnTo>
                    <a:pt x="186" y="0"/>
                  </a:lnTo>
                  <a:lnTo>
                    <a:pt x="186" y="383"/>
                  </a:lnTo>
                  <a:lnTo>
                    <a:pt x="155" y="409"/>
                  </a:lnTo>
                  <a:lnTo>
                    <a:pt x="127" y="424"/>
                  </a:lnTo>
                  <a:lnTo>
                    <a:pt x="99" y="429"/>
                  </a:lnTo>
                  <a:lnTo>
                    <a:pt x="75" y="427"/>
                  </a:lnTo>
                  <a:lnTo>
                    <a:pt x="53" y="422"/>
                  </a:lnTo>
                  <a:lnTo>
                    <a:pt x="35" y="413"/>
                  </a:lnTo>
                  <a:lnTo>
                    <a:pt x="20" y="402"/>
                  </a:lnTo>
                  <a:lnTo>
                    <a:pt x="9" y="392"/>
                  </a:lnTo>
                  <a:lnTo>
                    <a:pt x="2" y="385"/>
                  </a:lnTo>
                  <a:lnTo>
                    <a:pt x="0" y="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4"/>
            <p:cNvSpPr>
              <a:spLocks/>
            </p:cNvSpPr>
            <p:nvPr/>
          </p:nvSpPr>
          <p:spPr bwMode="auto">
            <a:xfrm>
              <a:off x="9561513" y="3306763"/>
              <a:ext cx="206375" cy="77788"/>
            </a:xfrm>
            <a:custGeom>
              <a:avLst/>
              <a:gdLst>
                <a:gd name="T0" fmla="*/ 66 w 130"/>
                <a:gd name="T1" fmla="*/ 0 h 49"/>
                <a:gd name="T2" fmla="*/ 90 w 130"/>
                <a:gd name="T3" fmla="*/ 3 h 49"/>
                <a:gd name="T4" fmla="*/ 112 w 130"/>
                <a:gd name="T5" fmla="*/ 7 h 49"/>
                <a:gd name="T6" fmla="*/ 125 w 130"/>
                <a:gd name="T7" fmla="*/ 16 h 49"/>
                <a:gd name="T8" fmla="*/ 130 w 130"/>
                <a:gd name="T9" fmla="*/ 25 h 49"/>
                <a:gd name="T10" fmla="*/ 125 w 130"/>
                <a:gd name="T11" fmla="*/ 35 h 49"/>
                <a:gd name="T12" fmla="*/ 112 w 130"/>
                <a:gd name="T13" fmla="*/ 42 h 49"/>
                <a:gd name="T14" fmla="*/ 90 w 130"/>
                <a:gd name="T15" fmla="*/ 48 h 49"/>
                <a:gd name="T16" fmla="*/ 66 w 130"/>
                <a:gd name="T17" fmla="*/ 49 h 49"/>
                <a:gd name="T18" fmla="*/ 40 w 130"/>
                <a:gd name="T19" fmla="*/ 48 h 49"/>
                <a:gd name="T20" fmla="*/ 20 w 130"/>
                <a:gd name="T21" fmla="*/ 42 h 49"/>
                <a:gd name="T22" fmla="*/ 5 w 130"/>
                <a:gd name="T23" fmla="*/ 35 h 49"/>
                <a:gd name="T24" fmla="*/ 0 w 130"/>
                <a:gd name="T25" fmla="*/ 25 h 49"/>
                <a:gd name="T26" fmla="*/ 5 w 130"/>
                <a:gd name="T27" fmla="*/ 16 h 49"/>
                <a:gd name="T28" fmla="*/ 20 w 130"/>
                <a:gd name="T29" fmla="*/ 7 h 49"/>
                <a:gd name="T30" fmla="*/ 40 w 130"/>
                <a:gd name="T31" fmla="*/ 3 h 49"/>
                <a:gd name="T32" fmla="*/ 66 w 130"/>
                <a:gd name="T3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49">
                  <a:moveTo>
                    <a:pt x="66" y="0"/>
                  </a:moveTo>
                  <a:lnTo>
                    <a:pt x="90" y="3"/>
                  </a:lnTo>
                  <a:lnTo>
                    <a:pt x="112" y="7"/>
                  </a:lnTo>
                  <a:lnTo>
                    <a:pt x="125" y="16"/>
                  </a:lnTo>
                  <a:lnTo>
                    <a:pt x="130" y="25"/>
                  </a:lnTo>
                  <a:lnTo>
                    <a:pt x="125" y="35"/>
                  </a:lnTo>
                  <a:lnTo>
                    <a:pt x="112" y="42"/>
                  </a:lnTo>
                  <a:lnTo>
                    <a:pt x="90" y="48"/>
                  </a:lnTo>
                  <a:lnTo>
                    <a:pt x="66" y="49"/>
                  </a:lnTo>
                  <a:lnTo>
                    <a:pt x="40" y="48"/>
                  </a:lnTo>
                  <a:lnTo>
                    <a:pt x="20" y="42"/>
                  </a:lnTo>
                  <a:lnTo>
                    <a:pt x="5" y="35"/>
                  </a:lnTo>
                  <a:lnTo>
                    <a:pt x="0" y="25"/>
                  </a:lnTo>
                  <a:lnTo>
                    <a:pt x="5" y="16"/>
                  </a:lnTo>
                  <a:lnTo>
                    <a:pt x="20" y="7"/>
                  </a:lnTo>
                  <a:lnTo>
                    <a:pt x="40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7"/>
            <p:cNvSpPr>
              <a:spLocks/>
            </p:cNvSpPr>
            <p:nvPr/>
          </p:nvSpPr>
          <p:spPr bwMode="auto">
            <a:xfrm>
              <a:off x="8782050" y="4071938"/>
              <a:ext cx="188913" cy="285750"/>
            </a:xfrm>
            <a:custGeom>
              <a:avLst/>
              <a:gdLst>
                <a:gd name="T0" fmla="*/ 119 w 119"/>
                <a:gd name="T1" fmla="*/ 0 h 180"/>
                <a:gd name="T2" fmla="*/ 119 w 119"/>
                <a:gd name="T3" fmla="*/ 123 h 180"/>
                <a:gd name="T4" fmla="*/ 0 w 119"/>
                <a:gd name="T5" fmla="*/ 180 h 180"/>
                <a:gd name="T6" fmla="*/ 0 w 119"/>
                <a:gd name="T7" fmla="*/ 59 h 180"/>
                <a:gd name="T8" fmla="*/ 119 w 11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80">
                  <a:moveTo>
                    <a:pt x="119" y="0"/>
                  </a:moveTo>
                  <a:lnTo>
                    <a:pt x="119" y="123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8"/>
            <p:cNvSpPr>
              <a:spLocks/>
            </p:cNvSpPr>
            <p:nvPr/>
          </p:nvSpPr>
          <p:spPr bwMode="auto">
            <a:xfrm>
              <a:off x="9078913" y="3946525"/>
              <a:ext cx="190500" cy="288925"/>
            </a:xfrm>
            <a:custGeom>
              <a:avLst/>
              <a:gdLst>
                <a:gd name="T0" fmla="*/ 120 w 120"/>
                <a:gd name="T1" fmla="*/ 0 h 182"/>
                <a:gd name="T2" fmla="*/ 120 w 120"/>
                <a:gd name="T3" fmla="*/ 125 h 182"/>
                <a:gd name="T4" fmla="*/ 0 w 120"/>
                <a:gd name="T5" fmla="*/ 182 h 182"/>
                <a:gd name="T6" fmla="*/ 0 w 120"/>
                <a:gd name="T7" fmla="*/ 60 h 182"/>
                <a:gd name="T8" fmla="*/ 120 w 120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82">
                  <a:moveTo>
                    <a:pt x="120" y="0"/>
                  </a:moveTo>
                  <a:lnTo>
                    <a:pt x="120" y="125"/>
                  </a:lnTo>
                  <a:lnTo>
                    <a:pt x="0" y="182"/>
                  </a:lnTo>
                  <a:lnTo>
                    <a:pt x="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9"/>
            <p:cNvSpPr>
              <a:spLocks/>
            </p:cNvSpPr>
            <p:nvPr/>
          </p:nvSpPr>
          <p:spPr bwMode="auto">
            <a:xfrm>
              <a:off x="8782050" y="4402138"/>
              <a:ext cx="188913" cy="288925"/>
            </a:xfrm>
            <a:custGeom>
              <a:avLst/>
              <a:gdLst>
                <a:gd name="T0" fmla="*/ 119 w 119"/>
                <a:gd name="T1" fmla="*/ 0 h 182"/>
                <a:gd name="T2" fmla="*/ 119 w 119"/>
                <a:gd name="T3" fmla="*/ 125 h 182"/>
                <a:gd name="T4" fmla="*/ 0 w 119"/>
                <a:gd name="T5" fmla="*/ 182 h 182"/>
                <a:gd name="T6" fmla="*/ 0 w 119"/>
                <a:gd name="T7" fmla="*/ 59 h 182"/>
                <a:gd name="T8" fmla="*/ 119 w 119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82">
                  <a:moveTo>
                    <a:pt x="119" y="0"/>
                  </a:moveTo>
                  <a:lnTo>
                    <a:pt x="119" y="125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0"/>
            <p:cNvSpPr>
              <a:spLocks/>
            </p:cNvSpPr>
            <p:nvPr/>
          </p:nvSpPr>
          <p:spPr bwMode="auto">
            <a:xfrm>
              <a:off x="9078913" y="4278313"/>
              <a:ext cx="190500" cy="290513"/>
            </a:xfrm>
            <a:custGeom>
              <a:avLst/>
              <a:gdLst>
                <a:gd name="T0" fmla="*/ 120 w 120"/>
                <a:gd name="T1" fmla="*/ 0 h 183"/>
                <a:gd name="T2" fmla="*/ 120 w 120"/>
                <a:gd name="T3" fmla="*/ 126 h 183"/>
                <a:gd name="T4" fmla="*/ 0 w 120"/>
                <a:gd name="T5" fmla="*/ 183 h 183"/>
                <a:gd name="T6" fmla="*/ 0 w 120"/>
                <a:gd name="T7" fmla="*/ 59 h 183"/>
                <a:gd name="T8" fmla="*/ 120 w 120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83">
                  <a:moveTo>
                    <a:pt x="120" y="0"/>
                  </a:moveTo>
                  <a:lnTo>
                    <a:pt x="120" y="126"/>
                  </a:lnTo>
                  <a:lnTo>
                    <a:pt x="0" y="183"/>
                  </a:lnTo>
                  <a:lnTo>
                    <a:pt x="0" y="59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1"/>
            <p:cNvSpPr>
              <a:spLocks/>
            </p:cNvSpPr>
            <p:nvPr/>
          </p:nvSpPr>
          <p:spPr bwMode="auto">
            <a:xfrm>
              <a:off x="8782050" y="4733925"/>
              <a:ext cx="188913" cy="290513"/>
            </a:xfrm>
            <a:custGeom>
              <a:avLst/>
              <a:gdLst>
                <a:gd name="T0" fmla="*/ 119 w 119"/>
                <a:gd name="T1" fmla="*/ 0 h 183"/>
                <a:gd name="T2" fmla="*/ 119 w 119"/>
                <a:gd name="T3" fmla="*/ 126 h 183"/>
                <a:gd name="T4" fmla="*/ 0 w 119"/>
                <a:gd name="T5" fmla="*/ 183 h 183"/>
                <a:gd name="T6" fmla="*/ 0 w 119"/>
                <a:gd name="T7" fmla="*/ 59 h 183"/>
                <a:gd name="T8" fmla="*/ 119 w 119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83">
                  <a:moveTo>
                    <a:pt x="119" y="0"/>
                  </a:moveTo>
                  <a:lnTo>
                    <a:pt x="119" y="126"/>
                  </a:lnTo>
                  <a:lnTo>
                    <a:pt x="0" y="183"/>
                  </a:lnTo>
                  <a:lnTo>
                    <a:pt x="0" y="5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2"/>
            <p:cNvSpPr>
              <a:spLocks/>
            </p:cNvSpPr>
            <p:nvPr/>
          </p:nvSpPr>
          <p:spPr bwMode="auto">
            <a:xfrm>
              <a:off x="8159750" y="4878388"/>
              <a:ext cx="190500" cy="288925"/>
            </a:xfrm>
            <a:custGeom>
              <a:avLst/>
              <a:gdLst>
                <a:gd name="T0" fmla="*/ 120 w 120"/>
                <a:gd name="T1" fmla="*/ 0 h 182"/>
                <a:gd name="T2" fmla="*/ 120 w 120"/>
                <a:gd name="T3" fmla="*/ 125 h 182"/>
                <a:gd name="T4" fmla="*/ 0 w 120"/>
                <a:gd name="T5" fmla="*/ 182 h 182"/>
                <a:gd name="T6" fmla="*/ 0 w 120"/>
                <a:gd name="T7" fmla="*/ 58 h 182"/>
                <a:gd name="T8" fmla="*/ 120 w 120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82">
                  <a:moveTo>
                    <a:pt x="120" y="0"/>
                  </a:moveTo>
                  <a:lnTo>
                    <a:pt x="120" y="125"/>
                  </a:lnTo>
                  <a:lnTo>
                    <a:pt x="0" y="182"/>
                  </a:lnTo>
                  <a:lnTo>
                    <a:pt x="0" y="5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3"/>
            <p:cNvSpPr>
              <a:spLocks/>
            </p:cNvSpPr>
            <p:nvPr/>
          </p:nvSpPr>
          <p:spPr bwMode="auto">
            <a:xfrm>
              <a:off x="9844088" y="4295775"/>
              <a:ext cx="187325" cy="290513"/>
            </a:xfrm>
            <a:custGeom>
              <a:avLst/>
              <a:gdLst>
                <a:gd name="T0" fmla="*/ 118 w 118"/>
                <a:gd name="T1" fmla="*/ 0 h 183"/>
                <a:gd name="T2" fmla="*/ 118 w 118"/>
                <a:gd name="T3" fmla="*/ 126 h 183"/>
                <a:gd name="T4" fmla="*/ 0 w 118"/>
                <a:gd name="T5" fmla="*/ 183 h 183"/>
                <a:gd name="T6" fmla="*/ 0 w 118"/>
                <a:gd name="T7" fmla="*/ 59 h 183"/>
                <a:gd name="T8" fmla="*/ 118 w 118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3">
                  <a:moveTo>
                    <a:pt x="118" y="0"/>
                  </a:moveTo>
                  <a:lnTo>
                    <a:pt x="118" y="126"/>
                  </a:lnTo>
                  <a:lnTo>
                    <a:pt x="0" y="183"/>
                  </a:lnTo>
                  <a:lnTo>
                    <a:pt x="0" y="5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4"/>
            <p:cNvSpPr>
              <a:spLocks/>
            </p:cNvSpPr>
            <p:nvPr/>
          </p:nvSpPr>
          <p:spPr bwMode="auto">
            <a:xfrm>
              <a:off x="9078913" y="4611688"/>
              <a:ext cx="190500" cy="288925"/>
            </a:xfrm>
            <a:custGeom>
              <a:avLst/>
              <a:gdLst>
                <a:gd name="T0" fmla="*/ 120 w 120"/>
                <a:gd name="T1" fmla="*/ 0 h 182"/>
                <a:gd name="T2" fmla="*/ 120 w 120"/>
                <a:gd name="T3" fmla="*/ 125 h 182"/>
                <a:gd name="T4" fmla="*/ 0 w 120"/>
                <a:gd name="T5" fmla="*/ 182 h 182"/>
                <a:gd name="T6" fmla="*/ 0 w 120"/>
                <a:gd name="T7" fmla="*/ 59 h 182"/>
                <a:gd name="T8" fmla="*/ 120 w 120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82">
                  <a:moveTo>
                    <a:pt x="120" y="0"/>
                  </a:moveTo>
                  <a:lnTo>
                    <a:pt x="120" y="125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02"/>
            <p:cNvSpPr>
              <a:spLocks/>
            </p:cNvSpPr>
            <p:nvPr/>
          </p:nvSpPr>
          <p:spPr bwMode="auto">
            <a:xfrm>
              <a:off x="7651750" y="4841875"/>
              <a:ext cx="190500" cy="290513"/>
            </a:xfrm>
            <a:custGeom>
              <a:avLst/>
              <a:gdLst>
                <a:gd name="T0" fmla="*/ 0 w 120"/>
                <a:gd name="T1" fmla="*/ 0 h 183"/>
                <a:gd name="T2" fmla="*/ 120 w 120"/>
                <a:gd name="T3" fmla="*/ 59 h 183"/>
                <a:gd name="T4" fmla="*/ 120 w 120"/>
                <a:gd name="T5" fmla="*/ 183 h 183"/>
                <a:gd name="T6" fmla="*/ 0 w 120"/>
                <a:gd name="T7" fmla="*/ 126 h 183"/>
                <a:gd name="T8" fmla="*/ 0 w 120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83">
                  <a:moveTo>
                    <a:pt x="0" y="0"/>
                  </a:moveTo>
                  <a:lnTo>
                    <a:pt x="120" y="59"/>
                  </a:lnTo>
                  <a:lnTo>
                    <a:pt x="120" y="183"/>
                  </a:lnTo>
                  <a:lnTo>
                    <a:pt x="0" y="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10"/>
            <p:cNvSpPr>
              <a:spLocks/>
            </p:cNvSpPr>
            <p:nvPr/>
          </p:nvSpPr>
          <p:spPr bwMode="auto">
            <a:xfrm>
              <a:off x="8953500" y="5099050"/>
              <a:ext cx="219075" cy="596900"/>
            </a:xfrm>
            <a:custGeom>
              <a:avLst/>
              <a:gdLst>
                <a:gd name="T0" fmla="*/ 138 w 138"/>
                <a:gd name="T1" fmla="*/ 0 h 376"/>
                <a:gd name="T2" fmla="*/ 138 w 138"/>
                <a:gd name="T3" fmla="*/ 304 h 376"/>
                <a:gd name="T4" fmla="*/ 0 w 138"/>
                <a:gd name="T5" fmla="*/ 376 h 376"/>
                <a:gd name="T6" fmla="*/ 0 w 138"/>
                <a:gd name="T7" fmla="*/ 63 h 376"/>
                <a:gd name="T8" fmla="*/ 138 w 138"/>
                <a:gd name="T9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376">
                  <a:moveTo>
                    <a:pt x="138" y="0"/>
                  </a:moveTo>
                  <a:lnTo>
                    <a:pt x="138" y="304"/>
                  </a:lnTo>
                  <a:lnTo>
                    <a:pt x="0" y="376"/>
                  </a:lnTo>
                  <a:lnTo>
                    <a:pt x="0" y="6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11"/>
            <p:cNvSpPr>
              <a:spLocks/>
            </p:cNvSpPr>
            <p:nvPr/>
          </p:nvSpPr>
          <p:spPr bwMode="auto">
            <a:xfrm>
              <a:off x="9861550" y="4914900"/>
              <a:ext cx="219075" cy="596900"/>
            </a:xfrm>
            <a:custGeom>
              <a:avLst/>
              <a:gdLst>
                <a:gd name="T0" fmla="*/ 138 w 138"/>
                <a:gd name="T1" fmla="*/ 0 h 376"/>
                <a:gd name="T2" fmla="*/ 138 w 138"/>
                <a:gd name="T3" fmla="*/ 304 h 376"/>
                <a:gd name="T4" fmla="*/ 0 w 138"/>
                <a:gd name="T5" fmla="*/ 376 h 376"/>
                <a:gd name="T6" fmla="*/ 0 w 138"/>
                <a:gd name="T7" fmla="*/ 63 h 376"/>
                <a:gd name="T8" fmla="*/ 138 w 138"/>
                <a:gd name="T9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376">
                  <a:moveTo>
                    <a:pt x="138" y="0"/>
                  </a:moveTo>
                  <a:lnTo>
                    <a:pt x="138" y="304"/>
                  </a:lnTo>
                  <a:lnTo>
                    <a:pt x="0" y="376"/>
                  </a:lnTo>
                  <a:lnTo>
                    <a:pt x="0" y="6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2"/>
            <p:cNvSpPr>
              <a:spLocks/>
            </p:cNvSpPr>
            <p:nvPr/>
          </p:nvSpPr>
          <p:spPr bwMode="auto">
            <a:xfrm>
              <a:off x="8159750" y="5368925"/>
              <a:ext cx="219075" cy="595313"/>
            </a:xfrm>
            <a:custGeom>
              <a:avLst/>
              <a:gdLst>
                <a:gd name="T0" fmla="*/ 138 w 138"/>
                <a:gd name="T1" fmla="*/ 0 h 375"/>
                <a:gd name="T2" fmla="*/ 138 w 138"/>
                <a:gd name="T3" fmla="*/ 303 h 375"/>
                <a:gd name="T4" fmla="*/ 0 w 138"/>
                <a:gd name="T5" fmla="*/ 375 h 375"/>
                <a:gd name="T6" fmla="*/ 0 w 138"/>
                <a:gd name="T7" fmla="*/ 62 h 375"/>
                <a:gd name="T8" fmla="*/ 138 w 138"/>
                <a:gd name="T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375">
                  <a:moveTo>
                    <a:pt x="138" y="0"/>
                  </a:moveTo>
                  <a:lnTo>
                    <a:pt x="138" y="303"/>
                  </a:lnTo>
                  <a:lnTo>
                    <a:pt x="0" y="375"/>
                  </a:lnTo>
                  <a:lnTo>
                    <a:pt x="0" y="62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7013791" y="237434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3792" y="204058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088465" y="204058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36" y="2253944"/>
            <a:ext cx="304800" cy="30480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7013791" y="336240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3792" y="302864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088465" y="302864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013791" y="435098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13792" y="401721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088465" y="401721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13791" y="533657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13792" y="500281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6088465" y="500281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36" y="3242001"/>
            <a:ext cx="304800" cy="3048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25" y="4230577"/>
            <a:ext cx="304800" cy="3048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25" y="5233642"/>
            <a:ext cx="304800" cy="3048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088465" y="1082426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13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60" grpId="0" animBg="1"/>
      <p:bldP spid="6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2" name="Group 14361"/>
          <p:cNvGrpSpPr/>
          <p:nvPr/>
        </p:nvGrpSpPr>
        <p:grpSpPr>
          <a:xfrm>
            <a:off x="2116029" y="1623559"/>
            <a:ext cx="7959942" cy="4312783"/>
            <a:chOff x="3798888" y="738188"/>
            <a:chExt cx="4594225" cy="2489201"/>
          </a:xfrm>
        </p:grpSpPr>
        <p:sp>
          <p:nvSpPr>
            <p:cNvPr id="5850" name="Freeform 5201"/>
            <p:cNvSpPr>
              <a:spLocks/>
            </p:cNvSpPr>
            <p:nvPr/>
          </p:nvSpPr>
          <p:spPr bwMode="auto">
            <a:xfrm>
              <a:off x="3798888" y="738188"/>
              <a:ext cx="4138613" cy="1185863"/>
            </a:xfrm>
            <a:custGeom>
              <a:avLst/>
              <a:gdLst>
                <a:gd name="T0" fmla="*/ 550 w 2607"/>
                <a:gd name="T1" fmla="*/ 2 h 747"/>
                <a:gd name="T2" fmla="*/ 578 w 2607"/>
                <a:gd name="T3" fmla="*/ 22 h 747"/>
                <a:gd name="T4" fmla="*/ 588 w 2607"/>
                <a:gd name="T5" fmla="*/ 55 h 747"/>
                <a:gd name="T6" fmla="*/ 588 w 2607"/>
                <a:gd name="T7" fmla="*/ 56 h 747"/>
                <a:gd name="T8" fmla="*/ 595 w 2607"/>
                <a:gd name="T9" fmla="*/ 110 h 747"/>
                <a:gd name="T10" fmla="*/ 618 w 2607"/>
                <a:gd name="T11" fmla="*/ 162 h 747"/>
                <a:gd name="T12" fmla="*/ 652 w 2607"/>
                <a:gd name="T13" fmla="*/ 209 h 747"/>
                <a:gd name="T14" fmla="*/ 690 w 2607"/>
                <a:gd name="T15" fmla="*/ 250 h 747"/>
                <a:gd name="T16" fmla="*/ 726 w 2607"/>
                <a:gd name="T17" fmla="*/ 282 h 747"/>
                <a:gd name="T18" fmla="*/ 752 w 2607"/>
                <a:gd name="T19" fmla="*/ 303 h 747"/>
                <a:gd name="T20" fmla="*/ 762 w 2607"/>
                <a:gd name="T21" fmla="*/ 311 h 747"/>
                <a:gd name="T22" fmla="*/ 2607 w 2607"/>
                <a:gd name="T23" fmla="*/ 703 h 747"/>
                <a:gd name="T24" fmla="*/ 761 w 2607"/>
                <a:gd name="T25" fmla="*/ 711 h 747"/>
                <a:gd name="T26" fmla="*/ 743 w 2607"/>
                <a:gd name="T27" fmla="*/ 729 h 747"/>
                <a:gd name="T28" fmla="*/ 713 w 2607"/>
                <a:gd name="T29" fmla="*/ 745 h 747"/>
                <a:gd name="T30" fmla="*/ 345 w 2607"/>
                <a:gd name="T31" fmla="*/ 747 h 747"/>
                <a:gd name="T32" fmla="*/ 334 w 2607"/>
                <a:gd name="T33" fmla="*/ 746 h 747"/>
                <a:gd name="T34" fmla="*/ 302 w 2607"/>
                <a:gd name="T35" fmla="*/ 725 h 747"/>
                <a:gd name="T36" fmla="*/ 288 w 2607"/>
                <a:gd name="T37" fmla="*/ 688 h 747"/>
                <a:gd name="T38" fmla="*/ 300 w 2607"/>
                <a:gd name="T39" fmla="*/ 653 h 747"/>
                <a:gd name="T40" fmla="*/ 329 w 2607"/>
                <a:gd name="T41" fmla="*/ 632 h 747"/>
                <a:gd name="T42" fmla="*/ 307 w 2607"/>
                <a:gd name="T43" fmla="*/ 628 h 747"/>
                <a:gd name="T44" fmla="*/ 278 w 2607"/>
                <a:gd name="T45" fmla="*/ 607 h 747"/>
                <a:gd name="T46" fmla="*/ 266 w 2607"/>
                <a:gd name="T47" fmla="*/ 573 h 747"/>
                <a:gd name="T48" fmla="*/ 278 w 2607"/>
                <a:gd name="T49" fmla="*/ 538 h 747"/>
                <a:gd name="T50" fmla="*/ 307 w 2607"/>
                <a:gd name="T51" fmla="*/ 517 h 747"/>
                <a:gd name="T52" fmla="*/ 285 w 2607"/>
                <a:gd name="T53" fmla="*/ 513 h 747"/>
                <a:gd name="T54" fmla="*/ 254 w 2607"/>
                <a:gd name="T55" fmla="*/ 488 h 747"/>
                <a:gd name="T56" fmla="*/ 245 w 2607"/>
                <a:gd name="T57" fmla="*/ 458 h 747"/>
                <a:gd name="T58" fmla="*/ 257 w 2607"/>
                <a:gd name="T59" fmla="*/ 423 h 747"/>
                <a:gd name="T60" fmla="*/ 286 w 2607"/>
                <a:gd name="T61" fmla="*/ 402 h 747"/>
                <a:gd name="T62" fmla="*/ 288 w 2607"/>
                <a:gd name="T63" fmla="*/ 400 h 747"/>
                <a:gd name="T64" fmla="*/ 285 w 2607"/>
                <a:gd name="T65" fmla="*/ 399 h 747"/>
                <a:gd name="T66" fmla="*/ 253 w 2607"/>
                <a:gd name="T67" fmla="*/ 400 h 747"/>
                <a:gd name="T68" fmla="*/ 203 w 2607"/>
                <a:gd name="T69" fmla="*/ 400 h 747"/>
                <a:gd name="T70" fmla="*/ 146 w 2607"/>
                <a:gd name="T71" fmla="*/ 400 h 747"/>
                <a:gd name="T72" fmla="*/ 95 w 2607"/>
                <a:gd name="T73" fmla="*/ 400 h 747"/>
                <a:gd name="T74" fmla="*/ 63 w 2607"/>
                <a:gd name="T75" fmla="*/ 402 h 747"/>
                <a:gd name="T76" fmla="*/ 40 w 2607"/>
                <a:gd name="T77" fmla="*/ 398 h 747"/>
                <a:gd name="T78" fmla="*/ 11 w 2607"/>
                <a:gd name="T79" fmla="*/ 378 h 747"/>
                <a:gd name="T80" fmla="*/ 0 w 2607"/>
                <a:gd name="T81" fmla="*/ 344 h 747"/>
                <a:gd name="T82" fmla="*/ 11 w 2607"/>
                <a:gd name="T83" fmla="*/ 310 h 747"/>
                <a:gd name="T84" fmla="*/ 40 w 2607"/>
                <a:gd name="T85" fmla="*/ 290 h 747"/>
                <a:gd name="T86" fmla="*/ 528 w 2607"/>
                <a:gd name="T87" fmla="*/ 288 h 747"/>
                <a:gd name="T88" fmla="*/ 485 w 2607"/>
                <a:gd name="T89" fmla="*/ 210 h 747"/>
                <a:gd name="T90" fmla="*/ 465 w 2607"/>
                <a:gd name="T91" fmla="*/ 138 h 747"/>
                <a:gd name="T92" fmla="*/ 464 w 2607"/>
                <a:gd name="T93" fmla="*/ 76 h 747"/>
                <a:gd name="T94" fmla="*/ 481 w 2607"/>
                <a:gd name="T95" fmla="*/ 29 h 747"/>
                <a:gd name="T96" fmla="*/ 512 w 2607"/>
                <a:gd name="T97" fmla="*/ 2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07" h="747">
                  <a:moveTo>
                    <a:pt x="533" y="0"/>
                  </a:moveTo>
                  <a:lnTo>
                    <a:pt x="550" y="2"/>
                  </a:lnTo>
                  <a:lnTo>
                    <a:pt x="566" y="10"/>
                  </a:lnTo>
                  <a:lnTo>
                    <a:pt x="578" y="22"/>
                  </a:lnTo>
                  <a:lnTo>
                    <a:pt x="586" y="36"/>
                  </a:lnTo>
                  <a:lnTo>
                    <a:pt x="588" y="55"/>
                  </a:lnTo>
                  <a:lnTo>
                    <a:pt x="588" y="56"/>
                  </a:lnTo>
                  <a:lnTo>
                    <a:pt x="588" y="56"/>
                  </a:lnTo>
                  <a:lnTo>
                    <a:pt x="588" y="84"/>
                  </a:lnTo>
                  <a:lnTo>
                    <a:pt x="595" y="110"/>
                  </a:lnTo>
                  <a:lnTo>
                    <a:pt x="605" y="136"/>
                  </a:lnTo>
                  <a:lnTo>
                    <a:pt x="618" y="162"/>
                  </a:lnTo>
                  <a:lnTo>
                    <a:pt x="634" y="186"/>
                  </a:lnTo>
                  <a:lnTo>
                    <a:pt x="652" y="209"/>
                  </a:lnTo>
                  <a:lnTo>
                    <a:pt x="672" y="230"/>
                  </a:lnTo>
                  <a:lnTo>
                    <a:pt x="690" y="250"/>
                  </a:lnTo>
                  <a:lnTo>
                    <a:pt x="709" y="268"/>
                  </a:lnTo>
                  <a:lnTo>
                    <a:pt x="726" y="282"/>
                  </a:lnTo>
                  <a:lnTo>
                    <a:pt x="740" y="294"/>
                  </a:lnTo>
                  <a:lnTo>
                    <a:pt x="752" y="303"/>
                  </a:lnTo>
                  <a:lnTo>
                    <a:pt x="760" y="309"/>
                  </a:lnTo>
                  <a:lnTo>
                    <a:pt x="762" y="311"/>
                  </a:lnTo>
                  <a:lnTo>
                    <a:pt x="2607" y="311"/>
                  </a:lnTo>
                  <a:lnTo>
                    <a:pt x="2607" y="703"/>
                  </a:lnTo>
                  <a:lnTo>
                    <a:pt x="766" y="703"/>
                  </a:lnTo>
                  <a:lnTo>
                    <a:pt x="761" y="711"/>
                  </a:lnTo>
                  <a:lnTo>
                    <a:pt x="753" y="720"/>
                  </a:lnTo>
                  <a:lnTo>
                    <a:pt x="743" y="729"/>
                  </a:lnTo>
                  <a:lnTo>
                    <a:pt x="730" y="738"/>
                  </a:lnTo>
                  <a:lnTo>
                    <a:pt x="713" y="745"/>
                  </a:lnTo>
                  <a:lnTo>
                    <a:pt x="693" y="747"/>
                  </a:lnTo>
                  <a:lnTo>
                    <a:pt x="345" y="747"/>
                  </a:lnTo>
                  <a:lnTo>
                    <a:pt x="343" y="747"/>
                  </a:lnTo>
                  <a:lnTo>
                    <a:pt x="334" y="746"/>
                  </a:lnTo>
                  <a:lnTo>
                    <a:pt x="316" y="738"/>
                  </a:lnTo>
                  <a:lnTo>
                    <a:pt x="302" y="725"/>
                  </a:lnTo>
                  <a:lnTo>
                    <a:pt x="291" y="708"/>
                  </a:lnTo>
                  <a:lnTo>
                    <a:pt x="288" y="688"/>
                  </a:lnTo>
                  <a:lnTo>
                    <a:pt x="291" y="669"/>
                  </a:lnTo>
                  <a:lnTo>
                    <a:pt x="300" y="653"/>
                  </a:lnTo>
                  <a:lnTo>
                    <a:pt x="312" y="640"/>
                  </a:lnTo>
                  <a:lnTo>
                    <a:pt x="329" y="632"/>
                  </a:lnTo>
                  <a:lnTo>
                    <a:pt x="325" y="632"/>
                  </a:lnTo>
                  <a:lnTo>
                    <a:pt x="307" y="628"/>
                  </a:lnTo>
                  <a:lnTo>
                    <a:pt x="291" y="620"/>
                  </a:lnTo>
                  <a:lnTo>
                    <a:pt x="278" y="607"/>
                  </a:lnTo>
                  <a:lnTo>
                    <a:pt x="270" y="591"/>
                  </a:lnTo>
                  <a:lnTo>
                    <a:pt x="266" y="573"/>
                  </a:lnTo>
                  <a:lnTo>
                    <a:pt x="270" y="555"/>
                  </a:lnTo>
                  <a:lnTo>
                    <a:pt x="278" y="538"/>
                  </a:lnTo>
                  <a:lnTo>
                    <a:pt x="290" y="526"/>
                  </a:lnTo>
                  <a:lnTo>
                    <a:pt x="307" y="517"/>
                  </a:lnTo>
                  <a:lnTo>
                    <a:pt x="304" y="517"/>
                  </a:lnTo>
                  <a:lnTo>
                    <a:pt x="285" y="513"/>
                  </a:lnTo>
                  <a:lnTo>
                    <a:pt x="266" y="504"/>
                  </a:lnTo>
                  <a:lnTo>
                    <a:pt x="254" y="488"/>
                  </a:lnTo>
                  <a:lnTo>
                    <a:pt x="248" y="474"/>
                  </a:lnTo>
                  <a:lnTo>
                    <a:pt x="245" y="458"/>
                  </a:lnTo>
                  <a:lnTo>
                    <a:pt x="248" y="438"/>
                  </a:lnTo>
                  <a:lnTo>
                    <a:pt x="257" y="423"/>
                  </a:lnTo>
                  <a:lnTo>
                    <a:pt x="270" y="409"/>
                  </a:lnTo>
                  <a:lnTo>
                    <a:pt x="286" y="402"/>
                  </a:lnTo>
                  <a:lnTo>
                    <a:pt x="286" y="402"/>
                  </a:lnTo>
                  <a:lnTo>
                    <a:pt x="288" y="400"/>
                  </a:lnTo>
                  <a:lnTo>
                    <a:pt x="288" y="399"/>
                  </a:lnTo>
                  <a:lnTo>
                    <a:pt x="285" y="399"/>
                  </a:lnTo>
                  <a:lnTo>
                    <a:pt x="271" y="399"/>
                  </a:lnTo>
                  <a:lnTo>
                    <a:pt x="253" y="400"/>
                  </a:lnTo>
                  <a:lnTo>
                    <a:pt x="230" y="400"/>
                  </a:lnTo>
                  <a:lnTo>
                    <a:pt x="203" y="400"/>
                  </a:lnTo>
                  <a:lnTo>
                    <a:pt x="175" y="400"/>
                  </a:lnTo>
                  <a:lnTo>
                    <a:pt x="146" y="400"/>
                  </a:lnTo>
                  <a:lnTo>
                    <a:pt x="120" y="400"/>
                  </a:lnTo>
                  <a:lnTo>
                    <a:pt x="95" y="400"/>
                  </a:lnTo>
                  <a:lnTo>
                    <a:pt x="76" y="400"/>
                  </a:lnTo>
                  <a:lnTo>
                    <a:pt x="63" y="402"/>
                  </a:lnTo>
                  <a:lnTo>
                    <a:pt x="57" y="402"/>
                  </a:lnTo>
                  <a:lnTo>
                    <a:pt x="40" y="398"/>
                  </a:lnTo>
                  <a:lnTo>
                    <a:pt x="24" y="390"/>
                  </a:lnTo>
                  <a:lnTo>
                    <a:pt x="11" y="378"/>
                  </a:lnTo>
                  <a:lnTo>
                    <a:pt x="3" y="362"/>
                  </a:lnTo>
                  <a:lnTo>
                    <a:pt x="0" y="344"/>
                  </a:lnTo>
                  <a:lnTo>
                    <a:pt x="3" y="326"/>
                  </a:lnTo>
                  <a:lnTo>
                    <a:pt x="11" y="310"/>
                  </a:lnTo>
                  <a:lnTo>
                    <a:pt x="24" y="298"/>
                  </a:lnTo>
                  <a:lnTo>
                    <a:pt x="40" y="290"/>
                  </a:lnTo>
                  <a:lnTo>
                    <a:pt x="57" y="288"/>
                  </a:lnTo>
                  <a:lnTo>
                    <a:pt x="528" y="288"/>
                  </a:lnTo>
                  <a:lnTo>
                    <a:pt x="503" y="248"/>
                  </a:lnTo>
                  <a:lnTo>
                    <a:pt x="485" y="210"/>
                  </a:lnTo>
                  <a:lnTo>
                    <a:pt x="472" y="174"/>
                  </a:lnTo>
                  <a:lnTo>
                    <a:pt x="465" y="138"/>
                  </a:lnTo>
                  <a:lnTo>
                    <a:pt x="461" y="106"/>
                  </a:lnTo>
                  <a:lnTo>
                    <a:pt x="464" y="76"/>
                  </a:lnTo>
                  <a:lnTo>
                    <a:pt x="470" y="51"/>
                  </a:lnTo>
                  <a:lnTo>
                    <a:pt x="481" y="29"/>
                  </a:lnTo>
                  <a:lnTo>
                    <a:pt x="495" y="13"/>
                  </a:lnTo>
                  <a:lnTo>
                    <a:pt x="512" y="2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1" name="Freeform 5369"/>
            <p:cNvSpPr>
              <a:spLocks/>
            </p:cNvSpPr>
            <p:nvPr/>
          </p:nvSpPr>
          <p:spPr bwMode="auto">
            <a:xfrm>
              <a:off x="4254500" y="2041526"/>
              <a:ext cx="4138613" cy="1185863"/>
            </a:xfrm>
            <a:custGeom>
              <a:avLst/>
              <a:gdLst>
                <a:gd name="T0" fmla="*/ 2095 w 2607"/>
                <a:gd name="T1" fmla="*/ 2 h 747"/>
                <a:gd name="T2" fmla="*/ 2126 w 2607"/>
                <a:gd name="T3" fmla="*/ 28 h 747"/>
                <a:gd name="T4" fmla="*/ 2143 w 2607"/>
                <a:gd name="T5" fmla="*/ 75 h 747"/>
                <a:gd name="T6" fmla="*/ 2142 w 2607"/>
                <a:gd name="T7" fmla="*/ 138 h 747"/>
                <a:gd name="T8" fmla="*/ 2122 w 2607"/>
                <a:gd name="T9" fmla="*/ 210 h 747"/>
                <a:gd name="T10" fmla="*/ 2079 w 2607"/>
                <a:gd name="T11" fmla="*/ 288 h 747"/>
                <a:gd name="T12" fmla="*/ 2567 w 2607"/>
                <a:gd name="T13" fmla="*/ 290 h 747"/>
                <a:gd name="T14" fmla="*/ 2596 w 2607"/>
                <a:gd name="T15" fmla="*/ 310 h 747"/>
                <a:gd name="T16" fmla="*/ 2607 w 2607"/>
                <a:gd name="T17" fmla="*/ 344 h 747"/>
                <a:gd name="T18" fmla="*/ 2596 w 2607"/>
                <a:gd name="T19" fmla="*/ 378 h 747"/>
                <a:gd name="T20" fmla="*/ 2567 w 2607"/>
                <a:gd name="T21" fmla="*/ 397 h 747"/>
                <a:gd name="T22" fmla="*/ 2544 w 2607"/>
                <a:gd name="T23" fmla="*/ 401 h 747"/>
                <a:gd name="T24" fmla="*/ 2512 w 2607"/>
                <a:gd name="T25" fmla="*/ 400 h 747"/>
                <a:gd name="T26" fmla="*/ 2461 w 2607"/>
                <a:gd name="T27" fmla="*/ 400 h 747"/>
                <a:gd name="T28" fmla="*/ 2404 w 2607"/>
                <a:gd name="T29" fmla="*/ 400 h 747"/>
                <a:gd name="T30" fmla="*/ 2354 w 2607"/>
                <a:gd name="T31" fmla="*/ 400 h 747"/>
                <a:gd name="T32" fmla="*/ 2322 w 2607"/>
                <a:gd name="T33" fmla="*/ 399 h 747"/>
                <a:gd name="T34" fmla="*/ 2319 w 2607"/>
                <a:gd name="T35" fmla="*/ 400 h 747"/>
                <a:gd name="T36" fmla="*/ 2321 w 2607"/>
                <a:gd name="T37" fmla="*/ 401 h 747"/>
                <a:gd name="T38" fmla="*/ 2350 w 2607"/>
                <a:gd name="T39" fmla="*/ 422 h 747"/>
                <a:gd name="T40" fmla="*/ 2362 w 2607"/>
                <a:gd name="T41" fmla="*/ 458 h 747"/>
                <a:gd name="T42" fmla="*/ 2353 w 2607"/>
                <a:gd name="T43" fmla="*/ 488 h 747"/>
                <a:gd name="T44" fmla="*/ 2322 w 2607"/>
                <a:gd name="T45" fmla="*/ 513 h 747"/>
                <a:gd name="T46" fmla="*/ 2300 w 2607"/>
                <a:gd name="T47" fmla="*/ 517 h 747"/>
                <a:gd name="T48" fmla="*/ 2329 w 2607"/>
                <a:gd name="T49" fmla="*/ 538 h 747"/>
                <a:gd name="T50" fmla="*/ 2341 w 2607"/>
                <a:gd name="T51" fmla="*/ 573 h 747"/>
                <a:gd name="T52" fmla="*/ 2329 w 2607"/>
                <a:gd name="T53" fmla="*/ 607 h 747"/>
                <a:gd name="T54" fmla="*/ 2300 w 2607"/>
                <a:gd name="T55" fmla="*/ 628 h 747"/>
                <a:gd name="T56" fmla="*/ 2278 w 2607"/>
                <a:gd name="T57" fmla="*/ 632 h 747"/>
                <a:gd name="T58" fmla="*/ 2307 w 2607"/>
                <a:gd name="T59" fmla="*/ 653 h 747"/>
                <a:gd name="T60" fmla="*/ 2319 w 2607"/>
                <a:gd name="T61" fmla="*/ 688 h 747"/>
                <a:gd name="T62" fmla="*/ 2305 w 2607"/>
                <a:gd name="T63" fmla="*/ 725 h 747"/>
                <a:gd name="T64" fmla="*/ 2273 w 2607"/>
                <a:gd name="T65" fmla="*/ 746 h 747"/>
                <a:gd name="T66" fmla="*/ 2262 w 2607"/>
                <a:gd name="T67" fmla="*/ 747 h 747"/>
                <a:gd name="T68" fmla="*/ 1894 w 2607"/>
                <a:gd name="T69" fmla="*/ 744 h 747"/>
                <a:gd name="T70" fmla="*/ 1864 w 2607"/>
                <a:gd name="T71" fmla="*/ 729 h 747"/>
                <a:gd name="T72" fmla="*/ 1846 w 2607"/>
                <a:gd name="T73" fmla="*/ 710 h 747"/>
                <a:gd name="T74" fmla="*/ 0 w 2607"/>
                <a:gd name="T75" fmla="*/ 703 h 747"/>
                <a:gd name="T76" fmla="*/ 1845 w 2607"/>
                <a:gd name="T77" fmla="*/ 311 h 747"/>
                <a:gd name="T78" fmla="*/ 1855 w 2607"/>
                <a:gd name="T79" fmla="*/ 303 h 747"/>
                <a:gd name="T80" fmla="*/ 1881 w 2607"/>
                <a:gd name="T81" fmla="*/ 282 h 747"/>
                <a:gd name="T82" fmla="*/ 1917 w 2607"/>
                <a:gd name="T83" fmla="*/ 250 h 747"/>
                <a:gd name="T84" fmla="*/ 1955 w 2607"/>
                <a:gd name="T85" fmla="*/ 209 h 747"/>
                <a:gd name="T86" fmla="*/ 1989 w 2607"/>
                <a:gd name="T87" fmla="*/ 162 h 747"/>
                <a:gd name="T88" fmla="*/ 2012 w 2607"/>
                <a:gd name="T89" fmla="*/ 109 h 747"/>
                <a:gd name="T90" fmla="*/ 2019 w 2607"/>
                <a:gd name="T91" fmla="*/ 56 h 747"/>
                <a:gd name="T92" fmla="*/ 2019 w 2607"/>
                <a:gd name="T93" fmla="*/ 55 h 747"/>
                <a:gd name="T94" fmla="*/ 2029 w 2607"/>
                <a:gd name="T95" fmla="*/ 22 h 747"/>
                <a:gd name="T96" fmla="*/ 2057 w 2607"/>
                <a:gd name="T97" fmla="*/ 2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07" h="747">
                  <a:moveTo>
                    <a:pt x="2074" y="0"/>
                  </a:moveTo>
                  <a:lnTo>
                    <a:pt x="2095" y="2"/>
                  </a:lnTo>
                  <a:lnTo>
                    <a:pt x="2112" y="13"/>
                  </a:lnTo>
                  <a:lnTo>
                    <a:pt x="2126" y="28"/>
                  </a:lnTo>
                  <a:lnTo>
                    <a:pt x="2137" y="51"/>
                  </a:lnTo>
                  <a:lnTo>
                    <a:pt x="2143" y="75"/>
                  </a:lnTo>
                  <a:lnTo>
                    <a:pt x="2146" y="106"/>
                  </a:lnTo>
                  <a:lnTo>
                    <a:pt x="2142" y="138"/>
                  </a:lnTo>
                  <a:lnTo>
                    <a:pt x="2135" y="174"/>
                  </a:lnTo>
                  <a:lnTo>
                    <a:pt x="2122" y="210"/>
                  </a:lnTo>
                  <a:lnTo>
                    <a:pt x="2104" y="248"/>
                  </a:lnTo>
                  <a:lnTo>
                    <a:pt x="2079" y="288"/>
                  </a:lnTo>
                  <a:lnTo>
                    <a:pt x="2550" y="288"/>
                  </a:lnTo>
                  <a:lnTo>
                    <a:pt x="2567" y="290"/>
                  </a:lnTo>
                  <a:lnTo>
                    <a:pt x="2583" y="298"/>
                  </a:lnTo>
                  <a:lnTo>
                    <a:pt x="2596" y="310"/>
                  </a:lnTo>
                  <a:lnTo>
                    <a:pt x="2604" y="325"/>
                  </a:lnTo>
                  <a:lnTo>
                    <a:pt x="2607" y="344"/>
                  </a:lnTo>
                  <a:lnTo>
                    <a:pt x="2604" y="362"/>
                  </a:lnTo>
                  <a:lnTo>
                    <a:pt x="2596" y="378"/>
                  </a:lnTo>
                  <a:lnTo>
                    <a:pt x="2583" y="390"/>
                  </a:lnTo>
                  <a:lnTo>
                    <a:pt x="2567" y="397"/>
                  </a:lnTo>
                  <a:lnTo>
                    <a:pt x="2550" y="401"/>
                  </a:lnTo>
                  <a:lnTo>
                    <a:pt x="2544" y="401"/>
                  </a:lnTo>
                  <a:lnTo>
                    <a:pt x="2531" y="400"/>
                  </a:lnTo>
                  <a:lnTo>
                    <a:pt x="2512" y="400"/>
                  </a:lnTo>
                  <a:lnTo>
                    <a:pt x="2487" y="400"/>
                  </a:lnTo>
                  <a:lnTo>
                    <a:pt x="2461" y="400"/>
                  </a:lnTo>
                  <a:lnTo>
                    <a:pt x="2432" y="400"/>
                  </a:lnTo>
                  <a:lnTo>
                    <a:pt x="2404" y="400"/>
                  </a:lnTo>
                  <a:lnTo>
                    <a:pt x="2377" y="400"/>
                  </a:lnTo>
                  <a:lnTo>
                    <a:pt x="2354" y="400"/>
                  </a:lnTo>
                  <a:lnTo>
                    <a:pt x="2336" y="399"/>
                  </a:lnTo>
                  <a:lnTo>
                    <a:pt x="2322" y="399"/>
                  </a:lnTo>
                  <a:lnTo>
                    <a:pt x="2319" y="399"/>
                  </a:lnTo>
                  <a:lnTo>
                    <a:pt x="2319" y="400"/>
                  </a:lnTo>
                  <a:lnTo>
                    <a:pt x="2321" y="401"/>
                  </a:lnTo>
                  <a:lnTo>
                    <a:pt x="2321" y="401"/>
                  </a:lnTo>
                  <a:lnTo>
                    <a:pt x="2337" y="409"/>
                  </a:lnTo>
                  <a:lnTo>
                    <a:pt x="2350" y="422"/>
                  </a:lnTo>
                  <a:lnTo>
                    <a:pt x="2359" y="438"/>
                  </a:lnTo>
                  <a:lnTo>
                    <a:pt x="2362" y="458"/>
                  </a:lnTo>
                  <a:lnTo>
                    <a:pt x="2359" y="473"/>
                  </a:lnTo>
                  <a:lnTo>
                    <a:pt x="2353" y="488"/>
                  </a:lnTo>
                  <a:lnTo>
                    <a:pt x="2341" y="504"/>
                  </a:lnTo>
                  <a:lnTo>
                    <a:pt x="2322" y="513"/>
                  </a:lnTo>
                  <a:lnTo>
                    <a:pt x="2303" y="517"/>
                  </a:lnTo>
                  <a:lnTo>
                    <a:pt x="2300" y="517"/>
                  </a:lnTo>
                  <a:lnTo>
                    <a:pt x="2317" y="526"/>
                  </a:lnTo>
                  <a:lnTo>
                    <a:pt x="2329" y="538"/>
                  </a:lnTo>
                  <a:lnTo>
                    <a:pt x="2337" y="555"/>
                  </a:lnTo>
                  <a:lnTo>
                    <a:pt x="2341" y="573"/>
                  </a:lnTo>
                  <a:lnTo>
                    <a:pt x="2337" y="591"/>
                  </a:lnTo>
                  <a:lnTo>
                    <a:pt x="2329" y="607"/>
                  </a:lnTo>
                  <a:lnTo>
                    <a:pt x="2316" y="620"/>
                  </a:lnTo>
                  <a:lnTo>
                    <a:pt x="2300" y="628"/>
                  </a:lnTo>
                  <a:lnTo>
                    <a:pt x="2282" y="632"/>
                  </a:lnTo>
                  <a:lnTo>
                    <a:pt x="2278" y="632"/>
                  </a:lnTo>
                  <a:lnTo>
                    <a:pt x="2295" y="640"/>
                  </a:lnTo>
                  <a:lnTo>
                    <a:pt x="2307" y="653"/>
                  </a:lnTo>
                  <a:lnTo>
                    <a:pt x="2316" y="668"/>
                  </a:lnTo>
                  <a:lnTo>
                    <a:pt x="2319" y="688"/>
                  </a:lnTo>
                  <a:lnTo>
                    <a:pt x="2316" y="708"/>
                  </a:lnTo>
                  <a:lnTo>
                    <a:pt x="2305" y="725"/>
                  </a:lnTo>
                  <a:lnTo>
                    <a:pt x="2291" y="738"/>
                  </a:lnTo>
                  <a:lnTo>
                    <a:pt x="2273" y="746"/>
                  </a:lnTo>
                  <a:lnTo>
                    <a:pt x="2264" y="747"/>
                  </a:lnTo>
                  <a:lnTo>
                    <a:pt x="2262" y="747"/>
                  </a:lnTo>
                  <a:lnTo>
                    <a:pt x="1914" y="747"/>
                  </a:lnTo>
                  <a:lnTo>
                    <a:pt x="1894" y="744"/>
                  </a:lnTo>
                  <a:lnTo>
                    <a:pt x="1877" y="738"/>
                  </a:lnTo>
                  <a:lnTo>
                    <a:pt x="1864" y="729"/>
                  </a:lnTo>
                  <a:lnTo>
                    <a:pt x="1854" y="720"/>
                  </a:lnTo>
                  <a:lnTo>
                    <a:pt x="1846" y="710"/>
                  </a:lnTo>
                  <a:lnTo>
                    <a:pt x="1841" y="703"/>
                  </a:lnTo>
                  <a:lnTo>
                    <a:pt x="0" y="703"/>
                  </a:lnTo>
                  <a:lnTo>
                    <a:pt x="0" y="311"/>
                  </a:lnTo>
                  <a:lnTo>
                    <a:pt x="1845" y="311"/>
                  </a:lnTo>
                  <a:lnTo>
                    <a:pt x="1847" y="308"/>
                  </a:lnTo>
                  <a:lnTo>
                    <a:pt x="1855" y="303"/>
                  </a:lnTo>
                  <a:lnTo>
                    <a:pt x="1867" y="294"/>
                  </a:lnTo>
                  <a:lnTo>
                    <a:pt x="1881" y="282"/>
                  </a:lnTo>
                  <a:lnTo>
                    <a:pt x="1898" y="268"/>
                  </a:lnTo>
                  <a:lnTo>
                    <a:pt x="1917" y="250"/>
                  </a:lnTo>
                  <a:lnTo>
                    <a:pt x="1935" y="230"/>
                  </a:lnTo>
                  <a:lnTo>
                    <a:pt x="1955" y="209"/>
                  </a:lnTo>
                  <a:lnTo>
                    <a:pt x="1973" y="185"/>
                  </a:lnTo>
                  <a:lnTo>
                    <a:pt x="1989" y="162"/>
                  </a:lnTo>
                  <a:lnTo>
                    <a:pt x="2002" y="136"/>
                  </a:lnTo>
                  <a:lnTo>
                    <a:pt x="2012" y="109"/>
                  </a:lnTo>
                  <a:lnTo>
                    <a:pt x="2019" y="83"/>
                  </a:lnTo>
                  <a:lnTo>
                    <a:pt x="2019" y="56"/>
                  </a:lnTo>
                  <a:lnTo>
                    <a:pt x="2019" y="56"/>
                  </a:lnTo>
                  <a:lnTo>
                    <a:pt x="2019" y="55"/>
                  </a:lnTo>
                  <a:lnTo>
                    <a:pt x="2021" y="36"/>
                  </a:lnTo>
                  <a:lnTo>
                    <a:pt x="2029" y="22"/>
                  </a:lnTo>
                  <a:lnTo>
                    <a:pt x="2041" y="10"/>
                  </a:lnTo>
                  <a:lnTo>
                    <a:pt x="2057" y="2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482434" y="2920572"/>
            <a:ext cx="4186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82434" y="2586809"/>
            <a:ext cx="418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0117" y="5226283"/>
            <a:ext cx="4186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0117" y="4892520"/>
            <a:ext cx="418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5532" y="835247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09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1025" y="1356689"/>
            <a:ext cx="4341396" cy="5084859"/>
            <a:chOff x="406276" y="1164961"/>
            <a:chExt cx="4341396" cy="5084859"/>
          </a:xfrm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grpSpPr>
        <p:grpSp>
          <p:nvGrpSpPr>
            <p:cNvPr id="5" name="Group 4"/>
            <p:cNvGrpSpPr/>
            <p:nvPr/>
          </p:nvGrpSpPr>
          <p:grpSpPr>
            <a:xfrm>
              <a:off x="406276" y="1801645"/>
              <a:ext cx="3980467" cy="4448175"/>
              <a:chOff x="406276" y="1801645"/>
              <a:chExt cx="3980467" cy="4448175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8900000">
                <a:off x="3337405" y="1801645"/>
                <a:ext cx="1049338" cy="4448175"/>
              </a:xfrm>
              <a:custGeom>
                <a:avLst/>
                <a:gdLst>
                  <a:gd name="T0" fmla="*/ 142 w 279"/>
                  <a:gd name="T1" fmla="*/ 1183 h 1183"/>
                  <a:gd name="T2" fmla="*/ 40 w 279"/>
                  <a:gd name="T3" fmla="*/ 1143 h 1183"/>
                  <a:gd name="T4" fmla="*/ 0 w 279"/>
                  <a:gd name="T5" fmla="*/ 1051 h 1183"/>
                  <a:gd name="T6" fmla="*/ 0 w 279"/>
                  <a:gd name="T7" fmla="*/ 45 h 1183"/>
                  <a:gd name="T8" fmla="*/ 45 w 279"/>
                  <a:gd name="T9" fmla="*/ 0 h 1183"/>
                  <a:gd name="T10" fmla="*/ 90 w 279"/>
                  <a:gd name="T11" fmla="*/ 45 h 1183"/>
                  <a:gd name="T12" fmla="*/ 90 w 279"/>
                  <a:gd name="T13" fmla="*/ 1051 h 1183"/>
                  <a:gd name="T14" fmla="*/ 103 w 279"/>
                  <a:gd name="T15" fmla="*/ 1077 h 1183"/>
                  <a:gd name="T16" fmla="*/ 145 w 279"/>
                  <a:gd name="T17" fmla="*/ 1093 h 1183"/>
                  <a:gd name="T18" fmla="*/ 189 w 279"/>
                  <a:gd name="T19" fmla="*/ 1051 h 1183"/>
                  <a:gd name="T20" fmla="*/ 189 w 279"/>
                  <a:gd name="T21" fmla="*/ 1007 h 1183"/>
                  <a:gd name="T22" fmla="*/ 234 w 279"/>
                  <a:gd name="T23" fmla="*/ 962 h 1183"/>
                  <a:gd name="T24" fmla="*/ 279 w 279"/>
                  <a:gd name="T25" fmla="*/ 1007 h 1183"/>
                  <a:gd name="T26" fmla="*/ 279 w 279"/>
                  <a:gd name="T27" fmla="*/ 1051 h 1183"/>
                  <a:gd name="T28" fmla="*/ 149 w 279"/>
                  <a:gd name="T29" fmla="*/ 1183 h 1183"/>
                  <a:gd name="T30" fmla="*/ 142 w 279"/>
                  <a:gd name="T31" fmla="*/ 1183 h 1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9" h="1183">
                    <a:moveTo>
                      <a:pt x="142" y="1183"/>
                    </a:moveTo>
                    <a:cubicBezTo>
                      <a:pt x="104" y="1183"/>
                      <a:pt x="67" y="1169"/>
                      <a:pt x="40" y="1143"/>
                    </a:cubicBezTo>
                    <a:cubicBezTo>
                      <a:pt x="14" y="1118"/>
                      <a:pt x="0" y="1085"/>
                      <a:pt x="0" y="105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70" y="0"/>
                      <a:pt x="90" y="20"/>
                      <a:pt x="90" y="45"/>
                    </a:cubicBezTo>
                    <a:cubicBezTo>
                      <a:pt x="90" y="1051"/>
                      <a:pt x="90" y="1051"/>
                      <a:pt x="90" y="1051"/>
                    </a:cubicBezTo>
                    <a:cubicBezTo>
                      <a:pt x="90" y="1060"/>
                      <a:pt x="95" y="1070"/>
                      <a:pt x="103" y="1077"/>
                    </a:cubicBezTo>
                    <a:cubicBezTo>
                      <a:pt x="114" y="1088"/>
                      <a:pt x="129" y="1093"/>
                      <a:pt x="145" y="1093"/>
                    </a:cubicBezTo>
                    <a:cubicBezTo>
                      <a:pt x="170" y="1092"/>
                      <a:pt x="189" y="1073"/>
                      <a:pt x="189" y="1051"/>
                    </a:cubicBezTo>
                    <a:cubicBezTo>
                      <a:pt x="189" y="1007"/>
                      <a:pt x="189" y="1007"/>
                      <a:pt x="189" y="1007"/>
                    </a:cubicBezTo>
                    <a:cubicBezTo>
                      <a:pt x="189" y="982"/>
                      <a:pt x="209" y="962"/>
                      <a:pt x="234" y="962"/>
                    </a:cubicBezTo>
                    <a:cubicBezTo>
                      <a:pt x="259" y="962"/>
                      <a:pt x="279" y="982"/>
                      <a:pt x="279" y="1007"/>
                    </a:cubicBezTo>
                    <a:cubicBezTo>
                      <a:pt x="279" y="1051"/>
                      <a:pt x="279" y="1051"/>
                      <a:pt x="279" y="1051"/>
                    </a:cubicBezTo>
                    <a:cubicBezTo>
                      <a:pt x="279" y="1122"/>
                      <a:pt x="222" y="1180"/>
                      <a:pt x="149" y="1183"/>
                    </a:cubicBezTo>
                    <a:cubicBezTo>
                      <a:pt x="147" y="1183"/>
                      <a:pt x="144" y="1183"/>
                      <a:pt x="142" y="118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 rot="18900000">
                <a:off x="406276" y="3369422"/>
                <a:ext cx="2116138" cy="1936750"/>
              </a:xfrm>
              <a:custGeom>
                <a:avLst/>
                <a:gdLst>
                  <a:gd name="T0" fmla="*/ 563 w 563"/>
                  <a:gd name="T1" fmla="*/ 0 h 515"/>
                  <a:gd name="T2" fmla="*/ 0 w 563"/>
                  <a:gd name="T3" fmla="*/ 482 h 515"/>
                  <a:gd name="T4" fmla="*/ 113 w 563"/>
                  <a:gd name="T5" fmla="*/ 474 h 515"/>
                  <a:gd name="T6" fmla="*/ 367 w 563"/>
                  <a:gd name="T7" fmla="*/ 515 h 515"/>
                  <a:gd name="T8" fmla="*/ 563 w 563"/>
                  <a:gd name="T9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3" h="515">
                    <a:moveTo>
                      <a:pt x="563" y="0"/>
                    </a:moveTo>
                    <a:cubicBezTo>
                      <a:pt x="283" y="47"/>
                      <a:pt x="61" y="238"/>
                      <a:pt x="0" y="482"/>
                    </a:cubicBezTo>
                    <a:cubicBezTo>
                      <a:pt x="37" y="477"/>
                      <a:pt x="74" y="474"/>
                      <a:pt x="113" y="474"/>
                    </a:cubicBezTo>
                    <a:cubicBezTo>
                      <a:pt x="202" y="474"/>
                      <a:pt x="288" y="489"/>
                      <a:pt x="367" y="515"/>
                    </a:cubicBezTo>
                    <a:cubicBezTo>
                      <a:pt x="372" y="384"/>
                      <a:pt x="406" y="170"/>
                      <a:pt x="5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 rot="18900000">
                <a:off x="1586775" y="2209992"/>
                <a:ext cx="1973263" cy="1997075"/>
              </a:xfrm>
              <a:custGeom>
                <a:avLst/>
                <a:gdLst>
                  <a:gd name="T0" fmla="*/ 251 w 525"/>
                  <a:gd name="T1" fmla="*/ 0 h 531"/>
                  <a:gd name="T2" fmla="*/ 242 w 525"/>
                  <a:gd name="T3" fmla="*/ 0 h 531"/>
                  <a:gd name="T4" fmla="*/ 0 w 525"/>
                  <a:gd name="T5" fmla="*/ 529 h 531"/>
                  <a:gd name="T6" fmla="*/ 259 w 525"/>
                  <a:gd name="T7" fmla="*/ 486 h 531"/>
                  <a:gd name="T8" fmla="*/ 525 w 525"/>
                  <a:gd name="T9" fmla="*/ 531 h 531"/>
                  <a:gd name="T10" fmla="*/ 251 w 525"/>
                  <a:gd name="T11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5" h="531">
                    <a:moveTo>
                      <a:pt x="251" y="0"/>
                    </a:moveTo>
                    <a:cubicBezTo>
                      <a:pt x="248" y="0"/>
                      <a:pt x="245" y="0"/>
                      <a:pt x="242" y="0"/>
                    </a:cubicBezTo>
                    <a:cubicBezTo>
                      <a:pt x="45" y="161"/>
                      <a:pt x="5" y="394"/>
                      <a:pt x="0" y="529"/>
                    </a:cubicBezTo>
                    <a:cubicBezTo>
                      <a:pt x="81" y="501"/>
                      <a:pt x="168" y="486"/>
                      <a:pt x="259" y="486"/>
                    </a:cubicBezTo>
                    <a:cubicBezTo>
                      <a:pt x="353" y="486"/>
                      <a:pt x="443" y="502"/>
                      <a:pt x="525" y="531"/>
                    </a:cubicBezTo>
                    <a:cubicBezTo>
                      <a:pt x="516" y="396"/>
                      <a:pt x="467" y="155"/>
                      <a:pt x="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" name="Freeform 5"/>
            <p:cNvSpPr>
              <a:spLocks/>
            </p:cNvSpPr>
            <p:nvPr/>
          </p:nvSpPr>
          <p:spPr bwMode="auto">
            <a:xfrm rot="18900000">
              <a:off x="2552159" y="1164961"/>
              <a:ext cx="2195513" cy="1943100"/>
            </a:xfrm>
            <a:custGeom>
              <a:avLst/>
              <a:gdLst>
                <a:gd name="T0" fmla="*/ 0 w 584"/>
                <a:gd name="T1" fmla="*/ 0 h 517"/>
                <a:gd name="T2" fmla="*/ 223 w 584"/>
                <a:gd name="T3" fmla="*/ 517 h 517"/>
                <a:gd name="T4" fmla="*/ 471 w 584"/>
                <a:gd name="T5" fmla="*/ 478 h 517"/>
                <a:gd name="T6" fmla="*/ 584 w 584"/>
                <a:gd name="T7" fmla="*/ 486 h 517"/>
                <a:gd name="T8" fmla="*/ 0 w 584"/>
                <a:gd name="T9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4" h="517">
                  <a:moveTo>
                    <a:pt x="0" y="0"/>
                  </a:moveTo>
                  <a:cubicBezTo>
                    <a:pt x="170" y="167"/>
                    <a:pt x="213" y="386"/>
                    <a:pt x="223" y="517"/>
                  </a:cubicBezTo>
                  <a:cubicBezTo>
                    <a:pt x="300" y="492"/>
                    <a:pt x="384" y="478"/>
                    <a:pt x="471" y="478"/>
                  </a:cubicBezTo>
                  <a:cubicBezTo>
                    <a:pt x="509" y="478"/>
                    <a:pt x="547" y="481"/>
                    <a:pt x="584" y="486"/>
                  </a:cubicBezTo>
                  <a:cubicBezTo>
                    <a:pt x="521" y="236"/>
                    <a:pt x="290" y="4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7021326" y="239419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1327" y="206043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96000" y="2060436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71" y="2273796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021326" y="338225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1327" y="304849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96000" y="304849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21326" y="437083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1327" y="403706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096000" y="4037069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21326" y="535642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21327" y="502266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96000" y="502266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71" y="3261853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4250429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5253494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063" y="3290595"/>
            <a:ext cx="304800" cy="304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69" y="2175839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94" y="4555396"/>
            <a:ext cx="304800" cy="3048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125532" y="796900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83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2" grpId="0" animBg="1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Rectangle 877"/>
          <p:cNvSpPr/>
          <p:nvPr/>
        </p:nvSpPr>
        <p:spPr>
          <a:xfrm>
            <a:off x="6096000" y="4013164"/>
            <a:ext cx="4892748" cy="11414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Rectangle 878"/>
          <p:cNvSpPr/>
          <p:nvPr/>
        </p:nvSpPr>
        <p:spPr>
          <a:xfrm>
            <a:off x="1196297" y="2904536"/>
            <a:ext cx="4892748" cy="11414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1182388" y="5196895"/>
            <a:ext cx="4892748" cy="11414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38" name="Rectangle 45237"/>
          <p:cNvSpPr/>
          <p:nvPr/>
        </p:nvSpPr>
        <p:spPr>
          <a:xfrm>
            <a:off x="6089045" y="1735138"/>
            <a:ext cx="4892748" cy="11414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237" name="Group 45236"/>
          <p:cNvGrpSpPr/>
          <p:nvPr/>
        </p:nvGrpSpPr>
        <p:grpSpPr>
          <a:xfrm>
            <a:off x="4954588" y="1735138"/>
            <a:ext cx="2282825" cy="4564063"/>
            <a:chOff x="4954588" y="1735138"/>
            <a:chExt cx="2282825" cy="4564063"/>
          </a:xfrm>
        </p:grpSpPr>
        <p:sp>
          <p:nvSpPr>
            <p:cNvPr id="853" name="Freeform 26"/>
            <p:cNvSpPr>
              <a:spLocks/>
            </p:cNvSpPr>
            <p:nvPr/>
          </p:nvSpPr>
          <p:spPr bwMode="auto">
            <a:xfrm>
              <a:off x="4954588" y="4016375"/>
              <a:ext cx="1141413" cy="1141413"/>
            </a:xfrm>
            <a:custGeom>
              <a:avLst/>
              <a:gdLst>
                <a:gd name="T0" fmla="*/ 0 w 719"/>
                <a:gd name="T1" fmla="*/ 0 h 719"/>
                <a:gd name="T2" fmla="*/ 719 w 719"/>
                <a:gd name="T3" fmla="*/ 0 h 719"/>
                <a:gd name="T4" fmla="*/ 719 w 719"/>
                <a:gd name="T5" fmla="*/ 719 h 719"/>
                <a:gd name="T6" fmla="*/ 0 w 719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9" h="719">
                  <a:moveTo>
                    <a:pt x="0" y="0"/>
                  </a:moveTo>
                  <a:lnTo>
                    <a:pt x="719" y="0"/>
                  </a:lnTo>
                  <a:lnTo>
                    <a:pt x="719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Freeform 27"/>
            <p:cNvSpPr>
              <a:spLocks/>
            </p:cNvSpPr>
            <p:nvPr/>
          </p:nvSpPr>
          <p:spPr bwMode="auto">
            <a:xfrm>
              <a:off x="6096000" y="4016375"/>
              <a:ext cx="1141413" cy="1141413"/>
            </a:xfrm>
            <a:custGeom>
              <a:avLst/>
              <a:gdLst>
                <a:gd name="T0" fmla="*/ 0 w 719"/>
                <a:gd name="T1" fmla="*/ 0 h 719"/>
                <a:gd name="T2" fmla="*/ 719 w 719"/>
                <a:gd name="T3" fmla="*/ 719 h 719"/>
                <a:gd name="T4" fmla="*/ 0 w 719"/>
                <a:gd name="T5" fmla="*/ 719 h 719"/>
                <a:gd name="T6" fmla="*/ 0 w 719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9" h="719">
                  <a:moveTo>
                    <a:pt x="0" y="0"/>
                  </a:moveTo>
                  <a:lnTo>
                    <a:pt x="719" y="719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28"/>
            <p:cNvSpPr>
              <a:spLocks/>
            </p:cNvSpPr>
            <p:nvPr/>
          </p:nvSpPr>
          <p:spPr bwMode="auto">
            <a:xfrm>
              <a:off x="6096000" y="2876550"/>
              <a:ext cx="1141413" cy="1139825"/>
            </a:xfrm>
            <a:custGeom>
              <a:avLst/>
              <a:gdLst>
                <a:gd name="T0" fmla="*/ 0 w 719"/>
                <a:gd name="T1" fmla="*/ 0 h 718"/>
                <a:gd name="T2" fmla="*/ 719 w 719"/>
                <a:gd name="T3" fmla="*/ 0 h 718"/>
                <a:gd name="T4" fmla="*/ 0 w 719"/>
                <a:gd name="T5" fmla="*/ 718 h 718"/>
                <a:gd name="T6" fmla="*/ 0 w 719"/>
                <a:gd name="T7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9" h="718">
                  <a:moveTo>
                    <a:pt x="0" y="0"/>
                  </a:moveTo>
                  <a:lnTo>
                    <a:pt x="719" y="0"/>
                  </a:lnTo>
                  <a:lnTo>
                    <a:pt x="0" y="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Freeform 29"/>
            <p:cNvSpPr>
              <a:spLocks/>
            </p:cNvSpPr>
            <p:nvPr/>
          </p:nvSpPr>
          <p:spPr bwMode="auto">
            <a:xfrm>
              <a:off x="4954588" y="2876550"/>
              <a:ext cx="1141413" cy="1139825"/>
            </a:xfrm>
            <a:custGeom>
              <a:avLst/>
              <a:gdLst>
                <a:gd name="T0" fmla="*/ 719 w 719"/>
                <a:gd name="T1" fmla="*/ 0 h 718"/>
                <a:gd name="T2" fmla="*/ 719 w 719"/>
                <a:gd name="T3" fmla="*/ 718 h 718"/>
                <a:gd name="T4" fmla="*/ 0 w 719"/>
                <a:gd name="T5" fmla="*/ 718 h 718"/>
                <a:gd name="T6" fmla="*/ 719 w 719"/>
                <a:gd name="T7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9" h="718">
                  <a:moveTo>
                    <a:pt x="719" y="0"/>
                  </a:moveTo>
                  <a:lnTo>
                    <a:pt x="719" y="718"/>
                  </a:lnTo>
                  <a:lnTo>
                    <a:pt x="0" y="718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30"/>
            <p:cNvSpPr>
              <a:spLocks/>
            </p:cNvSpPr>
            <p:nvPr/>
          </p:nvSpPr>
          <p:spPr bwMode="auto">
            <a:xfrm>
              <a:off x="6096000" y="5157788"/>
              <a:ext cx="1141413" cy="1141413"/>
            </a:xfrm>
            <a:custGeom>
              <a:avLst/>
              <a:gdLst>
                <a:gd name="T0" fmla="*/ 0 w 719"/>
                <a:gd name="T1" fmla="*/ 0 h 719"/>
                <a:gd name="T2" fmla="*/ 719 w 719"/>
                <a:gd name="T3" fmla="*/ 0 h 719"/>
                <a:gd name="T4" fmla="*/ 0 w 719"/>
                <a:gd name="T5" fmla="*/ 719 h 719"/>
                <a:gd name="T6" fmla="*/ 0 w 719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9" h="719">
                  <a:moveTo>
                    <a:pt x="0" y="0"/>
                  </a:moveTo>
                  <a:lnTo>
                    <a:pt x="719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Freeform 31"/>
            <p:cNvSpPr>
              <a:spLocks/>
            </p:cNvSpPr>
            <p:nvPr/>
          </p:nvSpPr>
          <p:spPr bwMode="auto">
            <a:xfrm>
              <a:off x="4954588" y="5157788"/>
              <a:ext cx="1141413" cy="1141413"/>
            </a:xfrm>
            <a:custGeom>
              <a:avLst/>
              <a:gdLst>
                <a:gd name="T0" fmla="*/ 719 w 719"/>
                <a:gd name="T1" fmla="*/ 0 h 719"/>
                <a:gd name="T2" fmla="*/ 719 w 719"/>
                <a:gd name="T3" fmla="*/ 719 h 719"/>
                <a:gd name="T4" fmla="*/ 0 w 719"/>
                <a:gd name="T5" fmla="*/ 719 h 719"/>
                <a:gd name="T6" fmla="*/ 719 w 719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9" h="719">
                  <a:moveTo>
                    <a:pt x="719" y="0"/>
                  </a:moveTo>
                  <a:lnTo>
                    <a:pt x="719" y="719"/>
                  </a:lnTo>
                  <a:lnTo>
                    <a:pt x="0" y="719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Freeform 32"/>
            <p:cNvSpPr>
              <a:spLocks/>
            </p:cNvSpPr>
            <p:nvPr/>
          </p:nvSpPr>
          <p:spPr bwMode="auto">
            <a:xfrm>
              <a:off x="4954588" y="1735138"/>
              <a:ext cx="1141413" cy="1141413"/>
            </a:xfrm>
            <a:custGeom>
              <a:avLst/>
              <a:gdLst>
                <a:gd name="T0" fmla="*/ 0 w 719"/>
                <a:gd name="T1" fmla="*/ 0 h 719"/>
                <a:gd name="T2" fmla="*/ 719 w 719"/>
                <a:gd name="T3" fmla="*/ 0 h 719"/>
                <a:gd name="T4" fmla="*/ 719 w 719"/>
                <a:gd name="T5" fmla="*/ 719 h 719"/>
                <a:gd name="T6" fmla="*/ 0 w 719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9" h="719">
                  <a:moveTo>
                    <a:pt x="0" y="0"/>
                  </a:moveTo>
                  <a:lnTo>
                    <a:pt x="719" y="0"/>
                  </a:lnTo>
                  <a:lnTo>
                    <a:pt x="719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Freeform 33"/>
            <p:cNvSpPr>
              <a:spLocks/>
            </p:cNvSpPr>
            <p:nvPr/>
          </p:nvSpPr>
          <p:spPr bwMode="auto">
            <a:xfrm>
              <a:off x="6096000" y="1735138"/>
              <a:ext cx="1141413" cy="1141413"/>
            </a:xfrm>
            <a:custGeom>
              <a:avLst/>
              <a:gdLst>
                <a:gd name="T0" fmla="*/ 0 w 719"/>
                <a:gd name="T1" fmla="*/ 0 h 719"/>
                <a:gd name="T2" fmla="*/ 719 w 719"/>
                <a:gd name="T3" fmla="*/ 719 h 719"/>
                <a:gd name="T4" fmla="*/ 0 w 719"/>
                <a:gd name="T5" fmla="*/ 719 h 719"/>
                <a:gd name="T6" fmla="*/ 0 w 719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9" h="719">
                  <a:moveTo>
                    <a:pt x="0" y="0"/>
                  </a:moveTo>
                  <a:lnTo>
                    <a:pt x="719" y="719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2" name="Rectangle 861"/>
          <p:cNvSpPr/>
          <p:nvPr/>
        </p:nvSpPr>
        <p:spPr>
          <a:xfrm>
            <a:off x="7237412" y="2149559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63" name="TextBox 862"/>
          <p:cNvSpPr txBox="1"/>
          <p:nvPr/>
        </p:nvSpPr>
        <p:spPr>
          <a:xfrm>
            <a:off x="7237413" y="1815796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64" name="Rectangle 863"/>
          <p:cNvSpPr/>
          <p:nvPr/>
        </p:nvSpPr>
        <p:spPr>
          <a:xfrm>
            <a:off x="7237413" y="4430797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65" name="TextBox 864"/>
          <p:cNvSpPr txBox="1"/>
          <p:nvPr/>
        </p:nvSpPr>
        <p:spPr>
          <a:xfrm>
            <a:off x="7237414" y="4097034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66" name="Rectangle 865"/>
          <p:cNvSpPr/>
          <p:nvPr/>
        </p:nvSpPr>
        <p:spPr>
          <a:xfrm>
            <a:off x="1210207" y="3285156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67" name="TextBox 866"/>
          <p:cNvSpPr txBox="1"/>
          <p:nvPr/>
        </p:nvSpPr>
        <p:spPr>
          <a:xfrm>
            <a:off x="1210208" y="2951393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68" name="Rectangle 867"/>
          <p:cNvSpPr/>
          <p:nvPr/>
        </p:nvSpPr>
        <p:spPr>
          <a:xfrm>
            <a:off x="1210207" y="5592892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69" name="TextBox 868"/>
          <p:cNvSpPr txBox="1"/>
          <p:nvPr/>
        </p:nvSpPr>
        <p:spPr>
          <a:xfrm>
            <a:off x="1210208" y="5259129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73" name="TextBox 872"/>
          <p:cNvSpPr txBox="1"/>
          <p:nvPr/>
        </p:nvSpPr>
        <p:spPr>
          <a:xfrm>
            <a:off x="5683223" y="2044759"/>
            <a:ext cx="811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1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74" name="TextBox 873"/>
          <p:cNvSpPr txBox="1"/>
          <p:nvPr/>
        </p:nvSpPr>
        <p:spPr>
          <a:xfrm>
            <a:off x="5683223" y="3188989"/>
            <a:ext cx="811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75" name="TextBox 874"/>
          <p:cNvSpPr txBox="1"/>
          <p:nvPr/>
        </p:nvSpPr>
        <p:spPr>
          <a:xfrm>
            <a:off x="5669314" y="4298011"/>
            <a:ext cx="811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3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76" name="TextBox 875"/>
          <p:cNvSpPr txBox="1"/>
          <p:nvPr/>
        </p:nvSpPr>
        <p:spPr>
          <a:xfrm>
            <a:off x="5683223" y="5489962"/>
            <a:ext cx="811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4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49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5532" y="730542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About us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962121" y="3376722"/>
            <a:ext cx="502149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8457" y="2979057"/>
            <a:ext cx="6720113" cy="282665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7489" y="1592943"/>
            <a:ext cx="4775654" cy="329474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46801" y="510421"/>
            <a:ext cx="5950857" cy="6347579"/>
            <a:chOff x="8386763" y="1897063"/>
            <a:chExt cx="904875" cy="965200"/>
          </a:xfrm>
        </p:grpSpPr>
        <p:sp>
          <p:nvSpPr>
            <p:cNvPr id="4" name="Freeform 759"/>
            <p:cNvSpPr>
              <a:spLocks/>
            </p:cNvSpPr>
            <p:nvPr/>
          </p:nvSpPr>
          <p:spPr bwMode="auto">
            <a:xfrm>
              <a:off x="8869363" y="2190750"/>
              <a:ext cx="74613" cy="73025"/>
            </a:xfrm>
            <a:custGeom>
              <a:avLst/>
              <a:gdLst>
                <a:gd name="T0" fmla="*/ 21 w 47"/>
                <a:gd name="T1" fmla="*/ 0 h 46"/>
                <a:gd name="T2" fmla="*/ 33 w 47"/>
                <a:gd name="T3" fmla="*/ 2 h 46"/>
                <a:gd name="T4" fmla="*/ 35 w 47"/>
                <a:gd name="T5" fmla="*/ 2 h 46"/>
                <a:gd name="T6" fmla="*/ 44 w 47"/>
                <a:gd name="T7" fmla="*/ 10 h 46"/>
                <a:gd name="T8" fmla="*/ 47 w 47"/>
                <a:gd name="T9" fmla="*/ 21 h 46"/>
                <a:gd name="T10" fmla="*/ 45 w 47"/>
                <a:gd name="T11" fmla="*/ 33 h 46"/>
                <a:gd name="T12" fmla="*/ 42 w 47"/>
                <a:gd name="T13" fmla="*/ 38 h 46"/>
                <a:gd name="T14" fmla="*/ 37 w 47"/>
                <a:gd name="T15" fmla="*/ 43 h 46"/>
                <a:gd name="T16" fmla="*/ 32 w 47"/>
                <a:gd name="T17" fmla="*/ 46 h 46"/>
                <a:gd name="T18" fmla="*/ 25 w 47"/>
                <a:gd name="T19" fmla="*/ 46 h 46"/>
                <a:gd name="T20" fmla="*/ 19 w 47"/>
                <a:gd name="T21" fmla="*/ 46 h 46"/>
                <a:gd name="T22" fmla="*/ 16 w 47"/>
                <a:gd name="T23" fmla="*/ 45 h 46"/>
                <a:gd name="T24" fmla="*/ 6 w 47"/>
                <a:gd name="T25" fmla="*/ 38 h 46"/>
                <a:gd name="T26" fmla="*/ 0 w 47"/>
                <a:gd name="T27" fmla="*/ 26 h 46"/>
                <a:gd name="T28" fmla="*/ 2 w 47"/>
                <a:gd name="T29" fmla="*/ 14 h 46"/>
                <a:gd name="T30" fmla="*/ 9 w 47"/>
                <a:gd name="T31" fmla="*/ 5 h 46"/>
                <a:gd name="T32" fmla="*/ 21 w 47"/>
                <a:gd name="T3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6">
                  <a:moveTo>
                    <a:pt x="21" y="0"/>
                  </a:moveTo>
                  <a:lnTo>
                    <a:pt x="33" y="2"/>
                  </a:lnTo>
                  <a:lnTo>
                    <a:pt x="35" y="2"/>
                  </a:lnTo>
                  <a:lnTo>
                    <a:pt x="44" y="10"/>
                  </a:lnTo>
                  <a:lnTo>
                    <a:pt x="47" y="21"/>
                  </a:lnTo>
                  <a:lnTo>
                    <a:pt x="45" y="33"/>
                  </a:lnTo>
                  <a:lnTo>
                    <a:pt x="42" y="38"/>
                  </a:lnTo>
                  <a:lnTo>
                    <a:pt x="37" y="43"/>
                  </a:lnTo>
                  <a:lnTo>
                    <a:pt x="32" y="46"/>
                  </a:lnTo>
                  <a:lnTo>
                    <a:pt x="25" y="46"/>
                  </a:lnTo>
                  <a:lnTo>
                    <a:pt x="19" y="46"/>
                  </a:lnTo>
                  <a:lnTo>
                    <a:pt x="16" y="45"/>
                  </a:lnTo>
                  <a:lnTo>
                    <a:pt x="6" y="38"/>
                  </a:lnTo>
                  <a:lnTo>
                    <a:pt x="0" y="26"/>
                  </a:lnTo>
                  <a:lnTo>
                    <a:pt x="2" y="14"/>
                  </a:lnTo>
                  <a:lnTo>
                    <a:pt x="9" y="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760"/>
            <p:cNvSpPr>
              <a:spLocks noEditPoints="1"/>
            </p:cNvSpPr>
            <p:nvPr/>
          </p:nvSpPr>
          <p:spPr bwMode="auto">
            <a:xfrm>
              <a:off x="8386763" y="1897063"/>
              <a:ext cx="904875" cy="965200"/>
            </a:xfrm>
            <a:custGeom>
              <a:avLst/>
              <a:gdLst>
                <a:gd name="T0" fmla="*/ 313 w 570"/>
                <a:gd name="T1" fmla="*/ 95 h 608"/>
                <a:gd name="T2" fmla="*/ 291 w 570"/>
                <a:gd name="T3" fmla="*/ 100 h 608"/>
                <a:gd name="T4" fmla="*/ 263 w 570"/>
                <a:gd name="T5" fmla="*/ 83 h 608"/>
                <a:gd name="T6" fmla="*/ 265 w 570"/>
                <a:gd name="T7" fmla="*/ 119 h 608"/>
                <a:gd name="T8" fmla="*/ 234 w 570"/>
                <a:gd name="T9" fmla="*/ 116 h 608"/>
                <a:gd name="T10" fmla="*/ 218 w 570"/>
                <a:gd name="T11" fmla="*/ 124 h 608"/>
                <a:gd name="T12" fmla="*/ 230 w 570"/>
                <a:gd name="T13" fmla="*/ 161 h 608"/>
                <a:gd name="T14" fmla="*/ 194 w 570"/>
                <a:gd name="T15" fmla="*/ 164 h 608"/>
                <a:gd name="T16" fmla="*/ 216 w 570"/>
                <a:gd name="T17" fmla="*/ 188 h 608"/>
                <a:gd name="T18" fmla="*/ 196 w 570"/>
                <a:gd name="T19" fmla="*/ 216 h 608"/>
                <a:gd name="T20" fmla="*/ 192 w 570"/>
                <a:gd name="T21" fmla="*/ 233 h 608"/>
                <a:gd name="T22" fmla="*/ 223 w 570"/>
                <a:gd name="T23" fmla="*/ 238 h 608"/>
                <a:gd name="T24" fmla="*/ 208 w 570"/>
                <a:gd name="T25" fmla="*/ 271 h 608"/>
                <a:gd name="T26" fmla="*/ 216 w 570"/>
                <a:gd name="T27" fmla="*/ 287 h 608"/>
                <a:gd name="T28" fmla="*/ 247 w 570"/>
                <a:gd name="T29" fmla="*/ 282 h 608"/>
                <a:gd name="T30" fmla="*/ 244 w 570"/>
                <a:gd name="T31" fmla="*/ 320 h 608"/>
                <a:gd name="T32" fmla="*/ 260 w 570"/>
                <a:gd name="T33" fmla="*/ 325 h 608"/>
                <a:gd name="T34" fmla="*/ 289 w 570"/>
                <a:gd name="T35" fmla="*/ 309 h 608"/>
                <a:gd name="T36" fmla="*/ 296 w 570"/>
                <a:gd name="T37" fmla="*/ 344 h 608"/>
                <a:gd name="T38" fmla="*/ 313 w 570"/>
                <a:gd name="T39" fmla="*/ 342 h 608"/>
                <a:gd name="T40" fmla="*/ 339 w 570"/>
                <a:gd name="T41" fmla="*/ 318 h 608"/>
                <a:gd name="T42" fmla="*/ 358 w 570"/>
                <a:gd name="T43" fmla="*/ 345 h 608"/>
                <a:gd name="T44" fmla="*/ 367 w 570"/>
                <a:gd name="T45" fmla="*/ 314 h 608"/>
                <a:gd name="T46" fmla="*/ 389 w 570"/>
                <a:gd name="T47" fmla="*/ 307 h 608"/>
                <a:gd name="T48" fmla="*/ 418 w 570"/>
                <a:gd name="T49" fmla="*/ 318 h 608"/>
                <a:gd name="T50" fmla="*/ 408 w 570"/>
                <a:gd name="T51" fmla="*/ 282 h 608"/>
                <a:gd name="T52" fmla="*/ 443 w 570"/>
                <a:gd name="T53" fmla="*/ 280 h 608"/>
                <a:gd name="T54" fmla="*/ 455 w 570"/>
                <a:gd name="T55" fmla="*/ 268 h 608"/>
                <a:gd name="T56" fmla="*/ 434 w 570"/>
                <a:gd name="T57" fmla="*/ 233 h 608"/>
                <a:gd name="T58" fmla="*/ 469 w 570"/>
                <a:gd name="T59" fmla="*/ 223 h 608"/>
                <a:gd name="T60" fmla="*/ 453 w 570"/>
                <a:gd name="T61" fmla="*/ 206 h 608"/>
                <a:gd name="T62" fmla="*/ 439 w 570"/>
                <a:gd name="T63" fmla="*/ 181 h 608"/>
                <a:gd name="T64" fmla="*/ 460 w 570"/>
                <a:gd name="T65" fmla="*/ 157 h 608"/>
                <a:gd name="T66" fmla="*/ 427 w 570"/>
                <a:gd name="T67" fmla="*/ 157 h 608"/>
                <a:gd name="T68" fmla="*/ 432 w 570"/>
                <a:gd name="T69" fmla="*/ 121 h 608"/>
                <a:gd name="T70" fmla="*/ 424 w 570"/>
                <a:gd name="T71" fmla="*/ 107 h 608"/>
                <a:gd name="T72" fmla="*/ 394 w 570"/>
                <a:gd name="T73" fmla="*/ 121 h 608"/>
                <a:gd name="T74" fmla="*/ 387 w 570"/>
                <a:gd name="T75" fmla="*/ 83 h 608"/>
                <a:gd name="T76" fmla="*/ 372 w 570"/>
                <a:gd name="T77" fmla="*/ 79 h 608"/>
                <a:gd name="T78" fmla="*/ 342 w 570"/>
                <a:gd name="T79" fmla="*/ 100 h 608"/>
                <a:gd name="T80" fmla="*/ 329 w 570"/>
                <a:gd name="T81" fmla="*/ 67 h 608"/>
                <a:gd name="T82" fmla="*/ 467 w 570"/>
                <a:gd name="T83" fmla="*/ 36 h 608"/>
                <a:gd name="T84" fmla="*/ 569 w 570"/>
                <a:gd name="T85" fmla="*/ 193 h 608"/>
                <a:gd name="T86" fmla="*/ 510 w 570"/>
                <a:gd name="T87" fmla="*/ 385 h 608"/>
                <a:gd name="T88" fmla="*/ 443 w 570"/>
                <a:gd name="T89" fmla="*/ 539 h 608"/>
                <a:gd name="T90" fmla="*/ 163 w 570"/>
                <a:gd name="T91" fmla="*/ 608 h 608"/>
                <a:gd name="T92" fmla="*/ 120 w 570"/>
                <a:gd name="T93" fmla="*/ 527 h 608"/>
                <a:gd name="T94" fmla="*/ 28 w 570"/>
                <a:gd name="T95" fmla="*/ 508 h 608"/>
                <a:gd name="T96" fmla="*/ 33 w 570"/>
                <a:gd name="T97" fmla="*/ 439 h 608"/>
                <a:gd name="T98" fmla="*/ 33 w 570"/>
                <a:gd name="T99" fmla="*/ 416 h 608"/>
                <a:gd name="T100" fmla="*/ 30 w 570"/>
                <a:gd name="T101" fmla="*/ 399 h 608"/>
                <a:gd name="T102" fmla="*/ 38 w 570"/>
                <a:gd name="T103" fmla="*/ 357 h 608"/>
                <a:gd name="T104" fmla="*/ 2 w 570"/>
                <a:gd name="T105" fmla="*/ 326 h 608"/>
                <a:gd name="T106" fmla="*/ 80 w 570"/>
                <a:gd name="T107" fmla="*/ 226 h 608"/>
                <a:gd name="T108" fmla="*/ 99 w 570"/>
                <a:gd name="T109" fmla="*/ 119 h 608"/>
                <a:gd name="T110" fmla="*/ 284 w 570"/>
                <a:gd name="T111" fmla="*/ 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70" h="608">
                  <a:moveTo>
                    <a:pt x="323" y="66"/>
                  </a:moveTo>
                  <a:lnTo>
                    <a:pt x="320" y="67"/>
                  </a:lnTo>
                  <a:lnTo>
                    <a:pt x="317" y="69"/>
                  </a:lnTo>
                  <a:lnTo>
                    <a:pt x="315" y="73"/>
                  </a:lnTo>
                  <a:lnTo>
                    <a:pt x="315" y="76"/>
                  </a:lnTo>
                  <a:lnTo>
                    <a:pt x="313" y="95"/>
                  </a:lnTo>
                  <a:lnTo>
                    <a:pt x="311" y="98"/>
                  </a:lnTo>
                  <a:lnTo>
                    <a:pt x="308" y="102"/>
                  </a:lnTo>
                  <a:lnTo>
                    <a:pt x="301" y="102"/>
                  </a:lnTo>
                  <a:lnTo>
                    <a:pt x="298" y="104"/>
                  </a:lnTo>
                  <a:lnTo>
                    <a:pt x="294" y="104"/>
                  </a:lnTo>
                  <a:lnTo>
                    <a:pt x="291" y="100"/>
                  </a:lnTo>
                  <a:lnTo>
                    <a:pt x="280" y="85"/>
                  </a:lnTo>
                  <a:lnTo>
                    <a:pt x="279" y="83"/>
                  </a:lnTo>
                  <a:lnTo>
                    <a:pt x="275" y="79"/>
                  </a:lnTo>
                  <a:lnTo>
                    <a:pt x="272" y="79"/>
                  </a:lnTo>
                  <a:lnTo>
                    <a:pt x="266" y="79"/>
                  </a:lnTo>
                  <a:lnTo>
                    <a:pt x="263" y="83"/>
                  </a:lnTo>
                  <a:lnTo>
                    <a:pt x="261" y="86"/>
                  </a:lnTo>
                  <a:lnTo>
                    <a:pt x="261" y="90"/>
                  </a:lnTo>
                  <a:lnTo>
                    <a:pt x="261" y="93"/>
                  </a:lnTo>
                  <a:lnTo>
                    <a:pt x="268" y="111"/>
                  </a:lnTo>
                  <a:lnTo>
                    <a:pt x="268" y="116"/>
                  </a:lnTo>
                  <a:lnTo>
                    <a:pt x="265" y="119"/>
                  </a:lnTo>
                  <a:lnTo>
                    <a:pt x="258" y="124"/>
                  </a:lnTo>
                  <a:lnTo>
                    <a:pt x="256" y="124"/>
                  </a:lnTo>
                  <a:lnTo>
                    <a:pt x="253" y="126"/>
                  </a:lnTo>
                  <a:lnTo>
                    <a:pt x="249" y="126"/>
                  </a:lnTo>
                  <a:lnTo>
                    <a:pt x="235" y="116"/>
                  </a:lnTo>
                  <a:lnTo>
                    <a:pt x="234" y="116"/>
                  </a:lnTo>
                  <a:lnTo>
                    <a:pt x="230" y="112"/>
                  </a:lnTo>
                  <a:lnTo>
                    <a:pt x="227" y="112"/>
                  </a:lnTo>
                  <a:lnTo>
                    <a:pt x="223" y="114"/>
                  </a:lnTo>
                  <a:lnTo>
                    <a:pt x="220" y="116"/>
                  </a:lnTo>
                  <a:lnTo>
                    <a:pt x="218" y="119"/>
                  </a:lnTo>
                  <a:lnTo>
                    <a:pt x="218" y="124"/>
                  </a:lnTo>
                  <a:lnTo>
                    <a:pt x="218" y="128"/>
                  </a:lnTo>
                  <a:lnTo>
                    <a:pt x="222" y="131"/>
                  </a:lnTo>
                  <a:lnTo>
                    <a:pt x="234" y="145"/>
                  </a:lnTo>
                  <a:lnTo>
                    <a:pt x="235" y="149"/>
                  </a:lnTo>
                  <a:lnTo>
                    <a:pt x="235" y="152"/>
                  </a:lnTo>
                  <a:lnTo>
                    <a:pt x="230" y="161"/>
                  </a:lnTo>
                  <a:lnTo>
                    <a:pt x="227" y="164"/>
                  </a:lnTo>
                  <a:lnTo>
                    <a:pt x="223" y="164"/>
                  </a:lnTo>
                  <a:lnTo>
                    <a:pt x="204" y="161"/>
                  </a:lnTo>
                  <a:lnTo>
                    <a:pt x="201" y="161"/>
                  </a:lnTo>
                  <a:lnTo>
                    <a:pt x="197" y="162"/>
                  </a:lnTo>
                  <a:lnTo>
                    <a:pt x="194" y="164"/>
                  </a:lnTo>
                  <a:lnTo>
                    <a:pt x="192" y="168"/>
                  </a:lnTo>
                  <a:lnTo>
                    <a:pt x="192" y="173"/>
                  </a:lnTo>
                  <a:lnTo>
                    <a:pt x="192" y="176"/>
                  </a:lnTo>
                  <a:lnTo>
                    <a:pt x="196" y="180"/>
                  </a:lnTo>
                  <a:lnTo>
                    <a:pt x="199" y="181"/>
                  </a:lnTo>
                  <a:lnTo>
                    <a:pt x="216" y="188"/>
                  </a:lnTo>
                  <a:lnTo>
                    <a:pt x="218" y="192"/>
                  </a:lnTo>
                  <a:lnTo>
                    <a:pt x="220" y="195"/>
                  </a:lnTo>
                  <a:lnTo>
                    <a:pt x="220" y="206"/>
                  </a:lnTo>
                  <a:lnTo>
                    <a:pt x="218" y="209"/>
                  </a:lnTo>
                  <a:lnTo>
                    <a:pt x="215" y="211"/>
                  </a:lnTo>
                  <a:lnTo>
                    <a:pt x="196" y="216"/>
                  </a:lnTo>
                  <a:lnTo>
                    <a:pt x="192" y="218"/>
                  </a:lnTo>
                  <a:lnTo>
                    <a:pt x="189" y="219"/>
                  </a:lnTo>
                  <a:lnTo>
                    <a:pt x="187" y="223"/>
                  </a:lnTo>
                  <a:lnTo>
                    <a:pt x="187" y="226"/>
                  </a:lnTo>
                  <a:lnTo>
                    <a:pt x="189" y="231"/>
                  </a:lnTo>
                  <a:lnTo>
                    <a:pt x="192" y="233"/>
                  </a:lnTo>
                  <a:lnTo>
                    <a:pt x="196" y="235"/>
                  </a:lnTo>
                  <a:lnTo>
                    <a:pt x="199" y="235"/>
                  </a:lnTo>
                  <a:lnTo>
                    <a:pt x="203" y="235"/>
                  </a:lnTo>
                  <a:lnTo>
                    <a:pt x="218" y="235"/>
                  </a:lnTo>
                  <a:lnTo>
                    <a:pt x="220" y="237"/>
                  </a:lnTo>
                  <a:lnTo>
                    <a:pt x="223" y="238"/>
                  </a:lnTo>
                  <a:lnTo>
                    <a:pt x="223" y="240"/>
                  </a:lnTo>
                  <a:lnTo>
                    <a:pt x="227" y="249"/>
                  </a:lnTo>
                  <a:lnTo>
                    <a:pt x="227" y="254"/>
                  </a:lnTo>
                  <a:lnTo>
                    <a:pt x="225" y="257"/>
                  </a:lnTo>
                  <a:lnTo>
                    <a:pt x="211" y="269"/>
                  </a:lnTo>
                  <a:lnTo>
                    <a:pt x="208" y="271"/>
                  </a:lnTo>
                  <a:lnTo>
                    <a:pt x="206" y="275"/>
                  </a:lnTo>
                  <a:lnTo>
                    <a:pt x="206" y="278"/>
                  </a:lnTo>
                  <a:lnTo>
                    <a:pt x="208" y="283"/>
                  </a:lnTo>
                  <a:lnTo>
                    <a:pt x="209" y="285"/>
                  </a:lnTo>
                  <a:lnTo>
                    <a:pt x="213" y="287"/>
                  </a:lnTo>
                  <a:lnTo>
                    <a:pt x="216" y="287"/>
                  </a:lnTo>
                  <a:lnTo>
                    <a:pt x="220" y="287"/>
                  </a:lnTo>
                  <a:lnTo>
                    <a:pt x="222" y="287"/>
                  </a:lnTo>
                  <a:lnTo>
                    <a:pt x="239" y="278"/>
                  </a:lnTo>
                  <a:lnTo>
                    <a:pt x="242" y="278"/>
                  </a:lnTo>
                  <a:lnTo>
                    <a:pt x="246" y="280"/>
                  </a:lnTo>
                  <a:lnTo>
                    <a:pt x="247" y="282"/>
                  </a:lnTo>
                  <a:lnTo>
                    <a:pt x="253" y="287"/>
                  </a:lnTo>
                  <a:lnTo>
                    <a:pt x="254" y="290"/>
                  </a:lnTo>
                  <a:lnTo>
                    <a:pt x="254" y="295"/>
                  </a:lnTo>
                  <a:lnTo>
                    <a:pt x="246" y="311"/>
                  </a:lnTo>
                  <a:lnTo>
                    <a:pt x="244" y="314"/>
                  </a:lnTo>
                  <a:lnTo>
                    <a:pt x="244" y="320"/>
                  </a:lnTo>
                  <a:lnTo>
                    <a:pt x="246" y="323"/>
                  </a:lnTo>
                  <a:lnTo>
                    <a:pt x="247" y="325"/>
                  </a:lnTo>
                  <a:lnTo>
                    <a:pt x="251" y="326"/>
                  </a:lnTo>
                  <a:lnTo>
                    <a:pt x="254" y="326"/>
                  </a:lnTo>
                  <a:lnTo>
                    <a:pt x="258" y="326"/>
                  </a:lnTo>
                  <a:lnTo>
                    <a:pt x="260" y="325"/>
                  </a:lnTo>
                  <a:lnTo>
                    <a:pt x="263" y="323"/>
                  </a:lnTo>
                  <a:lnTo>
                    <a:pt x="275" y="309"/>
                  </a:lnTo>
                  <a:lnTo>
                    <a:pt x="279" y="307"/>
                  </a:lnTo>
                  <a:lnTo>
                    <a:pt x="282" y="307"/>
                  </a:lnTo>
                  <a:lnTo>
                    <a:pt x="287" y="309"/>
                  </a:lnTo>
                  <a:lnTo>
                    <a:pt x="289" y="309"/>
                  </a:lnTo>
                  <a:lnTo>
                    <a:pt x="291" y="311"/>
                  </a:lnTo>
                  <a:lnTo>
                    <a:pt x="294" y="313"/>
                  </a:lnTo>
                  <a:lnTo>
                    <a:pt x="296" y="318"/>
                  </a:lnTo>
                  <a:lnTo>
                    <a:pt x="294" y="337"/>
                  </a:lnTo>
                  <a:lnTo>
                    <a:pt x="294" y="340"/>
                  </a:lnTo>
                  <a:lnTo>
                    <a:pt x="296" y="344"/>
                  </a:lnTo>
                  <a:lnTo>
                    <a:pt x="299" y="345"/>
                  </a:lnTo>
                  <a:lnTo>
                    <a:pt x="303" y="347"/>
                  </a:lnTo>
                  <a:lnTo>
                    <a:pt x="306" y="347"/>
                  </a:lnTo>
                  <a:lnTo>
                    <a:pt x="308" y="347"/>
                  </a:lnTo>
                  <a:lnTo>
                    <a:pt x="311" y="345"/>
                  </a:lnTo>
                  <a:lnTo>
                    <a:pt x="313" y="342"/>
                  </a:lnTo>
                  <a:lnTo>
                    <a:pt x="315" y="340"/>
                  </a:lnTo>
                  <a:lnTo>
                    <a:pt x="320" y="321"/>
                  </a:lnTo>
                  <a:lnTo>
                    <a:pt x="323" y="318"/>
                  </a:lnTo>
                  <a:lnTo>
                    <a:pt x="327" y="318"/>
                  </a:lnTo>
                  <a:lnTo>
                    <a:pt x="336" y="316"/>
                  </a:lnTo>
                  <a:lnTo>
                    <a:pt x="339" y="318"/>
                  </a:lnTo>
                  <a:lnTo>
                    <a:pt x="342" y="320"/>
                  </a:lnTo>
                  <a:lnTo>
                    <a:pt x="342" y="321"/>
                  </a:lnTo>
                  <a:lnTo>
                    <a:pt x="349" y="339"/>
                  </a:lnTo>
                  <a:lnTo>
                    <a:pt x="351" y="342"/>
                  </a:lnTo>
                  <a:lnTo>
                    <a:pt x="355" y="345"/>
                  </a:lnTo>
                  <a:lnTo>
                    <a:pt x="358" y="345"/>
                  </a:lnTo>
                  <a:lnTo>
                    <a:pt x="361" y="345"/>
                  </a:lnTo>
                  <a:lnTo>
                    <a:pt x="363" y="345"/>
                  </a:lnTo>
                  <a:lnTo>
                    <a:pt x="367" y="342"/>
                  </a:lnTo>
                  <a:lnTo>
                    <a:pt x="368" y="339"/>
                  </a:lnTo>
                  <a:lnTo>
                    <a:pt x="370" y="333"/>
                  </a:lnTo>
                  <a:lnTo>
                    <a:pt x="367" y="314"/>
                  </a:lnTo>
                  <a:lnTo>
                    <a:pt x="368" y="311"/>
                  </a:lnTo>
                  <a:lnTo>
                    <a:pt x="372" y="307"/>
                  </a:lnTo>
                  <a:lnTo>
                    <a:pt x="380" y="304"/>
                  </a:lnTo>
                  <a:lnTo>
                    <a:pt x="384" y="304"/>
                  </a:lnTo>
                  <a:lnTo>
                    <a:pt x="387" y="306"/>
                  </a:lnTo>
                  <a:lnTo>
                    <a:pt x="389" y="307"/>
                  </a:lnTo>
                  <a:lnTo>
                    <a:pt x="401" y="318"/>
                  </a:lnTo>
                  <a:lnTo>
                    <a:pt x="405" y="321"/>
                  </a:lnTo>
                  <a:lnTo>
                    <a:pt x="408" y="323"/>
                  </a:lnTo>
                  <a:lnTo>
                    <a:pt x="413" y="321"/>
                  </a:lnTo>
                  <a:lnTo>
                    <a:pt x="415" y="321"/>
                  </a:lnTo>
                  <a:lnTo>
                    <a:pt x="418" y="318"/>
                  </a:lnTo>
                  <a:lnTo>
                    <a:pt x="418" y="314"/>
                  </a:lnTo>
                  <a:lnTo>
                    <a:pt x="418" y="309"/>
                  </a:lnTo>
                  <a:lnTo>
                    <a:pt x="417" y="306"/>
                  </a:lnTo>
                  <a:lnTo>
                    <a:pt x="408" y="290"/>
                  </a:lnTo>
                  <a:lnTo>
                    <a:pt x="406" y="287"/>
                  </a:lnTo>
                  <a:lnTo>
                    <a:pt x="408" y="282"/>
                  </a:lnTo>
                  <a:lnTo>
                    <a:pt x="415" y="275"/>
                  </a:lnTo>
                  <a:lnTo>
                    <a:pt x="418" y="273"/>
                  </a:lnTo>
                  <a:lnTo>
                    <a:pt x="422" y="273"/>
                  </a:lnTo>
                  <a:lnTo>
                    <a:pt x="429" y="276"/>
                  </a:lnTo>
                  <a:lnTo>
                    <a:pt x="439" y="280"/>
                  </a:lnTo>
                  <a:lnTo>
                    <a:pt x="443" y="280"/>
                  </a:lnTo>
                  <a:lnTo>
                    <a:pt x="446" y="280"/>
                  </a:lnTo>
                  <a:lnTo>
                    <a:pt x="450" y="280"/>
                  </a:lnTo>
                  <a:lnTo>
                    <a:pt x="451" y="278"/>
                  </a:lnTo>
                  <a:lnTo>
                    <a:pt x="453" y="275"/>
                  </a:lnTo>
                  <a:lnTo>
                    <a:pt x="455" y="271"/>
                  </a:lnTo>
                  <a:lnTo>
                    <a:pt x="455" y="268"/>
                  </a:lnTo>
                  <a:lnTo>
                    <a:pt x="453" y="264"/>
                  </a:lnTo>
                  <a:lnTo>
                    <a:pt x="450" y="263"/>
                  </a:lnTo>
                  <a:lnTo>
                    <a:pt x="434" y="250"/>
                  </a:lnTo>
                  <a:lnTo>
                    <a:pt x="432" y="247"/>
                  </a:lnTo>
                  <a:lnTo>
                    <a:pt x="431" y="244"/>
                  </a:lnTo>
                  <a:lnTo>
                    <a:pt x="434" y="233"/>
                  </a:lnTo>
                  <a:lnTo>
                    <a:pt x="436" y="231"/>
                  </a:lnTo>
                  <a:lnTo>
                    <a:pt x="441" y="230"/>
                  </a:lnTo>
                  <a:lnTo>
                    <a:pt x="458" y="228"/>
                  </a:lnTo>
                  <a:lnTo>
                    <a:pt x="463" y="228"/>
                  </a:lnTo>
                  <a:lnTo>
                    <a:pt x="467" y="226"/>
                  </a:lnTo>
                  <a:lnTo>
                    <a:pt x="469" y="223"/>
                  </a:lnTo>
                  <a:lnTo>
                    <a:pt x="470" y="219"/>
                  </a:lnTo>
                  <a:lnTo>
                    <a:pt x="469" y="214"/>
                  </a:lnTo>
                  <a:lnTo>
                    <a:pt x="467" y="212"/>
                  </a:lnTo>
                  <a:lnTo>
                    <a:pt x="465" y="209"/>
                  </a:lnTo>
                  <a:lnTo>
                    <a:pt x="460" y="207"/>
                  </a:lnTo>
                  <a:lnTo>
                    <a:pt x="453" y="206"/>
                  </a:lnTo>
                  <a:lnTo>
                    <a:pt x="443" y="204"/>
                  </a:lnTo>
                  <a:lnTo>
                    <a:pt x="439" y="202"/>
                  </a:lnTo>
                  <a:lnTo>
                    <a:pt x="437" y="199"/>
                  </a:lnTo>
                  <a:lnTo>
                    <a:pt x="436" y="188"/>
                  </a:lnTo>
                  <a:lnTo>
                    <a:pt x="436" y="185"/>
                  </a:lnTo>
                  <a:lnTo>
                    <a:pt x="439" y="181"/>
                  </a:lnTo>
                  <a:lnTo>
                    <a:pt x="456" y="173"/>
                  </a:lnTo>
                  <a:lnTo>
                    <a:pt x="460" y="171"/>
                  </a:lnTo>
                  <a:lnTo>
                    <a:pt x="462" y="168"/>
                  </a:lnTo>
                  <a:lnTo>
                    <a:pt x="463" y="164"/>
                  </a:lnTo>
                  <a:lnTo>
                    <a:pt x="462" y="161"/>
                  </a:lnTo>
                  <a:lnTo>
                    <a:pt x="460" y="157"/>
                  </a:lnTo>
                  <a:lnTo>
                    <a:pt x="456" y="155"/>
                  </a:lnTo>
                  <a:lnTo>
                    <a:pt x="453" y="154"/>
                  </a:lnTo>
                  <a:lnTo>
                    <a:pt x="450" y="154"/>
                  </a:lnTo>
                  <a:lnTo>
                    <a:pt x="434" y="157"/>
                  </a:lnTo>
                  <a:lnTo>
                    <a:pt x="431" y="159"/>
                  </a:lnTo>
                  <a:lnTo>
                    <a:pt x="427" y="157"/>
                  </a:lnTo>
                  <a:lnTo>
                    <a:pt x="424" y="155"/>
                  </a:lnTo>
                  <a:lnTo>
                    <a:pt x="418" y="147"/>
                  </a:lnTo>
                  <a:lnTo>
                    <a:pt x="417" y="143"/>
                  </a:lnTo>
                  <a:lnTo>
                    <a:pt x="418" y="138"/>
                  </a:lnTo>
                  <a:lnTo>
                    <a:pt x="431" y="124"/>
                  </a:lnTo>
                  <a:lnTo>
                    <a:pt x="432" y="121"/>
                  </a:lnTo>
                  <a:lnTo>
                    <a:pt x="434" y="117"/>
                  </a:lnTo>
                  <a:lnTo>
                    <a:pt x="434" y="114"/>
                  </a:lnTo>
                  <a:lnTo>
                    <a:pt x="431" y="111"/>
                  </a:lnTo>
                  <a:lnTo>
                    <a:pt x="431" y="111"/>
                  </a:lnTo>
                  <a:lnTo>
                    <a:pt x="427" y="107"/>
                  </a:lnTo>
                  <a:lnTo>
                    <a:pt x="424" y="107"/>
                  </a:lnTo>
                  <a:lnTo>
                    <a:pt x="420" y="107"/>
                  </a:lnTo>
                  <a:lnTo>
                    <a:pt x="417" y="109"/>
                  </a:lnTo>
                  <a:lnTo>
                    <a:pt x="401" y="121"/>
                  </a:lnTo>
                  <a:lnTo>
                    <a:pt x="401" y="121"/>
                  </a:lnTo>
                  <a:lnTo>
                    <a:pt x="398" y="123"/>
                  </a:lnTo>
                  <a:lnTo>
                    <a:pt x="394" y="121"/>
                  </a:lnTo>
                  <a:lnTo>
                    <a:pt x="386" y="116"/>
                  </a:lnTo>
                  <a:lnTo>
                    <a:pt x="384" y="112"/>
                  </a:lnTo>
                  <a:lnTo>
                    <a:pt x="382" y="109"/>
                  </a:lnTo>
                  <a:lnTo>
                    <a:pt x="387" y="90"/>
                  </a:lnTo>
                  <a:lnTo>
                    <a:pt x="389" y="86"/>
                  </a:lnTo>
                  <a:lnTo>
                    <a:pt x="387" y="83"/>
                  </a:lnTo>
                  <a:lnTo>
                    <a:pt x="386" y="79"/>
                  </a:lnTo>
                  <a:lnTo>
                    <a:pt x="384" y="78"/>
                  </a:lnTo>
                  <a:lnTo>
                    <a:pt x="382" y="76"/>
                  </a:lnTo>
                  <a:lnTo>
                    <a:pt x="379" y="76"/>
                  </a:lnTo>
                  <a:lnTo>
                    <a:pt x="375" y="76"/>
                  </a:lnTo>
                  <a:lnTo>
                    <a:pt x="372" y="79"/>
                  </a:lnTo>
                  <a:lnTo>
                    <a:pt x="368" y="83"/>
                  </a:lnTo>
                  <a:lnTo>
                    <a:pt x="360" y="98"/>
                  </a:lnTo>
                  <a:lnTo>
                    <a:pt x="356" y="102"/>
                  </a:lnTo>
                  <a:lnTo>
                    <a:pt x="353" y="102"/>
                  </a:lnTo>
                  <a:lnTo>
                    <a:pt x="353" y="102"/>
                  </a:lnTo>
                  <a:lnTo>
                    <a:pt x="342" y="100"/>
                  </a:lnTo>
                  <a:lnTo>
                    <a:pt x="339" y="98"/>
                  </a:lnTo>
                  <a:lnTo>
                    <a:pt x="337" y="95"/>
                  </a:lnTo>
                  <a:lnTo>
                    <a:pt x="334" y="76"/>
                  </a:lnTo>
                  <a:lnTo>
                    <a:pt x="334" y="73"/>
                  </a:lnTo>
                  <a:lnTo>
                    <a:pt x="332" y="69"/>
                  </a:lnTo>
                  <a:lnTo>
                    <a:pt x="329" y="67"/>
                  </a:lnTo>
                  <a:lnTo>
                    <a:pt x="323" y="66"/>
                  </a:lnTo>
                  <a:close/>
                  <a:moveTo>
                    <a:pt x="323" y="0"/>
                  </a:moveTo>
                  <a:lnTo>
                    <a:pt x="361" y="3"/>
                  </a:lnTo>
                  <a:lnTo>
                    <a:pt x="398" y="10"/>
                  </a:lnTo>
                  <a:lnTo>
                    <a:pt x="434" y="22"/>
                  </a:lnTo>
                  <a:lnTo>
                    <a:pt x="467" y="36"/>
                  </a:lnTo>
                  <a:lnTo>
                    <a:pt x="498" y="57"/>
                  </a:lnTo>
                  <a:lnTo>
                    <a:pt x="522" y="79"/>
                  </a:lnTo>
                  <a:lnTo>
                    <a:pt x="539" y="104"/>
                  </a:lnTo>
                  <a:lnTo>
                    <a:pt x="553" y="133"/>
                  </a:lnTo>
                  <a:lnTo>
                    <a:pt x="562" y="162"/>
                  </a:lnTo>
                  <a:lnTo>
                    <a:pt x="569" y="193"/>
                  </a:lnTo>
                  <a:lnTo>
                    <a:pt x="570" y="228"/>
                  </a:lnTo>
                  <a:lnTo>
                    <a:pt x="569" y="264"/>
                  </a:lnTo>
                  <a:lnTo>
                    <a:pt x="560" y="297"/>
                  </a:lnTo>
                  <a:lnTo>
                    <a:pt x="548" y="328"/>
                  </a:lnTo>
                  <a:lnTo>
                    <a:pt x="531" y="357"/>
                  </a:lnTo>
                  <a:lnTo>
                    <a:pt x="510" y="385"/>
                  </a:lnTo>
                  <a:lnTo>
                    <a:pt x="489" y="411"/>
                  </a:lnTo>
                  <a:lnTo>
                    <a:pt x="470" y="439"/>
                  </a:lnTo>
                  <a:lnTo>
                    <a:pt x="455" y="468"/>
                  </a:lnTo>
                  <a:lnTo>
                    <a:pt x="444" y="501"/>
                  </a:lnTo>
                  <a:lnTo>
                    <a:pt x="444" y="518"/>
                  </a:lnTo>
                  <a:lnTo>
                    <a:pt x="443" y="539"/>
                  </a:lnTo>
                  <a:lnTo>
                    <a:pt x="443" y="563"/>
                  </a:lnTo>
                  <a:lnTo>
                    <a:pt x="443" y="584"/>
                  </a:lnTo>
                  <a:lnTo>
                    <a:pt x="443" y="599"/>
                  </a:lnTo>
                  <a:lnTo>
                    <a:pt x="441" y="608"/>
                  </a:lnTo>
                  <a:lnTo>
                    <a:pt x="163" y="608"/>
                  </a:lnTo>
                  <a:lnTo>
                    <a:pt x="163" y="608"/>
                  </a:lnTo>
                  <a:lnTo>
                    <a:pt x="161" y="592"/>
                  </a:lnTo>
                  <a:lnTo>
                    <a:pt x="159" y="577"/>
                  </a:lnTo>
                  <a:lnTo>
                    <a:pt x="156" y="561"/>
                  </a:lnTo>
                  <a:lnTo>
                    <a:pt x="149" y="547"/>
                  </a:lnTo>
                  <a:lnTo>
                    <a:pt x="139" y="535"/>
                  </a:lnTo>
                  <a:lnTo>
                    <a:pt x="120" y="527"/>
                  </a:lnTo>
                  <a:lnTo>
                    <a:pt x="97" y="522"/>
                  </a:lnTo>
                  <a:lnTo>
                    <a:pt x="76" y="520"/>
                  </a:lnTo>
                  <a:lnTo>
                    <a:pt x="54" y="516"/>
                  </a:lnTo>
                  <a:lnTo>
                    <a:pt x="45" y="515"/>
                  </a:lnTo>
                  <a:lnTo>
                    <a:pt x="37" y="513"/>
                  </a:lnTo>
                  <a:lnTo>
                    <a:pt x="28" y="508"/>
                  </a:lnTo>
                  <a:lnTo>
                    <a:pt x="23" y="499"/>
                  </a:lnTo>
                  <a:lnTo>
                    <a:pt x="21" y="487"/>
                  </a:lnTo>
                  <a:lnTo>
                    <a:pt x="25" y="475"/>
                  </a:lnTo>
                  <a:lnTo>
                    <a:pt x="30" y="463"/>
                  </a:lnTo>
                  <a:lnTo>
                    <a:pt x="33" y="451"/>
                  </a:lnTo>
                  <a:lnTo>
                    <a:pt x="33" y="439"/>
                  </a:lnTo>
                  <a:lnTo>
                    <a:pt x="25" y="427"/>
                  </a:lnTo>
                  <a:lnTo>
                    <a:pt x="25" y="425"/>
                  </a:lnTo>
                  <a:lnTo>
                    <a:pt x="26" y="421"/>
                  </a:lnTo>
                  <a:lnTo>
                    <a:pt x="28" y="420"/>
                  </a:lnTo>
                  <a:lnTo>
                    <a:pt x="30" y="418"/>
                  </a:lnTo>
                  <a:lnTo>
                    <a:pt x="33" y="416"/>
                  </a:lnTo>
                  <a:lnTo>
                    <a:pt x="35" y="414"/>
                  </a:lnTo>
                  <a:lnTo>
                    <a:pt x="37" y="411"/>
                  </a:lnTo>
                  <a:lnTo>
                    <a:pt x="37" y="408"/>
                  </a:lnTo>
                  <a:lnTo>
                    <a:pt x="35" y="404"/>
                  </a:lnTo>
                  <a:lnTo>
                    <a:pt x="33" y="402"/>
                  </a:lnTo>
                  <a:lnTo>
                    <a:pt x="30" y="399"/>
                  </a:lnTo>
                  <a:lnTo>
                    <a:pt x="28" y="397"/>
                  </a:lnTo>
                  <a:lnTo>
                    <a:pt x="26" y="394"/>
                  </a:lnTo>
                  <a:lnTo>
                    <a:pt x="26" y="390"/>
                  </a:lnTo>
                  <a:lnTo>
                    <a:pt x="33" y="380"/>
                  </a:lnTo>
                  <a:lnTo>
                    <a:pt x="38" y="370"/>
                  </a:lnTo>
                  <a:lnTo>
                    <a:pt x="38" y="357"/>
                  </a:lnTo>
                  <a:lnTo>
                    <a:pt x="35" y="349"/>
                  </a:lnTo>
                  <a:lnTo>
                    <a:pt x="28" y="342"/>
                  </a:lnTo>
                  <a:lnTo>
                    <a:pt x="19" y="339"/>
                  </a:lnTo>
                  <a:lnTo>
                    <a:pt x="11" y="335"/>
                  </a:lnTo>
                  <a:lnTo>
                    <a:pt x="4" y="330"/>
                  </a:lnTo>
                  <a:lnTo>
                    <a:pt x="2" y="326"/>
                  </a:lnTo>
                  <a:lnTo>
                    <a:pt x="0" y="321"/>
                  </a:lnTo>
                  <a:lnTo>
                    <a:pt x="0" y="318"/>
                  </a:lnTo>
                  <a:lnTo>
                    <a:pt x="2" y="313"/>
                  </a:lnTo>
                  <a:lnTo>
                    <a:pt x="40" y="273"/>
                  </a:lnTo>
                  <a:lnTo>
                    <a:pt x="78" y="233"/>
                  </a:lnTo>
                  <a:lnTo>
                    <a:pt x="80" y="226"/>
                  </a:lnTo>
                  <a:lnTo>
                    <a:pt x="82" y="216"/>
                  </a:lnTo>
                  <a:lnTo>
                    <a:pt x="76" y="206"/>
                  </a:lnTo>
                  <a:lnTo>
                    <a:pt x="73" y="197"/>
                  </a:lnTo>
                  <a:lnTo>
                    <a:pt x="71" y="187"/>
                  </a:lnTo>
                  <a:lnTo>
                    <a:pt x="82" y="152"/>
                  </a:lnTo>
                  <a:lnTo>
                    <a:pt x="99" y="119"/>
                  </a:lnTo>
                  <a:lnTo>
                    <a:pt x="118" y="88"/>
                  </a:lnTo>
                  <a:lnTo>
                    <a:pt x="142" y="60"/>
                  </a:lnTo>
                  <a:lnTo>
                    <a:pt x="173" y="36"/>
                  </a:lnTo>
                  <a:lnTo>
                    <a:pt x="208" y="19"/>
                  </a:lnTo>
                  <a:lnTo>
                    <a:pt x="246" y="7"/>
                  </a:lnTo>
                  <a:lnTo>
                    <a:pt x="284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341497" y="237971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41498" y="204595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6171" y="204595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2" y="2259314"/>
            <a:ext cx="304800" cy="3048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341497" y="336777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41498" y="303401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16171" y="303401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41497" y="435635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41498" y="402258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16171" y="402258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41497" y="534194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1498" y="500818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16171" y="500818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2" y="3247371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1" y="4235947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1" y="5239012"/>
            <a:ext cx="304800" cy="304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16171" y="1118696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8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5" grpId="0" animBg="1"/>
      <p:bldP spid="3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126138" y="1843995"/>
            <a:ext cx="3939722" cy="3939722"/>
            <a:chOff x="5378451" y="2192338"/>
            <a:chExt cx="1435100" cy="1435100"/>
          </a:xfrm>
        </p:grpSpPr>
        <p:sp>
          <p:nvSpPr>
            <p:cNvPr id="4" name="Freeform 695"/>
            <p:cNvSpPr>
              <a:spLocks/>
            </p:cNvSpPr>
            <p:nvPr/>
          </p:nvSpPr>
          <p:spPr bwMode="auto">
            <a:xfrm>
              <a:off x="5378451" y="2192338"/>
              <a:ext cx="1435100" cy="1435100"/>
            </a:xfrm>
            <a:custGeom>
              <a:avLst/>
              <a:gdLst>
                <a:gd name="T0" fmla="*/ 452 w 904"/>
                <a:gd name="T1" fmla="*/ 0 h 904"/>
                <a:gd name="T2" fmla="*/ 513 w 904"/>
                <a:gd name="T3" fmla="*/ 4 h 904"/>
                <a:gd name="T4" fmla="*/ 572 w 904"/>
                <a:gd name="T5" fmla="*/ 16 h 904"/>
                <a:gd name="T6" fmla="*/ 627 w 904"/>
                <a:gd name="T7" fmla="*/ 36 h 904"/>
                <a:gd name="T8" fmla="*/ 681 w 904"/>
                <a:gd name="T9" fmla="*/ 63 h 904"/>
                <a:gd name="T10" fmla="*/ 728 w 904"/>
                <a:gd name="T11" fmla="*/ 95 h 904"/>
                <a:gd name="T12" fmla="*/ 771 w 904"/>
                <a:gd name="T13" fmla="*/ 133 h 904"/>
                <a:gd name="T14" fmla="*/ 810 w 904"/>
                <a:gd name="T15" fmla="*/ 176 h 904"/>
                <a:gd name="T16" fmla="*/ 841 w 904"/>
                <a:gd name="T17" fmla="*/ 224 h 904"/>
                <a:gd name="T18" fmla="*/ 868 w 904"/>
                <a:gd name="T19" fmla="*/ 277 h 904"/>
                <a:gd name="T20" fmla="*/ 888 w 904"/>
                <a:gd name="T21" fmla="*/ 333 h 904"/>
                <a:gd name="T22" fmla="*/ 900 w 904"/>
                <a:gd name="T23" fmla="*/ 391 h 904"/>
                <a:gd name="T24" fmla="*/ 904 w 904"/>
                <a:gd name="T25" fmla="*/ 452 h 904"/>
                <a:gd name="T26" fmla="*/ 900 w 904"/>
                <a:gd name="T27" fmla="*/ 513 h 904"/>
                <a:gd name="T28" fmla="*/ 888 w 904"/>
                <a:gd name="T29" fmla="*/ 572 h 904"/>
                <a:gd name="T30" fmla="*/ 868 w 904"/>
                <a:gd name="T31" fmla="*/ 628 h 904"/>
                <a:gd name="T32" fmla="*/ 841 w 904"/>
                <a:gd name="T33" fmla="*/ 681 h 904"/>
                <a:gd name="T34" fmla="*/ 810 w 904"/>
                <a:gd name="T35" fmla="*/ 729 h 904"/>
                <a:gd name="T36" fmla="*/ 771 w 904"/>
                <a:gd name="T37" fmla="*/ 771 h 904"/>
                <a:gd name="T38" fmla="*/ 728 w 904"/>
                <a:gd name="T39" fmla="*/ 810 h 904"/>
                <a:gd name="T40" fmla="*/ 681 w 904"/>
                <a:gd name="T41" fmla="*/ 841 h 904"/>
                <a:gd name="T42" fmla="*/ 627 w 904"/>
                <a:gd name="T43" fmla="*/ 868 h 904"/>
                <a:gd name="T44" fmla="*/ 572 w 904"/>
                <a:gd name="T45" fmla="*/ 888 h 904"/>
                <a:gd name="T46" fmla="*/ 513 w 904"/>
                <a:gd name="T47" fmla="*/ 900 h 904"/>
                <a:gd name="T48" fmla="*/ 452 w 904"/>
                <a:gd name="T49" fmla="*/ 904 h 904"/>
                <a:gd name="T50" fmla="*/ 391 w 904"/>
                <a:gd name="T51" fmla="*/ 900 h 904"/>
                <a:gd name="T52" fmla="*/ 332 w 904"/>
                <a:gd name="T53" fmla="*/ 888 h 904"/>
                <a:gd name="T54" fmla="*/ 277 w 904"/>
                <a:gd name="T55" fmla="*/ 868 h 904"/>
                <a:gd name="T56" fmla="*/ 223 w 904"/>
                <a:gd name="T57" fmla="*/ 841 h 904"/>
                <a:gd name="T58" fmla="*/ 176 w 904"/>
                <a:gd name="T59" fmla="*/ 810 h 904"/>
                <a:gd name="T60" fmla="*/ 133 w 904"/>
                <a:gd name="T61" fmla="*/ 771 h 904"/>
                <a:gd name="T62" fmla="*/ 94 w 904"/>
                <a:gd name="T63" fmla="*/ 729 h 904"/>
                <a:gd name="T64" fmla="*/ 63 w 904"/>
                <a:gd name="T65" fmla="*/ 681 h 904"/>
                <a:gd name="T66" fmla="*/ 36 w 904"/>
                <a:gd name="T67" fmla="*/ 628 h 904"/>
                <a:gd name="T68" fmla="*/ 16 w 904"/>
                <a:gd name="T69" fmla="*/ 572 h 904"/>
                <a:gd name="T70" fmla="*/ 4 w 904"/>
                <a:gd name="T71" fmla="*/ 513 h 904"/>
                <a:gd name="T72" fmla="*/ 0 w 904"/>
                <a:gd name="T73" fmla="*/ 452 h 904"/>
                <a:gd name="T74" fmla="*/ 4 w 904"/>
                <a:gd name="T75" fmla="*/ 391 h 904"/>
                <a:gd name="T76" fmla="*/ 16 w 904"/>
                <a:gd name="T77" fmla="*/ 333 h 904"/>
                <a:gd name="T78" fmla="*/ 36 w 904"/>
                <a:gd name="T79" fmla="*/ 277 h 904"/>
                <a:gd name="T80" fmla="*/ 63 w 904"/>
                <a:gd name="T81" fmla="*/ 224 h 904"/>
                <a:gd name="T82" fmla="*/ 94 w 904"/>
                <a:gd name="T83" fmla="*/ 176 h 904"/>
                <a:gd name="T84" fmla="*/ 133 w 904"/>
                <a:gd name="T85" fmla="*/ 133 h 904"/>
                <a:gd name="T86" fmla="*/ 176 w 904"/>
                <a:gd name="T87" fmla="*/ 95 h 904"/>
                <a:gd name="T88" fmla="*/ 223 w 904"/>
                <a:gd name="T89" fmla="*/ 63 h 904"/>
                <a:gd name="T90" fmla="*/ 277 w 904"/>
                <a:gd name="T91" fmla="*/ 36 h 904"/>
                <a:gd name="T92" fmla="*/ 332 w 904"/>
                <a:gd name="T93" fmla="*/ 16 h 904"/>
                <a:gd name="T94" fmla="*/ 391 w 904"/>
                <a:gd name="T95" fmla="*/ 4 h 904"/>
                <a:gd name="T96" fmla="*/ 452 w 904"/>
                <a:gd name="T97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4" h="904">
                  <a:moveTo>
                    <a:pt x="452" y="0"/>
                  </a:moveTo>
                  <a:lnTo>
                    <a:pt x="513" y="4"/>
                  </a:lnTo>
                  <a:lnTo>
                    <a:pt x="572" y="16"/>
                  </a:lnTo>
                  <a:lnTo>
                    <a:pt x="627" y="36"/>
                  </a:lnTo>
                  <a:lnTo>
                    <a:pt x="681" y="63"/>
                  </a:lnTo>
                  <a:lnTo>
                    <a:pt x="728" y="95"/>
                  </a:lnTo>
                  <a:lnTo>
                    <a:pt x="771" y="133"/>
                  </a:lnTo>
                  <a:lnTo>
                    <a:pt x="810" y="176"/>
                  </a:lnTo>
                  <a:lnTo>
                    <a:pt x="841" y="224"/>
                  </a:lnTo>
                  <a:lnTo>
                    <a:pt x="868" y="277"/>
                  </a:lnTo>
                  <a:lnTo>
                    <a:pt x="888" y="333"/>
                  </a:lnTo>
                  <a:lnTo>
                    <a:pt x="900" y="391"/>
                  </a:lnTo>
                  <a:lnTo>
                    <a:pt x="904" y="452"/>
                  </a:lnTo>
                  <a:lnTo>
                    <a:pt x="900" y="513"/>
                  </a:lnTo>
                  <a:lnTo>
                    <a:pt x="888" y="572"/>
                  </a:lnTo>
                  <a:lnTo>
                    <a:pt x="868" y="628"/>
                  </a:lnTo>
                  <a:lnTo>
                    <a:pt x="841" y="681"/>
                  </a:lnTo>
                  <a:lnTo>
                    <a:pt x="810" y="729"/>
                  </a:lnTo>
                  <a:lnTo>
                    <a:pt x="771" y="771"/>
                  </a:lnTo>
                  <a:lnTo>
                    <a:pt x="728" y="810"/>
                  </a:lnTo>
                  <a:lnTo>
                    <a:pt x="681" y="841"/>
                  </a:lnTo>
                  <a:lnTo>
                    <a:pt x="627" y="868"/>
                  </a:lnTo>
                  <a:lnTo>
                    <a:pt x="572" y="888"/>
                  </a:lnTo>
                  <a:lnTo>
                    <a:pt x="513" y="900"/>
                  </a:lnTo>
                  <a:lnTo>
                    <a:pt x="452" y="904"/>
                  </a:lnTo>
                  <a:lnTo>
                    <a:pt x="391" y="900"/>
                  </a:lnTo>
                  <a:lnTo>
                    <a:pt x="332" y="888"/>
                  </a:lnTo>
                  <a:lnTo>
                    <a:pt x="277" y="868"/>
                  </a:lnTo>
                  <a:lnTo>
                    <a:pt x="223" y="841"/>
                  </a:lnTo>
                  <a:lnTo>
                    <a:pt x="176" y="810"/>
                  </a:lnTo>
                  <a:lnTo>
                    <a:pt x="133" y="771"/>
                  </a:lnTo>
                  <a:lnTo>
                    <a:pt x="94" y="729"/>
                  </a:lnTo>
                  <a:lnTo>
                    <a:pt x="63" y="681"/>
                  </a:lnTo>
                  <a:lnTo>
                    <a:pt x="36" y="628"/>
                  </a:lnTo>
                  <a:lnTo>
                    <a:pt x="16" y="572"/>
                  </a:lnTo>
                  <a:lnTo>
                    <a:pt x="4" y="513"/>
                  </a:lnTo>
                  <a:lnTo>
                    <a:pt x="0" y="452"/>
                  </a:lnTo>
                  <a:lnTo>
                    <a:pt x="4" y="391"/>
                  </a:lnTo>
                  <a:lnTo>
                    <a:pt x="16" y="333"/>
                  </a:lnTo>
                  <a:lnTo>
                    <a:pt x="36" y="277"/>
                  </a:lnTo>
                  <a:lnTo>
                    <a:pt x="63" y="224"/>
                  </a:lnTo>
                  <a:lnTo>
                    <a:pt x="94" y="176"/>
                  </a:lnTo>
                  <a:lnTo>
                    <a:pt x="133" y="133"/>
                  </a:lnTo>
                  <a:lnTo>
                    <a:pt x="176" y="95"/>
                  </a:lnTo>
                  <a:lnTo>
                    <a:pt x="223" y="63"/>
                  </a:lnTo>
                  <a:lnTo>
                    <a:pt x="277" y="36"/>
                  </a:lnTo>
                  <a:lnTo>
                    <a:pt x="332" y="16"/>
                  </a:lnTo>
                  <a:lnTo>
                    <a:pt x="391" y="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96"/>
            <p:cNvSpPr>
              <a:spLocks/>
            </p:cNvSpPr>
            <p:nvPr/>
          </p:nvSpPr>
          <p:spPr bwMode="auto">
            <a:xfrm>
              <a:off x="6122988" y="2516188"/>
              <a:ext cx="127000" cy="125413"/>
            </a:xfrm>
            <a:custGeom>
              <a:avLst/>
              <a:gdLst>
                <a:gd name="T0" fmla="*/ 40 w 80"/>
                <a:gd name="T1" fmla="*/ 0 h 79"/>
                <a:gd name="T2" fmla="*/ 56 w 80"/>
                <a:gd name="T3" fmla="*/ 2 h 79"/>
                <a:gd name="T4" fmla="*/ 69 w 80"/>
                <a:gd name="T5" fmla="*/ 12 h 79"/>
                <a:gd name="T6" fmla="*/ 77 w 80"/>
                <a:gd name="T7" fmla="*/ 24 h 79"/>
                <a:gd name="T8" fmla="*/ 80 w 80"/>
                <a:gd name="T9" fmla="*/ 39 h 79"/>
                <a:gd name="T10" fmla="*/ 77 w 80"/>
                <a:gd name="T11" fmla="*/ 55 h 79"/>
                <a:gd name="T12" fmla="*/ 69 w 80"/>
                <a:gd name="T13" fmla="*/ 67 h 79"/>
                <a:gd name="T14" fmla="*/ 56 w 80"/>
                <a:gd name="T15" fmla="*/ 77 h 79"/>
                <a:gd name="T16" fmla="*/ 40 w 80"/>
                <a:gd name="T17" fmla="*/ 79 h 79"/>
                <a:gd name="T18" fmla="*/ 26 w 80"/>
                <a:gd name="T19" fmla="*/ 77 h 79"/>
                <a:gd name="T20" fmla="*/ 12 w 80"/>
                <a:gd name="T21" fmla="*/ 67 h 79"/>
                <a:gd name="T22" fmla="*/ 4 w 80"/>
                <a:gd name="T23" fmla="*/ 55 h 79"/>
                <a:gd name="T24" fmla="*/ 0 w 80"/>
                <a:gd name="T25" fmla="*/ 39 h 79"/>
                <a:gd name="T26" fmla="*/ 4 w 80"/>
                <a:gd name="T27" fmla="*/ 24 h 79"/>
                <a:gd name="T28" fmla="*/ 12 w 80"/>
                <a:gd name="T29" fmla="*/ 12 h 79"/>
                <a:gd name="T30" fmla="*/ 26 w 80"/>
                <a:gd name="T31" fmla="*/ 2 h 79"/>
                <a:gd name="T32" fmla="*/ 40 w 80"/>
                <a:gd name="T3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79">
                  <a:moveTo>
                    <a:pt x="40" y="0"/>
                  </a:moveTo>
                  <a:lnTo>
                    <a:pt x="56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0" y="39"/>
                  </a:lnTo>
                  <a:lnTo>
                    <a:pt x="77" y="55"/>
                  </a:lnTo>
                  <a:lnTo>
                    <a:pt x="69" y="67"/>
                  </a:lnTo>
                  <a:lnTo>
                    <a:pt x="56" y="77"/>
                  </a:lnTo>
                  <a:lnTo>
                    <a:pt x="40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97"/>
            <p:cNvSpPr>
              <a:spLocks noEditPoints="1"/>
            </p:cNvSpPr>
            <p:nvPr/>
          </p:nvSpPr>
          <p:spPr bwMode="auto">
            <a:xfrm>
              <a:off x="6311901" y="2890838"/>
              <a:ext cx="207963" cy="174625"/>
            </a:xfrm>
            <a:custGeom>
              <a:avLst/>
              <a:gdLst>
                <a:gd name="T0" fmla="*/ 69 w 131"/>
                <a:gd name="T1" fmla="*/ 7 h 110"/>
                <a:gd name="T2" fmla="*/ 41 w 131"/>
                <a:gd name="T3" fmla="*/ 12 h 110"/>
                <a:gd name="T4" fmla="*/ 38 w 131"/>
                <a:gd name="T5" fmla="*/ 13 h 110"/>
                <a:gd name="T6" fmla="*/ 37 w 131"/>
                <a:gd name="T7" fmla="*/ 16 h 110"/>
                <a:gd name="T8" fmla="*/ 37 w 131"/>
                <a:gd name="T9" fmla="*/ 19 h 110"/>
                <a:gd name="T10" fmla="*/ 38 w 131"/>
                <a:gd name="T11" fmla="*/ 28 h 110"/>
                <a:gd name="T12" fmla="*/ 77 w 131"/>
                <a:gd name="T13" fmla="*/ 21 h 110"/>
                <a:gd name="T14" fmla="*/ 74 w 131"/>
                <a:gd name="T15" fmla="*/ 11 h 110"/>
                <a:gd name="T16" fmla="*/ 73 w 131"/>
                <a:gd name="T17" fmla="*/ 8 h 110"/>
                <a:gd name="T18" fmla="*/ 71 w 131"/>
                <a:gd name="T19" fmla="*/ 7 h 110"/>
                <a:gd name="T20" fmla="*/ 69 w 131"/>
                <a:gd name="T21" fmla="*/ 7 h 110"/>
                <a:gd name="T22" fmla="*/ 67 w 131"/>
                <a:gd name="T23" fmla="*/ 0 h 110"/>
                <a:gd name="T24" fmla="*/ 71 w 131"/>
                <a:gd name="T25" fmla="*/ 0 h 110"/>
                <a:gd name="T26" fmla="*/ 75 w 131"/>
                <a:gd name="T27" fmla="*/ 3 h 110"/>
                <a:gd name="T28" fmla="*/ 79 w 131"/>
                <a:gd name="T29" fmla="*/ 5 h 110"/>
                <a:gd name="T30" fmla="*/ 81 w 131"/>
                <a:gd name="T31" fmla="*/ 9 h 110"/>
                <a:gd name="T32" fmla="*/ 83 w 131"/>
                <a:gd name="T33" fmla="*/ 20 h 110"/>
                <a:gd name="T34" fmla="*/ 115 w 131"/>
                <a:gd name="T35" fmla="*/ 13 h 110"/>
                <a:gd name="T36" fmla="*/ 115 w 131"/>
                <a:gd name="T37" fmla="*/ 13 h 110"/>
                <a:gd name="T38" fmla="*/ 117 w 131"/>
                <a:gd name="T39" fmla="*/ 15 h 110"/>
                <a:gd name="T40" fmla="*/ 131 w 131"/>
                <a:gd name="T41" fmla="*/ 87 h 110"/>
                <a:gd name="T42" fmla="*/ 131 w 131"/>
                <a:gd name="T43" fmla="*/ 87 h 110"/>
                <a:gd name="T44" fmla="*/ 130 w 131"/>
                <a:gd name="T45" fmla="*/ 88 h 110"/>
                <a:gd name="T46" fmla="*/ 16 w 131"/>
                <a:gd name="T47" fmla="*/ 110 h 110"/>
                <a:gd name="T48" fmla="*/ 14 w 131"/>
                <a:gd name="T49" fmla="*/ 110 h 110"/>
                <a:gd name="T50" fmla="*/ 14 w 131"/>
                <a:gd name="T51" fmla="*/ 109 h 110"/>
                <a:gd name="T52" fmla="*/ 0 w 131"/>
                <a:gd name="T53" fmla="*/ 37 h 110"/>
                <a:gd name="T54" fmla="*/ 0 w 131"/>
                <a:gd name="T55" fmla="*/ 36 h 110"/>
                <a:gd name="T56" fmla="*/ 0 w 131"/>
                <a:gd name="T57" fmla="*/ 36 h 110"/>
                <a:gd name="T58" fmla="*/ 33 w 131"/>
                <a:gd name="T59" fmla="*/ 29 h 110"/>
                <a:gd name="T60" fmla="*/ 30 w 131"/>
                <a:gd name="T61" fmla="*/ 20 h 110"/>
                <a:gd name="T62" fmla="*/ 30 w 131"/>
                <a:gd name="T63" fmla="*/ 15 h 110"/>
                <a:gd name="T64" fmla="*/ 31 w 131"/>
                <a:gd name="T65" fmla="*/ 11 h 110"/>
                <a:gd name="T66" fmla="*/ 35 w 131"/>
                <a:gd name="T67" fmla="*/ 8 h 110"/>
                <a:gd name="T68" fmla="*/ 39 w 131"/>
                <a:gd name="T69" fmla="*/ 7 h 110"/>
                <a:gd name="T70" fmla="*/ 67 w 131"/>
                <a:gd name="T7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1" h="110">
                  <a:moveTo>
                    <a:pt x="69" y="7"/>
                  </a:moveTo>
                  <a:lnTo>
                    <a:pt x="41" y="12"/>
                  </a:lnTo>
                  <a:lnTo>
                    <a:pt x="38" y="13"/>
                  </a:lnTo>
                  <a:lnTo>
                    <a:pt x="37" y="16"/>
                  </a:lnTo>
                  <a:lnTo>
                    <a:pt x="37" y="19"/>
                  </a:lnTo>
                  <a:lnTo>
                    <a:pt x="38" y="28"/>
                  </a:lnTo>
                  <a:lnTo>
                    <a:pt x="77" y="21"/>
                  </a:lnTo>
                  <a:lnTo>
                    <a:pt x="74" y="11"/>
                  </a:lnTo>
                  <a:lnTo>
                    <a:pt x="73" y="8"/>
                  </a:lnTo>
                  <a:lnTo>
                    <a:pt x="71" y="7"/>
                  </a:lnTo>
                  <a:lnTo>
                    <a:pt x="69" y="7"/>
                  </a:lnTo>
                  <a:close/>
                  <a:moveTo>
                    <a:pt x="67" y="0"/>
                  </a:moveTo>
                  <a:lnTo>
                    <a:pt x="71" y="0"/>
                  </a:lnTo>
                  <a:lnTo>
                    <a:pt x="75" y="3"/>
                  </a:lnTo>
                  <a:lnTo>
                    <a:pt x="79" y="5"/>
                  </a:lnTo>
                  <a:lnTo>
                    <a:pt x="81" y="9"/>
                  </a:lnTo>
                  <a:lnTo>
                    <a:pt x="83" y="20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7" y="15"/>
                  </a:lnTo>
                  <a:lnTo>
                    <a:pt x="131" y="87"/>
                  </a:lnTo>
                  <a:lnTo>
                    <a:pt x="131" y="87"/>
                  </a:lnTo>
                  <a:lnTo>
                    <a:pt x="130" y="88"/>
                  </a:lnTo>
                  <a:lnTo>
                    <a:pt x="16" y="110"/>
                  </a:lnTo>
                  <a:lnTo>
                    <a:pt x="14" y="110"/>
                  </a:lnTo>
                  <a:lnTo>
                    <a:pt x="14" y="109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3" y="29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31" y="11"/>
                  </a:lnTo>
                  <a:lnTo>
                    <a:pt x="35" y="8"/>
                  </a:lnTo>
                  <a:lnTo>
                    <a:pt x="39" y="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98"/>
            <p:cNvSpPr>
              <a:spLocks/>
            </p:cNvSpPr>
            <p:nvPr/>
          </p:nvSpPr>
          <p:spPr bwMode="auto">
            <a:xfrm>
              <a:off x="6000751" y="2644775"/>
              <a:ext cx="411163" cy="660400"/>
            </a:xfrm>
            <a:custGeom>
              <a:avLst/>
              <a:gdLst>
                <a:gd name="T0" fmla="*/ 150 w 259"/>
                <a:gd name="T1" fmla="*/ 0 h 416"/>
                <a:gd name="T2" fmla="*/ 154 w 259"/>
                <a:gd name="T3" fmla="*/ 0 h 416"/>
                <a:gd name="T4" fmla="*/ 168 w 259"/>
                <a:gd name="T5" fmla="*/ 2 h 416"/>
                <a:gd name="T6" fmla="*/ 181 w 259"/>
                <a:gd name="T7" fmla="*/ 8 h 416"/>
                <a:gd name="T8" fmla="*/ 200 w 259"/>
                <a:gd name="T9" fmla="*/ 21 h 416"/>
                <a:gd name="T10" fmla="*/ 214 w 259"/>
                <a:gd name="T11" fmla="*/ 38 h 416"/>
                <a:gd name="T12" fmla="*/ 226 w 259"/>
                <a:gd name="T13" fmla="*/ 59 h 416"/>
                <a:gd name="T14" fmla="*/ 237 w 259"/>
                <a:gd name="T15" fmla="*/ 81 h 416"/>
                <a:gd name="T16" fmla="*/ 245 w 259"/>
                <a:gd name="T17" fmla="*/ 101 h 416"/>
                <a:gd name="T18" fmla="*/ 253 w 259"/>
                <a:gd name="T19" fmla="*/ 133 h 416"/>
                <a:gd name="T20" fmla="*/ 259 w 259"/>
                <a:gd name="T21" fmla="*/ 166 h 416"/>
                <a:gd name="T22" fmla="*/ 259 w 259"/>
                <a:gd name="T23" fmla="*/ 166 h 416"/>
                <a:gd name="T24" fmla="*/ 258 w 259"/>
                <a:gd name="T25" fmla="*/ 167 h 416"/>
                <a:gd name="T26" fmla="*/ 235 w 259"/>
                <a:gd name="T27" fmla="*/ 172 h 416"/>
                <a:gd name="T28" fmla="*/ 234 w 259"/>
                <a:gd name="T29" fmla="*/ 172 h 416"/>
                <a:gd name="T30" fmla="*/ 234 w 259"/>
                <a:gd name="T31" fmla="*/ 171 h 416"/>
                <a:gd name="T32" fmla="*/ 230 w 259"/>
                <a:gd name="T33" fmla="*/ 156 h 416"/>
                <a:gd name="T34" fmla="*/ 223 w 259"/>
                <a:gd name="T35" fmla="*/ 138 h 416"/>
                <a:gd name="T36" fmla="*/ 214 w 259"/>
                <a:gd name="T37" fmla="*/ 118 h 416"/>
                <a:gd name="T38" fmla="*/ 205 w 259"/>
                <a:gd name="T39" fmla="*/ 101 h 416"/>
                <a:gd name="T40" fmla="*/ 196 w 259"/>
                <a:gd name="T41" fmla="*/ 85 h 416"/>
                <a:gd name="T42" fmla="*/ 189 w 259"/>
                <a:gd name="T43" fmla="*/ 73 h 416"/>
                <a:gd name="T44" fmla="*/ 192 w 259"/>
                <a:gd name="T45" fmla="*/ 90 h 416"/>
                <a:gd name="T46" fmla="*/ 194 w 259"/>
                <a:gd name="T47" fmla="*/ 110 h 416"/>
                <a:gd name="T48" fmla="*/ 197 w 259"/>
                <a:gd name="T49" fmla="*/ 130 h 416"/>
                <a:gd name="T50" fmla="*/ 200 w 259"/>
                <a:gd name="T51" fmla="*/ 150 h 416"/>
                <a:gd name="T52" fmla="*/ 201 w 259"/>
                <a:gd name="T53" fmla="*/ 166 h 416"/>
                <a:gd name="T54" fmla="*/ 202 w 259"/>
                <a:gd name="T55" fmla="*/ 176 h 416"/>
                <a:gd name="T56" fmla="*/ 202 w 259"/>
                <a:gd name="T57" fmla="*/ 180 h 416"/>
                <a:gd name="T58" fmla="*/ 243 w 259"/>
                <a:gd name="T59" fmla="*/ 408 h 416"/>
                <a:gd name="T60" fmla="*/ 243 w 259"/>
                <a:gd name="T61" fmla="*/ 409 h 416"/>
                <a:gd name="T62" fmla="*/ 242 w 259"/>
                <a:gd name="T63" fmla="*/ 410 h 416"/>
                <a:gd name="T64" fmla="*/ 204 w 259"/>
                <a:gd name="T65" fmla="*/ 414 h 416"/>
                <a:gd name="T66" fmla="*/ 202 w 259"/>
                <a:gd name="T67" fmla="*/ 414 h 416"/>
                <a:gd name="T68" fmla="*/ 202 w 259"/>
                <a:gd name="T69" fmla="*/ 414 h 416"/>
                <a:gd name="T70" fmla="*/ 149 w 259"/>
                <a:gd name="T71" fmla="*/ 230 h 416"/>
                <a:gd name="T72" fmla="*/ 81 w 259"/>
                <a:gd name="T73" fmla="*/ 414 h 416"/>
                <a:gd name="T74" fmla="*/ 80 w 259"/>
                <a:gd name="T75" fmla="*/ 416 h 416"/>
                <a:gd name="T76" fmla="*/ 39 w 259"/>
                <a:gd name="T77" fmla="*/ 414 h 416"/>
                <a:gd name="T78" fmla="*/ 39 w 259"/>
                <a:gd name="T79" fmla="*/ 413 h 416"/>
                <a:gd name="T80" fmla="*/ 37 w 259"/>
                <a:gd name="T81" fmla="*/ 413 h 416"/>
                <a:gd name="T82" fmla="*/ 99 w 259"/>
                <a:gd name="T83" fmla="*/ 183 h 416"/>
                <a:gd name="T84" fmla="*/ 103 w 259"/>
                <a:gd name="T85" fmla="*/ 168 h 416"/>
                <a:gd name="T86" fmla="*/ 104 w 259"/>
                <a:gd name="T87" fmla="*/ 150 h 416"/>
                <a:gd name="T88" fmla="*/ 105 w 259"/>
                <a:gd name="T89" fmla="*/ 130 h 416"/>
                <a:gd name="T90" fmla="*/ 105 w 259"/>
                <a:gd name="T91" fmla="*/ 111 h 416"/>
                <a:gd name="T92" fmla="*/ 104 w 259"/>
                <a:gd name="T93" fmla="*/ 97 h 416"/>
                <a:gd name="T94" fmla="*/ 103 w 259"/>
                <a:gd name="T95" fmla="*/ 87 h 416"/>
                <a:gd name="T96" fmla="*/ 20 w 259"/>
                <a:gd name="T97" fmla="*/ 162 h 416"/>
                <a:gd name="T98" fmla="*/ 19 w 259"/>
                <a:gd name="T99" fmla="*/ 163 h 416"/>
                <a:gd name="T100" fmla="*/ 17 w 259"/>
                <a:gd name="T101" fmla="*/ 162 h 416"/>
                <a:gd name="T102" fmla="*/ 0 w 259"/>
                <a:gd name="T103" fmla="*/ 147 h 416"/>
                <a:gd name="T104" fmla="*/ 0 w 259"/>
                <a:gd name="T105" fmla="*/ 146 h 416"/>
                <a:gd name="T106" fmla="*/ 0 w 259"/>
                <a:gd name="T107" fmla="*/ 145 h 416"/>
                <a:gd name="T108" fmla="*/ 87 w 259"/>
                <a:gd name="T109" fmla="*/ 33 h 416"/>
                <a:gd name="T110" fmla="*/ 105 w 259"/>
                <a:gd name="T111" fmla="*/ 16 h 416"/>
                <a:gd name="T112" fmla="*/ 126 w 259"/>
                <a:gd name="T113" fmla="*/ 4 h 416"/>
                <a:gd name="T114" fmla="*/ 150 w 259"/>
                <a:gd name="T11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9" h="416">
                  <a:moveTo>
                    <a:pt x="150" y="0"/>
                  </a:moveTo>
                  <a:lnTo>
                    <a:pt x="154" y="0"/>
                  </a:lnTo>
                  <a:lnTo>
                    <a:pt x="168" y="2"/>
                  </a:lnTo>
                  <a:lnTo>
                    <a:pt x="181" y="8"/>
                  </a:lnTo>
                  <a:lnTo>
                    <a:pt x="200" y="21"/>
                  </a:lnTo>
                  <a:lnTo>
                    <a:pt x="214" y="38"/>
                  </a:lnTo>
                  <a:lnTo>
                    <a:pt x="226" y="59"/>
                  </a:lnTo>
                  <a:lnTo>
                    <a:pt x="237" y="81"/>
                  </a:lnTo>
                  <a:lnTo>
                    <a:pt x="245" y="101"/>
                  </a:lnTo>
                  <a:lnTo>
                    <a:pt x="253" y="133"/>
                  </a:lnTo>
                  <a:lnTo>
                    <a:pt x="259" y="166"/>
                  </a:lnTo>
                  <a:lnTo>
                    <a:pt x="259" y="166"/>
                  </a:lnTo>
                  <a:lnTo>
                    <a:pt x="258" y="167"/>
                  </a:lnTo>
                  <a:lnTo>
                    <a:pt x="235" y="172"/>
                  </a:lnTo>
                  <a:lnTo>
                    <a:pt x="234" y="172"/>
                  </a:lnTo>
                  <a:lnTo>
                    <a:pt x="234" y="171"/>
                  </a:lnTo>
                  <a:lnTo>
                    <a:pt x="230" y="156"/>
                  </a:lnTo>
                  <a:lnTo>
                    <a:pt x="223" y="138"/>
                  </a:lnTo>
                  <a:lnTo>
                    <a:pt x="214" y="118"/>
                  </a:lnTo>
                  <a:lnTo>
                    <a:pt x="205" y="101"/>
                  </a:lnTo>
                  <a:lnTo>
                    <a:pt x="196" y="85"/>
                  </a:lnTo>
                  <a:lnTo>
                    <a:pt x="189" y="73"/>
                  </a:lnTo>
                  <a:lnTo>
                    <a:pt x="192" y="90"/>
                  </a:lnTo>
                  <a:lnTo>
                    <a:pt x="194" y="110"/>
                  </a:lnTo>
                  <a:lnTo>
                    <a:pt x="197" y="130"/>
                  </a:lnTo>
                  <a:lnTo>
                    <a:pt x="200" y="150"/>
                  </a:lnTo>
                  <a:lnTo>
                    <a:pt x="201" y="166"/>
                  </a:lnTo>
                  <a:lnTo>
                    <a:pt x="202" y="176"/>
                  </a:lnTo>
                  <a:lnTo>
                    <a:pt x="202" y="180"/>
                  </a:lnTo>
                  <a:lnTo>
                    <a:pt x="243" y="408"/>
                  </a:lnTo>
                  <a:lnTo>
                    <a:pt x="243" y="409"/>
                  </a:lnTo>
                  <a:lnTo>
                    <a:pt x="242" y="410"/>
                  </a:lnTo>
                  <a:lnTo>
                    <a:pt x="204" y="414"/>
                  </a:lnTo>
                  <a:lnTo>
                    <a:pt x="202" y="414"/>
                  </a:lnTo>
                  <a:lnTo>
                    <a:pt x="202" y="414"/>
                  </a:lnTo>
                  <a:lnTo>
                    <a:pt x="149" y="230"/>
                  </a:lnTo>
                  <a:lnTo>
                    <a:pt x="81" y="414"/>
                  </a:lnTo>
                  <a:lnTo>
                    <a:pt x="80" y="416"/>
                  </a:lnTo>
                  <a:lnTo>
                    <a:pt x="39" y="414"/>
                  </a:lnTo>
                  <a:lnTo>
                    <a:pt x="39" y="413"/>
                  </a:lnTo>
                  <a:lnTo>
                    <a:pt x="37" y="413"/>
                  </a:lnTo>
                  <a:lnTo>
                    <a:pt x="99" y="183"/>
                  </a:lnTo>
                  <a:lnTo>
                    <a:pt x="103" y="168"/>
                  </a:lnTo>
                  <a:lnTo>
                    <a:pt x="104" y="150"/>
                  </a:lnTo>
                  <a:lnTo>
                    <a:pt x="105" y="130"/>
                  </a:lnTo>
                  <a:lnTo>
                    <a:pt x="105" y="111"/>
                  </a:lnTo>
                  <a:lnTo>
                    <a:pt x="104" y="97"/>
                  </a:lnTo>
                  <a:lnTo>
                    <a:pt x="103" y="87"/>
                  </a:lnTo>
                  <a:lnTo>
                    <a:pt x="20" y="162"/>
                  </a:lnTo>
                  <a:lnTo>
                    <a:pt x="19" y="163"/>
                  </a:lnTo>
                  <a:lnTo>
                    <a:pt x="17" y="162"/>
                  </a:lnTo>
                  <a:lnTo>
                    <a:pt x="0" y="147"/>
                  </a:lnTo>
                  <a:lnTo>
                    <a:pt x="0" y="146"/>
                  </a:lnTo>
                  <a:lnTo>
                    <a:pt x="0" y="145"/>
                  </a:lnTo>
                  <a:lnTo>
                    <a:pt x="87" y="33"/>
                  </a:lnTo>
                  <a:lnTo>
                    <a:pt x="105" y="16"/>
                  </a:lnTo>
                  <a:lnTo>
                    <a:pt x="126" y="4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99"/>
            <p:cNvSpPr>
              <a:spLocks/>
            </p:cNvSpPr>
            <p:nvPr/>
          </p:nvSpPr>
          <p:spPr bwMode="auto">
            <a:xfrm>
              <a:off x="5808663" y="2516188"/>
              <a:ext cx="127000" cy="125413"/>
            </a:xfrm>
            <a:custGeom>
              <a:avLst/>
              <a:gdLst>
                <a:gd name="T0" fmla="*/ 40 w 80"/>
                <a:gd name="T1" fmla="*/ 0 h 79"/>
                <a:gd name="T2" fmla="*/ 56 w 80"/>
                <a:gd name="T3" fmla="*/ 2 h 79"/>
                <a:gd name="T4" fmla="*/ 68 w 80"/>
                <a:gd name="T5" fmla="*/ 12 h 79"/>
                <a:gd name="T6" fmla="*/ 77 w 80"/>
                <a:gd name="T7" fmla="*/ 24 h 79"/>
                <a:gd name="T8" fmla="*/ 80 w 80"/>
                <a:gd name="T9" fmla="*/ 39 h 79"/>
                <a:gd name="T10" fmla="*/ 77 w 80"/>
                <a:gd name="T11" fmla="*/ 55 h 79"/>
                <a:gd name="T12" fmla="*/ 68 w 80"/>
                <a:gd name="T13" fmla="*/ 67 h 79"/>
                <a:gd name="T14" fmla="*/ 56 w 80"/>
                <a:gd name="T15" fmla="*/ 77 h 79"/>
                <a:gd name="T16" fmla="*/ 40 w 80"/>
                <a:gd name="T17" fmla="*/ 79 h 79"/>
                <a:gd name="T18" fmla="*/ 24 w 80"/>
                <a:gd name="T19" fmla="*/ 77 h 79"/>
                <a:gd name="T20" fmla="*/ 12 w 80"/>
                <a:gd name="T21" fmla="*/ 67 h 79"/>
                <a:gd name="T22" fmla="*/ 3 w 80"/>
                <a:gd name="T23" fmla="*/ 55 h 79"/>
                <a:gd name="T24" fmla="*/ 0 w 80"/>
                <a:gd name="T25" fmla="*/ 39 h 79"/>
                <a:gd name="T26" fmla="*/ 3 w 80"/>
                <a:gd name="T27" fmla="*/ 24 h 79"/>
                <a:gd name="T28" fmla="*/ 12 w 80"/>
                <a:gd name="T29" fmla="*/ 12 h 79"/>
                <a:gd name="T30" fmla="*/ 24 w 80"/>
                <a:gd name="T31" fmla="*/ 2 h 79"/>
                <a:gd name="T32" fmla="*/ 40 w 80"/>
                <a:gd name="T3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79">
                  <a:moveTo>
                    <a:pt x="40" y="0"/>
                  </a:move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80" y="39"/>
                  </a:lnTo>
                  <a:lnTo>
                    <a:pt x="77" y="55"/>
                  </a:lnTo>
                  <a:lnTo>
                    <a:pt x="68" y="67"/>
                  </a:lnTo>
                  <a:lnTo>
                    <a:pt x="56" y="77"/>
                  </a:lnTo>
                  <a:lnTo>
                    <a:pt x="40" y="79"/>
                  </a:lnTo>
                  <a:lnTo>
                    <a:pt x="24" y="77"/>
                  </a:lnTo>
                  <a:lnTo>
                    <a:pt x="12" y="67"/>
                  </a:lnTo>
                  <a:lnTo>
                    <a:pt x="3" y="55"/>
                  </a:lnTo>
                  <a:lnTo>
                    <a:pt x="0" y="39"/>
                  </a:lnTo>
                  <a:lnTo>
                    <a:pt x="3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00"/>
            <p:cNvSpPr>
              <a:spLocks/>
            </p:cNvSpPr>
            <p:nvPr/>
          </p:nvSpPr>
          <p:spPr bwMode="auto">
            <a:xfrm>
              <a:off x="5672138" y="2641600"/>
              <a:ext cx="387350" cy="663575"/>
            </a:xfrm>
            <a:custGeom>
              <a:avLst/>
              <a:gdLst>
                <a:gd name="T0" fmla="*/ 90 w 244"/>
                <a:gd name="T1" fmla="*/ 0 h 418"/>
                <a:gd name="T2" fmla="*/ 105 w 244"/>
                <a:gd name="T3" fmla="*/ 3 h 418"/>
                <a:gd name="T4" fmla="*/ 119 w 244"/>
                <a:gd name="T5" fmla="*/ 8 h 418"/>
                <a:gd name="T6" fmla="*/ 133 w 244"/>
                <a:gd name="T7" fmla="*/ 16 h 418"/>
                <a:gd name="T8" fmla="*/ 146 w 244"/>
                <a:gd name="T9" fmla="*/ 26 h 418"/>
                <a:gd name="T10" fmla="*/ 157 w 244"/>
                <a:gd name="T11" fmla="*/ 35 h 418"/>
                <a:gd name="T12" fmla="*/ 158 w 244"/>
                <a:gd name="T13" fmla="*/ 38 h 418"/>
                <a:gd name="T14" fmla="*/ 163 w 244"/>
                <a:gd name="T15" fmla="*/ 46 h 418"/>
                <a:gd name="T16" fmla="*/ 173 w 244"/>
                <a:gd name="T17" fmla="*/ 56 h 418"/>
                <a:gd name="T18" fmla="*/ 182 w 244"/>
                <a:gd name="T19" fmla="*/ 69 h 418"/>
                <a:gd name="T20" fmla="*/ 194 w 244"/>
                <a:gd name="T21" fmla="*/ 84 h 418"/>
                <a:gd name="T22" fmla="*/ 206 w 244"/>
                <a:gd name="T23" fmla="*/ 99 h 418"/>
                <a:gd name="T24" fmla="*/ 218 w 244"/>
                <a:gd name="T25" fmla="*/ 113 h 418"/>
                <a:gd name="T26" fmla="*/ 227 w 244"/>
                <a:gd name="T27" fmla="*/ 127 h 418"/>
                <a:gd name="T28" fmla="*/ 236 w 244"/>
                <a:gd name="T29" fmla="*/ 137 h 418"/>
                <a:gd name="T30" fmla="*/ 242 w 244"/>
                <a:gd name="T31" fmla="*/ 144 h 418"/>
                <a:gd name="T32" fmla="*/ 243 w 244"/>
                <a:gd name="T33" fmla="*/ 147 h 418"/>
                <a:gd name="T34" fmla="*/ 244 w 244"/>
                <a:gd name="T35" fmla="*/ 148 h 418"/>
                <a:gd name="T36" fmla="*/ 243 w 244"/>
                <a:gd name="T37" fmla="*/ 149 h 418"/>
                <a:gd name="T38" fmla="*/ 226 w 244"/>
                <a:gd name="T39" fmla="*/ 164 h 418"/>
                <a:gd name="T40" fmla="*/ 224 w 244"/>
                <a:gd name="T41" fmla="*/ 165 h 418"/>
                <a:gd name="T42" fmla="*/ 223 w 244"/>
                <a:gd name="T43" fmla="*/ 164 h 418"/>
                <a:gd name="T44" fmla="*/ 141 w 244"/>
                <a:gd name="T45" fmla="*/ 89 h 418"/>
                <a:gd name="T46" fmla="*/ 139 w 244"/>
                <a:gd name="T47" fmla="*/ 99 h 418"/>
                <a:gd name="T48" fmla="*/ 139 w 244"/>
                <a:gd name="T49" fmla="*/ 113 h 418"/>
                <a:gd name="T50" fmla="*/ 138 w 244"/>
                <a:gd name="T51" fmla="*/ 132 h 418"/>
                <a:gd name="T52" fmla="*/ 139 w 244"/>
                <a:gd name="T53" fmla="*/ 152 h 418"/>
                <a:gd name="T54" fmla="*/ 141 w 244"/>
                <a:gd name="T55" fmla="*/ 170 h 418"/>
                <a:gd name="T56" fmla="*/ 145 w 244"/>
                <a:gd name="T57" fmla="*/ 185 h 418"/>
                <a:gd name="T58" fmla="*/ 206 w 244"/>
                <a:gd name="T59" fmla="*/ 415 h 418"/>
                <a:gd name="T60" fmla="*/ 206 w 244"/>
                <a:gd name="T61" fmla="*/ 415 h 418"/>
                <a:gd name="T62" fmla="*/ 205 w 244"/>
                <a:gd name="T63" fmla="*/ 416 h 418"/>
                <a:gd name="T64" fmla="*/ 163 w 244"/>
                <a:gd name="T65" fmla="*/ 418 h 418"/>
                <a:gd name="T66" fmla="*/ 162 w 244"/>
                <a:gd name="T67" fmla="*/ 416 h 418"/>
                <a:gd name="T68" fmla="*/ 94 w 244"/>
                <a:gd name="T69" fmla="*/ 232 h 418"/>
                <a:gd name="T70" fmla="*/ 42 w 244"/>
                <a:gd name="T71" fmla="*/ 416 h 418"/>
                <a:gd name="T72" fmla="*/ 41 w 244"/>
                <a:gd name="T73" fmla="*/ 416 h 418"/>
                <a:gd name="T74" fmla="*/ 40 w 244"/>
                <a:gd name="T75" fmla="*/ 416 h 418"/>
                <a:gd name="T76" fmla="*/ 1 w 244"/>
                <a:gd name="T77" fmla="*/ 412 h 418"/>
                <a:gd name="T78" fmla="*/ 1 w 244"/>
                <a:gd name="T79" fmla="*/ 411 h 418"/>
                <a:gd name="T80" fmla="*/ 0 w 244"/>
                <a:gd name="T81" fmla="*/ 410 h 418"/>
                <a:gd name="T82" fmla="*/ 41 w 244"/>
                <a:gd name="T83" fmla="*/ 182 h 418"/>
                <a:gd name="T84" fmla="*/ 41 w 244"/>
                <a:gd name="T85" fmla="*/ 170 h 418"/>
                <a:gd name="T86" fmla="*/ 40 w 244"/>
                <a:gd name="T87" fmla="*/ 156 h 418"/>
                <a:gd name="T88" fmla="*/ 38 w 244"/>
                <a:gd name="T89" fmla="*/ 144 h 418"/>
                <a:gd name="T90" fmla="*/ 38 w 244"/>
                <a:gd name="T91" fmla="*/ 124 h 418"/>
                <a:gd name="T92" fmla="*/ 37 w 244"/>
                <a:gd name="T93" fmla="*/ 103 h 418"/>
                <a:gd name="T94" fmla="*/ 38 w 244"/>
                <a:gd name="T95" fmla="*/ 80 h 418"/>
                <a:gd name="T96" fmla="*/ 40 w 244"/>
                <a:gd name="T97" fmla="*/ 59 h 418"/>
                <a:gd name="T98" fmla="*/ 45 w 244"/>
                <a:gd name="T99" fmla="*/ 38 h 418"/>
                <a:gd name="T100" fmla="*/ 54 w 244"/>
                <a:gd name="T101" fmla="*/ 20 h 418"/>
                <a:gd name="T102" fmla="*/ 58 w 244"/>
                <a:gd name="T103" fmla="*/ 15 h 418"/>
                <a:gd name="T104" fmla="*/ 64 w 244"/>
                <a:gd name="T105" fmla="*/ 11 h 418"/>
                <a:gd name="T106" fmla="*/ 76 w 244"/>
                <a:gd name="T107" fmla="*/ 3 h 418"/>
                <a:gd name="T108" fmla="*/ 90 w 244"/>
                <a:gd name="T10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4" h="418">
                  <a:moveTo>
                    <a:pt x="90" y="0"/>
                  </a:moveTo>
                  <a:lnTo>
                    <a:pt x="105" y="3"/>
                  </a:lnTo>
                  <a:lnTo>
                    <a:pt x="119" y="8"/>
                  </a:lnTo>
                  <a:lnTo>
                    <a:pt x="133" y="16"/>
                  </a:lnTo>
                  <a:lnTo>
                    <a:pt x="146" y="26"/>
                  </a:lnTo>
                  <a:lnTo>
                    <a:pt x="157" y="35"/>
                  </a:lnTo>
                  <a:lnTo>
                    <a:pt x="158" y="38"/>
                  </a:lnTo>
                  <a:lnTo>
                    <a:pt x="163" y="46"/>
                  </a:lnTo>
                  <a:lnTo>
                    <a:pt x="173" y="56"/>
                  </a:lnTo>
                  <a:lnTo>
                    <a:pt x="182" y="69"/>
                  </a:lnTo>
                  <a:lnTo>
                    <a:pt x="194" y="84"/>
                  </a:lnTo>
                  <a:lnTo>
                    <a:pt x="206" y="99"/>
                  </a:lnTo>
                  <a:lnTo>
                    <a:pt x="218" y="113"/>
                  </a:lnTo>
                  <a:lnTo>
                    <a:pt x="227" y="127"/>
                  </a:lnTo>
                  <a:lnTo>
                    <a:pt x="236" y="137"/>
                  </a:lnTo>
                  <a:lnTo>
                    <a:pt x="242" y="144"/>
                  </a:lnTo>
                  <a:lnTo>
                    <a:pt x="243" y="147"/>
                  </a:lnTo>
                  <a:lnTo>
                    <a:pt x="244" y="148"/>
                  </a:lnTo>
                  <a:lnTo>
                    <a:pt x="243" y="149"/>
                  </a:lnTo>
                  <a:lnTo>
                    <a:pt x="226" y="164"/>
                  </a:lnTo>
                  <a:lnTo>
                    <a:pt x="224" y="165"/>
                  </a:lnTo>
                  <a:lnTo>
                    <a:pt x="223" y="164"/>
                  </a:lnTo>
                  <a:lnTo>
                    <a:pt x="141" y="89"/>
                  </a:lnTo>
                  <a:lnTo>
                    <a:pt x="139" y="99"/>
                  </a:lnTo>
                  <a:lnTo>
                    <a:pt x="139" y="113"/>
                  </a:lnTo>
                  <a:lnTo>
                    <a:pt x="138" y="132"/>
                  </a:lnTo>
                  <a:lnTo>
                    <a:pt x="139" y="152"/>
                  </a:lnTo>
                  <a:lnTo>
                    <a:pt x="141" y="170"/>
                  </a:lnTo>
                  <a:lnTo>
                    <a:pt x="145" y="185"/>
                  </a:lnTo>
                  <a:lnTo>
                    <a:pt x="206" y="415"/>
                  </a:lnTo>
                  <a:lnTo>
                    <a:pt x="206" y="415"/>
                  </a:lnTo>
                  <a:lnTo>
                    <a:pt x="205" y="416"/>
                  </a:lnTo>
                  <a:lnTo>
                    <a:pt x="163" y="418"/>
                  </a:lnTo>
                  <a:lnTo>
                    <a:pt x="162" y="416"/>
                  </a:lnTo>
                  <a:lnTo>
                    <a:pt x="94" y="232"/>
                  </a:lnTo>
                  <a:lnTo>
                    <a:pt x="42" y="416"/>
                  </a:lnTo>
                  <a:lnTo>
                    <a:pt x="41" y="416"/>
                  </a:lnTo>
                  <a:lnTo>
                    <a:pt x="40" y="416"/>
                  </a:lnTo>
                  <a:lnTo>
                    <a:pt x="1" y="412"/>
                  </a:lnTo>
                  <a:lnTo>
                    <a:pt x="1" y="411"/>
                  </a:lnTo>
                  <a:lnTo>
                    <a:pt x="0" y="410"/>
                  </a:lnTo>
                  <a:lnTo>
                    <a:pt x="41" y="182"/>
                  </a:lnTo>
                  <a:lnTo>
                    <a:pt x="41" y="170"/>
                  </a:lnTo>
                  <a:lnTo>
                    <a:pt x="40" y="156"/>
                  </a:lnTo>
                  <a:lnTo>
                    <a:pt x="38" y="144"/>
                  </a:lnTo>
                  <a:lnTo>
                    <a:pt x="38" y="124"/>
                  </a:lnTo>
                  <a:lnTo>
                    <a:pt x="37" y="103"/>
                  </a:lnTo>
                  <a:lnTo>
                    <a:pt x="38" y="80"/>
                  </a:lnTo>
                  <a:lnTo>
                    <a:pt x="40" y="59"/>
                  </a:lnTo>
                  <a:lnTo>
                    <a:pt x="45" y="38"/>
                  </a:lnTo>
                  <a:lnTo>
                    <a:pt x="54" y="20"/>
                  </a:lnTo>
                  <a:lnTo>
                    <a:pt x="58" y="15"/>
                  </a:lnTo>
                  <a:lnTo>
                    <a:pt x="64" y="11"/>
                  </a:lnTo>
                  <a:lnTo>
                    <a:pt x="76" y="3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8220478" y="2245135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20479" y="1911372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9376" y="2245135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377" y="1911372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20478" y="3566853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20479" y="3233090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9376" y="3566853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9377" y="3233090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20477" y="4922916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20478" y="4589153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9375" y="4922916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9376" y="4589153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4925" y="764242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15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21537" y="1857154"/>
            <a:ext cx="3951485" cy="3951485"/>
            <a:chOff x="7231202" y="1524065"/>
            <a:chExt cx="2061512" cy="2061512"/>
          </a:xfrm>
        </p:grpSpPr>
        <p:sp>
          <p:nvSpPr>
            <p:cNvPr id="26" name="Freeform 683"/>
            <p:cNvSpPr>
              <a:spLocks/>
            </p:cNvSpPr>
            <p:nvPr/>
          </p:nvSpPr>
          <p:spPr bwMode="auto">
            <a:xfrm>
              <a:off x="7231202" y="1524065"/>
              <a:ext cx="2061512" cy="2061512"/>
            </a:xfrm>
            <a:custGeom>
              <a:avLst/>
              <a:gdLst>
                <a:gd name="T0" fmla="*/ 452 w 904"/>
                <a:gd name="T1" fmla="*/ 0 h 904"/>
                <a:gd name="T2" fmla="*/ 513 w 904"/>
                <a:gd name="T3" fmla="*/ 4 h 904"/>
                <a:gd name="T4" fmla="*/ 573 w 904"/>
                <a:gd name="T5" fmla="*/ 16 h 904"/>
                <a:gd name="T6" fmla="*/ 627 w 904"/>
                <a:gd name="T7" fmla="*/ 36 h 904"/>
                <a:gd name="T8" fmla="*/ 680 w 904"/>
                <a:gd name="T9" fmla="*/ 63 h 904"/>
                <a:gd name="T10" fmla="*/ 728 w 904"/>
                <a:gd name="T11" fmla="*/ 95 h 904"/>
                <a:gd name="T12" fmla="*/ 772 w 904"/>
                <a:gd name="T13" fmla="*/ 133 h 904"/>
                <a:gd name="T14" fmla="*/ 809 w 904"/>
                <a:gd name="T15" fmla="*/ 176 h 904"/>
                <a:gd name="T16" fmla="*/ 842 w 904"/>
                <a:gd name="T17" fmla="*/ 224 h 904"/>
                <a:gd name="T18" fmla="*/ 868 w 904"/>
                <a:gd name="T19" fmla="*/ 277 h 904"/>
                <a:gd name="T20" fmla="*/ 888 w 904"/>
                <a:gd name="T21" fmla="*/ 333 h 904"/>
                <a:gd name="T22" fmla="*/ 900 w 904"/>
                <a:gd name="T23" fmla="*/ 391 h 904"/>
                <a:gd name="T24" fmla="*/ 904 w 904"/>
                <a:gd name="T25" fmla="*/ 452 h 904"/>
                <a:gd name="T26" fmla="*/ 900 w 904"/>
                <a:gd name="T27" fmla="*/ 513 h 904"/>
                <a:gd name="T28" fmla="*/ 888 w 904"/>
                <a:gd name="T29" fmla="*/ 572 h 904"/>
                <a:gd name="T30" fmla="*/ 868 w 904"/>
                <a:gd name="T31" fmla="*/ 628 h 904"/>
                <a:gd name="T32" fmla="*/ 842 w 904"/>
                <a:gd name="T33" fmla="*/ 681 h 904"/>
                <a:gd name="T34" fmla="*/ 809 w 904"/>
                <a:gd name="T35" fmla="*/ 729 h 904"/>
                <a:gd name="T36" fmla="*/ 772 w 904"/>
                <a:gd name="T37" fmla="*/ 771 h 904"/>
                <a:gd name="T38" fmla="*/ 728 w 904"/>
                <a:gd name="T39" fmla="*/ 810 h 904"/>
                <a:gd name="T40" fmla="*/ 680 w 904"/>
                <a:gd name="T41" fmla="*/ 841 h 904"/>
                <a:gd name="T42" fmla="*/ 627 w 904"/>
                <a:gd name="T43" fmla="*/ 868 h 904"/>
                <a:gd name="T44" fmla="*/ 573 w 904"/>
                <a:gd name="T45" fmla="*/ 888 h 904"/>
                <a:gd name="T46" fmla="*/ 513 w 904"/>
                <a:gd name="T47" fmla="*/ 900 h 904"/>
                <a:gd name="T48" fmla="*/ 452 w 904"/>
                <a:gd name="T49" fmla="*/ 904 h 904"/>
                <a:gd name="T50" fmla="*/ 391 w 904"/>
                <a:gd name="T51" fmla="*/ 900 h 904"/>
                <a:gd name="T52" fmla="*/ 332 w 904"/>
                <a:gd name="T53" fmla="*/ 888 h 904"/>
                <a:gd name="T54" fmla="*/ 276 w 904"/>
                <a:gd name="T55" fmla="*/ 868 h 904"/>
                <a:gd name="T56" fmla="*/ 224 w 904"/>
                <a:gd name="T57" fmla="*/ 841 h 904"/>
                <a:gd name="T58" fmla="*/ 175 w 904"/>
                <a:gd name="T59" fmla="*/ 810 h 904"/>
                <a:gd name="T60" fmla="*/ 133 w 904"/>
                <a:gd name="T61" fmla="*/ 771 h 904"/>
                <a:gd name="T62" fmla="*/ 94 w 904"/>
                <a:gd name="T63" fmla="*/ 729 h 904"/>
                <a:gd name="T64" fmla="*/ 62 w 904"/>
                <a:gd name="T65" fmla="*/ 681 h 904"/>
                <a:gd name="T66" fmla="*/ 36 w 904"/>
                <a:gd name="T67" fmla="*/ 628 h 904"/>
                <a:gd name="T68" fmla="*/ 16 w 904"/>
                <a:gd name="T69" fmla="*/ 572 h 904"/>
                <a:gd name="T70" fmla="*/ 4 w 904"/>
                <a:gd name="T71" fmla="*/ 513 h 904"/>
                <a:gd name="T72" fmla="*/ 0 w 904"/>
                <a:gd name="T73" fmla="*/ 452 h 904"/>
                <a:gd name="T74" fmla="*/ 4 w 904"/>
                <a:gd name="T75" fmla="*/ 391 h 904"/>
                <a:gd name="T76" fmla="*/ 16 w 904"/>
                <a:gd name="T77" fmla="*/ 333 h 904"/>
                <a:gd name="T78" fmla="*/ 36 w 904"/>
                <a:gd name="T79" fmla="*/ 277 h 904"/>
                <a:gd name="T80" fmla="*/ 62 w 904"/>
                <a:gd name="T81" fmla="*/ 224 h 904"/>
                <a:gd name="T82" fmla="*/ 94 w 904"/>
                <a:gd name="T83" fmla="*/ 176 h 904"/>
                <a:gd name="T84" fmla="*/ 133 w 904"/>
                <a:gd name="T85" fmla="*/ 133 h 904"/>
                <a:gd name="T86" fmla="*/ 175 w 904"/>
                <a:gd name="T87" fmla="*/ 95 h 904"/>
                <a:gd name="T88" fmla="*/ 224 w 904"/>
                <a:gd name="T89" fmla="*/ 63 h 904"/>
                <a:gd name="T90" fmla="*/ 276 w 904"/>
                <a:gd name="T91" fmla="*/ 36 h 904"/>
                <a:gd name="T92" fmla="*/ 332 w 904"/>
                <a:gd name="T93" fmla="*/ 16 h 904"/>
                <a:gd name="T94" fmla="*/ 391 w 904"/>
                <a:gd name="T95" fmla="*/ 4 h 904"/>
                <a:gd name="T96" fmla="*/ 452 w 904"/>
                <a:gd name="T97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4" h="904">
                  <a:moveTo>
                    <a:pt x="452" y="0"/>
                  </a:moveTo>
                  <a:lnTo>
                    <a:pt x="513" y="4"/>
                  </a:lnTo>
                  <a:lnTo>
                    <a:pt x="573" y="16"/>
                  </a:lnTo>
                  <a:lnTo>
                    <a:pt x="627" y="36"/>
                  </a:lnTo>
                  <a:lnTo>
                    <a:pt x="680" y="63"/>
                  </a:lnTo>
                  <a:lnTo>
                    <a:pt x="728" y="95"/>
                  </a:lnTo>
                  <a:lnTo>
                    <a:pt x="772" y="133"/>
                  </a:lnTo>
                  <a:lnTo>
                    <a:pt x="809" y="176"/>
                  </a:lnTo>
                  <a:lnTo>
                    <a:pt x="842" y="224"/>
                  </a:lnTo>
                  <a:lnTo>
                    <a:pt x="868" y="277"/>
                  </a:lnTo>
                  <a:lnTo>
                    <a:pt x="888" y="333"/>
                  </a:lnTo>
                  <a:lnTo>
                    <a:pt x="900" y="391"/>
                  </a:lnTo>
                  <a:lnTo>
                    <a:pt x="904" y="452"/>
                  </a:lnTo>
                  <a:lnTo>
                    <a:pt x="900" y="513"/>
                  </a:lnTo>
                  <a:lnTo>
                    <a:pt x="888" y="572"/>
                  </a:lnTo>
                  <a:lnTo>
                    <a:pt x="868" y="628"/>
                  </a:lnTo>
                  <a:lnTo>
                    <a:pt x="842" y="681"/>
                  </a:lnTo>
                  <a:lnTo>
                    <a:pt x="809" y="729"/>
                  </a:lnTo>
                  <a:lnTo>
                    <a:pt x="772" y="771"/>
                  </a:lnTo>
                  <a:lnTo>
                    <a:pt x="728" y="810"/>
                  </a:lnTo>
                  <a:lnTo>
                    <a:pt x="680" y="841"/>
                  </a:lnTo>
                  <a:lnTo>
                    <a:pt x="627" y="868"/>
                  </a:lnTo>
                  <a:lnTo>
                    <a:pt x="573" y="888"/>
                  </a:lnTo>
                  <a:lnTo>
                    <a:pt x="513" y="900"/>
                  </a:lnTo>
                  <a:lnTo>
                    <a:pt x="452" y="904"/>
                  </a:lnTo>
                  <a:lnTo>
                    <a:pt x="391" y="900"/>
                  </a:lnTo>
                  <a:lnTo>
                    <a:pt x="332" y="888"/>
                  </a:lnTo>
                  <a:lnTo>
                    <a:pt x="276" y="868"/>
                  </a:lnTo>
                  <a:lnTo>
                    <a:pt x="224" y="841"/>
                  </a:lnTo>
                  <a:lnTo>
                    <a:pt x="175" y="810"/>
                  </a:lnTo>
                  <a:lnTo>
                    <a:pt x="133" y="771"/>
                  </a:lnTo>
                  <a:lnTo>
                    <a:pt x="94" y="729"/>
                  </a:lnTo>
                  <a:lnTo>
                    <a:pt x="62" y="681"/>
                  </a:lnTo>
                  <a:lnTo>
                    <a:pt x="36" y="628"/>
                  </a:lnTo>
                  <a:lnTo>
                    <a:pt x="16" y="572"/>
                  </a:lnTo>
                  <a:lnTo>
                    <a:pt x="4" y="513"/>
                  </a:lnTo>
                  <a:lnTo>
                    <a:pt x="0" y="452"/>
                  </a:lnTo>
                  <a:lnTo>
                    <a:pt x="4" y="391"/>
                  </a:lnTo>
                  <a:lnTo>
                    <a:pt x="16" y="333"/>
                  </a:lnTo>
                  <a:lnTo>
                    <a:pt x="36" y="277"/>
                  </a:lnTo>
                  <a:lnTo>
                    <a:pt x="62" y="224"/>
                  </a:lnTo>
                  <a:lnTo>
                    <a:pt x="94" y="176"/>
                  </a:lnTo>
                  <a:lnTo>
                    <a:pt x="133" y="133"/>
                  </a:lnTo>
                  <a:lnTo>
                    <a:pt x="175" y="95"/>
                  </a:lnTo>
                  <a:lnTo>
                    <a:pt x="224" y="63"/>
                  </a:lnTo>
                  <a:lnTo>
                    <a:pt x="276" y="36"/>
                  </a:lnTo>
                  <a:lnTo>
                    <a:pt x="332" y="16"/>
                  </a:lnTo>
                  <a:lnTo>
                    <a:pt x="391" y="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84"/>
            <p:cNvSpPr>
              <a:spLocks/>
            </p:cNvSpPr>
            <p:nvPr/>
          </p:nvSpPr>
          <p:spPr bwMode="auto">
            <a:xfrm>
              <a:off x="7700971" y="2096454"/>
              <a:ext cx="200678" cy="202959"/>
            </a:xfrm>
            <a:custGeom>
              <a:avLst/>
              <a:gdLst>
                <a:gd name="T0" fmla="*/ 44 w 88"/>
                <a:gd name="T1" fmla="*/ 0 h 89"/>
                <a:gd name="T2" fmla="*/ 61 w 88"/>
                <a:gd name="T3" fmla="*/ 4 h 89"/>
                <a:gd name="T4" fmla="*/ 76 w 88"/>
                <a:gd name="T5" fmla="*/ 14 h 89"/>
                <a:gd name="T6" fmla="*/ 85 w 88"/>
                <a:gd name="T7" fmla="*/ 28 h 89"/>
                <a:gd name="T8" fmla="*/ 88 w 88"/>
                <a:gd name="T9" fmla="*/ 44 h 89"/>
                <a:gd name="T10" fmla="*/ 85 w 88"/>
                <a:gd name="T11" fmla="*/ 62 h 89"/>
                <a:gd name="T12" fmla="*/ 76 w 88"/>
                <a:gd name="T13" fmla="*/ 76 h 89"/>
                <a:gd name="T14" fmla="*/ 61 w 88"/>
                <a:gd name="T15" fmla="*/ 86 h 89"/>
                <a:gd name="T16" fmla="*/ 44 w 88"/>
                <a:gd name="T17" fmla="*/ 89 h 89"/>
                <a:gd name="T18" fmla="*/ 26 w 88"/>
                <a:gd name="T19" fmla="*/ 86 h 89"/>
                <a:gd name="T20" fmla="*/ 13 w 88"/>
                <a:gd name="T21" fmla="*/ 76 h 89"/>
                <a:gd name="T22" fmla="*/ 4 w 88"/>
                <a:gd name="T23" fmla="*/ 62 h 89"/>
                <a:gd name="T24" fmla="*/ 0 w 88"/>
                <a:gd name="T25" fmla="*/ 44 h 89"/>
                <a:gd name="T26" fmla="*/ 4 w 88"/>
                <a:gd name="T27" fmla="*/ 28 h 89"/>
                <a:gd name="T28" fmla="*/ 13 w 88"/>
                <a:gd name="T29" fmla="*/ 14 h 89"/>
                <a:gd name="T30" fmla="*/ 26 w 88"/>
                <a:gd name="T31" fmla="*/ 4 h 89"/>
                <a:gd name="T32" fmla="*/ 44 w 88"/>
                <a:gd name="T3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9">
                  <a:moveTo>
                    <a:pt x="44" y="0"/>
                  </a:moveTo>
                  <a:lnTo>
                    <a:pt x="61" y="4"/>
                  </a:lnTo>
                  <a:lnTo>
                    <a:pt x="76" y="14"/>
                  </a:lnTo>
                  <a:lnTo>
                    <a:pt x="85" y="28"/>
                  </a:lnTo>
                  <a:lnTo>
                    <a:pt x="88" y="44"/>
                  </a:lnTo>
                  <a:lnTo>
                    <a:pt x="85" y="62"/>
                  </a:lnTo>
                  <a:lnTo>
                    <a:pt x="76" y="76"/>
                  </a:lnTo>
                  <a:lnTo>
                    <a:pt x="61" y="86"/>
                  </a:lnTo>
                  <a:lnTo>
                    <a:pt x="44" y="89"/>
                  </a:lnTo>
                  <a:lnTo>
                    <a:pt x="26" y="86"/>
                  </a:lnTo>
                  <a:lnTo>
                    <a:pt x="13" y="76"/>
                  </a:lnTo>
                  <a:lnTo>
                    <a:pt x="4" y="62"/>
                  </a:lnTo>
                  <a:lnTo>
                    <a:pt x="0" y="44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6" y="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85"/>
            <p:cNvSpPr>
              <a:spLocks/>
            </p:cNvSpPr>
            <p:nvPr/>
          </p:nvSpPr>
          <p:spPr bwMode="auto">
            <a:xfrm>
              <a:off x="7643960" y="2317656"/>
              <a:ext cx="319261" cy="212080"/>
            </a:xfrm>
            <a:custGeom>
              <a:avLst/>
              <a:gdLst>
                <a:gd name="T0" fmla="*/ 70 w 140"/>
                <a:gd name="T1" fmla="*/ 0 h 93"/>
                <a:gd name="T2" fmla="*/ 90 w 140"/>
                <a:gd name="T3" fmla="*/ 3 h 93"/>
                <a:gd name="T4" fmla="*/ 105 w 140"/>
                <a:gd name="T5" fmla="*/ 7 h 93"/>
                <a:gd name="T6" fmla="*/ 114 w 140"/>
                <a:gd name="T7" fmla="*/ 14 h 93"/>
                <a:gd name="T8" fmla="*/ 119 w 140"/>
                <a:gd name="T9" fmla="*/ 20 h 93"/>
                <a:gd name="T10" fmla="*/ 123 w 140"/>
                <a:gd name="T11" fmla="*/ 27 h 93"/>
                <a:gd name="T12" fmla="*/ 125 w 140"/>
                <a:gd name="T13" fmla="*/ 31 h 93"/>
                <a:gd name="T14" fmla="*/ 126 w 140"/>
                <a:gd name="T15" fmla="*/ 39 h 93"/>
                <a:gd name="T16" fmla="*/ 129 w 140"/>
                <a:gd name="T17" fmla="*/ 46 h 93"/>
                <a:gd name="T18" fmla="*/ 130 w 140"/>
                <a:gd name="T19" fmla="*/ 51 h 93"/>
                <a:gd name="T20" fmla="*/ 140 w 140"/>
                <a:gd name="T21" fmla="*/ 93 h 93"/>
                <a:gd name="T22" fmla="*/ 0 w 140"/>
                <a:gd name="T23" fmla="*/ 93 h 93"/>
                <a:gd name="T24" fmla="*/ 12 w 140"/>
                <a:gd name="T25" fmla="*/ 51 h 93"/>
                <a:gd name="T26" fmla="*/ 13 w 140"/>
                <a:gd name="T27" fmla="*/ 46 h 93"/>
                <a:gd name="T28" fmla="*/ 14 w 140"/>
                <a:gd name="T29" fmla="*/ 39 h 93"/>
                <a:gd name="T30" fmla="*/ 17 w 140"/>
                <a:gd name="T31" fmla="*/ 31 h 93"/>
                <a:gd name="T32" fmla="*/ 18 w 140"/>
                <a:gd name="T33" fmla="*/ 27 h 93"/>
                <a:gd name="T34" fmla="*/ 22 w 140"/>
                <a:gd name="T35" fmla="*/ 20 h 93"/>
                <a:gd name="T36" fmla="*/ 29 w 140"/>
                <a:gd name="T37" fmla="*/ 14 h 93"/>
                <a:gd name="T38" fmla="*/ 39 w 140"/>
                <a:gd name="T39" fmla="*/ 7 h 93"/>
                <a:gd name="T40" fmla="*/ 53 w 140"/>
                <a:gd name="T41" fmla="*/ 3 h 93"/>
                <a:gd name="T42" fmla="*/ 70 w 14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93">
                  <a:moveTo>
                    <a:pt x="70" y="0"/>
                  </a:moveTo>
                  <a:lnTo>
                    <a:pt x="90" y="3"/>
                  </a:lnTo>
                  <a:lnTo>
                    <a:pt x="105" y="7"/>
                  </a:lnTo>
                  <a:lnTo>
                    <a:pt x="114" y="14"/>
                  </a:lnTo>
                  <a:lnTo>
                    <a:pt x="119" y="20"/>
                  </a:lnTo>
                  <a:lnTo>
                    <a:pt x="123" y="27"/>
                  </a:lnTo>
                  <a:lnTo>
                    <a:pt x="125" y="31"/>
                  </a:lnTo>
                  <a:lnTo>
                    <a:pt x="126" y="39"/>
                  </a:lnTo>
                  <a:lnTo>
                    <a:pt x="129" y="46"/>
                  </a:lnTo>
                  <a:lnTo>
                    <a:pt x="130" y="51"/>
                  </a:lnTo>
                  <a:lnTo>
                    <a:pt x="140" y="93"/>
                  </a:lnTo>
                  <a:lnTo>
                    <a:pt x="0" y="93"/>
                  </a:lnTo>
                  <a:lnTo>
                    <a:pt x="12" y="51"/>
                  </a:lnTo>
                  <a:lnTo>
                    <a:pt x="13" y="46"/>
                  </a:lnTo>
                  <a:lnTo>
                    <a:pt x="14" y="39"/>
                  </a:lnTo>
                  <a:lnTo>
                    <a:pt x="17" y="31"/>
                  </a:lnTo>
                  <a:lnTo>
                    <a:pt x="18" y="27"/>
                  </a:lnTo>
                  <a:lnTo>
                    <a:pt x="22" y="20"/>
                  </a:lnTo>
                  <a:lnTo>
                    <a:pt x="29" y="14"/>
                  </a:lnTo>
                  <a:lnTo>
                    <a:pt x="39" y="7"/>
                  </a:lnTo>
                  <a:lnTo>
                    <a:pt x="53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86"/>
            <p:cNvSpPr>
              <a:spLocks/>
            </p:cNvSpPr>
            <p:nvPr/>
          </p:nvSpPr>
          <p:spPr bwMode="auto">
            <a:xfrm>
              <a:off x="8264238" y="2096454"/>
              <a:ext cx="200678" cy="202959"/>
            </a:xfrm>
            <a:custGeom>
              <a:avLst/>
              <a:gdLst>
                <a:gd name="T0" fmla="*/ 44 w 88"/>
                <a:gd name="T1" fmla="*/ 0 h 89"/>
                <a:gd name="T2" fmla="*/ 61 w 88"/>
                <a:gd name="T3" fmla="*/ 4 h 89"/>
                <a:gd name="T4" fmla="*/ 74 w 88"/>
                <a:gd name="T5" fmla="*/ 14 h 89"/>
                <a:gd name="T6" fmla="*/ 84 w 88"/>
                <a:gd name="T7" fmla="*/ 28 h 89"/>
                <a:gd name="T8" fmla="*/ 88 w 88"/>
                <a:gd name="T9" fmla="*/ 44 h 89"/>
                <a:gd name="T10" fmla="*/ 84 w 88"/>
                <a:gd name="T11" fmla="*/ 62 h 89"/>
                <a:gd name="T12" fmla="*/ 74 w 88"/>
                <a:gd name="T13" fmla="*/ 76 h 89"/>
                <a:gd name="T14" fmla="*/ 61 w 88"/>
                <a:gd name="T15" fmla="*/ 86 h 89"/>
                <a:gd name="T16" fmla="*/ 44 w 88"/>
                <a:gd name="T17" fmla="*/ 89 h 89"/>
                <a:gd name="T18" fmla="*/ 27 w 88"/>
                <a:gd name="T19" fmla="*/ 86 h 89"/>
                <a:gd name="T20" fmla="*/ 12 w 88"/>
                <a:gd name="T21" fmla="*/ 76 h 89"/>
                <a:gd name="T22" fmla="*/ 3 w 88"/>
                <a:gd name="T23" fmla="*/ 62 h 89"/>
                <a:gd name="T24" fmla="*/ 0 w 88"/>
                <a:gd name="T25" fmla="*/ 44 h 89"/>
                <a:gd name="T26" fmla="*/ 3 w 88"/>
                <a:gd name="T27" fmla="*/ 28 h 89"/>
                <a:gd name="T28" fmla="*/ 12 w 88"/>
                <a:gd name="T29" fmla="*/ 14 h 89"/>
                <a:gd name="T30" fmla="*/ 27 w 88"/>
                <a:gd name="T31" fmla="*/ 4 h 89"/>
                <a:gd name="T32" fmla="*/ 44 w 88"/>
                <a:gd name="T3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9">
                  <a:moveTo>
                    <a:pt x="44" y="0"/>
                  </a:moveTo>
                  <a:lnTo>
                    <a:pt x="61" y="4"/>
                  </a:lnTo>
                  <a:lnTo>
                    <a:pt x="74" y="14"/>
                  </a:lnTo>
                  <a:lnTo>
                    <a:pt x="84" y="28"/>
                  </a:lnTo>
                  <a:lnTo>
                    <a:pt x="88" y="44"/>
                  </a:lnTo>
                  <a:lnTo>
                    <a:pt x="84" y="62"/>
                  </a:lnTo>
                  <a:lnTo>
                    <a:pt x="74" y="76"/>
                  </a:lnTo>
                  <a:lnTo>
                    <a:pt x="61" y="86"/>
                  </a:lnTo>
                  <a:lnTo>
                    <a:pt x="44" y="89"/>
                  </a:lnTo>
                  <a:lnTo>
                    <a:pt x="27" y="86"/>
                  </a:lnTo>
                  <a:lnTo>
                    <a:pt x="12" y="76"/>
                  </a:lnTo>
                  <a:lnTo>
                    <a:pt x="3" y="62"/>
                  </a:lnTo>
                  <a:lnTo>
                    <a:pt x="0" y="44"/>
                  </a:lnTo>
                  <a:lnTo>
                    <a:pt x="3" y="28"/>
                  </a:lnTo>
                  <a:lnTo>
                    <a:pt x="12" y="14"/>
                  </a:lnTo>
                  <a:lnTo>
                    <a:pt x="27" y="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87"/>
            <p:cNvSpPr>
              <a:spLocks/>
            </p:cNvSpPr>
            <p:nvPr/>
          </p:nvSpPr>
          <p:spPr bwMode="auto">
            <a:xfrm>
              <a:off x="8207228" y="2317656"/>
              <a:ext cx="321541" cy="212080"/>
            </a:xfrm>
            <a:custGeom>
              <a:avLst/>
              <a:gdLst>
                <a:gd name="T0" fmla="*/ 70 w 141"/>
                <a:gd name="T1" fmla="*/ 0 h 93"/>
                <a:gd name="T2" fmla="*/ 90 w 141"/>
                <a:gd name="T3" fmla="*/ 3 h 93"/>
                <a:gd name="T4" fmla="*/ 103 w 141"/>
                <a:gd name="T5" fmla="*/ 7 h 93"/>
                <a:gd name="T6" fmla="*/ 114 w 141"/>
                <a:gd name="T7" fmla="*/ 14 h 93"/>
                <a:gd name="T8" fmla="*/ 119 w 141"/>
                <a:gd name="T9" fmla="*/ 20 h 93"/>
                <a:gd name="T10" fmla="*/ 122 w 141"/>
                <a:gd name="T11" fmla="*/ 27 h 93"/>
                <a:gd name="T12" fmla="*/ 123 w 141"/>
                <a:gd name="T13" fmla="*/ 31 h 93"/>
                <a:gd name="T14" fmla="*/ 126 w 141"/>
                <a:gd name="T15" fmla="*/ 39 h 93"/>
                <a:gd name="T16" fmla="*/ 129 w 141"/>
                <a:gd name="T17" fmla="*/ 46 h 93"/>
                <a:gd name="T18" fmla="*/ 130 w 141"/>
                <a:gd name="T19" fmla="*/ 51 h 93"/>
                <a:gd name="T20" fmla="*/ 141 w 141"/>
                <a:gd name="T21" fmla="*/ 93 h 93"/>
                <a:gd name="T22" fmla="*/ 0 w 141"/>
                <a:gd name="T23" fmla="*/ 93 h 93"/>
                <a:gd name="T24" fmla="*/ 10 w 141"/>
                <a:gd name="T25" fmla="*/ 51 h 93"/>
                <a:gd name="T26" fmla="*/ 12 w 141"/>
                <a:gd name="T27" fmla="*/ 46 h 93"/>
                <a:gd name="T28" fmla="*/ 14 w 141"/>
                <a:gd name="T29" fmla="*/ 39 h 93"/>
                <a:gd name="T30" fmla="*/ 17 w 141"/>
                <a:gd name="T31" fmla="*/ 31 h 93"/>
                <a:gd name="T32" fmla="*/ 18 w 141"/>
                <a:gd name="T33" fmla="*/ 27 h 93"/>
                <a:gd name="T34" fmla="*/ 22 w 141"/>
                <a:gd name="T35" fmla="*/ 20 h 93"/>
                <a:gd name="T36" fmla="*/ 29 w 141"/>
                <a:gd name="T37" fmla="*/ 14 h 93"/>
                <a:gd name="T38" fmla="*/ 38 w 141"/>
                <a:gd name="T39" fmla="*/ 7 h 93"/>
                <a:gd name="T40" fmla="*/ 53 w 141"/>
                <a:gd name="T41" fmla="*/ 3 h 93"/>
                <a:gd name="T42" fmla="*/ 70 w 141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1" h="93">
                  <a:moveTo>
                    <a:pt x="70" y="0"/>
                  </a:moveTo>
                  <a:lnTo>
                    <a:pt x="90" y="3"/>
                  </a:lnTo>
                  <a:lnTo>
                    <a:pt x="103" y="7"/>
                  </a:lnTo>
                  <a:lnTo>
                    <a:pt x="114" y="14"/>
                  </a:lnTo>
                  <a:lnTo>
                    <a:pt x="119" y="20"/>
                  </a:lnTo>
                  <a:lnTo>
                    <a:pt x="122" y="27"/>
                  </a:lnTo>
                  <a:lnTo>
                    <a:pt x="123" y="31"/>
                  </a:lnTo>
                  <a:lnTo>
                    <a:pt x="126" y="39"/>
                  </a:lnTo>
                  <a:lnTo>
                    <a:pt x="129" y="46"/>
                  </a:lnTo>
                  <a:lnTo>
                    <a:pt x="130" y="51"/>
                  </a:lnTo>
                  <a:lnTo>
                    <a:pt x="141" y="93"/>
                  </a:lnTo>
                  <a:lnTo>
                    <a:pt x="0" y="93"/>
                  </a:lnTo>
                  <a:lnTo>
                    <a:pt x="10" y="51"/>
                  </a:lnTo>
                  <a:lnTo>
                    <a:pt x="12" y="46"/>
                  </a:lnTo>
                  <a:lnTo>
                    <a:pt x="14" y="39"/>
                  </a:lnTo>
                  <a:lnTo>
                    <a:pt x="17" y="31"/>
                  </a:lnTo>
                  <a:lnTo>
                    <a:pt x="18" y="27"/>
                  </a:lnTo>
                  <a:lnTo>
                    <a:pt x="22" y="20"/>
                  </a:lnTo>
                  <a:lnTo>
                    <a:pt x="29" y="14"/>
                  </a:lnTo>
                  <a:lnTo>
                    <a:pt x="38" y="7"/>
                  </a:lnTo>
                  <a:lnTo>
                    <a:pt x="53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88"/>
            <p:cNvSpPr>
              <a:spLocks/>
            </p:cNvSpPr>
            <p:nvPr/>
          </p:nvSpPr>
          <p:spPr bwMode="auto">
            <a:xfrm>
              <a:off x="8615425" y="2096454"/>
              <a:ext cx="200678" cy="202959"/>
            </a:xfrm>
            <a:custGeom>
              <a:avLst/>
              <a:gdLst>
                <a:gd name="T0" fmla="*/ 44 w 88"/>
                <a:gd name="T1" fmla="*/ 0 h 89"/>
                <a:gd name="T2" fmla="*/ 61 w 88"/>
                <a:gd name="T3" fmla="*/ 4 h 89"/>
                <a:gd name="T4" fmla="*/ 75 w 88"/>
                <a:gd name="T5" fmla="*/ 14 h 89"/>
                <a:gd name="T6" fmla="*/ 85 w 88"/>
                <a:gd name="T7" fmla="*/ 28 h 89"/>
                <a:gd name="T8" fmla="*/ 88 w 88"/>
                <a:gd name="T9" fmla="*/ 44 h 89"/>
                <a:gd name="T10" fmla="*/ 85 w 88"/>
                <a:gd name="T11" fmla="*/ 62 h 89"/>
                <a:gd name="T12" fmla="*/ 75 w 88"/>
                <a:gd name="T13" fmla="*/ 76 h 89"/>
                <a:gd name="T14" fmla="*/ 61 w 88"/>
                <a:gd name="T15" fmla="*/ 86 h 89"/>
                <a:gd name="T16" fmla="*/ 44 w 88"/>
                <a:gd name="T17" fmla="*/ 89 h 89"/>
                <a:gd name="T18" fmla="*/ 27 w 88"/>
                <a:gd name="T19" fmla="*/ 86 h 89"/>
                <a:gd name="T20" fmla="*/ 12 w 88"/>
                <a:gd name="T21" fmla="*/ 76 h 89"/>
                <a:gd name="T22" fmla="*/ 3 w 88"/>
                <a:gd name="T23" fmla="*/ 62 h 89"/>
                <a:gd name="T24" fmla="*/ 0 w 88"/>
                <a:gd name="T25" fmla="*/ 44 h 89"/>
                <a:gd name="T26" fmla="*/ 3 w 88"/>
                <a:gd name="T27" fmla="*/ 28 h 89"/>
                <a:gd name="T28" fmla="*/ 12 w 88"/>
                <a:gd name="T29" fmla="*/ 14 h 89"/>
                <a:gd name="T30" fmla="*/ 27 w 88"/>
                <a:gd name="T31" fmla="*/ 4 h 89"/>
                <a:gd name="T32" fmla="*/ 44 w 88"/>
                <a:gd name="T3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9">
                  <a:moveTo>
                    <a:pt x="44" y="0"/>
                  </a:moveTo>
                  <a:lnTo>
                    <a:pt x="61" y="4"/>
                  </a:lnTo>
                  <a:lnTo>
                    <a:pt x="75" y="14"/>
                  </a:lnTo>
                  <a:lnTo>
                    <a:pt x="85" y="28"/>
                  </a:lnTo>
                  <a:lnTo>
                    <a:pt x="88" y="44"/>
                  </a:lnTo>
                  <a:lnTo>
                    <a:pt x="85" y="62"/>
                  </a:lnTo>
                  <a:lnTo>
                    <a:pt x="75" y="76"/>
                  </a:lnTo>
                  <a:lnTo>
                    <a:pt x="61" y="86"/>
                  </a:lnTo>
                  <a:lnTo>
                    <a:pt x="44" y="89"/>
                  </a:lnTo>
                  <a:lnTo>
                    <a:pt x="27" y="86"/>
                  </a:lnTo>
                  <a:lnTo>
                    <a:pt x="12" y="76"/>
                  </a:lnTo>
                  <a:lnTo>
                    <a:pt x="3" y="62"/>
                  </a:lnTo>
                  <a:lnTo>
                    <a:pt x="0" y="44"/>
                  </a:lnTo>
                  <a:lnTo>
                    <a:pt x="3" y="28"/>
                  </a:lnTo>
                  <a:lnTo>
                    <a:pt x="12" y="14"/>
                  </a:lnTo>
                  <a:lnTo>
                    <a:pt x="27" y="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89"/>
            <p:cNvSpPr>
              <a:spLocks/>
            </p:cNvSpPr>
            <p:nvPr/>
          </p:nvSpPr>
          <p:spPr bwMode="auto">
            <a:xfrm>
              <a:off x="8558414" y="2317656"/>
              <a:ext cx="321541" cy="212080"/>
            </a:xfrm>
            <a:custGeom>
              <a:avLst/>
              <a:gdLst>
                <a:gd name="T0" fmla="*/ 70 w 141"/>
                <a:gd name="T1" fmla="*/ 0 h 93"/>
                <a:gd name="T2" fmla="*/ 90 w 141"/>
                <a:gd name="T3" fmla="*/ 3 h 93"/>
                <a:gd name="T4" fmla="*/ 104 w 141"/>
                <a:gd name="T5" fmla="*/ 7 h 93"/>
                <a:gd name="T6" fmla="*/ 114 w 141"/>
                <a:gd name="T7" fmla="*/ 14 h 93"/>
                <a:gd name="T8" fmla="*/ 120 w 141"/>
                <a:gd name="T9" fmla="*/ 20 h 93"/>
                <a:gd name="T10" fmla="*/ 122 w 141"/>
                <a:gd name="T11" fmla="*/ 27 h 93"/>
                <a:gd name="T12" fmla="*/ 125 w 141"/>
                <a:gd name="T13" fmla="*/ 31 h 93"/>
                <a:gd name="T14" fmla="*/ 126 w 141"/>
                <a:gd name="T15" fmla="*/ 39 h 93"/>
                <a:gd name="T16" fmla="*/ 129 w 141"/>
                <a:gd name="T17" fmla="*/ 46 h 93"/>
                <a:gd name="T18" fmla="*/ 130 w 141"/>
                <a:gd name="T19" fmla="*/ 51 h 93"/>
                <a:gd name="T20" fmla="*/ 141 w 141"/>
                <a:gd name="T21" fmla="*/ 93 h 93"/>
                <a:gd name="T22" fmla="*/ 0 w 141"/>
                <a:gd name="T23" fmla="*/ 93 h 93"/>
                <a:gd name="T24" fmla="*/ 11 w 141"/>
                <a:gd name="T25" fmla="*/ 51 h 93"/>
                <a:gd name="T26" fmla="*/ 12 w 141"/>
                <a:gd name="T27" fmla="*/ 46 h 93"/>
                <a:gd name="T28" fmla="*/ 15 w 141"/>
                <a:gd name="T29" fmla="*/ 39 h 93"/>
                <a:gd name="T30" fmla="*/ 17 w 141"/>
                <a:gd name="T31" fmla="*/ 31 h 93"/>
                <a:gd name="T32" fmla="*/ 19 w 141"/>
                <a:gd name="T33" fmla="*/ 27 h 93"/>
                <a:gd name="T34" fmla="*/ 23 w 141"/>
                <a:gd name="T35" fmla="*/ 20 h 93"/>
                <a:gd name="T36" fmla="*/ 29 w 141"/>
                <a:gd name="T37" fmla="*/ 14 h 93"/>
                <a:gd name="T38" fmla="*/ 39 w 141"/>
                <a:gd name="T39" fmla="*/ 7 h 93"/>
                <a:gd name="T40" fmla="*/ 53 w 141"/>
                <a:gd name="T41" fmla="*/ 3 h 93"/>
                <a:gd name="T42" fmla="*/ 70 w 141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1" h="93">
                  <a:moveTo>
                    <a:pt x="70" y="0"/>
                  </a:moveTo>
                  <a:lnTo>
                    <a:pt x="90" y="3"/>
                  </a:lnTo>
                  <a:lnTo>
                    <a:pt x="104" y="7"/>
                  </a:lnTo>
                  <a:lnTo>
                    <a:pt x="114" y="14"/>
                  </a:lnTo>
                  <a:lnTo>
                    <a:pt x="120" y="20"/>
                  </a:lnTo>
                  <a:lnTo>
                    <a:pt x="122" y="27"/>
                  </a:lnTo>
                  <a:lnTo>
                    <a:pt x="125" y="31"/>
                  </a:lnTo>
                  <a:lnTo>
                    <a:pt x="126" y="39"/>
                  </a:lnTo>
                  <a:lnTo>
                    <a:pt x="129" y="46"/>
                  </a:lnTo>
                  <a:lnTo>
                    <a:pt x="130" y="51"/>
                  </a:lnTo>
                  <a:lnTo>
                    <a:pt x="141" y="93"/>
                  </a:lnTo>
                  <a:lnTo>
                    <a:pt x="0" y="93"/>
                  </a:lnTo>
                  <a:lnTo>
                    <a:pt x="11" y="51"/>
                  </a:lnTo>
                  <a:lnTo>
                    <a:pt x="12" y="46"/>
                  </a:lnTo>
                  <a:lnTo>
                    <a:pt x="15" y="39"/>
                  </a:lnTo>
                  <a:lnTo>
                    <a:pt x="17" y="31"/>
                  </a:lnTo>
                  <a:lnTo>
                    <a:pt x="19" y="27"/>
                  </a:lnTo>
                  <a:lnTo>
                    <a:pt x="23" y="20"/>
                  </a:lnTo>
                  <a:lnTo>
                    <a:pt x="29" y="14"/>
                  </a:lnTo>
                  <a:lnTo>
                    <a:pt x="39" y="7"/>
                  </a:lnTo>
                  <a:lnTo>
                    <a:pt x="53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90"/>
            <p:cNvSpPr>
              <a:spLocks/>
            </p:cNvSpPr>
            <p:nvPr/>
          </p:nvSpPr>
          <p:spPr bwMode="auto">
            <a:xfrm>
              <a:off x="8264238" y="2579906"/>
              <a:ext cx="200678" cy="202959"/>
            </a:xfrm>
            <a:custGeom>
              <a:avLst/>
              <a:gdLst>
                <a:gd name="T0" fmla="*/ 44 w 88"/>
                <a:gd name="T1" fmla="*/ 0 h 89"/>
                <a:gd name="T2" fmla="*/ 61 w 88"/>
                <a:gd name="T3" fmla="*/ 4 h 89"/>
                <a:gd name="T4" fmla="*/ 74 w 88"/>
                <a:gd name="T5" fmla="*/ 13 h 89"/>
                <a:gd name="T6" fmla="*/ 84 w 88"/>
                <a:gd name="T7" fmla="*/ 28 h 89"/>
                <a:gd name="T8" fmla="*/ 88 w 88"/>
                <a:gd name="T9" fmla="*/ 45 h 89"/>
                <a:gd name="T10" fmla="*/ 84 w 88"/>
                <a:gd name="T11" fmla="*/ 62 h 89"/>
                <a:gd name="T12" fmla="*/ 74 w 88"/>
                <a:gd name="T13" fmla="*/ 75 h 89"/>
                <a:gd name="T14" fmla="*/ 61 w 88"/>
                <a:gd name="T15" fmla="*/ 85 h 89"/>
                <a:gd name="T16" fmla="*/ 44 w 88"/>
                <a:gd name="T17" fmla="*/ 89 h 89"/>
                <a:gd name="T18" fmla="*/ 27 w 88"/>
                <a:gd name="T19" fmla="*/ 85 h 89"/>
                <a:gd name="T20" fmla="*/ 12 w 88"/>
                <a:gd name="T21" fmla="*/ 75 h 89"/>
                <a:gd name="T22" fmla="*/ 3 w 88"/>
                <a:gd name="T23" fmla="*/ 62 h 89"/>
                <a:gd name="T24" fmla="*/ 0 w 88"/>
                <a:gd name="T25" fmla="*/ 45 h 89"/>
                <a:gd name="T26" fmla="*/ 3 w 88"/>
                <a:gd name="T27" fmla="*/ 28 h 89"/>
                <a:gd name="T28" fmla="*/ 12 w 88"/>
                <a:gd name="T29" fmla="*/ 13 h 89"/>
                <a:gd name="T30" fmla="*/ 27 w 88"/>
                <a:gd name="T31" fmla="*/ 4 h 89"/>
                <a:gd name="T32" fmla="*/ 44 w 88"/>
                <a:gd name="T3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9">
                  <a:moveTo>
                    <a:pt x="44" y="0"/>
                  </a:moveTo>
                  <a:lnTo>
                    <a:pt x="61" y="4"/>
                  </a:lnTo>
                  <a:lnTo>
                    <a:pt x="74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4" y="75"/>
                  </a:lnTo>
                  <a:lnTo>
                    <a:pt x="61" y="85"/>
                  </a:lnTo>
                  <a:lnTo>
                    <a:pt x="44" y="89"/>
                  </a:lnTo>
                  <a:lnTo>
                    <a:pt x="27" y="85"/>
                  </a:lnTo>
                  <a:lnTo>
                    <a:pt x="12" y="75"/>
                  </a:lnTo>
                  <a:lnTo>
                    <a:pt x="3" y="62"/>
                  </a:lnTo>
                  <a:lnTo>
                    <a:pt x="0" y="45"/>
                  </a:lnTo>
                  <a:lnTo>
                    <a:pt x="3" y="28"/>
                  </a:lnTo>
                  <a:lnTo>
                    <a:pt x="12" y="13"/>
                  </a:lnTo>
                  <a:lnTo>
                    <a:pt x="27" y="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91"/>
            <p:cNvSpPr>
              <a:spLocks/>
            </p:cNvSpPr>
            <p:nvPr/>
          </p:nvSpPr>
          <p:spPr bwMode="auto">
            <a:xfrm>
              <a:off x="8207228" y="2801108"/>
              <a:ext cx="321541" cy="212080"/>
            </a:xfrm>
            <a:custGeom>
              <a:avLst/>
              <a:gdLst>
                <a:gd name="T0" fmla="*/ 70 w 141"/>
                <a:gd name="T1" fmla="*/ 0 h 93"/>
                <a:gd name="T2" fmla="*/ 90 w 141"/>
                <a:gd name="T3" fmla="*/ 2 h 93"/>
                <a:gd name="T4" fmla="*/ 103 w 141"/>
                <a:gd name="T5" fmla="*/ 6 h 93"/>
                <a:gd name="T6" fmla="*/ 114 w 141"/>
                <a:gd name="T7" fmla="*/ 13 h 93"/>
                <a:gd name="T8" fmla="*/ 119 w 141"/>
                <a:gd name="T9" fmla="*/ 20 h 93"/>
                <a:gd name="T10" fmla="*/ 122 w 141"/>
                <a:gd name="T11" fmla="*/ 26 h 93"/>
                <a:gd name="T12" fmla="*/ 123 w 141"/>
                <a:gd name="T13" fmla="*/ 30 h 93"/>
                <a:gd name="T14" fmla="*/ 126 w 141"/>
                <a:gd name="T15" fmla="*/ 38 h 93"/>
                <a:gd name="T16" fmla="*/ 129 w 141"/>
                <a:gd name="T17" fmla="*/ 45 h 93"/>
                <a:gd name="T18" fmla="*/ 130 w 141"/>
                <a:gd name="T19" fmla="*/ 50 h 93"/>
                <a:gd name="T20" fmla="*/ 141 w 141"/>
                <a:gd name="T21" fmla="*/ 93 h 93"/>
                <a:gd name="T22" fmla="*/ 0 w 141"/>
                <a:gd name="T23" fmla="*/ 93 h 93"/>
                <a:gd name="T24" fmla="*/ 10 w 141"/>
                <a:gd name="T25" fmla="*/ 50 h 93"/>
                <a:gd name="T26" fmla="*/ 12 w 141"/>
                <a:gd name="T27" fmla="*/ 45 h 93"/>
                <a:gd name="T28" fmla="*/ 14 w 141"/>
                <a:gd name="T29" fmla="*/ 38 h 93"/>
                <a:gd name="T30" fmla="*/ 17 w 141"/>
                <a:gd name="T31" fmla="*/ 30 h 93"/>
                <a:gd name="T32" fmla="*/ 18 w 141"/>
                <a:gd name="T33" fmla="*/ 26 h 93"/>
                <a:gd name="T34" fmla="*/ 22 w 141"/>
                <a:gd name="T35" fmla="*/ 20 h 93"/>
                <a:gd name="T36" fmla="*/ 29 w 141"/>
                <a:gd name="T37" fmla="*/ 13 h 93"/>
                <a:gd name="T38" fmla="*/ 38 w 141"/>
                <a:gd name="T39" fmla="*/ 6 h 93"/>
                <a:gd name="T40" fmla="*/ 53 w 141"/>
                <a:gd name="T41" fmla="*/ 2 h 93"/>
                <a:gd name="T42" fmla="*/ 70 w 141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1" h="93">
                  <a:moveTo>
                    <a:pt x="70" y="0"/>
                  </a:moveTo>
                  <a:lnTo>
                    <a:pt x="90" y="2"/>
                  </a:lnTo>
                  <a:lnTo>
                    <a:pt x="103" y="6"/>
                  </a:lnTo>
                  <a:lnTo>
                    <a:pt x="114" y="13"/>
                  </a:lnTo>
                  <a:lnTo>
                    <a:pt x="119" y="20"/>
                  </a:lnTo>
                  <a:lnTo>
                    <a:pt x="122" y="26"/>
                  </a:lnTo>
                  <a:lnTo>
                    <a:pt x="123" y="30"/>
                  </a:lnTo>
                  <a:lnTo>
                    <a:pt x="126" y="38"/>
                  </a:lnTo>
                  <a:lnTo>
                    <a:pt x="129" y="45"/>
                  </a:lnTo>
                  <a:lnTo>
                    <a:pt x="130" y="50"/>
                  </a:lnTo>
                  <a:lnTo>
                    <a:pt x="141" y="93"/>
                  </a:lnTo>
                  <a:lnTo>
                    <a:pt x="0" y="93"/>
                  </a:lnTo>
                  <a:lnTo>
                    <a:pt x="10" y="50"/>
                  </a:lnTo>
                  <a:lnTo>
                    <a:pt x="12" y="45"/>
                  </a:lnTo>
                  <a:lnTo>
                    <a:pt x="14" y="38"/>
                  </a:lnTo>
                  <a:lnTo>
                    <a:pt x="17" y="30"/>
                  </a:lnTo>
                  <a:lnTo>
                    <a:pt x="18" y="26"/>
                  </a:lnTo>
                  <a:lnTo>
                    <a:pt x="22" y="20"/>
                  </a:lnTo>
                  <a:lnTo>
                    <a:pt x="29" y="13"/>
                  </a:lnTo>
                  <a:lnTo>
                    <a:pt x="38" y="6"/>
                  </a:lnTo>
                  <a:lnTo>
                    <a:pt x="53" y="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92"/>
            <p:cNvSpPr>
              <a:spLocks/>
            </p:cNvSpPr>
            <p:nvPr/>
          </p:nvSpPr>
          <p:spPr bwMode="auto">
            <a:xfrm>
              <a:off x="8615425" y="2579906"/>
              <a:ext cx="200678" cy="202959"/>
            </a:xfrm>
            <a:custGeom>
              <a:avLst/>
              <a:gdLst>
                <a:gd name="T0" fmla="*/ 44 w 88"/>
                <a:gd name="T1" fmla="*/ 0 h 89"/>
                <a:gd name="T2" fmla="*/ 61 w 88"/>
                <a:gd name="T3" fmla="*/ 4 h 89"/>
                <a:gd name="T4" fmla="*/ 75 w 88"/>
                <a:gd name="T5" fmla="*/ 13 h 89"/>
                <a:gd name="T6" fmla="*/ 85 w 88"/>
                <a:gd name="T7" fmla="*/ 28 h 89"/>
                <a:gd name="T8" fmla="*/ 88 w 88"/>
                <a:gd name="T9" fmla="*/ 45 h 89"/>
                <a:gd name="T10" fmla="*/ 85 w 88"/>
                <a:gd name="T11" fmla="*/ 62 h 89"/>
                <a:gd name="T12" fmla="*/ 75 w 88"/>
                <a:gd name="T13" fmla="*/ 75 h 89"/>
                <a:gd name="T14" fmla="*/ 61 w 88"/>
                <a:gd name="T15" fmla="*/ 85 h 89"/>
                <a:gd name="T16" fmla="*/ 44 w 88"/>
                <a:gd name="T17" fmla="*/ 89 h 89"/>
                <a:gd name="T18" fmla="*/ 27 w 88"/>
                <a:gd name="T19" fmla="*/ 85 h 89"/>
                <a:gd name="T20" fmla="*/ 12 w 88"/>
                <a:gd name="T21" fmla="*/ 75 h 89"/>
                <a:gd name="T22" fmla="*/ 3 w 88"/>
                <a:gd name="T23" fmla="*/ 62 h 89"/>
                <a:gd name="T24" fmla="*/ 0 w 88"/>
                <a:gd name="T25" fmla="*/ 45 h 89"/>
                <a:gd name="T26" fmla="*/ 3 w 88"/>
                <a:gd name="T27" fmla="*/ 28 h 89"/>
                <a:gd name="T28" fmla="*/ 12 w 88"/>
                <a:gd name="T29" fmla="*/ 13 h 89"/>
                <a:gd name="T30" fmla="*/ 27 w 88"/>
                <a:gd name="T31" fmla="*/ 4 h 89"/>
                <a:gd name="T32" fmla="*/ 44 w 88"/>
                <a:gd name="T3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9">
                  <a:moveTo>
                    <a:pt x="44" y="0"/>
                  </a:moveTo>
                  <a:lnTo>
                    <a:pt x="61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8" y="45"/>
                  </a:lnTo>
                  <a:lnTo>
                    <a:pt x="85" y="62"/>
                  </a:lnTo>
                  <a:lnTo>
                    <a:pt x="75" y="75"/>
                  </a:lnTo>
                  <a:lnTo>
                    <a:pt x="61" y="85"/>
                  </a:lnTo>
                  <a:lnTo>
                    <a:pt x="44" y="89"/>
                  </a:lnTo>
                  <a:lnTo>
                    <a:pt x="27" y="85"/>
                  </a:lnTo>
                  <a:lnTo>
                    <a:pt x="12" y="75"/>
                  </a:lnTo>
                  <a:lnTo>
                    <a:pt x="3" y="62"/>
                  </a:lnTo>
                  <a:lnTo>
                    <a:pt x="0" y="45"/>
                  </a:lnTo>
                  <a:lnTo>
                    <a:pt x="3" y="28"/>
                  </a:lnTo>
                  <a:lnTo>
                    <a:pt x="12" y="13"/>
                  </a:lnTo>
                  <a:lnTo>
                    <a:pt x="27" y="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93"/>
            <p:cNvSpPr>
              <a:spLocks/>
            </p:cNvSpPr>
            <p:nvPr/>
          </p:nvSpPr>
          <p:spPr bwMode="auto">
            <a:xfrm>
              <a:off x="8558414" y="2801108"/>
              <a:ext cx="321541" cy="212080"/>
            </a:xfrm>
            <a:custGeom>
              <a:avLst/>
              <a:gdLst>
                <a:gd name="T0" fmla="*/ 70 w 141"/>
                <a:gd name="T1" fmla="*/ 0 h 93"/>
                <a:gd name="T2" fmla="*/ 90 w 141"/>
                <a:gd name="T3" fmla="*/ 2 h 93"/>
                <a:gd name="T4" fmla="*/ 104 w 141"/>
                <a:gd name="T5" fmla="*/ 6 h 93"/>
                <a:gd name="T6" fmla="*/ 114 w 141"/>
                <a:gd name="T7" fmla="*/ 13 h 93"/>
                <a:gd name="T8" fmla="*/ 120 w 141"/>
                <a:gd name="T9" fmla="*/ 20 h 93"/>
                <a:gd name="T10" fmla="*/ 122 w 141"/>
                <a:gd name="T11" fmla="*/ 26 h 93"/>
                <a:gd name="T12" fmla="*/ 125 w 141"/>
                <a:gd name="T13" fmla="*/ 30 h 93"/>
                <a:gd name="T14" fmla="*/ 126 w 141"/>
                <a:gd name="T15" fmla="*/ 38 h 93"/>
                <a:gd name="T16" fmla="*/ 129 w 141"/>
                <a:gd name="T17" fmla="*/ 45 h 93"/>
                <a:gd name="T18" fmla="*/ 130 w 141"/>
                <a:gd name="T19" fmla="*/ 50 h 93"/>
                <a:gd name="T20" fmla="*/ 141 w 141"/>
                <a:gd name="T21" fmla="*/ 93 h 93"/>
                <a:gd name="T22" fmla="*/ 0 w 141"/>
                <a:gd name="T23" fmla="*/ 93 h 93"/>
                <a:gd name="T24" fmla="*/ 11 w 141"/>
                <a:gd name="T25" fmla="*/ 50 h 93"/>
                <a:gd name="T26" fmla="*/ 12 w 141"/>
                <a:gd name="T27" fmla="*/ 45 h 93"/>
                <a:gd name="T28" fmla="*/ 15 w 141"/>
                <a:gd name="T29" fmla="*/ 38 h 93"/>
                <a:gd name="T30" fmla="*/ 17 w 141"/>
                <a:gd name="T31" fmla="*/ 30 h 93"/>
                <a:gd name="T32" fmla="*/ 19 w 141"/>
                <a:gd name="T33" fmla="*/ 26 h 93"/>
                <a:gd name="T34" fmla="*/ 23 w 141"/>
                <a:gd name="T35" fmla="*/ 20 h 93"/>
                <a:gd name="T36" fmla="*/ 29 w 141"/>
                <a:gd name="T37" fmla="*/ 13 h 93"/>
                <a:gd name="T38" fmla="*/ 39 w 141"/>
                <a:gd name="T39" fmla="*/ 6 h 93"/>
                <a:gd name="T40" fmla="*/ 53 w 141"/>
                <a:gd name="T41" fmla="*/ 2 h 93"/>
                <a:gd name="T42" fmla="*/ 70 w 141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1" h="93">
                  <a:moveTo>
                    <a:pt x="70" y="0"/>
                  </a:moveTo>
                  <a:lnTo>
                    <a:pt x="90" y="2"/>
                  </a:lnTo>
                  <a:lnTo>
                    <a:pt x="104" y="6"/>
                  </a:lnTo>
                  <a:lnTo>
                    <a:pt x="114" y="13"/>
                  </a:lnTo>
                  <a:lnTo>
                    <a:pt x="120" y="20"/>
                  </a:lnTo>
                  <a:lnTo>
                    <a:pt x="122" y="26"/>
                  </a:lnTo>
                  <a:lnTo>
                    <a:pt x="125" y="30"/>
                  </a:lnTo>
                  <a:lnTo>
                    <a:pt x="126" y="38"/>
                  </a:lnTo>
                  <a:lnTo>
                    <a:pt x="129" y="45"/>
                  </a:lnTo>
                  <a:lnTo>
                    <a:pt x="130" y="50"/>
                  </a:lnTo>
                  <a:lnTo>
                    <a:pt x="141" y="93"/>
                  </a:lnTo>
                  <a:lnTo>
                    <a:pt x="0" y="93"/>
                  </a:lnTo>
                  <a:lnTo>
                    <a:pt x="11" y="50"/>
                  </a:lnTo>
                  <a:lnTo>
                    <a:pt x="12" y="45"/>
                  </a:lnTo>
                  <a:lnTo>
                    <a:pt x="15" y="38"/>
                  </a:lnTo>
                  <a:lnTo>
                    <a:pt x="17" y="30"/>
                  </a:lnTo>
                  <a:lnTo>
                    <a:pt x="19" y="26"/>
                  </a:lnTo>
                  <a:lnTo>
                    <a:pt x="23" y="20"/>
                  </a:lnTo>
                  <a:lnTo>
                    <a:pt x="29" y="13"/>
                  </a:lnTo>
                  <a:lnTo>
                    <a:pt x="39" y="6"/>
                  </a:lnTo>
                  <a:lnTo>
                    <a:pt x="53" y="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94"/>
            <p:cNvSpPr>
              <a:spLocks/>
            </p:cNvSpPr>
            <p:nvPr/>
          </p:nvSpPr>
          <p:spPr bwMode="auto">
            <a:xfrm>
              <a:off x="7990586" y="2324497"/>
              <a:ext cx="191556" cy="579230"/>
            </a:xfrm>
            <a:custGeom>
              <a:avLst/>
              <a:gdLst>
                <a:gd name="T0" fmla="*/ 0 w 84"/>
                <a:gd name="T1" fmla="*/ 0 h 254"/>
                <a:gd name="T2" fmla="*/ 84 w 84"/>
                <a:gd name="T3" fmla="*/ 0 h 254"/>
                <a:gd name="T4" fmla="*/ 84 w 84"/>
                <a:gd name="T5" fmla="*/ 20 h 254"/>
                <a:gd name="T6" fmla="*/ 46 w 84"/>
                <a:gd name="T7" fmla="*/ 20 h 254"/>
                <a:gd name="T8" fmla="*/ 46 w 84"/>
                <a:gd name="T9" fmla="*/ 234 h 254"/>
                <a:gd name="T10" fmla="*/ 84 w 84"/>
                <a:gd name="T11" fmla="*/ 234 h 254"/>
                <a:gd name="T12" fmla="*/ 84 w 84"/>
                <a:gd name="T13" fmla="*/ 254 h 254"/>
                <a:gd name="T14" fmla="*/ 22 w 84"/>
                <a:gd name="T15" fmla="*/ 254 h 254"/>
                <a:gd name="T16" fmla="*/ 22 w 84"/>
                <a:gd name="T17" fmla="*/ 20 h 254"/>
                <a:gd name="T18" fmla="*/ 0 w 84"/>
                <a:gd name="T19" fmla="*/ 20 h 254"/>
                <a:gd name="T20" fmla="*/ 0 w 84"/>
                <a:gd name="T2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54">
                  <a:moveTo>
                    <a:pt x="0" y="0"/>
                  </a:moveTo>
                  <a:lnTo>
                    <a:pt x="84" y="0"/>
                  </a:lnTo>
                  <a:lnTo>
                    <a:pt x="84" y="20"/>
                  </a:lnTo>
                  <a:lnTo>
                    <a:pt x="46" y="20"/>
                  </a:lnTo>
                  <a:lnTo>
                    <a:pt x="46" y="234"/>
                  </a:lnTo>
                  <a:lnTo>
                    <a:pt x="84" y="234"/>
                  </a:lnTo>
                  <a:lnTo>
                    <a:pt x="84" y="254"/>
                  </a:lnTo>
                  <a:lnTo>
                    <a:pt x="22" y="254"/>
                  </a:lnTo>
                  <a:lnTo>
                    <a:pt x="22" y="20"/>
                  </a:lnTo>
                  <a:lnTo>
                    <a:pt x="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8220478" y="2245135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20479" y="1911372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9376" y="2245135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9377" y="1911372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220478" y="3566853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20479" y="3233090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9376" y="3566853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9377" y="3233090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20477" y="4922916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20478" y="4589153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9375" y="4922916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9376" y="4589153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18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123160" y="1914232"/>
            <a:ext cx="3948239" cy="3948239"/>
            <a:chOff x="2538069" y="1524065"/>
            <a:chExt cx="2061512" cy="2061512"/>
          </a:xfrm>
        </p:grpSpPr>
        <p:sp>
          <p:nvSpPr>
            <p:cNvPr id="38" name="Freeform 701"/>
            <p:cNvSpPr>
              <a:spLocks/>
            </p:cNvSpPr>
            <p:nvPr/>
          </p:nvSpPr>
          <p:spPr bwMode="auto">
            <a:xfrm>
              <a:off x="2538069" y="1524065"/>
              <a:ext cx="2061512" cy="2061512"/>
            </a:xfrm>
            <a:custGeom>
              <a:avLst/>
              <a:gdLst>
                <a:gd name="T0" fmla="*/ 452 w 904"/>
                <a:gd name="T1" fmla="*/ 0 h 904"/>
                <a:gd name="T2" fmla="*/ 513 w 904"/>
                <a:gd name="T3" fmla="*/ 4 h 904"/>
                <a:gd name="T4" fmla="*/ 572 w 904"/>
                <a:gd name="T5" fmla="*/ 16 h 904"/>
                <a:gd name="T6" fmla="*/ 628 w 904"/>
                <a:gd name="T7" fmla="*/ 36 h 904"/>
                <a:gd name="T8" fmla="*/ 680 w 904"/>
                <a:gd name="T9" fmla="*/ 63 h 904"/>
                <a:gd name="T10" fmla="*/ 729 w 904"/>
                <a:gd name="T11" fmla="*/ 95 h 904"/>
                <a:gd name="T12" fmla="*/ 771 w 904"/>
                <a:gd name="T13" fmla="*/ 133 h 904"/>
                <a:gd name="T14" fmla="*/ 810 w 904"/>
                <a:gd name="T15" fmla="*/ 176 h 904"/>
                <a:gd name="T16" fmla="*/ 842 w 904"/>
                <a:gd name="T17" fmla="*/ 224 h 904"/>
                <a:gd name="T18" fmla="*/ 868 w 904"/>
                <a:gd name="T19" fmla="*/ 277 h 904"/>
                <a:gd name="T20" fmla="*/ 888 w 904"/>
                <a:gd name="T21" fmla="*/ 333 h 904"/>
                <a:gd name="T22" fmla="*/ 900 w 904"/>
                <a:gd name="T23" fmla="*/ 391 h 904"/>
                <a:gd name="T24" fmla="*/ 904 w 904"/>
                <a:gd name="T25" fmla="*/ 452 h 904"/>
                <a:gd name="T26" fmla="*/ 900 w 904"/>
                <a:gd name="T27" fmla="*/ 513 h 904"/>
                <a:gd name="T28" fmla="*/ 888 w 904"/>
                <a:gd name="T29" fmla="*/ 572 h 904"/>
                <a:gd name="T30" fmla="*/ 868 w 904"/>
                <a:gd name="T31" fmla="*/ 628 h 904"/>
                <a:gd name="T32" fmla="*/ 842 w 904"/>
                <a:gd name="T33" fmla="*/ 681 h 904"/>
                <a:gd name="T34" fmla="*/ 810 w 904"/>
                <a:gd name="T35" fmla="*/ 729 h 904"/>
                <a:gd name="T36" fmla="*/ 771 w 904"/>
                <a:gd name="T37" fmla="*/ 771 h 904"/>
                <a:gd name="T38" fmla="*/ 729 w 904"/>
                <a:gd name="T39" fmla="*/ 810 h 904"/>
                <a:gd name="T40" fmla="*/ 680 w 904"/>
                <a:gd name="T41" fmla="*/ 841 h 904"/>
                <a:gd name="T42" fmla="*/ 628 w 904"/>
                <a:gd name="T43" fmla="*/ 868 h 904"/>
                <a:gd name="T44" fmla="*/ 572 w 904"/>
                <a:gd name="T45" fmla="*/ 888 h 904"/>
                <a:gd name="T46" fmla="*/ 513 w 904"/>
                <a:gd name="T47" fmla="*/ 900 h 904"/>
                <a:gd name="T48" fmla="*/ 452 w 904"/>
                <a:gd name="T49" fmla="*/ 904 h 904"/>
                <a:gd name="T50" fmla="*/ 391 w 904"/>
                <a:gd name="T51" fmla="*/ 900 h 904"/>
                <a:gd name="T52" fmla="*/ 331 w 904"/>
                <a:gd name="T53" fmla="*/ 888 h 904"/>
                <a:gd name="T54" fmla="*/ 277 w 904"/>
                <a:gd name="T55" fmla="*/ 868 h 904"/>
                <a:gd name="T56" fmla="*/ 224 w 904"/>
                <a:gd name="T57" fmla="*/ 841 h 904"/>
                <a:gd name="T58" fmla="*/ 176 w 904"/>
                <a:gd name="T59" fmla="*/ 810 h 904"/>
                <a:gd name="T60" fmla="*/ 132 w 904"/>
                <a:gd name="T61" fmla="*/ 771 h 904"/>
                <a:gd name="T62" fmla="*/ 95 w 904"/>
                <a:gd name="T63" fmla="*/ 729 h 904"/>
                <a:gd name="T64" fmla="*/ 62 w 904"/>
                <a:gd name="T65" fmla="*/ 681 h 904"/>
                <a:gd name="T66" fmla="*/ 36 w 904"/>
                <a:gd name="T67" fmla="*/ 628 h 904"/>
                <a:gd name="T68" fmla="*/ 16 w 904"/>
                <a:gd name="T69" fmla="*/ 572 h 904"/>
                <a:gd name="T70" fmla="*/ 4 w 904"/>
                <a:gd name="T71" fmla="*/ 513 h 904"/>
                <a:gd name="T72" fmla="*/ 0 w 904"/>
                <a:gd name="T73" fmla="*/ 452 h 904"/>
                <a:gd name="T74" fmla="*/ 4 w 904"/>
                <a:gd name="T75" fmla="*/ 391 h 904"/>
                <a:gd name="T76" fmla="*/ 16 w 904"/>
                <a:gd name="T77" fmla="*/ 333 h 904"/>
                <a:gd name="T78" fmla="*/ 36 w 904"/>
                <a:gd name="T79" fmla="*/ 277 h 904"/>
                <a:gd name="T80" fmla="*/ 62 w 904"/>
                <a:gd name="T81" fmla="*/ 224 h 904"/>
                <a:gd name="T82" fmla="*/ 95 w 904"/>
                <a:gd name="T83" fmla="*/ 176 h 904"/>
                <a:gd name="T84" fmla="*/ 132 w 904"/>
                <a:gd name="T85" fmla="*/ 133 h 904"/>
                <a:gd name="T86" fmla="*/ 176 w 904"/>
                <a:gd name="T87" fmla="*/ 95 h 904"/>
                <a:gd name="T88" fmla="*/ 224 w 904"/>
                <a:gd name="T89" fmla="*/ 63 h 904"/>
                <a:gd name="T90" fmla="*/ 277 w 904"/>
                <a:gd name="T91" fmla="*/ 36 h 904"/>
                <a:gd name="T92" fmla="*/ 331 w 904"/>
                <a:gd name="T93" fmla="*/ 16 h 904"/>
                <a:gd name="T94" fmla="*/ 391 w 904"/>
                <a:gd name="T95" fmla="*/ 4 h 904"/>
                <a:gd name="T96" fmla="*/ 452 w 904"/>
                <a:gd name="T97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4" h="904">
                  <a:moveTo>
                    <a:pt x="452" y="0"/>
                  </a:moveTo>
                  <a:lnTo>
                    <a:pt x="513" y="4"/>
                  </a:lnTo>
                  <a:lnTo>
                    <a:pt x="572" y="16"/>
                  </a:lnTo>
                  <a:lnTo>
                    <a:pt x="628" y="36"/>
                  </a:lnTo>
                  <a:lnTo>
                    <a:pt x="680" y="63"/>
                  </a:lnTo>
                  <a:lnTo>
                    <a:pt x="729" y="95"/>
                  </a:lnTo>
                  <a:lnTo>
                    <a:pt x="771" y="133"/>
                  </a:lnTo>
                  <a:lnTo>
                    <a:pt x="810" y="176"/>
                  </a:lnTo>
                  <a:lnTo>
                    <a:pt x="842" y="224"/>
                  </a:lnTo>
                  <a:lnTo>
                    <a:pt x="868" y="277"/>
                  </a:lnTo>
                  <a:lnTo>
                    <a:pt x="888" y="333"/>
                  </a:lnTo>
                  <a:lnTo>
                    <a:pt x="900" y="391"/>
                  </a:lnTo>
                  <a:lnTo>
                    <a:pt x="904" y="452"/>
                  </a:lnTo>
                  <a:lnTo>
                    <a:pt x="900" y="513"/>
                  </a:lnTo>
                  <a:lnTo>
                    <a:pt x="888" y="572"/>
                  </a:lnTo>
                  <a:lnTo>
                    <a:pt x="868" y="628"/>
                  </a:lnTo>
                  <a:lnTo>
                    <a:pt x="842" y="681"/>
                  </a:lnTo>
                  <a:lnTo>
                    <a:pt x="810" y="729"/>
                  </a:lnTo>
                  <a:lnTo>
                    <a:pt x="771" y="771"/>
                  </a:lnTo>
                  <a:lnTo>
                    <a:pt x="729" y="810"/>
                  </a:lnTo>
                  <a:lnTo>
                    <a:pt x="680" y="841"/>
                  </a:lnTo>
                  <a:lnTo>
                    <a:pt x="628" y="868"/>
                  </a:lnTo>
                  <a:lnTo>
                    <a:pt x="572" y="888"/>
                  </a:lnTo>
                  <a:lnTo>
                    <a:pt x="513" y="900"/>
                  </a:lnTo>
                  <a:lnTo>
                    <a:pt x="452" y="904"/>
                  </a:lnTo>
                  <a:lnTo>
                    <a:pt x="391" y="900"/>
                  </a:lnTo>
                  <a:lnTo>
                    <a:pt x="331" y="888"/>
                  </a:lnTo>
                  <a:lnTo>
                    <a:pt x="277" y="868"/>
                  </a:lnTo>
                  <a:lnTo>
                    <a:pt x="224" y="841"/>
                  </a:lnTo>
                  <a:lnTo>
                    <a:pt x="176" y="810"/>
                  </a:lnTo>
                  <a:lnTo>
                    <a:pt x="132" y="771"/>
                  </a:lnTo>
                  <a:lnTo>
                    <a:pt x="95" y="729"/>
                  </a:lnTo>
                  <a:lnTo>
                    <a:pt x="62" y="681"/>
                  </a:lnTo>
                  <a:lnTo>
                    <a:pt x="36" y="628"/>
                  </a:lnTo>
                  <a:lnTo>
                    <a:pt x="16" y="572"/>
                  </a:lnTo>
                  <a:lnTo>
                    <a:pt x="4" y="513"/>
                  </a:lnTo>
                  <a:lnTo>
                    <a:pt x="0" y="452"/>
                  </a:lnTo>
                  <a:lnTo>
                    <a:pt x="4" y="391"/>
                  </a:lnTo>
                  <a:lnTo>
                    <a:pt x="16" y="333"/>
                  </a:lnTo>
                  <a:lnTo>
                    <a:pt x="36" y="277"/>
                  </a:lnTo>
                  <a:lnTo>
                    <a:pt x="62" y="224"/>
                  </a:lnTo>
                  <a:lnTo>
                    <a:pt x="95" y="176"/>
                  </a:lnTo>
                  <a:lnTo>
                    <a:pt x="132" y="133"/>
                  </a:lnTo>
                  <a:lnTo>
                    <a:pt x="176" y="95"/>
                  </a:lnTo>
                  <a:lnTo>
                    <a:pt x="224" y="63"/>
                  </a:lnTo>
                  <a:lnTo>
                    <a:pt x="277" y="36"/>
                  </a:lnTo>
                  <a:lnTo>
                    <a:pt x="331" y="16"/>
                  </a:lnTo>
                  <a:lnTo>
                    <a:pt x="391" y="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02"/>
            <p:cNvSpPr>
              <a:spLocks/>
            </p:cNvSpPr>
            <p:nvPr/>
          </p:nvSpPr>
          <p:spPr bwMode="auto">
            <a:xfrm>
              <a:off x="3140103" y="2552541"/>
              <a:ext cx="859724" cy="47889"/>
            </a:xfrm>
            <a:custGeom>
              <a:avLst/>
              <a:gdLst>
                <a:gd name="T0" fmla="*/ 10 w 377"/>
                <a:gd name="T1" fmla="*/ 0 h 21"/>
                <a:gd name="T2" fmla="*/ 366 w 377"/>
                <a:gd name="T3" fmla="*/ 0 h 21"/>
                <a:gd name="T4" fmla="*/ 370 w 377"/>
                <a:gd name="T5" fmla="*/ 1 h 21"/>
                <a:gd name="T6" fmla="*/ 374 w 377"/>
                <a:gd name="T7" fmla="*/ 2 h 21"/>
                <a:gd name="T8" fmla="*/ 377 w 377"/>
                <a:gd name="T9" fmla="*/ 6 h 21"/>
                <a:gd name="T10" fmla="*/ 377 w 377"/>
                <a:gd name="T11" fmla="*/ 10 h 21"/>
                <a:gd name="T12" fmla="*/ 377 w 377"/>
                <a:gd name="T13" fmla="*/ 14 h 21"/>
                <a:gd name="T14" fmla="*/ 374 w 377"/>
                <a:gd name="T15" fmla="*/ 18 h 21"/>
                <a:gd name="T16" fmla="*/ 370 w 377"/>
                <a:gd name="T17" fmla="*/ 20 h 21"/>
                <a:gd name="T18" fmla="*/ 366 w 377"/>
                <a:gd name="T19" fmla="*/ 21 h 21"/>
                <a:gd name="T20" fmla="*/ 10 w 377"/>
                <a:gd name="T21" fmla="*/ 21 h 21"/>
                <a:gd name="T22" fmla="*/ 6 w 377"/>
                <a:gd name="T23" fmla="*/ 20 h 21"/>
                <a:gd name="T24" fmla="*/ 2 w 377"/>
                <a:gd name="T25" fmla="*/ 18 h 21"/>
                <a:gd name="T26" fmla="*/ 0 w 377"/>
                <a:gd name="T27" fmla="*/ 14 h 21"/>
                <a:gd name="T28" fmla="*/ 0 w 377"/>
                <a:gd name="T29" fmla="*/ 10 h 21"/>
                <a:gd name="T30" fmla="*/ 0 w 377"/>
                <a:gd name="T31" fmla="*/ 6 h 21"/>
                <a:gd name="T32" fmla="*/ 2 w 377"/>
                <a:gd name="T33" fmla="*/ 2 h 21"/>
                <a:gd name="T34" fmla="*/ 6 w 377"/>
                <a:gd name="T35" fmla="*/ 1 h 21"/>
                <a:gd name="T36" fmla="*/ 10 w 377"/>
                <a:gd name="T3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7" h="21">
                  <a:moveTo>
                    <a:pt x="10" y="0"/>
                  </a:moveTo>
                  <a:lnTo>
                    <a:pt x="366" y="0"/>
                  </a:lnTo>
                  <a:lnTo>
                    <a:pt x="370" y="1"/>
                  </a:lnTo>
                  <a:lnTo>
                    <a:pt x="374" y="2"/>
                  </a:lnTo>
                  <a:lnTo>
                    <a:pt x="377" y="6"/>
                  </a:lnTo>
                  <a:lnTo>
                    <a:pt x="377" y="10"/>
                  </a:lnTo>
                  <a:lnTo>
                    <a:pt x="377" y="14"/>
                  </a:lnTo>
                  <a:lnTo>
                    <a:pt x="374" y="18"/>
                  </a:lnTo>
                  <a:lnTo>
                    <a:pt x="370" y="20"/>
                  </a:lnTo>
                  <a:lnTo>
                    <a:pt x="366" y="21"/>
                  </a:lnTo>
                  <a:lnTo>
                    <a:pt x="10" y="21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3"/>
            <p:cNvSpPr>
              <a:spLocks/>
            </p:cNvSpPr>
            <p:nvPr/>
          </p:nvSpPr>
          <p:spPr bwMode="auto">
            <a:xfrm>
              <a:off x="2848208" y="2445360"/>
              <a:ext cx="296456" cy="485732"/>
            </a:xfrm>
            <a:custGeom>
              <a:avLst/>
              <a:gdLst>
                <a:gd name="T0" fmla="*/ 11 w 130"/>
                <a:gd name="T1" fmla="*/ 0 h 213"/>
                <a:gd name="T2" fmla="*/ 15 w 130"/>
                <a:gd name="T3" fmla="*/ 2 h 213"/>
                <a:gd name="T4" fmla="*/ 19 w 130"/>
                <a:gd name="T5" fmla="*/ 3 h 213"/>
                <a:gd name="T6" fmla="*/ 20 w 130"/>
                <a:gd name="T7" fmla="*/ 7 h 213"/>
                <a:gd name="T8" fmla="*/ 21 w 130"/>
                <a:gd name="T9" fmla="*/ 11 h 213"/>
                <a:gd name="T10" fmla="*/ 21 w 130"/>
                <a:gd name="T11" fmla="*/ 112 h 213"/>
                <a:gd name="T12" fmla="*/ 23 w 130"/>
                <a:gd name="T13" fmla="*/ 112 h 213"/>
                <a:gd name="T14" fmla="*/ 130 w 130"/>
                <a:gd name="T15" fmla="*/ 112 h 213"/>
                <a:gd name="T16" fmla="*/ 130 w 130"/>
                <a:gd name="T17" fmla="*/ 113 h 213"/>
                <a:gd name="T18" fmla="*/ 130 w 130"/>
                <a:gd name="T19" fmla="*/ 213 h 213"/>
                <a:gd name="T20" fmla="*/ 109 w 130"/>
                <a:gd name="T21" fmla="*/ 213 h 213"/>
                <a:gd name="T22" fmla="*/ 109 w 130"/>
                <a:gd name="T23" fmla="*/ 134 h 213"/>
                <a:gd name="T24" fmla="*/ 21 w 130"/>
                <a:gd name="T25" fmla="*/ 134 h 213"/>
                <a:gd name="T26" fmla="*/ 21 w 130"/>
                <a:gd name="T27" fmla="*/ 213 h 213"/>
                <a:gd name="T28" fmla="*/ 0 w 130"/>
                <a:gd name="T29" fmla="*/ 213 h 213"/>
                <a:gd name="T30" fmla="*/ 0 w 130"/>
                <a:gd name="T31" fmla="*/ 11 h 213"/>
                <a:gd name="T32" fmla="*/ 1 w 130"/>
                <a:gd name="T33" fmla="*/ 7 h 213"/>
                <a:gd name="T34" fmla="*/ 3 w 130"/>
                <a:gd name="T35" fmla="*/ 3 h 213"/>
                <a:gd name="T36" fmla="*/ 7 w 130"/>
                <a:gd name="T37" fmla="*/ 2 h 213"/>
                <a:gd name="T38" fmla="*/ 11 w 130"/>
                <a:gd name="T3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213">
                  <a:moveTo>
                    <a:pt x="11" y="0"/>
                  </a:moveTo>
                  <a:lnTo>
                    <a:pt x="15" y="2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21" y="11"/>
                  </a:lnTo>
                  <a:lnTo>
                    <a:pt x="21" y="112"/>
                  </a:lnTo>
                  <a:lnTo>
                    <a:pt x="23" y="112"/>
                  </a:lnTo>
                  <a:lnTo>
                    <a:pt x="130" y="112"/>
                  </a:lnTo>
                  <a:lnTo>
                    <a:pt x="130" y="113"/>
                  </a:lnTo>
                  <a:lnTo>
                    <a:pt x="130" y="213"/>
                  </a:lnTo>
                  <a:lnTo>
                    <a:pt x="109" y="213"/>
                  </a:lnTo>
                  <a:lnTo>
                    <a:pt x="109" y="134"/>
                  </a:lnTo>
                  <a:lnTo>
                    <a:pt x="21" y="134"/>
                  </a:lnTo>
                  <a:lnTo>
                    <a:pt x="21" y="213"/>
                  </a:lnTo>
                  <a:lnTo>
                    <a:pt x="0" y="213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04"/>
            <p:cNvSpPr>
              <a:spLocks/>
            </p:cNvSpPr>
            <p:nvPr/>
          </p:nvSpPr>
          <p:spPr bwMode="auto">
            <a:xfrm>
              <a:off x="2918901" y="2317656"/>
              <a:ext cx="319261" cy="613437"/>
            </a:xfrm>
            <a:custGeom>
              <a:avLst/>
              <a:gdLst>
                <a:gd name="T0" fmla="*/ 57 w 140"/>
                <a:gd name="T1" fmla="*/ 0 h 269"/>
                <a:gd name="T2" fmla="*/ 70 w 140"/>
                <a:gd name="T3" fmla="*/ 4 h 269"/>
                <a:gd name="T4" fmla="*/ 81 w 140"/>
                <a:gd name="T5" fmla="*/ 14 h 269"/>
                <a:gd name="T6" fmla="*/ 83 w 140"/>
                <a:gd name="T7" fmla="*/ 27 h 269"/>
                <a:gd name="T8" fmla="*/ 83 w 140"/>
                <a:gd name="T9" fmla="*/ 32 h 269"/>
                <a:gd name="T10" fmla="*/ 81 w 140"/>
                <a:gd name="T11" fmla="*/ 43 h 269"/>
                <a:gd name="T12" fmla="*/ 93 w 140"/>
                <a:gd name="T13" fmla="*/ 74 h 269"/>
                <a:gd name="T14" fmla="*/ 140 w 140"/>
                <a:gd name="T15" fmla="*/ 74 h 269"/>
                <a:gd name="T16" fmla="*/ 140 w 140"/>
                <a:gd name="T17" fmla="*/ 96 h 269"/>
                <a:gd name="T18" fmla="*/ 74 w 140"/>
                <a:gd name="T19" fmla="*/ 96 h 269"/>
                <a:gd name="T20" fmla="*/ 69 w 140"/>
                <a:gd name="T21" fmla="*/ 87 h 269"/>
                <a:gd name="T22" fmla="*/ 57 w 140"/>
                <a:gd name="T23" fmla="*/ 132 h 269"/>
                <a:gd name="T24" fmla="*/ 116 w 140"/>
                <a:gd name="T25" fmla="*/ 132 h 269"/>
                <a:gd name="T26" fmla="*/ 122 w 140"/>
                <a:gd name="T27" fmla="*/ 133 h 269"/>
                <a:gd name="T28" fmla="*/ 127 w 140"/>
                <a:gd name="T29" fmla="*/ 136 h 269"/>
                <a:gd name="T30" fmla="*/ 131 w 140"/>
                <a:gd name="T31" fmla="*/ 140 h 269"/>
                <a:gd name="T32" fmla="*/ 134 w 140"/>
                <a:gd name="T33" fmla="*/ 145 h 269"/>
                <a:gd name="T34" fmla="*/ 135 w 140"/>
                <a:gd name="T35" fmla="*/ 152 h 269"/>
                <a:gd name="T36" fmla="*/ 135 w 140"/>
                <a:gd name="T37" fmla="*/ 269 h 269"/>
                <a:gd name="T38" fmla="*/ 106 w 140"/>
                <a:gd name="T39" fmla="*/ 269 h 269"/>
                <a:gd name="T40" fmla="*/ 106 w 140"/>
                <a:gd name="T41" fmla="*/ 161 h 269"/>
                <a:gd name="T42" fmla="*/ 15 w 140"/>
                <a:gd name="T43" fmla="*/ 161 h 269"/>
                <a:gd name="T44" fmla="*/ 6 w 140"/>
                <a:gd name="T45" fmla="*/ 159 h 269"/>
                <a:gd name="T46" fmla="*/ 1 w 140"/>
                <a:gd name="T47" fmla="*/ 153 h 269"/>
                <a:gd name="T48" fmla="*/ 0 w 140"/>
                <a:gd name="T49" fmla="*/ 145 h 269"/>
                <a:gd name="T50" fmla="*/ 0 w 140"/>
                <a:gd name="T51" fmla="*/ 137 h 269"/>
                <a:gd name="T52" fmla="*/ 30 w 140"/>
                <a:gd name="T53" fmla="*/ 26 h 269"/>
                <a:gd name="T54" fmla="*/ 31 w 140"/>
                <a:gd name="T55" fmla="*/ 22 h 269"/>
                <a:gd name="T56" fmla="*/ 37 w 140"/>
                <a:gd name="T57" fmla="*/ 11 h 269"/>
                <a:gd name="T58" fmla="*/ 45 w 140"/>
                <a:gd name="T59" fmla="*/ 3 h 269"/>
                <a:gd name="T60" fmla="*/ 57 w 140"/>
                <a:gd name="T6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0" h="269">
                  <a:moveTo>
                    <a:pt x="57" y="0"/>
                  </a:moveTo>
                  <a:lnTo>
                    <a:pt x="70" y="4"/>
                  </a:lnTo>
                  <a:lnTo>
                    <a:pt x="81" y="14"/>
                  </a:lnTo>
                  <a:lnTo>
                    <a:pt x="83" y="27"/>
                  </a:lnTo>
                  <a:lnTo>
                    <a:pt x="83" y="32"/>
                  </a:lnTo>
                  <a:lnTo>
                    <a:pt x="81" y="43"/>
                  </a:lnTo>
                  <a:lnTo>
                    <a:pt x="93" y="74"/>
                  </a:lnTo>
                  <a:lnTo>
                    <a:pt x="140" y="74"/>
                  </a:lnTo>
                  <a:lnTo>
                    <a:pt x="140" y="96"/>
                  </a:lnTo>
                  <a:lnTo>
                    <a:pt x="74" y="96"/>
                  </a:lnTo>
                  <a:lnTo>
                    <a:pt x="69" y="87"/>
                  </a:lnTo>
                  <a:lnTo>
                    <a:pt x="57" y="132"/>
                  </a:lnTo>
                  <a:lnTo>
                    <a:pt x="116" y="132"/>
                  </a:lnTo>
                  <a:lnTo>
                    <a:pt x="122" y="133"/>
                  </a:lnTo>
                  <a:lnTo>
                    <a:pt x="127" y="136"/>
                  </a:lnTo>
                  <a:lnTo>
                    <a:pt x="131" y="140"/>
                  </a:lnTo>
                  <a:lnTo>
                    <a:pt x="134" y="145"/>
                  </a:lnTo>
                  <a:lnTo>
                    <a:pt x="135" y="152"/>
                  </a:lnTo>
                  <a:lnTo>
                    <a:pt x="135" y="269"/>
                  </a:lnTo>
                  <a:lnTo>
                    <a:pt x="106" y="269"/>
                  </a:lnTo>
                  <a:lnTo>
                    <a:pt x="106" y="161"/>
                  </a:lnTo>
                  <a:lnTo>
                    <a:pt x="15" y="161"/>
                  </a:lnTo>
                  <a:lnTo>
                    <a:pt x="6" y="159"/>
                  </a:lnTo>
                  <a:lnTo>
                    <a:pt x="1" y="153"/>
                  </a:lnTo>
                  <a:lnTo>
                    <a:pt x="0" y="145"/>
                  </a:lnTo>
                  <a:lnTo>
                    <a:pt x="0" y="137"/>
                  </a:lnTo>
                  <a:lnTo>
                    <a:pt x="30" y="26"/>
                  </a:lnTo>
                  <a:lnTo>
                    <a:pt x="31" y="22"/>
                  </a:lnTo>
                  <a:lnTo>
                    <a:pt x="37" y="11"/>
                  </a:lnTo>
                  <a:lnTo>
                    <a:pt x="45" y="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05"/>
            <p:cNvSpPr>
              <a:spLocks/>
            </p:cNvSpPr>
            <p:nvPr/>
          </p:nvSpPr>
          <p:spPr bwMode="auto">
            <a:xfrm>
              <a:off x="3023801" y="2178549"/>
              <a:ext cx="134546" cy="134546"/>
            </a:xfrm>
            <a:custGeom>
              <a:avLst/>
              <a:gdLst>
                <a:gd name="T0" fmla="*/ 29 w 59"/>
                <a:gd name="T1" fmla="*/ 0 h 59"/>
                <a:gd name="T2" fmla="*/ 40 w 59"/>
                <a:gd name="T3" fmla="*/ 3 h 59"/>
                <a:gd name="T4" fmla="*/ 49 w 59"/>
                <a:gd name="T5" fmla="*/ 10 h 59"/>
                <a:gd name="T6" fmla="*/ 56 w 59"/>
                <a:gd name="T7" fmla="*/ 19 h 59"/>
                <a:gd name="T8" fmla="*/ 59 w 59"/>
                <a:gd name="T9" fmla="*/ 30 h 59"/>
                <a:gd name="T10" fmla="*/ 56 w 59"/>
                <a:gd name="T11" fmla="*/ 42 h 59"/>
                <a:gd name="T12" fmla="*/ 49 w 59"/>
                <a:gd name="T13" fmla="*/ 51 h 59"/>
                <a:gd name="T14" fmla="*/ 40 w 59"/>
                <a:gd name="T15" fmla="*/ 56 h 59"/>
                <a:gd name="T16" fmla="*/ 29 w 59"/>
                <a:gd name="T17" fmla="*/ 59 h 59"/>
                <a:gd name="T18" fmla="*/ 17 w 59"/>
                <a:gd name="T19" fmla="*/ 56 h 59"/>
                <a:gd name="T20" fmla="*/ 9 w 59"/>
                <a:gd name="T21" fmla="*/ 51 h 59"/>
                <a:gd name="T22" fmla="*/ 3 w 59"/>
                <a:gd name="T23" fmla="*/ 42 h 59"/>
                <a:gd name="T24" fmla="*/ 0 w 59"/>
                <a:gd name="T25" fmla="*/ 30 h 59"/>
                <a:gd name="T26" fmla="*/ 3 w 59"/>
                <a:gd name="T27" fmla="*/ 19 h 59"/>
                <a:gd name="T28" fmla="*/ 9 w 59"/>
                <a:gd name="T29" fmla="*/ 10 h 59"/>
                <a:gd name="T30" fmla="*/ 17 w 59"/>
                <a:gd name="T31" fmla="*/ 3 h 59"/>
                <a:gd name="T32" fmla="*/ 29 w 59"/>
                <a:gd name="T3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29" y="0"/>
                  </a:moveTo>
                  <a:lnTo>
                    <a:pt x="40" y="3"/>
                  </a:lnTo>
                  <a:lnTo>
                    <a:pt x="49" y="10"/>
                  </a:lnTo>
                  <a:lnTo>
                    <a:pt x="56" y="19"/>
                  </a:lnTo>
                  <a:lnTo>
                    <a:pt x="59" y="30"/>
                  </a:lnTo>
                  <a:lnTo>
                    <a:pt x="56" y="42"/>
                  </a:lnTo>
                  <a:lnTo>
                    <a:pt x="49" y="51"/>
                  </a:lnTo>
                  <a:lnTo>
                    <a:pt x="40" y="56"/>
                  </a:lnTo>
                  <a:lnTo>
                    <a:pt x="29" y="59"/>
                  </a:lnTo>
                  <a:lnTo>
                    <a:pt x="17" y="56"/>
                  </a:lnTo>
                  <a:lnTo>
                    <a:pt x="9" y="51"/>
                  </a:lnTo>
                  <a:lnTo>
                    <a:pt x="3" y="42"/>
                  </a:lnTo>
                  <a:lnTo>
                    <a:pt x="0" y="30"/>
                  </a:lnTo>
                  <a:lnTo>
                    <a:pt x="3" y="19"/>
                  </a:lnTo>
                  <a:lnTo>
                    <a:pt x="9" y="10"/>
                  </a:lnTo>
                  <a:lnTo>
                    <a:pt x="17" y="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06"/>
            <p:cNvSpPr>
              <a:spLocks/>
            </p:cNvSpPr>
            <p:nvPr/>
          </p:nvSpPr>
          <p:spPr bwMode="auto">
            <a:xfrm>
              <a:off x="3347623" y="2178549"/>
              <a:ext cx="134546" cy="134546"/>
            </a:xfrm>
            <a:custGeom>
              <a:avLst/>
              <a:gdLst>
                <a:gd name="T0" fmla="*/ 30 w 59"/>
                <a:gd name="T1" fmla="*/ 0 h 59"/>
                <a:gd name="T2" fmla="*/ 40 w 59"/>
                <a:gd name="T3" fmla="*/ 3 h 59"/>
                <a:gd name="T4" fmla="*/ 49 w 59"/>
                <a:gd name="T5" fmla="*/ 10 h 59"/>
                <a:gd name="T6" fmla="*/ 56 w 59"/>
                <a:gd name="T7" fmla="*/ 19 h 59"/>
                <a:gd name="T8" fmla="*/ 59 w 59"/>
                <a:gd name="T9" fmla="*/ 30 h 59"/>
                <a:gd name="T10" fmla="*/ 56 w 59"/>
                <a:gd name="T11" fmla="*/ 42 h 59"/>
                <a:gd name="T12" fmla="*/ 49 w 59"/>
                <a:gd name="T13" fmla="*/ 51 h 59"/>
                <a:gd name="T14" fmla="*/ 40 w 59"/>
                <a:gd name="T15" fmla="*/ 56 h 59"/>
                <a:gd name="T16" fmla="*/ 30 w 59"/>
                <a:gd name="T17" fmla="*/ 59 h 59"/>
                <a:gd name="T18" fmla="*/ 18 w 59"/>
                <a:gd name="T19" fmla="*/ 56 h 59"/>
                <a:gd name="T20" fmla="*/ 8 w 59"/>
                <a:gd name="T21" fmla="*/ 51 h 59"/>
                <a:gd name="T22" fmla="*/ 3 w 59"/>
                <a:gd name="T23" fmla="*/ 42 h 59"/>
                <a:gd name="T24" fmla="*/ 0 w 59"/>
                <a:gd name="T25" fmla="*/ 30 h 59"/>
                <a:gd name="T26" fmla="*/ 3 w 59"/>
                <a:gd name="T27" fmla="*/ 19 h 59"/>
                <a:gd name="T28" fmla="*/ 8 w 59"/>
                <a:gd name="T29" fmla="*/ 10 h 59"/>
                <a:gd name="T30" fmla="*/ 18 w 59"/>
                <a:gd name="T31" fmla="*/ 3 h 59"/>
                <a:gd name="T32" fmla="*/ 30 w 59"/>
                <a:gd name="T3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30" y="0"/>
                  </a:moveTo>
                  <a:lnTo>
                    <a:pt x="40" y="3"/>
                  </a:lnTo>
                  <a:lnTo>
                    <a:pt x="49" y="10"/>
                  </a:lnTo>
                  <a:lnTo>
                    <a:pt x="56" y="19"/>
                  </a:lnTo>
                  <a:lnTo>
                    <a:pt x="59" y="30"/>
                  </a:lnTo>
                  <a:lnTo>
                    <a:pt x="56" y="42"/>
                  </a:lnTo>
                  <a:lnTo>
                    <a:pt x="49" y="51"/>
                  </a:lnTo>
                  <a:lnTo>
                    <a:pt x="40" y="56"/>
                  </a:lnTo>
                  <a:lnTo>
                    <a:pt x="30" y="59"/>
                  </a:lnTo>
                  <a:lnTo>
                    <a:pt x="18" y="56"/>
                  </a:lnTo>
                  <a:lnTo>
                    <a:pt x="8" y="51"/>
                  </a:lnTo>
                  <a:lnTo>
                    <a:pt x="3" y="42"/>
                  </a:lnTo>
                  <a:lnTo>
                    <a:pt x="0" y="30"/>
                  </a:lnTo>
                  <a:lnTo>
                    <a:pt x="3" y="19"/>
                  </a:lnTo>
                  <a:lnTo>
                    <a:pt x="8" y="10"/>
                  </a:lnTo>
                  <a:lnTo>
                    <a:pt x="18" y="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07"/>
            <p:cNvSpPr>
              <a:spLocks/>
            </p:cNvSpPr>
            <p:nvPr/>
          </p:nvSpPr>
          <p:spPr bwMode="auto">
            <a:xfrm>
              <a:off x="3279210" y="2335899"/>
              <a:ext cx="269091" cy="200678"/>
            </a:xfrm>
            <a:custGeom>
              <a:avLst/>
              <a:gdLst>
                <a:gd name="T0" fmla="*/ 24 w 118"/>
                <a:gd name="T1" fmla="*/ 0 h 88"/>
                <a:gd name="T2" fmla="*/ 94 w 118"/>
                <a:gd name="T3" fmla="*/ 0 h 88"/>
                <a:gd name="T4" fmla="*/ 106 w 118"/>
                <a:gd name="T5" fmla="*/ 3 h 88"/>
                <a:gd name="T6" fmla="*/ 115 w 118"/>
                <a:gd name="T7" fmla="*/ 12 h 88"/>
                <a:gd name="T8" fmla="*/ 118 w 118"/>
                <a:gd name="T9" fmla="*/ 23 h 88"/>
                <a:gd name="T10" fmla="*/ 118 w 118"/>
                <a:gd name="T11" fmla="*/ 72 h 88"/>
                <a:gd name="T12" fmla="*/ 118 w 118"/>
                <a:gd name="T13" fmla="*/ 88 h 88"/>
                <a:gd name="T14" fmla="*/ 95 w 118"/>
                <a:gd name="T15" fmla="*/ 88 h 88"/>
                <a:gd name="T16" fmla="*/ 95 w 118"/>
                <a:gd name="T17" fmla="*/ 40 h 88"/>
                <a:gd name="T18" fmla="*/ 89 w 118"/>
                <a:gd name="T19" fmla="*/ 40 h 88"/>
                <a:gd name="T20" fmla="*/ 89 w 118"/>
                <a:gd name="T21" fmla="*/ 88 h 88"/>
                <a:gd name="T22" fmla="*/ 29 w 118"/>
                <a:gd name="T23" fmla="*/ 88 h 88"/>
                <a:gd name="T24" fmla="*/ 29 w 118"/>
                <a:gd name="T25" fmla="*/ 40 h 88"/>
                <a:gd name="T26" fmla="*/ 22 w 118"/>
                <a:gd name="T27" fmla="*/ 40 h 88"/>
                <a:gd name="T28" fmla="*/ 22 w 118"/>
                <a:gd name="T29" fmla="*/ 88 h 88"/>
                <a:gd name="T30" fmla="*/ 0 w 118"/>
                <a:gd name="T31" fmla="*/ 88 h 88"/>
                <a:gd name="T32" fmla="*/ 0 w 118"/>
                <a:gd name="T33" fmla="*/ 23 h 88"/>
                <a:gd name="T34" fmla="*/ 4 w 118"/>
                <a:gd name="T35" fmla="*/ 12 h 88"/>
                <a:gd name="T36" fmla="*/ 12 w 118"/>
                <a:gd name="T37" fmla="*/ 3 h 88"/>
                <a:gd name="T38" fmla="*/ 24 w 118"/>
                <a:gd name="T3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88">
                  <a:moveTo>
                    <a:pt x="24" y="0"/>
                  </a:moveTo>
                  <a:lnTo>
                    <a:pt x="94" y="0"/>
                  </a:lnTo>
                  <a:lnTo>
                    <a:pt x="106" y="3"/>
                  </a:lnTo>
                  <a:lnTo>
                    <a:pt x="115" y="12"/>
                  </a:lnTo>
                  <a:lnTo>
                    <a:pt x="118" y="23"/>
                  </a:lnTo>
                  <a:lnTo>
                    <a:pt x="118" y="72"/>
                  </a:lnTo>
                  <a:lnTo>
                    <a:pt x="118" y="88"/>
                  </a:lnTo>
                  <a:lnTo>
                    <a:pt x="95" y="88"/>
                  </a:lnTo>
                  <a:lnTo>
                    <a:pt x="95" y="40"/>
                  </a:lnTo>
                  <a:lnTo>
                    <a:pt x="89" y="40"/>
                  </a:lnTo>
                  <a:lnTo>
                    <a:pt x="89" y="88"/>
                  </a:lnTo>
                  <a:lnTo>
                    <a:pt x="29" y="88"/>
                  </a:lnTo>
                  <a:lnTo>
                    <a:pt x="29" y="40"/>
                  </a:lnTo>
                  <a:lnTo>
                    <a:pt x="22" y="40"/>
                  </a:lnTo>
                  <a:lnTo>
                    <a:pt x="22" y="88"/>
                  </a:lnTo>
                  <a:lnTo>
                    <a:pt x="0" y="88"/>
                  </a:lnTo>
                  <a:lnTo>
                    <a:pt x="0" y="23"/>
                  </a:lnTo>
                  <a:lnTo>
                    <a:pt x="4" y="12"/>
                  </a:lnTo>
                  <a:lnTo>
                    <a:pt x="12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08"/>
            <p:cNvSpPr>
              <a:spLocks/>
            </p:cNvSpPr>
            <p:nvPr/>
          </p:nvSpPr>
          <p:spPr bwMode="auto">
            <a:xfrm>
              <a:off x="3343062" y="2618673"/>
              <a:ext cx="68413" cy="312419"/>
            </a:xfrm>
            <a:custGeom>
              <a:avLst/>
              <a:gdLst>
                <a:gd name="T0" fmla="*/ 16 w 30"/>
                <a:gd name="T1" fmla="*/ 0 h 137"/>
                <a:gd name="T2" fmla="*/ 20 w 30"/>
                <a:gd name="T3" fmla="*/ 1 h 137"/>
                <a:gd name="T4" fmla="*/ 24 w 30"/>
                <a:gd name="T5" fmla="*/ 3 h 137"/>
                <a:gd name="T6" fmla="*/ 28 w 30"/>
                <a:gd name="T7" fmla="*/ 7 h 137"/>
                <a:gd name="T8" fmla="*/ 29 w 30"/>
                <a:gd name="T9" fmla="*/ 11 h 137"/>
                <a:gd name="T10" fmla="*/ 30 w 30"/>
                <a:gd name="T11" fmla="*/ 16 h 137"/>
                <a:gd name="T12" fmla="*/ 30 w 30"/>
                <a:gd name="T13" fmla="*/ 137 h 137"/>
                <a:gd name="T14" fmla="*/ 0 w 30"/>
                <a:gd name="T15" fmla="*/ 137 h 137"/>
                <a:gd name="T16" fmla="*/ 0 w 30"/>
                <a:gd name="T17" fmla="*/ 16 h 137"/>
                <a:gd name="T18" fmla="*/ 1 w 30"/>
                <a:gd name="T19" fmla="*/ 11 h 137"/>
                <a:gd name="T20" fmla="*/ 2 w 30"/>
                <a:gd name="T21" fmla="*/ 7 h 137"/>
                <a:gd name="T22" fmla="*/ 6 w 30"/>
                <a:gd name="T23" fmla="*/ 3 h 137"/>
                <a:gd name="T24" fmla="*/ 10 w 30"/>
                <a:gd name="T25" fmla="*/ 1 h 137"/>
                <a:gd name="T26" fmla="*/ 16 w 30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37">
                  <a:moveTo>
                    <a:pt x="16" y="0"/>
                  </a:moveTo>
                  <a:lnTo>
                    <a:pt x="20" y="1"/>
                  </a:lnTo>
                  <a:lnTo>
                    <a:pt x="24" y="3"/>
                  </a:lnTo>
                  <a:lnTo>
                    <a:pt x="28" y="7"/>
                  </a:lnTo>
                  <a:lnTo>
                    <a:pt x="29" y="11"/>
                  </a:lnTo>
                  <a:lnTo>
                    <a:pt x="30" y="16"/>
                  </a:lnTo>
                  <a:lnTo>
                    <a:pt x="30" y="137"/>
                  </a:lnTo>
                  <a:lnTo>
                    <a:pt x="0" y="137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10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09"/>
            <p:cNvSpPr>
              <a:spLocks/>
            </p:cNvSpPr>
            <p:nvPr/>
          </p:nvSpPr>
          <p:spPr bwMode="auto">
            <a:xfrm>
              <a:off x="3427438" y="2618673"/>
              <a:ext cx="68413" cy="312419"/>
            </a:xfrm>
            <a:custGeom>
              <a:avLst/>
              <a:gdLst>
                <a:gd name="T0" fmla="*/ 16 w 30"/>
                <a:gd name="T1" fmla="*/ 0 h 137"/>
                <a:gd name="T2" fmla="*/ 20 w 30"/>
                <a:gd name="T3" fmla="*/ 1 h 137"/>
                <a:gd name="T4" fmla="*/ 24 w 30"/>
                <a:gd name="T5" fmla="*/ 3 h 137"/>
                <a:gd name="T6" fmla="*/ 28 w 30"/>
                <a:gd name="T7" fmla="*/ 7 h 137"/>
                <a:gd name="T8" fmla="*/ 29 w 30"/>
                <a:gd name="T9" fmla="*/ 11 h 137"/>
                <a:gd name="T10" fmla="*/ 30 w 30"/>
                <a:gd name="T11" fmla="*/ 16 h 137"/>
                <a:gd name="T12" fmla="*/ 30 w 30"/>
                <a:gd name="T13" fmla="*/ 137 h 137"/>
                <a:gd name="T14" fmla="*/ 0 w 30"/>
                <a:gd name="T15" fmla="*/ 137 h 137"/>
                <a:gd name="T16" fmla="*/ 0 w 30"/>
                <a:gd name="T17" fmla="*/ 16 h 137"/>
                <a:gd name="T18" fmla="*/ 1 w 30"/>
                <a:gd name="T19" fmla="*/ 11 h 137"/>
                <a:gd name="T20" fmla="*/ 4 w 30"/>
                <a:gd name="T21" fmla="*/ 7 h 137"/>
                <a:gd name="T22" fmla="*/ 6 w 30"/>
                <a:gd name="T23" fmla="*/ 3 h 137"/>
                <a:gd name="T24" fmla="*/ 10 w 30"/>
                <a:gd name="T25" fmla="*/ 1 h 137"/>
                <a:gd name="T26" fmla="*/ 16 w 30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37">
                  <a:moveTo>
                    <a:pt x="16" y="0"/>
                  </a:moveTo>
                  <a:lnTo>
                    <a:pt x="20" y="1"/>
                  </a:lnTo>
                  <a:lnTo>
                    <a:pt x="24" y="3"/>
                  </a:lnTo>
                  <a:lnTo>
                    <a:pt x="28" y="7"/>
                  </a:lnTo>
                  <a:lnTo>
                    <a:pt x="29" y="11"/>
                  </a:lnTo>
                  <a:lnTo>
                    <a:pt x="30" y="16"/>
                  </a:lnTo>
                  <a:lnTo>
                    <a:pt x="30" y="137"/>
                  </a:lnTo>
                  <a:lnTo>
                    <a:pt x="0" y="137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4" y="7"/>
                  </a:lnTo>
                  <a:lnTo>
                    <a:pt x="6" y="3"/>
                  </a:lnTo>
                  <a:lnTo>
                    <a:pt x="10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10"/>
            <p:cNvSpPr>
              <a:spLocks/>
            </p:cNvSpPr>
            <p:nvPr/>
          </p:nvSpPr>
          <p:spPr bwMode="auto">
            <a:xfrm>
              <a:off x="3992986" y="2445360"/>
              <a:ext cx="298737" cy="485732"/>
            </a:xfrm>
            <a:custGeom>
              <a:avLst/>
              <a:gdLst>
                <a:gd name="T0" fmla="*/ 120 w 131"/>
                <a:gd name="T1" fmla="*/ 0 h 213"/>
                <a:gd name="T2" fmla="*/ 124 w 131"/>
                <a:gd name="T3" fmla="*/ 2 h 213"/>
                <a:gd name="T4" fmla="*/ 127 w 131"/>
                <a:gd name="T5" fmla="*/ 3 h 213"/>
                <a:gd name="T6" fmla="*/ 129 w 131"/>
                <a:gd name="T7" fmla="*/ 7 h 213"/>
                <a:gd name="T8" fmla="*/ 131 w 131"/>
                <a:gd name="T9" fmla="*/ 11 h 213"/>
                <a:gd name="T10" fmla="*/ 131 w 131"/>
                <a:gd name="T11" fmla="*/ 213 h 213"/>
                <a:gd name="T12" fmla="*/ 109 w 131"/>
                <a:gd name="T13" fmla="*/ 213 h 213"/>
                <a:gd name="T14" fmla="*/ 109 w 131"/>
                <a:gd name="T15" fmla="*/ 134 h 213"/>
                <a:gd name="T16" fmla="*/ 22 w 131"/>
                <a:gd name="T17" fmla="*/ 134 h 213"/>
                <a:gd name="T18" fmla="*/ 22 w 131"/>
                <a:gd name="T19" fmla="*/ 213 h 213"/>
                <a:gd name="T20" fmla="*/ 0 w 131"/>
                <a:gd name="T21" fmla="*/ 213 h 213"/>
                <a:gd name="T22" fmla="*/ 0 w 131"/>
                <a:gd name="T23" fmla="*/ 113 h 213"/>
                <a:gd name="T24" fmla="*/ 0 w 131"/>
                <a:gd name="T25" fmla="*/ 112 h 213"/>
                <a:gd name="T26" fmla="*/ 108 w 131"/>
                <a:gd name="T27" fmla="*/ 112 h 213"/>
                <a:gd name="T28" fmla="*/ 109 w 131"/>
                <a:gd name="T29" fmla="*/ 112 h 213"/>
                <a:gd name="T30" fmla="*/ 109 w 131"/>
                <a:gd name="T31" fmla="*/ 11 h 213"/>
                <a:gd name="T32" fmla="*/ 109 w 131"/>
                <a:gd name="T33" fmla="*/ 7 h 213"/>
                <a:gd name="T34" fmla="*/ 112 w 131"/>
                <a:gd name="T35" fmla="*/ 3 h 213"/>
                <a:gd name="T36" fmla="*/ 116 w 131"/>
                <a:gd name="T37" fmla="*/ 2 h 213"/>
                <a:gd name="T38" fmla="*/ 120 w 131"/>
                <a:gd name="T3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213">
                  <a:moveTo>
                    <a:pt x="120" y="0"/>
                  </a:moveTo>
                  <a:lnTo>
                    <a:pt x="124" y="2"/>
                  </a:lnTo>
                  <a:lnTo>
                    <a:pt x="127" y="3"/>
                  </a:lnTo>
                  <a:lnTo>
                    <a:pt x="129" y="7"/>
                  </a:lnTo>
                  <a:lnTo>
                    <a:pt x="131" y="11"/>
                  </a:lnTo>
                  <a:lnTo>
                    <a:pt x="131" y="213"/>
                  </a:lnTo>
                  <a:lnTo>
                    <a:pt x="109" y="213"/>
                  </a:lnTo>
                  <a:lnTo>
                    <a:pt x="109" y="134"/>
                  </a:lnTo>
                  <a:lnTo>
                    <a:pt x="22" y="134"/>
                  </a:lnTo>
                  <a:lnTo>
                    <a:pt x="22" y="213"/>
                  </a:lnTo>
                  <a:lnTo>
                    <a:pt x="0" y="213"/>
                  </a:lnTo>
                  <a:lnTo>
                    <a:pt x="0" y="113"/>
                  </a:lnTo>
                  <a:lnTo>
                    <a:pt x="0" y="112"/>
                  </a:lnTo>
                  <a:lnTo>
                    <a:pt x="108" y="112"/>
                  </a:lnTo>
                  <a:lnTo>
                    <a:pt x="109" y="112"/>
                  </a:lnTo>
                  <a:lnTo>
                    <a:pt x="109" y="11"/>
                  </a:lnTo>
                  <a:lnTo>
                    <a:pt x="109" y="7"/>
                  </a:lnTo>
                  <a:lnTo>
                    <a:pt x="112" y="3"/>
                  </a:lnTo>
                  <a:lnTo>
                    <a:pt x="116" y="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11"/>
            <p:cNvSpPr>
              <a:spLocks/>
            </p:cNvSpPr>
            <p:nvPr/>
          </p:nvSpPr>
          <p:spPr bwMode="auto">
            <a:xfrm>
              <a:off x="3899488" y="2317656"/>
              <a:ext cx="321541" cy="613437"/>
            </a:xfrm>
            <a:custGeom>
              <a:avLst/>
              <a:gdLst>
                <a:gd name="T0" fmla="*/ 84 w 141"/>
                <a:gd name="T1" fmla="*/ 0 h 269"/>
                <a:gd name="T2" fmla="*/ 95 w 141"/>
                <a:gd name="T3" fmla="*/ 3 h 269"/>
                <a:gd name="T4" fmla="*/ 104 w 141"/>
                <a:gd name="T5" fmla="*/ 11 h 269"/>
                <a:gd name="T6" fmla="*/ 109 w 141"/>
                <a:gd name="T7" fmla="*/ 22 h 269"/>
                <a:gd name="T8" fmla="*/ 110 w 141"/>
                <a:gd name="T9" fmla="*/ 26 h 269"/>
                <a:gd name="T10" fmla="*/ 140 w 141"/>
                <a:gd name="T11" fmla="*/ 137 h 269"/>
                <a:gd name="T12" fmla="*/ 141 w 141"/>
                <a:gd name="T13" fmla="*/ 145 h 269"/>
                <a:gd name="T14" fmla="*/ 140 w 141"/>
                <a:gd name="T15" fmla="*/ 153 h 269"/>
                <a:gd name="T16" fmla="*/ 134 w 141"/>
                <a:gd name="T17" fmla="*/ 159 h 269"/>
                <a:gd name="T18" fmla="*/ 125 w 141"/>
                <a:gd name="T19" fmla="*/ 161 h 269"/>
                <a:gd name="T20" fmla="*/ 33 w 141"/>
                <a:gd name="T21" fmla="*/ 161 h 269"/>
                <a:gd name="T22" fmla="*/ 33 w 141"/>
                <a:gd name="T23" fmla="*/ 269 h 269"/>
                <a:gd name="T24" fmla="*/ 5 w 141"/>
                <a:gd name="T25" fmla="*/ 269 h 269"/>
                <a:gd name="T26" fmla="*/ 5 w 141"/>
                <a:gd name="T27" fmla="*/ 152 h 269"/>
                <a:gd name="T28" fmla="*/ 5 w 141"/>
                <a:gd name="T29" fmla="*/ 145 h 269"/>
                <a:gd name="T30" fmla="*/ 8 w 141"/>
                <a:gd name="T31" fmla="*/ 140 h 269"/>
                <a:gd name="T32" fmla="*/ 13 w 141"/>
                <a:gd name="T33" fmla="*/ 136 h 269"/>
                <a:gd name="T34" fmla="*/ 17 w 141"/>
                <a:gd name="T35" fmla="*/ 133 h 269"/>
                <a:gd name="T36" fmla="*/ 24 w 141"/>
                <a:gd name="T37" fmla="*/ 132 h 269"/>
                <a:gd name="T38" fmla="*/ 84 w 141"/>
                <a:gd name="T39" fmla="*/ 132 h 269"/>
                <a:gd name="T40" fmla="*/ 72 w 141"/>
                <a:gd name="T41" fmla="*/ 87 h 269"/>
                <a:gd name="T42" fmla="*/ 67 w 141"/>
                <a:gd name="T43" fmla="*/ 96 h 269"/>
                <a:gd name="T44" fmla="*/ 0 w 141"/>
                <a:gd name="T45" fmla="*/ 96 h 269"/>
                <a:gd name="T46" fmla="*/ 0 w 141"/>
                <a:gd name="T47" fmla="*/ 74 h 269"/>
                <a:gd name="T48" fmla="*/ 48 w 141"/>
                <a:gd name="T49" fmla="*/ 74 h 269"/>
                <a:gd name="T50" fmla="*/ 60 w 141"/>
                <a:gd name="T51" fmla="*/ 43 h 269"/>
                <a:gd name="T52" fmla="*/ 57 w 141"/>
                <a:gd name="T53" fmla="*/ 32 h 269"/>
                <a:gd name="T54" fmla="*/ 57 w 141"/>
                <a:gd name="T55" fmla="*/ 27 h 269"/>
                <a:gd name="T56" fmla="*/ 60 w 141"/>
                <a:gd name="T57" fmla="*/ 14 h 269"/>
                <a:gd name="T58" fmla="*/ 69 w 141"/>
                <a:gd name="T59" fmla="*/ 4 h 269"/>
                <a:gd name="T60" fmla="*/ 84 w 141"/>
                <a:gd name="T6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1" h="269">
                  <a:moveTo>
                    <a:pt x="84" y="0"/>
                  </a:moveTo>
                  <a:lnTo>
                    <a:pt x="95" y="3"/>
                  </a:lnTo>
                  <a:lnTo>
                    <a:pt x="104" y="11"/>
                  </a:lnTo>
                  <a:lnTo>
                    <a:pt x="109" y="22"/>
                  </a:lnTo>
                  <a:lnTo>
                    <a:pt x="110" y="26"/>
                  </a:lnTo>
                  <a:lnTo>
                    <a:pt x="140" y="137"/>
                  </a:lnTo>
                  <a:lnTo>
                    <a:pt x="141" y="145"/>
                  </a:lnTo>
                  <a:lnTo>
                    <a:pt x="140" y="153"/>
                  </a:lnTo>
                  <a:lnTo>
                    <a:pt x="134" y="159"/>
                  </a:lnTo>
                  <a:lnTo>
                    <a:pt x="125" y="161"/>
                  </a:lnTo>
                  <a:lnTo>
                    <a:pt x="33" y="161"/>
                  </a:lnTo>
                  <a:lnTo>
                    <a:pt x="33" y="269"/>
                  </a:lnTo>
                  <a:lnTo>
                    <a:pt x="5" y="269"/>
                  </a:lnTo>
                  <a:lnTo>
                    <a:pt x="5" y="152"/>
                  </a:lnTo>
                  <a:lnTo>
                    <a:pt x="5" y="145"/>
                  </a:lnTo>
                  <a:lnTo>
                    <a:pt x="8" y="140"/>
                  </a:lnTo>
                  <a:lnTo>
                    <a:pt x="13" y="136"/>
                  </a:lnTo>
                  <a:lnTo>
                    <a:pt x="17" y="133"/>
                  </a:lnTo>
                  <a:lnTo>
                    <a:pt x="24" y="132"/>
                  </a:lnTo>
                  <a:lnTo>
                    <a:pt x="84" y="132"/>
                  </a:lnTo>
                  <a:lnTo>
                    <a:pt x="72" y="87"/>
                  </a:lnTo>
                  <a:lnTo>
                    <a:pt x="67" y="96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48" y="74"/>
                  </a:lnTo>
                  <a:lnTo>
                    <a:pt x="60" y="43"/>
                  </a:lnTo>
                  <a:lnTo>
                    <a:pt x="57" y="32"/>
                  </a:lnTo>
                  <a:lnTo>
                    <a:pt x="57" y="27"/>
                  </a:lnTo>
                  <a:lnTo>
                    <a:pt x="60" y="14"/>
                  </a:lnTo>
                  <a:lnTo>
                    <a:pt x="69" y="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12"/>
            <p:cNvSpPr>
              <a:spLocks/>
            </p:cNvSpPr>
            <p:nvPr/>
          </p:nvSpPr>
          <p:spPr bwMode="auto">
            <a:xfrm>
              <a:off x="3981584" y="2183110"/>
              <a:ext cx="134546" cy="129985"/>
            </a:xfrm>
            <a:custGeom>
              <a:avLst/>
              <a:gdLst>
                <a:gd name="T0" fmla="*/ 29 w 59"/>
                <a:gd name="T1" fmla="*/ 0 h 57"/>
                <a:gd name="T2" fmla="*/ 41 w 59"/>
                <a:gd name="T3" fmla="*/ 1 h 57"/>
                <a:gd name="T4" fmla="*/ 51 w 59"/>
                <a:gd name="T5" fmla="*/ 8 h 57"/>
                <a:gd name="T6" fmla="*/ 56 w 59"/>
                <a:gd name="T7" fmla="*/ 17 h 57"/>
                <a:gd name="T8" fmla="*/ 59 w 59"/>
                <a:gd name="T9" fmla="*/ 29 h 57"/>
                <a:gd name="T10" fmla="*/ 56 w 59"/>
                <a:gd name="T11" fmla="*/ 40 h 57"/>
                <a:gd name="T12" fmla="*/ 51 w 59"/>
                <a:gd name="T13" fmla="*/ 49 h 57"/>
                <a:gd name="T14" fmla="*/ 41 w 59"/>
                <a:gd name="T15" fmla="*/ 55 h 57"/>
                <a:gd name="T16" fmla="*/ 29 w 59"/>
                <a:gd name="T17" fmla="*/ 57 h 57"/>
                <a:gd name="T18" fmla="*/ 19 w 59"/>
                <a:gd name="T19" fmla="*/ 55 h 57"/>
                <a:gd name="T20" fmla="*/ 9 w 59"/>
                <a:gd name="T21" fmla="*/ 49 h 57"/>
                <a:gd name="T22" fmla="*/ 3 w 59"/>
                <a:gd name="T23" fmla="*/ 40 h 57"/>
                <a:gd name="T24" fmla="*/ 0 w 59"/>
                <a:gd name="T25" fmla="*/ 29 h 57"/>
                <a:gd name="T26" fmla="*/ 3 w 59"/>
                <a:gd name="T27" fmla="*/ 17 h 57"/>
                <a:gd name="T28" fmla="*/ 9 w 59"/>
                <a:gd name="T29" fmla="*/ 8 h 57"/>
                <a:gd name="T30" fmla="*/ 19 w 59"/>
                <a:gd name="T31" fmla="*/ 1 h 57"/>
                <a:gd name="T32" fmla="*/ 29 w 59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7">
                  <a:moveTo>
                    <a:pt x="29" y="0"/>
                  </a:moveTo>
                  <a:lnTo>
                    <a:pt x="41" y="1"/>
                  </a:lnTo>
                  <a:lnTo>
                    <a:pt x="51" y="8"/>
                  </a:lnTo>
                  <a:lnTo>
                    <a:pt x="56" y="17"/>
                  </a:lnTo>
                  <a:lnTo>
                    <a:pt x="59" y="29"/>
                  </a:lnTo>
                  <a:lnTo>
                    <a:pt x="56" y="40"/>
                  </a:lnTo>
                  <a:lnTo>
                    <a:pt x="51" y="49"/>
                  </a:lnTo>
                  <a:lnTo>
                    <a:pt x="41" y="55"/>
                  </a:lnTo>
                  <a:lnTo>
                    <a:pt x="29" y="57"/>
                  </a:lnTo>
                  <a:lnTo>
                    <a:pt x="19" y="55"/>
                  </a:lnTo>
                  <a:lnTo>
                    <a:pt x="9" y="49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3" y="17"/>
                  </a:lnTo>
                  <a:lnTo>
                    <a:pt x="9" y="8"/>
                  </a:lnTo>
                  <a:lnTo>
                    <a:pt x="19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13"/>
            <p:cNvSpPr>
              <a:spLocks/>
            </p:cNvSpPr>
            <p:nvPr/>
          </p:nvSpPr>
          <p:spPr bwMode="auto">
            <a:xfrm>
              <a:off x="3662323" y="2183110"/>
              <a:ext cx="134546" cy="129985"/>
            </a:xfrm>
            <a:custGeom>
              <a:avLst/>
              <a:gdLst>
                <a:gd name="T0" fmla="*/ 30 w 59"/>
                <a:gd name="T1" fmla="*/ 0 h 57"/>
                <a:gd name="T2" fmla="*/ 40 w 59"/>
                <a:gd name="T3" fmla="*/ 1 h 57"/>
                <a:gd name="T4" fmla="*/ 50 w 59"/>
                <a:gd name="T5" fmla="*/ 8 h 57"/>
                <a:gd name="T6" fmla="*/ 56 w 59"/>
                <a:gd name="T7" fmla="*/ 17 h 57"/>
                <a:gd name="T8" fmla="*/ 59 w 59"/>
                <a:gd name="T9" fmla="*/ 28 h 57"/>
                <a:gd name="T10" fmla="*/ 56 w 59"/>
                <a:gd name="T11" fmla="*/ 40 h 57"/>
                <a:gd name="T12" fmla="*/ 50 w 59"/>
                <a:gd name="T13" fmla="*/ 49 h 57"/>
                <a:gd name="T14" fmla="*/ 40 w 59"/>
                <a:gd name="T15" fmla="*/ 54 h 57"/>
                <a:gd name="T16" fmla="*/ 30 w 59"/>
                <a:gd name="T17" fmla="*/ 57 h 57"/>
                <a:gd name="T18" fmla="*/ 18 w 59"/>
                <a:gd name="T19" fmla="*/ 54 h 57"/>
                <a:gd name="T20" fmla="*/ 8 w 59"/>
                <a:gd name="T21" fmla="*/ 49 h 57"/>
                <a:gd name="T22" fmla="*/ 3 w 59"/>
                <a:gd name="T23" fmla="*/ 40 h 57"/>
                <a:gd name="T24" fmla="*/ 0 w 59"/>
                <a:gd name="T25" fmla="*/ 28 h 57"/>
                <a:gd name="T26" fmla="*/ 3 w 59"/>
                <a:gd name="T27" fmla="*/ 17 h 57"/>
                <a:gd name="T28" fmla="*/ 8 w 59"/>
                <a:gd name="T29" fmla="*/ 8 h 57"/>
                <a:gd name="T30" fmla="*/ 18 w 59"/>
                <a:gd name="T31" fmla="*/ 1 h 57"/>
                <a:gd name="T32" fmla="*/ 30 w 59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7">
                  <a:moveTo>
                    <a:pt x="30" y="0"/>
                  </a:moveTo>
                  <a:lnTo>
                    <a:pt x="40" y="1"/>
                  </a:lnTo>
                  <a:lnTo>
                    <a:pt x="50" y="8"/>
                  </a:lnTo>
                  <a:lnTo>
                    <a:pt x="56" y="17"/>
                  </a:lnTo>
                  <a:lnTo>
                    <a:pt x="59" y="28"/>
                  </a:lnTo>
                  <a:lnTo>
                    <a:pt x="56" y="40"/>
                  </a:lnTo>
                  <a:lnTo>
                    <a:pt x="50" y="49"/>
                  </a:lnTo>
                  <a:lnTo>
                    <a:pt x="40" y="54"/>
                  </a:lnTo>
                  <a:lnTo>
                    <a:pt x="30" y="57"/>
                  </a:lnTo>
                  <a:lnTo>
                    <a:pt x="18" y="54"/>
                  </a:lnTo>
                  <a:lnTo>
                    <a:pt x="8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8" y="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14"/>
            <p:cNvSpPr>
              <a:spLocks/>
            </p:cNvSpPr>
            <p:nvPr/>
          </p:nvSpPr>
          <p:spPr bwMode="auto">
            <a:xfrm>
              <a:off x="3593910" y="2335899"/>
              <a:ext cx="269091" cy="200678"/>
            </a:xfrm>
            <a:custGeom>
              <a:avLst/>
              <a:gdLst>
                <a:gd name="T0" fmla="*/ 24 w 118"/>
                <a:gd name="T1" fmla="*/ 0 h 88"/>
                <a:gd name="T2" fmla="*/ 94 w 118"/>
                <a:gd name="T3" fmla="*/ 0 h 88"/>
                <a:gd name="T4" fmla="*/ 106 w 118"/>
                <a:gd name="T5" fmla="*/ 3 h 88"/>
                <a:gd name="T6" fmla="*/ 116 w 118"/>
                <a:gd name="T7" fmla="*/ 12 h 88"/>
                <a:gd name="T8" fmla="*/ 118 w 118"/>
                <a:gd name="T9" fmla="*/ 23 h 88"/>
                <a:gd name="T10" fmla="*/ 118 w 118"/>
                <a:gd name="T11" fmla="*/ 72 h 88"/>
                <a:gd name="T12" fmla="*/ 118 w 118"/>
                <a:gd name="T13" fmla="*/ 88 h 88"/>
                <a:gd name="T14" fmla="*/ 96 w 118"/>
                <a:gd name="T15" fmla="*/ 88 h 88"/>
                <a:gd name="T16" fmla="*/ 96 w 118"/>
                <a:gd name="T17" fmla="*/ 40 h 88"/>
                <a:gd name="T18" fmla="*/ 89 w 118"/>
                <a:gd name="T19" fmla="*/ 40 h 88"/>
                <a:gd name="T20" fmla="*/ 89 w 118"/>
                <a:gd name="T21" fmla="*/ 88 h 88"/>
                <a:gd name="T22" fmla="*/ 29 w 118"/>
                <a:gd name="T23" fmla="*/ 88 h 88"/>
                <a:gd name="T24" fmla="*/ 29 w 118"/>
                <a:gd name="T25" fmla="*/ 40 h 88"/>
                <a:gd name="T26" fmla="*/ 23 w 118"/>
                <a:gd name="T27" fmla="*/ 40 h 88"/>
                <a:gd name="T28" fmla="*/ 23 w 118"/>
                <a:gd name="T29" fmla="*/ 88 h 88"/>
                <a:gd name="T30" fmla="*/ 0 w 118"/>
                <a:gd name="T31" fmla="*/ 88 h 88"/>
                <a:gd name="T32" fmla="*/ 0 w 118"/>
                <a:gd name="T33" fmla="*/ 72 h 88"/>
                <a:gd name="T34" fmla="*/ 0 w 118"/>
                <a:gd name="T35" fmla="*/ 23 h 88"/>
                <a:gd name="T36" fmla="*/ 4 w 118"/>
                <a:gd name="T37" fmla="*/ 12 h 88"/>
                <a:gd name="T38" fmla="*/ 12 w 118"/>
                <a:gd name="T39" fmla="*/ 3 h 88"/>
                <a:gd name="T40" fmla="*/ 24 w 118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88">
                  <a:moveTo>
                    <a:pt x="24" y="0"/>
                  </a:moveTo>
                  <a:lnTo>
                    <a:pt x="94" y="0"/>
                  </a:lnTo>
                  <a:lnTo>
                    <a:pt x="106" y="3"/>
                  </a:lnTo>
                  <a:lnTo>
                    <a:pt x="116" y="12"/>
                  </a:lnTo>
                  <a:lnTo>
                    <a:pt x="118" y="23"/>
                  </a:lnTo>
                  <a:lnTo>
                    <a:pt x="118" y="72"/>
                  </a:lnTo>
                  <a:lnTo>
                    <a:pt x="118" y="88"/>
                  </a:lnTo>
                  <a:lnTo>
                    <a:pt x="96" y="88"/>
                  </a:lnTo>
                  <a:lnTo>
                    <a:pt x="96" y="40"/>
                  </a:lnTo>
                  <a:lnTo>
                    <a:pt x="89" y="40"/>
                  </a:lnTo>
                  <a:lnTo>
                    <a:pt x="89" y="88"/>
                  </a:lnTo>
                  <a:lnTo>
                    <a:pt x="29" y="88"/>
                  </a:lnTo>
                  <a:lnTo>
                    <a:pt x="29" y="40"/>
                  </a:lnTo>
                  <a:lnTo>
                    <a:pt x="23" y="40"/>
                  </a:lnTo>
                  <a:lnTo>
                    <a:pt x="23" y="88"/>
                  </a:lnTo>
                  <a:lnTo>
                    <a:pt x="0" y="88"/>
                  </a:lnTo>
                  <a:lnTo>
                    <a:pt x="0" y="72"/>
                  </a:lnTo>
                  <a:lnTo>
                    <a:pt x="0" y="23"/>
                  </a:lnTo>
                  <a:lnTo>
                    <a:pt x="4" y="12"/>
                  </a:lnTo>
                  <a:lnTo>
                    <a:pt x="12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15"/>
            <p:cNvSpPr>
              <a:spLocks/>
            </p:cNvSpPr>
            <p:nvPr/>
          </p:nvSpPr>
          <p:spPr bwMode="auto">
            <a:xfrm>
              <a:off x="3739858" y="2618673"/>
              <a:ext cx="66133" cy="312419"/>
            </a:xfrm>
            <a:custGeom>
              <a:avLst/>
              <a:gdLst>
                <a:gd name="T0" fmla="*/ 14 w 29"/>
                <a:gd name="T1" fmla="*/ 0 h 137"/>
                <a:gd name="T2" fmla="*/ 18 w 29"/>
                <a:gd name="T3" fmla="*/ 1 h 137"/>
                <a:gd name="T4" fmla="*/ 24 w 29"/>
                <a:gd name="T5" fmla="*/ 3 h 137"/>
                <a:gd name="T6" fmla="*/ 26 w 29"/>
                <a:gd name="T7" fmla="*/ 7 h 137"/>
                <a:gd name="T8" fmla="*/ 29 w 29"/>
                <a:gd name="T9" fmla="*/ 11 h 137"/>
                <a:gd name="T10" fmla="*/ 29 w 29"/>
                <a:gd name="T11" fmla="*/ 16 h 137"/>
                <a:gd name="T12" fmla="*/ 29 w 29"/>
                <a:gd name="T13" fmla="*/ 137 h 137"/>
                <a:gd name="T14" fmla="*/ 0 w 29"/>
                <a:gd name="T15" fmla="*/ 137 h 137"/>
                <a:gd name="T16" fmla="*/ 0 w 29"/>
                <a:gd name="T17" fmla="*/ 16 h 137"/>
                <a:gd name="T18" fmla="*/ 0 w 29"/>
                <a:gd name="T19" fmla="*/ 11 h 137"/>
                <a:gd name="T20" fmla="*/ 2 w 29"/>
                <a:gd name="T21" fmla="*/ 7 h 137"/>
                <a:gd name="T22" fmla="*/ 5 w 29"/>
                <a:gd name="T23" fmla="*/ 3 h 137"/>
                <a:gd name="T24" fmla="*/ 9 w 29"/>
                <a:gd name="T25" fmla="*/ 1 h 137"/>
                <a:gd name="T26" fmla="*/ 14 w 29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137">
                  <a:moveTo>
                    <a:pt x="14" y="0"/>
                  </a:moveTo>
                  <a:lnTo>
                    <a:pt x="18" y="1"/>
                  </a:lnTo>
                  <a:lnTo>
                    <a:pt x="24" y="3"/>
                  </a:lnTo>
                  <a:lnTo>
                    <a:pt x="26" y="7"/>
                  </a:lnTo>
                  <a:lnTo>
                    <a:pt x="29" y="11"/>
                  </a:lnTo>
                  <a:lnTo>
                    <a:pt x="29" y="16"/>
                  </a:lnTo>
                  <a:lnTo>
                    <a:pt x="29" y="137"/>
                  </a:lnTo>
                  <a:lnTo>
                    <a:pt x="0" y="137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3"/>
                  </a:lnTo>
                  <a:lnTo>
                    <a:pt x="9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16"/>
            <p:cNvSpPr>
              <a:spLocks/>
            </p:cNvSpPr>
            <p:nvPr/>
          </p:nvSpPr>
          <p:spPr bwMode="auto">
            <a:xfrm>
              <a:off x="3650921" y="2618673"/>
              <a:ext cx="70693" cy="312419"/>
            </a:xfrm>
            <a:custGeom>
              <a:avLst/>
              <a:gdLst>
                <a:gd name="T0" fmla="*/ 16 w 31"/>
                <a:gd name="T1" fmla="*/ 0 h 137"/>
                <a:gd name="T2" fmla="*/ 20 w 31"/>
                <a:gd name="T3" fmla="*/ 1 h 137"/>
                <a:gd name="T4" fmla="*/ 24 w 31"/>
                <a:gd name="T5" fmla="*/ 3 h 137"/>
                <a:gd name="T6" fmla="*/ 28 w 31"/>
                <a:gd name="T7" fmla="*/ 7 h 137"/>
                <a:gd name="T8" fmla="*/ 29 w 31"/>
                <a:gd name="T9" fmla="*/ 11 h 137"/>
                <a:gd name="T10" fmla="*/ 31 w 31"/>
                <a:gd name="T11" fmla="*/ 16 h 137"/>
                <a:gd name="T12" fmla="*/ 31 w 31"/>
                <a:gd name="T13" fmla="*/ 137 h 137"/>
                <a:gd name="T14" fmla="*/ 0 w 31"/>
                <a:gd name="T15" fmla="*/ 137 h 137"/>
                <a:gd name="T16" fmla="*/ 0 w 31"/>
                <a:gd name="T17" fmla="*/ 16 h 137"/>
                <a:gd name="T18" fmla="*/ 1 w 31"/>
                <a:gd name="T19" fmla="*/ 11 h 137"/>
                <a:gd name="T20" fmla="*/ 3 w 31"/>
                <a:gd name="T21" fmla="*/ 7 h 137"/>
                <a:gd name="T22" fmla="*/ 7 w 31"/>
                <a:gd name="T23" fmla="*/ 3 h 137"/>
                <a:gd name="T24" fmla="*/ 11 w 31"/>
                <a:gd name="T25" fmla="*/ 1 h 137"/>
                <a:gd name="T26" fmla="*/ 16 w 31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137">
                  <a:moveTo>
                    <a:pt x="16" y="0"/>
                  </a:moveTo>
                  <a:lnTo>
                    <a:pt x="20" y="1"/>
                  </a:lnTo>
                  <a:lnTo>
                    <a:pt x="24" y="3"/>
                  </a:lnTo>
                  <a:lnTo>
                    <a:pt x="28" y="7"/>
                  </a:lnTo>
                  <a:lnTo>
                    <a:pt x="29" y="11"/>
                  </a:lnTo>
                  <a:lnTo>
                    <a:pt x="31" y="16"/>
                  </a:lnTo>
                  <a:lnTo>
                    <a:pt x="31" y="137"/>
                  </a:lnTo>
                  <a:lnTo>
                    <a:pt x="0" y="137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3" y="7"/>
                  </a:lnTo>
                  <a:lnTo>
                    <a:pt x="7" y="3"/>
                  </a:lnTo>
                  <a:lnTo>
                    <a:pt x="11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8220478" y="2245135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0479" y="1911372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9376" y="2245135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9377" y="1911372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220478" y="3566853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220479" y="3233090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9376" y="3566853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9377" y="3233090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220477" y="4922916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20478" y="4589153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19375" y="4922916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9376" y="4589153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951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05300" y="1950260"/>
            <a:ext cx="3981397" cy="3981397"/>
            <a:chOff x="2538069" y="3927642"/>
            <a:chExt cx="2061512" cy="2061512"/>
          </a:xfrm>
        </p:grpSpPr>
        <p:sp>
          <p:nvSpPr>
            <p:cNvPr id="34" name="Freeform 670"/>
            <p:cNvSpPr>
              <a:spLocks/>
            </p:cNvSpPr>
            <p:nvPr/>
          </p:nvSpPr>
          <p:spPr bwMode="auto">
            <a:xfrm>
              <a:off x="2538069" y="3927642"/>
              <a:ext cx="2061512" cy="2061512"/>
            </a:xfrm>
            <a:custGeom>
              <a:avLst/>
              <a:gdLst>
                <a:gd name="T0" fmla="*/ 452 w 904"/>
                <a:gd name="T1" fmla="*/ 0 h 904"/>
                <a:gd name="T2" fmla="*/ 513 w 904"/>
                <a:gd name="T3" fmla="*/ 4 h 904"/>
                <a:gd name="T4" fmla="*/ 572 w 904"/>
                <a:gd name="T5" fmla="*/ 16 h 904"/>
                <a:gd name="T6" fmla="*/ 628 w 904"/>
                <a:gd name="T7" fmla="*/ 36 h 904"/>
                <a:gd name="T8" fmla="*/ 680 w 904"/>
                <a:gd name="T9" fmla="*/ 63 h 904"/>
                <a:gd name="T10" fmla="*/ 729 w 904"/>
                <a:gd name="T11" fmla="*/ 94 h 904"/>
                <a:gd name="T12" fmla="*/ 771 w 904"/>
                <a:gd name="T13" fmla="*/ 133 h 904"/>
                <a:gd name="T14" fmla="*/ 810 w 904"/>
                <a:gd name="T15" fmla="*/ 175 h 904"/>
                <a:gd name="T16" fmla="*/ 842 w 904"/>
                <a:gd name="T17" fmla="*/ 225 h 904"/>
                <a:gd name="T18" fmla="*/ 868 w 904"/>
                <a:gd name="T19" fmla="*/ 276 h 904"/>
                <a:gd name="T20" fmla="*/ 888 w 904"/>
                <a:gd name="T21" fmla="*/ 332 h 904"/>
                <a:gd name="T22" fmla="*/ 900 w 904"/>
                <a:gd name="T23" fmla="*/ 391 h 904"/>
                <a:gd name="T24" fmla="*/ 904 w 904"/>
                <a:gd name="T25" fmla="*/ 452 h 904"/>
                <a:gd name="T26" fmla="*/ 900 w 904"/>
                <a:gd name="T27" fmla="*/ 513 h 904"/>
                <a:gd name="T28" fmla="*/ 888 w 904"/>
                <a:gd name="T29" fmla="*/ 571 h 904"/>
                <a:gd name="T30" fmla="*/ 868 w 904"/>
                <a:gd name="T31" fmla="*/ 627 h 904"/>
                <a:gd name="T32" fmla="*/ 842 w 904"/>
                <a:gd name="T33" fmla="*/ 680 h 904"/>
                <a:gd name="T34" fmla="*/ 810 w 904"/>
                <a:gd name="T35" fmla="*/ 728 h 904"/>
                <a:gd name="T36" fmla="*/ 771 w 904"/>
                <a:gd name="T37" fmla="*/ 771 h 904"/>
                <a:gd name="T38" fmla="*/ 729 w 904"/>
                <a:gd name="T39" fmla="*/ 809 h 904"/>
                <a:gd name="T40" fmla="*/ 680 w 904"/>
                <a:gd name="T41" fmla="*/ 843 h 904"/>
                <a:gd name="T42" fmla="*/ 628 w 904"/>
                <a:gd name="T43" fmla="*/ 868 h 904"/>
                <a:gd name="T44" fmla="*/ 572 w 904"/>
                <a:gd name="T45" fmla="*/ 888 h 904"/>
                <a:gd name="T46" fmla="*/ 513 w 904"/>
                <a:gd name="T47" fmla="*/ 900 h 904"/>
                <a:gd name="T48" fmla="*/ 452 w 904"/>
                <a:gd name="T49" fmla="*/ 904 h 904"/>
                <a:gd name="T50" fmla="*/ 391 w 904"/>
                <a:gd name="T51" fmla="*/ 900 h 904"/>
                <a:gd name="T52" fmla="*/ 331 w 904"/>
                <a:gd name="T53" fmla="*/ 888 h 904"/>
                <a:gd name="T54" fmla="*/ 277 w 904"/>
                <a:gd name="T55" fmla="*/ 868 h 904"/>
                <a:gd name="T56" fmla="*/ 224 w 904"/>
                <a:gd name="T57" fmla="*/ 843 h 904"/>
                <a:gd name="T58" fmla="*/ 176 w 904"/>
                <a:gd name="T59" fmla="*/ 809 h 904"/>
                <a:gd name="T60" fmla="*/ 132 w 904"/>
                <a:gd name="T61" fmla="*/ 771 h 904"/>
                <a:gd name="T62" fmla="*/ 95 w 904"/>
                <a:gd name="T63" fmla="*/ 728 h 904"/>
                <a:gd name="T64" fmla="*/ 62 w 904"/>
                <a:gd name="T65" fmla="*/ 680 h 904"/>
                <a:gd name="T66" fmla="*/ 36 w 904"/>
                <a:gd name="T67" fmla="*/ 627 h 904"/>
                <a:gd name="T68" fmla="*/ 16 w 904"/>
                <a:gd name="T69" fmla="*/ 571 h 904"/>
                <a:gd name="T70" fmla="*/ 4 w 904"/>
                <a:gd name="T71" fmla="*/ 513 h 904"/>
                <a:gd name="T72" fmla="*/ 0 w 904"/>
                <a:gd name="T73" fmla="*/ 452 h 904"/>
                <a:gd name="T74" fmla="*/ 4 w 904"/>
                <a:gd name="T75" fmla="*/ 391 h 904"/>
                <a:gd name="T76" fmla="*/ 16 w 904"/>
                <a:gd name="T77" fmla="*/ 332 h 904"/>
                <a:gd name="T78" fmla="*/ 36 w 904"/>
                <a:gd name="T79" fmla="*/ 276 h 904"/>
                <a:gd name="T80" fmla="*/ 62 w 904"/>
                <a:gd name="T81" fmla="*/ 225 h 904"/>
                <a:gd name="T82" fmla="*/ 95 w 904"/>
                <a:gd name="T83" fmla="*/ 175 h 904"/>
                <a:gd name="T84" fmla="*/ 132 w 904"/>
                <a:gd name="T85" fmla="*/ 133 h 904"/>
                <a:gd name="T86" fmla="*/ 176 w 904"/>
                <a:gd name="T87" fmla="*/ 94 h 904"/>
                <a:gd name="T88" fmla="*/ 224 w 904"/>
                <a:gd name="T89" fmla="*/ 63 h 904"/>
                <a:gd name="T90" fmla="*/ 277 w 904"/>
                <a:gd name="T91" fmla="*/ 36 h 904"/>
                <a:gd name="T92" fmla="*/ 331 w 904"/>
                <a:gd name="T93" fmla="*/ 16 h 904"/>
                <a:gd name="T94" fmla="*/ 391 w 904"/>
                <a:gd name="T95" fmla="*/ 4 h 904"/>
                <a:gd name="T96" fmla="*/ 452 w 904"/>
                <a:gd name="T97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4" h="904">
                  <a:moveTo>
                    <a:pt x="452" y="0"/>
                  </a:moveTo>
                  <a:lnTo>
                    <a:pt x="513" y="4"/>
                  </a:lnTo>
                  <a:lnTo>
                    <a:pt x="572" y="16"/>
                  </a:lnTo>
                  <a:lnTo>
                    <a:pt x="628" y="36"/>
                  </a:lnTo>
                  <a:lnTo>
                    <a:pt x="680" y="63"/>
                  </a:lnTo>
                  <a:lnTo>
                    <a:pt x="729" y="94"/>
                  </a:lnTo>
                  <a:lnTo>
                    <a:pt x="771" y="133"/>
                  </a:lnTo>
                  <a:lnTo>
                    <a:pt x="810" y="175"/>
                  </a:lnTo>
                  <a:lnTo>
                    <a:pt x="842" y="225"/>
                  </a:lnTo>
                  <a:lnTo>
                    <a:pt x="868" y="276"/>
                  </a:lnTo>
                  <a:lnTo>
                    <a:pt x="888" y="332"/>
                  </a:lnTo>
                  <a:lnTo>
                    <a:pt x="900" y="391"/>
                  </a:lnTo>
                  <a:lnTo>
                    <a:pt x="904" y="452"/>
                  </a:lnTo>
                  <a:lnTo>
                    <a:pt x="900" y="513"/>
                  </a:lnTo>
                  <a:lnTo>
                    <a:pt x="888" y="571"/>
                  </a:lnTo>
                  <a:lnTo>
                    <a:pt x="868" y="627"/>
                  </a:lnTo>
                  <a:lnTo>
                    <a:pt x="842" y="680"/>
                  </a:lnTo>
                  <a:lnTo>
                    <a:pt x="810" y="728"/>
                  </a:lnTo>
                  <a:lnTo>
                    <a:pt x="771" y="771"/>
                  </a:lnTo>
                  <a:lnTo>
                    <a:pt x="729" y="809"/>
                  </a:lnTo>
                  <a:lnTo>
                    <a:pt x="680" y="843"/>
                  </a:lnTo>
                  <a:lnTo>
                    <a:pt x="628" y="868"/>
                  </a:lnTo>
                  <a:lnTo>
                    <a:pt x="572" y="888"/>
                  </a:lnTo>
                  <a:lnTo>
                    <a:pt x="513" y="900"/>
                  </a:lnTo>
                  <a:lnTo>
                    <a:pt x="452" y="904"/>
                  </a:lnTo>
                  <a:lnTo>
                    <a:pt x="391" y="900"/>
                  </a:lnTo>
                  <a:lnTo>
                    <a:pt x="331" y="888"/>
                  </a:lnTo>
                  <a:lnTo>
                    <a:pt x="277" y="868"/>
                  </a:lnTo>
                  <a:lnTo>
                    <a:pt x="224" y="843"/>
                  </a:lnTo>
                  <a:lnTo>
                    <a:pt x="176" y="809"/>
                  </a:lnTo>
                  <a:lnTo>
                    <a:pt x="132" y="771"/>
                  </a:lnTo>
                  <a:lnTo>
                    <a:pt x="95" y="728"/>
                  </a:lnTo>
                  <a:lnTo>
                    <a:pt x="62" y="680"/>
                  </a:lnTo>
                  <a:lnTo>
                    <a:pt x="36" y="627"/>
                  </a:lnTo>
                  <a:lnTo>
                    <a:pt x="16" y="571"/>
                  </a:lnTo>
                  <a:lnTo>
                    <a:pt x="4" y="513"/>
                  </a:lnTo>
                  <a:lnTo>
                    <a:pt x="0" y="452"/>
                  </a:lnTo>
                  <a:lnTo>
                    <a:pt x="4" y="391"/>
                  </a:lnTo>
                  <a:lnTo>
                    <a:pt x="16" y="332"/>
                  </a:lnTo>
                  <a:lnTo>
                    <a:pt x="36" y="276"/>
                  </a:lnTo>
                  <a:lnTo>
                    <a:pt x="62" y="225"/>
                  </a:lnTo>
                  <a:lnTo>
                    <a:pt x="95" y="175"/>
                  </a:lnTo>
                  <a:lnTo>
                    <a:pt x="132" y="133"/>
                  </a:lnTo>
                  <a:lnTo>
                    <a:pt x="176" y="94"/>
                  </a:lnTo>
                  <a:lnTo>
                    <a:pt x="224" y="63"/>
                  </a:lnTo>
                  <a:lnTo>
                    <a:pt x="277" y="36"/>
                  </a:lnTo>
                  <a:lnTo>
                    <a:pt x="331" y="16"/>
                  </a:lnTo>
                  <a:lnTo>
                    <a:pt x="391" y="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71"/>
            <p:cNvSpPr>
              <a:spLocks/>
            </p:cNvSpPr>
            <p:nvPr/>
          </p:nvSpPr>
          <p:spPr bwMode="auto">
            <a:xfrm>
              <a:off x="2971351" y="4566164"/>
              <a:ext cx="207519" cy="207519"/>
            </a:xfrm>
            <a:custGeom>
              <a:avLst/>
              <a:gdLst>
                <a:gd name="T0" fmla="*/ 46 w 91"/>
                <a:gd name="T1" fmla="*/ 0 h 91"/>
                <a:gd name="T2" fmla="*/ 63 w 91"/>
                <a:gd name="T3" fmla="*/ 4 h 91"/>
                <a:gd name="T4" fmla="*/ 78 w 91"/>
                <a:gd name="T5" fmla="*/ 14 h 91"/>
                <a:gd name="T6" fmla="*/ 88 w 91"/>
                <a:gd name="T7" fmla="*/ 28 h 91"/>
                <a:gd name="T8" fmla="*/ 91 w 91"/>
                <a:gd name="T9" fmla="*/ 46 h 91"/>
                <a:gd name="T10" fmla="*/ 88 w 91"/>
                <a:gd name="T11" fmla="*/ 63 h 91"/>
                <a:gd name="T12" fmla="*/ 78 w 91"/>
                <a:gd name="T13" fmla="*/ 78 h 91"/>
                <a:gd name="T14" fmla="*/ 63 w 91"/>
                <a:gd name="T15" fmla="*/ 88 h 91"/>
                <a:gd name="T16" fmla="*/ 46 w 91"/>
                <a:gd name="T17" fmla="*/ 91 h 91"/>
                <a:gd name="T18" fmla="*/ 28 w 91"/>
                <a:gd name="T19" fmla="*/ 88 h 91"/>
                <a:gd name="T20" fmla="*/ 14 w 91"/>
                <a:gd name="T21" fmla="*/ 78 h 91"/>
                <a:gd name="T22" fmla="*/ 4 w 91"/>
                <a:gd name="T23" fmla="*/ 63 h 91"/>
                <a:gd name="T24" fmla="*/ 0 w 91"/>
                <a:gd name="T25" fmla="*/ 46 h 91"/>
                <a:gd name="T26" fmla="*/ 4 w 91"/>
                <a:gd name="T27" fmla="*/ 28 h 91"/>
                <a:gd name="T28" fmla="*/ 14 w 91"/>
                <a:gd name="T29" fmla="*/ 14 h 91"/>
                <a:gd name="T30" fmla="*/ 28 w 91"/>
                <a:gd name="T31" fmla="*/ 4 h 91"/>
                <a:gd name="T32" fmla="*/ 46 w 91"/>
                <a:gd name="T3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lnTo>
                    <a:pt x="63" y="4"/>
                  </a:lnTo>
                  <a:lnTo>
                    <a:pt x="78" y="14"/>
                  </a:lnTo>
                  <a:lnTo>
                    <a:pt x="88" y="28"/>
                  </a:lnTo>
                  <a:lnTo>
                    <a:pt x="91" y="46"/>
                  </a:lnTo>
                  <a:lnTo>
                    <a:pt x="88" y="63"/>
                  </a:lnTo>
                  <a:lnTo>
                    <a:pt x="78" y="78"/>
                  </a:lnTo>
                  <a:lnTo>
                    <a:pt x="63" y="88"/>
                  </a:lnTo>
                  <a:lnTo>
                    <a:pt x="46" y="91"/>
                  </a:lnTo>
                  <a:lnTo>
                    <a:pt x="28" y="88"/>
                  </a:lnTo>
                  <a:lnTo>
                    <a:pt x="14" y="78"/>
                  </a:lnTo>
                  <a:lnTo>
                    <a:pt x="4" y="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4" y="14"/>
                  </a:lnTo>
                  <a:lnTo>
                    <a:pt x="28" y="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72"/>
            <p:cNvSpPr>
              <a:spLocks/>
            </p:cNvSpPr>
            <p:nvPr/>
          </p:nvSpPr>
          <p:spPr bwMode="auto">
            <a:xfrm>
              <a:off x="2930304" y="4805609"/>
              <a:ext cx="289615" cy="125424"/>
            </a:xfrm>
            <a:custGeom>
              <a:avLst/>
              <a:gdLst>
                <a:gd name="T0" fmla="*/ 64 w 127"/>
                <a:gd name="T1" fmla="*/ 0 h 55"/>
                <a:gd name="T2" fmla="*/ 82 w 127"/>
                <a:gd name="T3" fmla="*/ 3 h 55"/>
                <a:gd name="T4" fmla="*/ 98 w 127"/>
                <a:gd name="T5" fmla="*/ 10 h 55"/>
                <a:gd name="T6" fmla="*/ 113 w 127"/>
                <a:gd name="T7" fmla="*/ 22 h 55"/>
                <a:gd name="T8" fmla="*/ 122 w 127"/>
                <a:gd name="T9" fmla="*/ 38 h 55"/>
                <a:gd name="T10" fmla="*/ 127 w 127"/>
                <a:gd name="T11" fmla="*/ 55 h 55"/>
                <a:gd name="T12" fmla="*/ 0 w 127"/>
                <a:gd name="T13" fmla="*/ 55 h 55"/>
                <a:gd name="T14" fmla="*/ 5 w 127"/>
                <a:gd name="T15" fmla="*/ 38 h 55"/>
                <a:gd name="T16" fmla="*/ 16 w 127"/>
                <a:gd name="T17" fmla="*/ 22 h 55"/>
                <a:gd name="T18" fmla="*/ 29 w 127"/>
                <a:gd name="T19" fmla="*/ 10 h 55"/>
                <a:gd name="T20" fmla="*/ 45 w 127"/>
                <a:gd name="T21" fmla="*/ 3 h 55"/>
                <a:gd name="T22" fmla="*/ 64 w 127"/>
                <a:gd name="T2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55">
                  <a:moveTo>
                    <a:pt x="64" y="0"/>
                  </a:moveTo>
                  <a:lnTo>
                    <a:pt x="82" y="3"/>
                  </a:lnTo>
                  <a:lnTo>
                    <a:pt x="98" y="10"/>
                  </a:lnTo>
                  <a:lnTo>
                    <a:pt x="113" y="22"/>
                  </a:lnTo>
                  <a:lnTo>
                    <a:pt x="122" y="38"/>
                  </a:lnTo>
                  <a:lnTo>
                    <a:pt x="127" y="55"/>
                  </a:lnTo>
                  <a:lnTo>
                    <a:pt x="0" y="55"/>
                  </a:lnTo>
                  <a:lnTo>
                    <a:pt x="5" y="38"/>
                  </a:lnTo>
                  <a:lnTo>
                    <a:pt x="16" y="22"/>
                  </a:lnTo>
                  <a:lnTo>
                    <a:pt x="29" y="10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73"/>
            <p:cNvSpPr>
              <a:spLocks/>
            </p:cNvSpPr>
            <p:nvPr/>
          </p:nvSpPr>
          <p:spPr bwMode="auto">
            <a:xfrm>
              <a:off x="3299734" y="4566164"/>
              <a:ext cx="209800" cy="207519"/>
            </a:xfrm>
            <a:custGeom>
              <a:avLst/>
              <a:gdLst>
                <a:gd name="T0" fmla="*/ 47 w 92"/>
                <a:gd name="T1" fmla="*/ 0 h 91"/>
                <a:gd name="T2" fmla="*/ 64 w 92"/>
                <a:gd name="T3" fmla="*/ 4 h 91"/>
                <a:gd name="T4" fmla="*/ 78 w 92"/>
                <a:gd name="T5" fmla="*/ 14 h 91"/>
                <a:gd name="T6" fmla="*/ 88 w 92"/>
                <a:gd name="T7" fmla="*/ 28 h 91"/>
                <a:gd name="T8" fmla="*/ 92 w 92"/>
                <a:gd name="T9" fmla="*/ 46 h 91"/>
                <a:gd name="T10" fmla="*/ 88 w 92"/>
                <a:gd name="T11" fmla="*/ 63 h 91"/>
                <a:gd name="T12" fmla="*/ 78 w 92"/>
                <a:gd name="T13" fmla="*/ 78 h 91"/>
                <a:gd name="T14" fmla="*/ 64 w 92"/>
                <a:gd name="T15" fmla="*/ 88 h 91"/>
                <a:gd name="T16" fmla="*/ 47 w 92"/>
                <a:gd name="T17" fmla="*/ 91 h 91"/>
                <a:gd name="T18" fmla="*/ 28 w 92"/>
                <a:gd name="T19" fmla="*/ 88 h 91"/>
                <a:gd name="T20" fmla="*/ 13 w 92"/>
                <a:gd name="T21" fmla="*/ 78 h 91"/>
                <a:gd name="T22" fmla="*/ 4 w 92"/>
                <a:gd name="T23" fmla="*/ 63 h 91"/>
                <a:gd name="T24" fmla="*/ 0 w 92"/>
                <a:gd name="T25" fmla="*/ 46 h 91"/>
                <a:gd name="T26" fmla="*/ 4 w 92"/>
                <a:gd name="T27" fmla="*/ 28 h 91"/>
                <a:gd name="T28" fmla="*/ 13 w 92"/>
                <a:gd name="T29" fmla="*/ 14 h 91"/>
                <a:gd name="T30" fmla="*/ 28 w 92"/>
                <a:gd name="T31" fmla="*/ 4 h 91"/>
                <a:gd name="T32" fmla="*/ 47 w 92"/>
                <a:gd name="T3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91">
                  <a:moveTo>
                    <a:pt x="47" y="0"/>
                  </a:moveTo>
                  <a:lnTo>
                    <a:pt x="64" y="4"/>
                  </a:lnTo>
                  <a:lnTo>
                    <a:pt x="78" y="14"/>
                  </a:lnTo>
                  <a:lnTo>
                    <a:pt x="88" y="28"/>
                  </a:lnTo>
                  <a:lnTo>
                    <a:pt x="92" y="46"/>
                  </a:lnTo>
                  <a:lnTo>
                    <a:pt x="88" y="63"/>
                  </a:lnTo>
                  <a:lnTo>
                    <a:pt x="78" y="78"/>
                  </a:lnTo>
                  <a:lnTo>
                    <a:pt x="64" y="88"/>
                  </a:lnTo>
                  <a:lnTo>
                    <a:pt x="47" y="91"/>
                  </a:lnTo>
                  <a:lnTo>
                    <a:pt x="28" y="88"/>
                  </a:lnTo>
                  <a:lnTo>
                    <a:pt x="13" y="78"/>
                  </a:lnTo>
                  <a:lnTo>
                    <a:pt x="4" y="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8" y="4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74"/>
            <p:cNvSpPr>
              <a:spLocks/>
            </p:cNvSpPr>
            <p:nvPr/>
          </p:nvSpPr>
          <p:spPr bwMode="auto">
            <a:xfrm>
              <a:off x="3260966" y="4805609"/>
              <a:ext cx="287335" cy="125424"/>
            </a:xfrm>
            <a:custGeom>
              <a:avLst/>
              <a:gdLst>
                <a:gd name="T0" fmla="*/ 64 w 126"/>
                <a:gd name="T1" fmla="*/ 0 h 55"/>
                <a:gd name="T2" fmla="*/ 82 w 126"/>
                <a:gd name="T3" fmla="*/ 3 h 55"/>
                <a:gd name="T4" fmla="*/ 98 w 126"/>
                <a:gd name="T5" fmla="*/ 10 h 55"/>
                <a:gd name="T6" fmla="*/ 111 w 126"/>
                <a:gd name="T7" fmla="*/ 22 h 55"/>
                <a:gd name="T8" fmla="*/ 121 w 126"/>
                <a:gd name="T9" fmla="*/ 38 h 55"/>
                <a:gd name="T10" fmla="*/ 126 w 126"/>
                <a:gd name="T11" fmla="*/ 55 h 55"/>
                <a:gd name="T12" fmla="*/ 0 w 126"/>
                <a:gd name="T13" fmla="*/ 55 h 55"/>
                <a:gd name="T14" fmla="*/ 5 w 126"/>
                <a:gd name="T15" fmla="*/ 38 h 55"/>
                <a:gd name="T16" fmla="*/ 14 w 126"/>
                <a:gd name="T17" fmla="*/ 22 h 55"/>
                <a:gd name="T18" fmla="*/ 28 w 126"/>
                <a:gd name="T19" fmla="*/ 10 h 55"/>
                <a:gd name="T20" fmla="*/ 45 w 126"/>
                <a:gd name="T21" fmla="*/ 3 h 55"/>
                <a:gd name="T22" fmla="*/ 64 w 126"/>
                <a:gd name="T2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" h="55">
                  <a:moveTo>
                    <a:pt x="64" y="0"/>
                  </a:moveTo>
                  <a:lnTo>
                    <a:pt x="82" y="3"/>
                  </a:lnTo>
                  <a:lnTo>
                    <a:pt x="98" y="10"/>
                  </a:lnTo>
                  <a:lnTo>
                    <a:pt x="111" y="22"/>
                  </a:lnTo>
                  <a:lnTo>
                    <a:pt x="121" y="38"/>
                  </a:lnTo>
                  <a:lnTo>
                    <a:pt x="126" y="55"/>
                  </a:lnTo>
                  <a:lnTo>
                    <a:pt x="0" y="55"/>
                  </a:lnTo>
                  <a:lnTo>
                    <a:pt x="5" y="38"/>
                  </a:lnTo>
                  <a:lnTo>
                    <a:pt x="14" y="22"/>
                  </a:lnTo>
                  <a:lnTo>
                    <a:pt x="28" y="10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75"/>
            <p:cNvSpPr>
              <a:spLocks/>
            </p:cNvSpPr>
            <p:nvPr/>
          </p:nvSpPr>
          <p:spPr bwMode="auto">
            <a:xfrm>
              <a:off x="3630397" y="4566164"/>
              <a:ext cx="205239" cy="207519"/>
            </a:xfrm>
            <a:custGeom>
              <a:avLst/>
              <a:gdLst>
                <a:gd name="T0" fmla="*/ 45 w 90"/>
                <a:gd name="T1" fmla="*/ 0 h 91"/>
                <a:gd name="T2" fmla="*/ 62 w 90"/>
                <a:gd name="T3" fmla="*/ 4 h 91"/>
                <a:gd name="T4" fmla="*/ 77 w 90"/>
                <a:gd name="T5" fmla="*/ 14 h 91"/>
                <a:gd name="T6" fmla="*/ 88 w 90"/>
                <a:gd name="T7" fmla="*/ 28 h 91"/>
                <a:gd name="T8" fmla="*/ 90 w 90"/>
                <a:gd name="T9" fmla="*/ 46 h 91"/>
                <a:gd name="T10" fmla="*/ 88 w 90"/>
                <a:gd name="T11" fmla="*/ 63 h 91"/>
                <a:gd name="T12" fmla="*/ 77 w 90"/>
                <a:gd name="T13" fmla="*/ 78 h 91"/>
                <a:gd name="T14" fmla="*/ 62 w 90"/>
                <a:gd name="T15" fmla="*/ 88 h 91"/>
                <a:gd name="T16" fmla="*/ 45 w 90"/>
                <a:gd name="T17" fmla="*/ 91 h 91"/>
                <a:gd name="T18" fmla="*/ 28 w 90"/>
                <a:gd name="T19" fmla="*/ 88 h 91"/>
                <a:gd name="T20" fmla="*/ 13 w 90"/>
                <a:gd name="T21" fmla="*/ 78 h 91"/>
                <a:gd name="T22" fmla="*/ 4 w 90"/>
                <a:gd name="T23" fmla="*/ 63 h 91"/>
                <a:gd name="T24" fmla="*/ 0 w 90"/>
                <a:gd name="T25" fmla="*/ 46 h 91"/>
                <a:gd name="T26" fmla="*/ 4 w 90"/>
                <a:gd name="T27" fmla="*/ 28 h 91"/>
                <a:gd name="T28" fmla="*/ 13 w 90"/>
                <a:gd name="T29" fmla="*/ 14 h 91"/>
                <a:gd name="T30" fmla="*/ 28 w 90"/>
                <a:gd name="T31" fmla="*/ 4 h 91"/>
                <a:gd name="T32" fmla="*/ 45 w 90"/>
                <a:gd name="T3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91">
                  <a:moveTo>
                    <a:pt x="45" y="0"/>
                  </a:moveTo>
                  <a:lnTo>
                    <a:pt x="62" y="4"/>
                  </a:lnTo>
                  <a:lnTo>
                    <a:pt x="77" y="14"/>
                  </a:lnTo>
                  <a:lnTo>
                    <a:pt x="88" y="28"/>
                  </a:lnTo>
                  <a:lnTo>
                    <a:pt x="90" y="46"/>
                  </a:lnTo>
                  <a:lnTo>
                    <a:pt x="88" y="63"/>
                  </a:lnTo>
                  <a:lnTo>
                    <a:pt x="77" y="78"/>
                  </a:lnTo>
                  <a:lnTo>
                    <a:pt x="62" y="88"/>
                  </a:lnTo>
                  <a:lnTo>
                    <a:pt x="45" y="91"/>
                  </a:lnTo>
                  <a:lnTo>
                    <a:pt x="28" y="88"/>
                  </a:lnTo>
                  <a:lnTo>
                    <a:pt x="13" y="78"/>
                  </a:lnTo>
                  <a:lnTo>
                    <a:pt x="4" y="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8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76"/>
            <p:cNvSpPr>
              <a:spLocks/>
            </p:cNvSpPr>
            <p:nvPr/>
          </p:nvSpPr>
          <p:spPr bwMode="auto">
            <a:xfrm>
              <a:off x="3587069" y="4805609"/>
              <a:ext cx="291896" cy="125424"/>
            </a:xfrm>
            <a:custGeom>
              <a:avLst/>
              <a:gdLst>
                <a:gd name="T0" fmla="*/ 64 w 128"/>
                <a:gd name="T1" fmla="*/ 0 h 55"/>
                <a:gd name="T2" fmla="*/ 83 w 128"/>
                <a:gd name="T3" fmla="*/ 3 h 55"/>
                <a:gd name="T4" fmla="*/ 99 w 128"/>
                <a:gd name="T5" fmla="*/ 10 h 55"/>
                <a:gd name="T6" fmla="*/ 113 w 128"/>
                <a:gd name="T7" fmla="*/ 22 h 55"/>
                <a:gd name="T8" fmla="*/ 123 w 128"/>
                <a:gd name="T9" fmla="*/ 38 h 55"/>
                <a:gd name="T10" fmla="*/ 128 w 128"/>
                <a:gd name="T11" fmla="*/ 55 h 55"/>
                <a:gd name="T12" fmla="*/ 0 w 128"/>
                <a:gd name="T13" fmla="*/ 55 h 55"/>
                <a:gd name="T14" fmla="*/ 6 w 128"/>
                <a:gd name="T15" fmla="*/ 38 h 55"/>
                <a:gd name="T16" fmla="*/ 16 w 128"/>
                <a:gd name="T17" fmla="*/ 22 h 55"/>
                <a:gd name="T18" fmla="*/ 29 w 128"/>
                <a:gd name="T19" fmla="*/ 10 h 55"/>
                <a:gd name="T20" fmla="*/ 45 w 128"/>
                <a:gd name="T21" fmla="*/ 3 h 55"/>
                <a:gd name="T22" fmla="*/ 64 w 128"/>
                <a:gd name="T2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55">
                  <a:moveTo>
                    <a:pt x="64" y="0"/>
                  </a:moveTo>
                  <a:lnTo>
                    <a:pt x="83" y="3"/>
                  </a:lnTo>
                  <a:lnTo>
                    <a:pt x="99" y="10"/>
                  </a:lnTo>
                  <a:lnTo>
                    <a:pt x="113" y="22"/>
                  </a:lnTo>
                  <a:lnTo>
                    <a:pt x="123" y="38"/>
                  </a:lnTo>
                  <a:lnTo>
                    <a:pt x="128" y="55"/>
                  </a:lnTo>
                  <a:lnTo>
                    <a:pt x="0" y="55"/>
                  </a:lnTo>
                  <a:lnTo>
                    <a:pt x="6" y="38"/>
                  </a:lnTo>
                  <a:lnTo>
                    <a:pt x="16" y="22"/>
                  </a:lnTo>
                  <a:lnTo>
                    <a:pt x="29" y="10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77"/>
            <p:cNvSpPr>
              <a:spLocks/>
            </p:cNvSpPr>
            <p:nvPr/>
          </p:nvSpPr>
          <p:spPr bwMode="auto">
            <a:xfrm>
              <a:off x="3961060" y="4566164"/>
              <a:ext cx="205239" cy="207519"/>
            </a:xfrm>
            <a:custGeom>
              <a:avLst/>
              <a:gdLst>
                <a:gd name="T0" fmla="*/ 45 w 90"/>
                <a:gd name="T1" fmla="*/ 0 h 91"/>
                <a:gd name="T2" fmla="*/ 62 w 90"/>
                <a:gd name="T3" fmla="*/ 4 h 91"/>
                <a:gd name="T4" fmla="*/ 77 w 90"/>
                <a:gd name="T5" fmla="*/ 14 h 91"/>
                <a:gd name="T6" fmla="*/ 86 w 90"/>
                <a:gd name="T7" fmla="*/ 28 h 91"/>
                <a:gd name="T8" fmla="*/ 90 w 90"/>
                <a:gd name="T9" fmla="*/ 46 h 91"/>
                <a:gd name="T10" fmla="*/ 86 w 90"/>
                <a:gd name="T11" fmla="*/ 63 h 91"/>
                <a:gd name="T12" fmla="*/ 77 w 90"/>
                <a:gd name="T13" fmla="*/ 78 h 91"/>
                <a:gd name="T14" fmla="*/ 62 w 90"/>
                <a:gd name="T15" fmla="*/ 88 h 91"/>
                <a:gd name="T16" fmla="*/ 45 w 90"/>
                <a:gd name="T17" fmla="*/ 91 h 91"/>
                <a:gd name="T18" fmla="*/ 26 w 90"/>
                <a:gd name="T19" fmla="*/ 88 h 91"/>
                <a:gd name="T20" fmla="*/ 12 w 90"/>
                <a:gd name="T21" fmla="*/ 78 h 91"/>
                <a:gd name="T22" fmla="*/ 2 w 90"/>
                <a:gd name="T23" fmla="*/ 63 h 91"/>
                <a:gd name="T24" fmla="*/ 0 w 90"/>
                <a:gd name="T25" fmla="*/ 46 h 91"/>
                <a:gd name="T26" fmla="*/ 2 w 90"/>
                <a:gd name="T27" fmla="*/ 28 h 91"/>
                <a:gd name="T28" fmla="*/ 12 w 90"/>
                <a:gd name="T29" fmla="*/ 14 h 91"/>
                <a:gd name="T30" fmla="*/ 26 w 90"/>
                <a:gd name="T31" fmla="*/ 4 h 91"/>
                <a:gd name="T32" fmla="*/ 45 w 90"/>
                <a:gd name="T3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91">
                  <a:moveTo>
                    <a:pt x="45" y="0"/>
                  </a:moveTo>
                  <a:lnTo>
                    <a:pt x="62" y="4"/>
                  </a:lnTo>
                  <a:lnTo>
                    <a:pt x="77" y="14"/>
                  </a:lnTo>
                  <a:lnTo>
                    <a:pt x="86" y="28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8"/>
                  </a:lnTo>
                  <a:lnTo>
                    <a:pt x="62" y="88"/>
                  </a:lnTo>
                  <a:lnTo>
                    <a:pt x="45" y="91"/>
                  </a:lnTo>
                  <a:lnTo>
                    <a:pt x="26" y="88"/>
                  </a:lnTo>
                  <a:lnTo>
                    <a:pt x="12" y="78"/>
                  </a:lnTo>
                  <a:lnTo>
                    <a:pt x="2" y="63"/>
                  </a:lnTo>
                  <a:lnTo>
                    <a:pt x="0" y="46"/>
                  </a:lnTo>
                  <a:lnTo>
                    <a:pt x="2" y="28"/>
                  </a:lnTo>
                  <a:lnTo>
                    <a:pt x="12" y="14"/>
                  </a:lnTo>
                  <a:lnTo>
                    <a:pt x="26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78"/>
            <p:cNvSpPr>
              <a:spLocks/>
            </p:cNvSpPr>
            <p:nvPr/>
          </p:nvSpPr>
          <p:spPr bwMode="auto">
            <a:xfrm>
              <a:off x="3917731" y="4805609"/>
              <a:ext cx="287335" cy="125424"/>
            </a:xfrm>
            <a:custGeom>
              <a:avLst/>
              <a:gdLst>
                <a:gd name="T0" fmla="*/ 64 w 126"/>
                <a:gd name="T1" fmla="*/ 0 h 55"/>
                <a:gd name="T2" fmla="*/ 83 w 126"/>
                <a:gd name="T3" fmla="*/ 3 h 55"/>
                <a:gd name="T4" fmla="*/ 98 w 126"/>
                <a:gd name="T5" fmla="*/ 10 h 55"/>
                <a:gd name="T6" fmla="*/ 112 w 126"/>
                <a:gd name="T7" fmla="*/ 22 h 55"/>
                <a:gd name="T8" fmla="*/ 121 w 126"/>
                <a:gd name="T9" fmla="*/ 38 h 55"/>
                <a:gd name="T10" fmla="*/ 126 w 126"/>
                <a:gd name="T11" fmla="*/ 55 h 55"/>
                <a:gd name="T12" fmla="*/ 0 w 126"/>
                <a:gd name="T13" fmla="*/ 55 h 55"/>
                <a:gd name="T14" fmla="*/ 5 w 126"/>
                <a:gd name="T15" fmla="*/ 38 h 55"/>
                <a:gd name="T16" fmla="*/ 15 w 126"/>
                <a:gd name="T17" fmla="*/ 22 h 55"/>
                <a:gd name="T18" fmla="*/ 28 w 126"/>
                <a:gd name="T19" fmla="*/ 10 h 55"/>
                <a:gd name="T20" fmla="*/ 45 w 126"/>
                <a:gd name="T21" fmla="*/ 3 h 55"/>
                <a:gd name="T22" fmla="*/ 64 w 126"/>
                <a:gd name="T2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" h="55">
                  <a:moveTo>
                    <a:pt x="64" y="0"/>
                  </a:moveTo>
                  <a:lnTo>
                    <a:pt x="83" y="3"/>
                  </a:lnTo>
                  <a:lnTo>
                    <a:pt x="98" y="10"/>
                  </a:lnTo>
                  <a:lnTo>
                    <a:pt x="112" y="22"/>
                  </a:lnTo>
                  <a:lnTo>
                    <a:pt x="121" y="38"/>
                  </a:lnTo>
                  <a:lnTo>
                    <a:pt x="126" y="55"/>
                  </a:lnTo>
                  <a:lnTo>
                    <a:pt x="0" y="55"/>
                  </a:lnTo>
                  <a:lnTo>
                    <a:pt x="5" y="38"/>
                  </a:lnTo>
                  <a:lnTo>
                    <a:pt x="15" y="22"/>
                  </a:lnTo>
                  <a:lnTo>
                    <a:pt x="28" y="10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79"/>
            <p:cNvSpPr>
              <a:spLocks/>
            </p:cNvSpPr>
            <p:nvPr/>
          </p:nvSpPr>
          <p:spPr bwMode="auto">
            <a:xfrm>
              <a:off x="2930304" y="4978922"/>
              <a:ext cx="275932" cy="369430"/>
            </a:xfrm>
            <a:custGeom>
              <a:avLst/>
              <a:gdLst>
                <a:gd name="T0" fmla="*/ 14 w 121"/>
                <a:gd name="T1" fmla="*/ 0 h 162"/>
                <a:gd name="T2" fmla="*/ 109 w 121"/>
                <a:gd name="T3" fmla="*/ 0 h 162"/>
                <a:gd name="T4" fmla="*/ 113 w 121"/>
                <a:gd name="T5" fmla="*/ 1 h 162"/>
                <a:gd name="T6" fmla="*/ 115 w 121"/>
                <a:gd name="T7" fmla="*/ 1 h 162"/>
                <a:gd name="T8" fmla="*/ 118 w 121"/>
                <a:gd name="T9" fmla="*/ 3 h 162"/>
                <a:gd name="T10" fmla="*/ 119 w 121"/>
                <a:gd name="T11" fmla="*/ 4 h 162"/>
                <a:gd name="T12" fmla="*/ 121 w 121"/>
                <a:gd name="T13" fmla="*/ 7 h 162"/>
                <a:gd name="T14" fmla="*/ 121 w 121"/>
                <a:gd name="T15" fmla="*/ 11 h 162"/>
                <a:gd name="T16" fmla="*/ 121 w 121"/>
                <a:gd name="T17" fmla="*/ 29 h 162"/>
                <a:gd name="T18" fmla="*/ 105 w 121"/>
                <a:gd name="T19" fmla="*/ 29 h 162"/>
                <a:gd name="T20" fmla="*/ 102 w 121"/>
                <a:gd name="T21" fmla="*/ 28 h 162"/>
                <a:gd name="T22" fmla="*/ 100 w 121"/>
                <a:gd name="T23" fmla="*/ 27 h 162"/>
                <a:gd name="T24" fmla="*/ 97 w 121"/>
                <a:gd name="T25" fmla="*/ 24 h 162"/>
                <a:gd name="T26" fmla="*/ 97 w 121"/>
                <a:gd name="T27" fmla="*/ 21 h 162"/>
                <a:gd name="T28" fmla="*/ 97 w 121"/>
                <a:gd name="T29" fmla="*/ 20 h 162"/>
                <a:gd name="T30" fmla="*/ 96 w 121"/>
                <a:gd name="T31" fmla="*/ 19 h 162"/>
                <a:gd name="T32" fmla="*/ 93 w 121"/>
                <a:gd name="T33" fmla="*/ 19 h 162"/>
                <a:gd name="T34" fmla="*/ 80 w 121"/>
                <a:gd name="T35" fmla="*/ 19 h 162"/>
                <a:gd name="T36" fmla="*/ 78 w 121"/>
                <a:gd name="T37" fmla="*/ 19 h 162"/>
                <a:gd name="T38" fmla="*/ 77 w 121"/>
                <a:gd name="T39" fmla="*/ 20 h 162"/>
                <a:gd name="T40" fmla="*/ 76 w 121"/>
                <a:gd name="T41" fmla="*/ 21 h 162"/>
                <a:gd name="T42" fmla="*/ 76 w 121"/>
                <a:gd name="T43" fmla="*/ 23 h 162"/>
                <a:gd name="T44" fmla="*/ 76 w 121"/>
                <a:gd name="T45" fmla="*/ 142 h 162"/>
                <a:gd name="T46" fmla="*/ 76 w 121"/>
                <a:gd name="T47" fmla="*/ 144 h 162"/>
                <a:gd name="T48" fmla="*/ 76 w 121"/>
                <a:gd name="T49" fmla="*/ 145 h 162"/>
                <a:gd name="T50" fmla="*/ 78 w 121"/>
                <a:gd name="T51" fmla="*/ 146 h 162"/>
                <a:gd name="T52" fmla="*/ 82 w 121"/>
                <a:gd name="T53" fmla="*/ 150 h 162"/>
                <a:gd name="T54" fmla="*/ 85 w 121"/>
                <a:gd name="T55" fmla="*/ 153 h 162"/>
                <a:gd name="T56" fmla="*/ 85 w 121"/>
                <a:gd name="T57" fmla="*/ 157 h 162"/>
                <a:gd name="T58" fmla="*/ 85 w 121"/>
                <a:gd name="T59" fmla="*/ 162 h 162"/>
                <a:gd name="T60" fmla="*/ 37 w 121"/>
                <a:gd name="T61" fmla="*/ 162 h 162"/>
                <a:gd name="T62" fmla="*/ 37 w 121"/>
                <a:gd name="T63" fmla="*/ 157 h 162"/>
                <a:gd name="T64" fmla="*/ 37 w 121"/>
                <a:gd name="T65" fmla="*/ 153 h 162"/>
                <a:gd name="T66" fmla="*/ 40 w 121"/>
                <a:gd name="T67" fmla="*/ 150 h 162"/>
                <a:gd name="T68" fmla="*/ 44 w 121"/>
                <a:gd name="T69" fmla="*/ 146 h 162"/>
                <a:gd name="T70" fmla="*/ 46 w 121"/>
                <a:gd name="T71" fmla="*/ 145 h 162"/>
                <a:gd name="T72" fmla="*/ 46 w 121"/>
                <a:gd name="T73" fmla="*/ 144 h 162"/>
                <a:gd name="T74" fmla="*/ 46 w 121"/>
                <a:gd name="T75" fmla="*/ 142 h 162"/>
                <a:gd name="T76" fmla="*/ 46 w 121"/>
                <a:gd name="T77" fmla="*/ 21 h 162"/>
                <a:gd name="T78" fmla="*/ 46 w 121"/>
                <a:gd name="T79" fmla="*/ 20 h 162"/>
                <a:gd name="T80" fmla="*/ 45 w 121"/>
                <a:gd name="T81" fmla="*/ 20 h 162"/>
                <a:gd name="T82" fmla="*/ 42 w 121"/>
                <a:gd name="T83" fmla="*/ 19 h 162"/>
                <a:gd name="T84" fmla="*/ 30 w 121"/>
                <a:gd name="T85" fmla="*/ 19 h 162"/>
                <a:gd name="T86" fmla="*/ 28 w 121"/>
                <a:gd name="T87" fmla="*/ 20 h 162"/>
                <a:gd name="T88" fmla="*/ 26 w 121"/>
                <a:gd name="T89" fmla="*/ 20 h 162"/>
                <a:gd name="T90" fmla="*/ 25 w 121"/>
                <a:gd name="T91" fmla="*/ 21 h 162"/>
                <a:gd name="T92" fmla="*/ 25 w 121"/>
                <a:gd name="T93" fmla="*/ 25 h 162"/>
                <a:gd name="T94" fmla="*/ 22 w 121"/>
                <a:gd name="T95" fmla="*/ 27 h 162"/>
                <a:gd name="T96" fmla="*/ 21 w 121"/>
                <a:gd name="T97" fmla="*/ 28 h 162"/>
                <a:gd name="T98" fmla="*/ 17 w 121"/>
                <a:gd name="T99" fmla="*/ 29 h 162"/>
                <a:gd name="T100" fmla="*/ 13 w 121"/>
                <a:gd name="T101" fmla="*/ 29 h 162"/>
                <a:gd name="T102" fmla="*/ 0 w 121"/>
                <a:gd name="T103" fmla="*/ 29 h 162"/>
                <a:gd name="T104" fmla="*/ 0 w 121"/>
                <a:gd name="T105" fmla="*/ 9 h 162"/>
                <a:gd name="T106" fmla="*/ 1 w 121"/>
                <a:gd name="T107" fmla="*/ 7 h 162"/>
                <a:gd name="T108" fmla="*/ 1 w 121"/>
                <a:gd name="T109" fmla="*/ 4 h 162"/>
                <a:gd name="T110" fmla="*/ 4 w 121"/>
                <a:gd name="T111" fmla="*/ 3 h 162"/>
                <a:gd name="T112" fmla="*/ 6 w 121"/>
                <a:gd name="T113" fmla="*/ 1 h 162"/>
                <a:gd name="T114" fmla="*/ 10 w 121"/>
                <a:gd name="T115" fmla="*/ 1 h 162"/>
                <a:gd name="T116" fmla="*/ 14 w 121"/>
                <a:gd name="T11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1" h="162">
                  <a:moveTo>
                    <a:pt x="14" y="0"/>
                  </a:moveTo>
                  <a:lnTo>
                    <a:pt x="109" y="0"/>
                  </a:lnTo>
                  <a:lnTo>
                    <a:pt x="113" y="1"/>
                  </a:lnTo>
                  <a:lnTo>
                    <a:pt x="115" y="1"/>
                  </a:lnTo>
                  <a:lnTo>
                    <a:pt x="118" y="3"/>
                  </a:lnTo>
                  <a:lnTo>
                    <a:pt x="119" y="4"/>
                  </a:lnTo>
                  <a:lnTo>
                    <a:pt x="121" y="7"/>
                  </a:lnTo>
                  <a:lnTo>
                    <a:pt x="121" y="11"/>
                  </a:lnTo>
                  <a:lnTo>
                    <a:pt x="121" y="29"/>
                  </a:lnTo>
                  <a:lnTo>
                    <a:pt x="105" y="29"/>
                  </a:lnTo>
                  <a:lnTo>
                    <a:pt x="102" y="28"/>
                  </a:lnTo>
                  <a:lnTo>
                    <a:pt x="100" y="27"/>
                  </a:lnTo>
                  <a:lnTo>
                    <a:pt x="97" y="24"/>
                  </a:lnTo>
                  <a:lnTo>
                    <a:pt x="97" y="21"/>
                  </a:lnTo>
                  <a:lnTo>
                    <a:pt x="97" y="20"/>
                  </a:lnTo>
                  <a:lnTo>
                    <a:pt x="96" y="19"/>
                  </a:lnTo>
                  <a:lnTo>
                    <a:pt x="93" y="19"/>
                  </a:lnTo>
                  <a:lnTo>
                    <a:pt x="80" y="19"/>
                  </a:lnTo>
                  <a:lnTo>
                    <a:pt x="78" y="19"/>
                  </a:lnTo>
                  <a:lnTo>
                    <a:pt x="77" y="20"/>
                  </a:lnTo>
                  <a:lnTo>
                    <a:pt x="76" y="21"/>
                  </a:lnTo>
                  <a:lnTo>
                    <a:pt x="76" y="23"/>
                  </a:lnTo>
                  <a:lnTo>
                    <a:pt x="76" y="142"/>
                  </a:lnTo>
                  <a:lnTo>
                    <a:pt x="76" y="144"/>
                  </a:lnTo>
                  <a:lnTo>
                    <a:pt x="76" y="145"/>
                  </a:lnTo>
                  <a:lnTo>
                    <a:pt x="78" y="146"/>
                  </a:lnTo>
                  <a:lnTo>
                    <a:pt x="82" y="150"/>
                  </a:lnTo>
                  <a:lnTo>
                    <a:pt x="85" y="153"/>
                  </a:lnTo>
                  <a:lnTo>
                    <a:pt x="85" y="157"/>
                  </a:lnTo>
                  <a:lnTo>
                    <a:pt x="85" y="162"/>
                  </a:lnTo>
                  <a:lnTo>
                    <a:pt x="37" y="162"/>
                  </a:lnTo>
                  <a:lnTo>
                    <a:pt x="37" y="157"/>
                  </a:lnTo>
                  <a:lnTo>
                    <a:pt x="37" y="153"/>
                  </a:lnTo>
                  <a:lnTo>
                    <a:pt x="40" y="150"/>
                  </a:lnTo>
                  <a:lnTo>
                    <a:pt x="44" y="146"/>
                  </a:lnTo>
                  <a:lnTo>
                    <a:pt x="46" y="145"/>
                  </a:lnTo>
                  <a:lnTo>
                    <a:pt x="46" y="144"/>
                  </a:lnTo>
                  <a:lnTo>
                    <a:pt x="46" y="142"/>
                  </a:lnTo>
                  <a:lnTo>
                    <a:pt x="46" y="21"/>
                  </a:lnTo>
                  <a:lnTo>
                    <a:pt x="46" y="20"/>
                  </a:lnTo>
                  <a:lnTo>
                    <a:pt x="45" y="20"/>
                  </a:lnTo>
                  <a:lnTo>
                    <a:pt x="42" y="19"/>
                  </a:lnTo>
                  <a:lnTo>
                    <a:pt x="30" y="19"/>
                  </a:lnTo>
                  <a:lnTo>
                    <a:pt x="28" y="20"/>
                  </a:lnTo>
                  <a:lnTo>
                    <a:pt x="26" y="20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21" y="28"/>
                  </a:lnTo>
                  <a:lnTo>
                    <a:pt x="17" y="29"/>
                  </a:lnTo>
                  <a:lnTo>
                    <a:pt x="13" y="29"/>
                  </a:lnTo>
                  <a:lnTo>
                    <a:pt x="0" y="29"/>
                  </a:lnTo>
                  <a:lnTo>
                    <a:pt x="0" y="9"/>
                  </a:lnTo>
                  <a:lnTo>
                    <a:pt x="1" y="7"/>
                  </a:lnTo>
                  <a:lnTo>
                    <a:pt x="1" y="4"/>
                  </a:lnTo>
                  <a:lnTo>
                    <a:pt x="4" y="3"/>
                  </a:lnTo>
                  <a:lnTo>
                    <a:pt x="6" y="1"/>
                  </a:lnTo>
                  <a:lnTo>
                    <a:pt x="1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80"/>
            <p:cNvSpPr>
              <a:spLocks/>
            </p:cNvSpPr>
            <p:nvPr/>
          </p:nvSpPr>
          <p:spPr bwMode="auto">
            <a:xfrm>
              <a:off x="3242723" y="4981203"/>
              <a:ext cx="223483" cy="367150"/>
            </a:xfrm>
            <a:custGeom>
              <a:avLst/>
              <a:gdLst>
                <a:gd name="T0" fmla="*/ 90 w 98"/>
                <a:gd name="T1" fmla="*/ 0 h 161"/>
                <a:gd name="T2" fmla="*/ 95 w 98"/>
                <a:gd name="T3" fmla="*/ 2 h 161"/>
                <a:gd name="T4" fmla="*/ 98 w 98"/>
                <a:gd name="T5" fmla="*/ 4 h 161"/>
                <a:gd name="T6" fmla="*/ 87 w 98"/>
                <a:gd name="T7" fmla="*/ 28 h 161"/>
                <a:gd name="T8" fmla="*/ 77 w 98"/>
                <a:gd name="T9" fmla="*/ 27 h 161"/>
                <a:gd name="T10" fmla="*/ 73 w 98"/>
                <a:gd name="T11" fmla="*/ 24 h 161"/>
                <a:gd name="T12" fmla="*/ 72 w 98"/>
                <a:gd name="T13" fmla="*/ 19 h 161"/>
                <a:gd name="T14" fmla="*/ 69 w 98"/>
                <a:gd name="T15" fmla="*/ 18 h 161"/>
                <a:gd name="T16" fmla="*/ 38 w 98"/>
                <a:gd name="T17" fmla="*/ 19 h 161"/>
                <a:gd name="T18" fmla="*/ 37 w 98"/>
                <a:gd name="T19" fmla="*/ 22 h 161"/>
                <a:gd name="T20" fmla="*/ 37 w 98"/>
                <a:gd name="T21" fmla="*/ 68 h 161"/>
                <a:gd name="T22" fmla="*/ 41 w 98"/>
                <a:gd name="T23" fmla="*/ 70 h 161"/>
                <a:gd name="T24" fmla="*/ 78 w 98"/>
                <a:gd name="T25" fmla="*/ 70 h 161"/>
                <a:gd name="T26" fmla="*/ 81 w 98"/>
                <a:gd name="T27" fmla="*/ 72 h 161"/>
                <a:gd name="T28" fmla="*/ 79 w 98"/>
                <a:gd name="T29" fmla="*/ 87 h 161"/>
                <a:gd name="T30" fmla="*/ 76 w 98"/>
                <a:gd name="T31" fmla="*/ 88 h 161"/>
                <a:gd name="T32" fmla="*/ 40 w 98"/>
                <a:gd name="T33" fmla="*/ 88 h 161"/>
                <a:gd name="T34" fmla="*/ 37 w 98"/>
                <a:gd name="T35" fmla="*/ 91 h 161"/>
                <a:gd name="T36" fmla="*/ 37 w 98"/>
                <a:gd name="T37" fmla="*/ 143 h 161"/>
                <a:gd name="T38" fmla="*/ 41 w 98"/>
                <a:gd name="T39" fmla="*/ 144 h 161"/>
                <a:gd name="T40" fmla="*/ 72 w 98"/>
                <a:gd name="T41" fmla="*/ 144 h 161"/>
                <a:gd name="T42" fmla="*/ 73 w 98"/>
                <a:gd name="T43" fmla="*/ 141 h 161"/>
                <a:gd name="T44" fmla="*/ 74 w 98"/>
                <a:gd name="T45" fmla="*/ 137 h 161"/>
                <a:gd name="T46" fmla="*/ 81 w 98"/>
                <a:gd name="T47" fmla="*/ 135 h 161"/>
                <a:gd name="T48" fmla="*/ 98 w 98"/>
                <a:gd name="T49" fmla="*/ 133 h 161"/>
                <a:gd name="T50" fmla="*/ 97 w 98"/>
                <a:gd name="T51" fmla="*/ 159 h 161"/>
                <a:gd name="T52" fmla="*/ 93 w 98"/>
                <a:gd name="T53" fmla="*/ 161 h 161"/>
                <a:gd name="T54" fmla="*/ 0 w 98"/>
                <a:gd name="T55" fmla="*/ 161 h 161"/>
                <a:gd name="T56" fmla="*/ 0 w 98"/>
                <a:gd name="T57" fmla="*/ 152 h 161"/>
                <a:gd name="T58" fmla="*/ 2 w 98"/>
                <a:gd name="T59" fmla="*/ 147 h 161"/>
                <a:gd name="T60" fmla="*/ 8 w 98"/>
                <a:gd name="T61" fmla="*/ 144 h 161"/>
                <a:gd name="T62" fmla="*/ 9 w 98"/>
                <a:gd name="T63" fmla="*/ 140 h 161"/>
                <a:gd name="T64" fmla="*/ 9 w 98"/>
                <a:gd name="T65" fmla="*/ 19 h 161"/>
                <a:gd name="T66" fmla="*/ 5 w 98"/>
                <a:gd name="T67" fmla="*/ 16 h 161"/>
                <a:gd name="T68" fmla="*/ 1 w 98"/>
                <a:gd name="T69" fmla="*/ 12 h 161"/>
                <a:gd name="T70" fmla="*/ 0 w 98"/>
                <a:gd name="T7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8" h="161">
                  <a:moveTo>
                    <a:pt x="0" y="0"/>
                  </a:moveTo>
                  <a:lnTo>
                    <a:pt x="90" y="0"/>
                  </a:lnTo>
                  <a:lnTo>
                    <a:pt x="94" y="0"/>
                  </a:lnTo>
                  <a:lnTo>
                    <a:pt x="95" y="2"/>
                  </a:lnTo>
                  <a:lnTo>
                    <a:pt x="97" y="3"/>
                  </a:lnTo>
                  <a:lnTo>
                    <a:pt x="98" y="4"/>
                  </a:lnTo>
                  <a:lnTo>
                    <a:pt x="98" y="28"/>
                  </a:lnTo>
                  <a:lnTo>
                    <a:pt x="87" y="28"/>
                  </a:lnTo>
                  <a:lnTo>
                    <a:pt x="82" y="27"/>
                  </a:lnTo>
                  <a:lnTo>
                    <a:pt x="77" y="27"/>
                  </a:lnTo>
                  <a:lnTo>
                    <a:pt x="74" y="26"/>
                  </a:lnTo>
                  <a:lnTo>
                    <a:pt x="73" y="24"/>
                  </a:lnTo>
                  <a:lnTo>
                    <a:pt x="73" y="22"/>
                  </a:lnTo>
                  <a:lnTo>
                    <a:pt x="72" y="19"/>
                  </a:lnTo>
                  <a:lnTo>
                    <a:pt x="70" y="18"/>
                  </a:lnTo>
                  <a:lnTo>
                    <a:pt x="69" y="18"/>
                  </a:lnTo>
                  <a:lnTo>
                    <a:pt x="41" y="18"/>
                  </a:lnTo>
                  <a:lnTo>
                    <a:pt x="38" y="19"/>
                  </a:lnTo>
                  <a:lnTo>
                    <a:pt x="37" y="20"/>
                  </a:lnTo>
                  <a:lnTo>
                    <a:pt x="37" y="22"/>
                  </a:lnTo>
                  <a:lnTo>
                    <a:pt x="37" y="67"/>
                  </a:lnTo>
                  <a:lnTo>
                    <a:pt x="37" y="68"/>
                  </a:lnTo>
                  <a:lnTo>
                    <a:pt x="40" y="70"/>
                  </a:lnTo>
                  <a:lnTo>
                    <a:pt x="41" y="70"/>
                  </a:lnTo>
                  <a:lnTo>
                    <a:pt x="76" y="70"/>
                  </a:lnTo>
                  <a:lnTo>
                    <a:pt x="78" y="70"/>
                  </a:lnTo>
                  <a:lnTo>
                    <a:pt x="79" y="71"/>
                  </a:lnTo>
                  <a:lnTo>
                    <a:pt x="81" y="72"/>
                  </a:lnTo>
                  <a:lnTo>
                    <a:pt x="81" y="84"/>
                  </a:lnTo>
                  <a:lnTo>
                    <a:pt x="79" y="87"/>
                  </a:lnTo>
                  <a:lnTo>
                    <a:pt x="78" y="87"/>
                  </a:lnTo>
                  <a:lnTo>
                    <a:pt x="76" y="88"/>
                  </a:lnTo>
                  <a:lnTo>
                    <a:pt x="41" y="88"/>
                  </a:lnTo>
                  <a:lnTo>
                    <a:pt x="40" y="88"/>
                  </a:lnTo>
                  <a:lnTo>
                    <a:pt x="37" y="90"/>
                  </a:lnTo>
                  <a:lnTo>
                    <a:pt x="37" y="91"/>
                  </a:lnTo>
                  <a:lnTo>
                    <a:pt x="37" y="141"/>
                  </a:lnTo>
                  <a:lnTo>
                    <a:pt x="37" y="143"/>
                  </a:lnTo>
                  <a:lnTo>
                    <a:pt x="38" y="144"/>
                  </a:lnTo>
                  <a:lnTo>
                    <a:pt x="41" y="144"/>
                  </a:lnTo>
                  <a:lnTo>
                    <a:pt x="69" y="144"/>
                  </a:lnTo>
                  <a:lnTo>
                    <a:pt x="72" y="144"/>
                  </a:lnTo>
                  <a:lnTo>
                    <a:pt x="72" y="143"/>
                  </a:lnTo>
                  <a:lnTo>
                    <a:pt x="73" y="141"/>
                  </a:lnTo>
                  <a:lnTo>
                    <a:pt x="73" y="139"/>
                  </a:lnTo>
                  <a:lnTo>
                    <a:pt x="74" y="137"/>
                  </a:lnTo>
                  <a:lnTo>
                    <a:pt x="77" y="136"/>
                  </a:lnTo>
                  <a:lnTo>
                    <a:pt x="81" y="135"/>
                  </a:lnTo>
                  <a:lnTo>
                    <a:pt x="87" y="133"/>
                  </a:lnTo>
                  <a:lnTo>
                    <a:pt x="98" y="133"/>
                  </a:lnTo>
                  <a:lnTo>
                    <a:pt x="98" y="156"/>
                  </a:lnTo>
                  <a:lnTo>
                    <a:pt x="97" y="159"/>
                  </a:lnTo>
                  <a:lnTo>
                    <a:pt x="95" y="160"/>
                  </a:lnTo>
                  <a:lnTo>
                    <a:pt x="93" y="161"/>
                  </a:lnTo>
                  <a:lnTo>
                    <a:pt x="90" y="161"/>
                  </a:lnTo>
                  <a:lnTo>
                    <a:pt x="0" y="161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1" y="149"/>
                  </a:lnTo>
                  <a:lnTo>
                    <a:pt x="2" y="147"/>
                  </a:lnTo>
                  <a:lnTo>
                    <a:pt x="5" y="145"/>
                  </a:lnTo>
                  <a:lnTo>
                    <a:pt x="8" y="144"/>
                  </a:lnTo>
                  <a:lnTo>
                    <a:pt x="9" y="143"/>
                  </a:lnTo>
                  <a:lnTo>
                    <a:pt x="9" y="140"/>
                  </a:lnTo>
                  <a:lnTo>
                    <a:pt x="9" y="22"/>
                  </a:lnTo>
                  <a:lnTo>
                    <a:pt x="9" y="19"/>
                  </a:lnTo>
                  <a:lnTo>
                    <a:pt x="8" y="18"/>
                  </a:lnTo>
                  <a:lnTo>
                    <a:pt x="5" y="16"/>
                  </a:lnTo>
                  <a:lnTo>
                    <a:pt x="2" y="15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81"/>
            <p:cNvSpPr>
              <a:spLocks noEditPoints="1"/>
            </p:cNvSpPr>
            <p:nvPr/>
          </p:nvSpPr>
          <p:spPr bwMode="auto">
            <a:xfrm>
              <a:off x="3493571" y="4981203"/>
              <a:ext cx="291896" cy="367150"/>
            </a:xfrm>
            <a:custGeom>
              <a:avLst/>
              <a:gdLst>
                <a:gd name="T0" fmla="*/ 55 w 128"/>
                <a:gd name="T1" fmla="*/ 60 h 161"/>
                <a:gd name="T2" fmla="*/ 51 w 128"/>
                <a:gd name="T3" fmla="*/ 80 h 161"/>
                <a:gd name="T4" fmla="*/ 48 w 128"/>
                <a:gd name="T5" fmla="*/ 91 h 161"/>
                <a:gd name="T6" fmla="*/ 47 w 128"/>
                <a:gd name="T7" fmla="*/ 97 h 161"/>
                <a:gd name="T8" fmla="*/ 47 w 128"/>
                <a:gd name="T9" fmla="*/ 100 h 161"/>
                <a:gd name="T10" fmla="*/ 49 w 128"/>
                <a:gd name="T11" fmla="*/ 101 h 161"/>
                <a:gd name="T12" fmla="*/ 77 w 128"/>
                <a:gd name="T13" fmla="*/ 103 h 161"/>
                <a:gd name="T14" fmla="*/ 81 w 128"/>
                <a:gd name="T15" fmla="*/ 101 h 161"/>
                <a:gd name="T16" fmla="*/ 81 w 128"/>
                <a:gd name="T17" fmla="*/ 99 h 161"/>
                <a:gd name="T18" fmla="*/ 81 w 128"/>
                <a:gd name="T19" fmla="*/ 95 h 161"/>
                <a:gd name="T20" fmla="*/ 78 w 128"/>
                <a:gd name="T21" fmla="*/ 87 h 161"/>
                <a:gd name="T22" fmla="*/ 76 w 128"/>
                <a:gd name="T23" fmla="*/ 74 h 161"/>
                <a:gd name="T24" fmla="*/ 64 w 128"/>
                <a:gd name="T25" fmla="*/ 23 h 161"/>
                <a:gd name="T26" fmla="*/ 32 w 128"/>
                <a:gd name="T27" fmla="*/ 0 h 161"/>
                <a:gd name="T28" fmla="*/ 76 w 128"/>
                <a:gd name="T29" fmla="*/ 0 h 161"/>
                <a:gd name="T30" fmla="*/ 81 w 128"/>
                <a:gd name="T31" fmla="*/ 3 h 161"/>
                <a:gd name="T32" fmla="*/ 86 w 128"/>
                <a:gd name="T33" fmla="*/ 10 h 161"/>
                <a:gd name="T34" fmla="*/ 86 w 128"/>
                <a:gd name="T35" fmla="*/ 14 h 161"/>
                <a:gd name="T36" fmla="*/ 89 w 128"/>
                <a:gd name="T37" fmla="*/ 23 h 161"/>
                <a:gd name="T38" fmla="*/ 93 w 128"/>
                <a:gd name="T39" fmla="*/ 42 h 161"/>
                <a:gd name="T40" fmla="*/ 102 w 128"/>
                <a:gd name="T41" fmla="*/ 78 h 161"/>
                <a:gd name="T42" fmla="*/ 117 w 128"/>
                <a:gd name="T43" fmla="*/ 141 h 161"/>
                <a:gd name="T44" fmla="*/ 118 w 128"/>
                <a:gd name="T45" fmla="*/ 144 h 161"/>
                <a:gd name="T46" fmla="*/ 124 w 128"/>
                <a:gd name="T47" fmla="*/ 147 h 161"/>
                <a:gd name="T48" fmla="*/ 128 w 128"/>
                <a:gd name="T49" fmla="*/ 152 h 161"/>
                <a:gd name="T50" fmla="*/ 128 w 128"/>
                <a:gd name="T51" fmla="*/ 161 h 161"/>
                <a:gd name="T52" fmla="*/ 80 w 128"/>
                <a:gd name="T53" fmla="*/ 156 h 161"/>
                <a:gd name="T54" fmla="*/ 81 w 128"/>
                <a:gd name="T55" fmla="*/ 149 h 161"/>
                <a:gd name="T56" fmla="*/ 86 w 128"/>
                <a:gd name="T57" fmla="*/ 147 h 161"/>
                <a:gd name="T58" fmla="*/ 89 w 128"/>
                <a:gd name="T59" fmla="*/ 143 h 161"/>
                <a:gd name="T60" fmla="*/ 88 w 128"/>
                <a:gd name="T61" fmla="*/ 133 h 161"/>
                <a:gd name="T62" fmla="*/ 86 w 128"/>
                <a:gd name="T63" fmla="*/ 125 h 161"/>
                <a:gd name="T64" fmla="*/ 85 w 128"/>
                <a:gd name="T65" fmla="*/ 123 h 161"/>
                <a:gd name="T66" fmla="*/ 82 w 128"/>
                <a:gd name="T67" fmla="*/ 120 h 161"/>
                <a:gd name="T68" fmla="*/ 47 w 128"/>
                <a:gd name="T69" fmla="*/ 120 h 161"/>
                <a:gd name="T70" fmla="*/ 43 w 128"/>
                <a:gd name="T71" fmla="*/ 121 h 161"/>
                <a:gd name="T72" fmla="*/ 41 w 128"/>
                <a:gd name="T73" fmla="*/ 125 h 161"/>
                <a:gd name="T74" fmla="*/ 40 w 128"/>
                <a:gd name="T75" fmla="*/ 133 h 161"/>
                <a:gd name="T76" fmla="*/ 40 w 128"/>
                <a:gd name="T77" fmla="*/ 143 h 161"/>
                <a:gd name="T78" fmla="*/ 43 w 128"/>
                <a:gd name="T79" fmla="*/ 147 h 161"/>
                <a:gd name="T80" fmla="*/ 47 w 128"/>
                <a:gd name="T81" fmla="*/ 149 h 161"/>
                <a:gd name="T82" fmla="*/ 48 w 128"/>
                <a:gd name="T83" fmla="*/ 156 h 161"/>
                <a:gd name="T84" fmla="*/ 0 w 128"/>
                <a:gd name="T85" fmla="*/ 161 h 161"/>
                <a:gd name="T86" fmla="*/ 1 w 128"/>
                <a:gd name="T87" fmla="*/ 152 h 161"/>
                <a:gd name="T88" fmla="*/ 4 w 128"/>
                <a:gd name="T89" fmla="*/ 147 h 161"/>
                <a:gd name="T90" fmla="*/ 9 w 128"/>
                <a:gd name="T91" fmla="*/ 144 h 161"/>
                <a:gd name="T92" fmla="*/ 11 w 128"/>
                <a:gd name="T93" fmla="*/ 141 h 161"/>
                <a:gd name="T94" fmla="*/ 25 w 128"/>
                <a:gd name="T95" fmla="*/ 82 h 161"/>
                <a:gd name="T96" fmla="*/ 33 w 128"/>
                <a:gd name="T97" fmla="*/ 50 h 161"/>
                <a:gd name="T98" fmla="*/ 39 w 128"/>
                <a:gd name="T99" fmla="*/ 32 h 161"/>
                <a:gd name="T100" fmla="*/ 40 w 128"/>
                <a:gd name="T101" fmla="*/ 24 h 161"/>
                <a:gd name="T102" fmla="*/ 41 w 128"/>
                <a:gd name="T103" fmla="*/ 22 h 161"/>
                <a:gd name="T104" fmla="*/ 41 w 128"/>
                <a:gd name="T105" fmla="*/ 18 h 161"/>
                <a:gd name="T106" fmla="*/ 36 w 128"/>
                <a:gd name="T107" fmla="*/ 15 h 161"/>
                <a:gd name="T108" fmla="*/ 33 w 128"/>
                <a:gd name="T109" fmla="*/ 10 h 161"/>
                <a:gd name="T110" fmla="*/ 32 w 128"/>
                <a:gd name="T1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" h="161">
                  <a:moveTo>
                    <a:pt x="64" y="23"/>
                  </a:moveTo>
                  <a:lnTo>
                    <a:pt x="55" y="60"/>
                  </a:lnTo>
                  <a:lnTo>
                    <a:pt x="52" y="74"/>
                  </a:lnTo>
                  <a:lnTo>
                    <a:pt x="51" y="80"/>
                  </a:lnTo>
                  <a:lnTo>
                    <a:pt x="49" y="87"/>
                  </a:lnTo>
                  <a:lnTo>
                    <a:pt x="48" y="91"/>
                  </a:lnTo>
                  <a:lnTo>
                    <a:pt x="48" y="95"/>
                  </a:lnTo>
                  <a:lnTo>
                    <a:pt x="47" y="97"/>
                  </a:lnTo>
                  <a:lnTo>
                    <a:pt x="47" y="99"/>
                  </a:lnTo>
                  <a:lnTo>
                    <a:pt x="47" y="100"/>
                  </a:lnTo>
                  <a:lnTo>
                    <a:pt x="48" y="101"/>
                  </a:lnTo>
                  <a:lnTo>
                    <a:pt x="49" y="101"/>
                  </a:lnTo>
                  <a:lnTo>
                    <a:pt x="51" y="103"/>
                  </a:lnTo>
                  <a:lnTo>
                    <a:pt x="77" y="103"/>
                  </a:lnTo>
                  <a:lnTo>
                    <a:pt x="80" y="101"/>
                  </a:lnTo>
                  <a:lnTo>
                    <a:pt x="81" y="101"/>
                  </a:lnTo>
                  <a:lnTo>
                    <a:pt x="81" y="100"/>
                  </a:lnTo>
                  <a:lnTo>
                    <a:pt x="81" y="99"/>
                  </a:lnTo>
                  <a:lnTo>
                    <a:pt x="81" y="97"/>
                  </a:lnTo>
                  <a:lnTo>
                    <a:pt x="81" y="95"/>
                  </a:lnTo>
                  <a:lnTo>
                    <a:pt x="80" y="91"/>
                  </a:lnTo>
                  <a:lnTo>
                    <a:pt x="78" y="87"/>
                  </a:lnTo>
                  <a:lnTo>
                    <a:pt x="77" y="80"/>
                  </a:lnTo>
                  <a:lnTo>
                    <a:pt x="76" y="74"/>
                  </a:lnTo>
                  <a:lnTo>
                    <a:pt x="73" y="60"/>
                  </a:lnTo>
                  <a:lnTo>
                    <a:pt x="64" y="23"/>
                  </a:lnTo>
                  <a:lnTo>
                    <a:pt x="64" y="23"/>
                  </a:lnTo>
                  <a:close/>
                  <a:moveTo>
                    <a:pt x="32" y="0"/>
                  </a:moveTo>
                  <a:lnTo>
                    <a:pt x="70" y="0"/>
                  </a:lnTo>
                  <a:lnTo>
                    <a:pt x="76" y="0"/>
                  </a:lnTo>
                  <a:lnTo>
                    <a:pt x="78" y="2"/>
                  </a:lnTo>
                  <a:lnTo>
                    <a:pt x="81" y="3"/>
                  </a:lnTo>
                  <a:lnTo>
                    <a:pt x="85" y="6"/>
                  </a:lnTo>
                  <a:lnTo>
                    <a:pt x="86" y="10"/>
                  </a:lnTo>
                  <a:lnTo>
                    <a:pt x="86" y="11"/>
                  </a:lnTo>
                  <a:lnTo>
                    <a:pt x="86" y="14"/>
                  </a:lnTo>
                  <a:lnTo>
                    <a:pt x="88" y="16"/>
                  </a:lnTo>
                  <a:lnTo>
                    <a:pt x="89" y="23"/>
                  </a:lnTo>
                  <a:lnTo>
                    <a:pt x="92" y="32"/>
                  </a:lnTo>
                  <a:lnTo>
                    <a:pt x="93" y="42"/>
                  </a:lnTo>
                  <a:lnTo>
                    <a:pt x="96" y="54"/>
                  </a:lnTo>
                  <a:lnTo>
                    <a:pt x="102" y="78"/>
                  </a:lnTo>
                  <a:lnTo>
                    <a:pt x="109" y="107"/>
                  </a:lnTo>
                  <a:lnTo>
                    <a:pt x="117" y="141"/>
                  </a:lnTo>
                  <a:lnTo>
                    <a:pt x="117" y="143"/>
                  </a:lnTo>
                  <a:lnTo>
                    <a:pt x="118" y="144"/>
                  </a:lnTo>
                  <a:lnTo>
                    <a:pt x="121" y="145"/>
                  </a:lnTo>
                  <a:lnTo>
                    <a:pt x="124" y="147"/>
                  </a:lnTo>
                  <a:lnTo>
                    <a:pt x="125" y="149"/>
                  </a:lnTo>
                  <a:lnTo>
                    <a:pt x="128" y="152"/>
                  </a:lnTo>
                  <a:lnTo>
                    <a:pt x="128" y="156"/>
                  </a:lnTo>
                  <a:lnTo>
                    <a:pt x="128" y="161"/>
                  </a:lnTo>
                  <a:lnTo>
                    <a:pt x="80" y="161"/>
                  </a:lnTo>
                  <a:lnTo>
                    <a:pt x="80" y="156"/>
                  </a:lnTo>
                  <a:lnTo>
                    <a:pt x="80" y="152"/>
                  </a:lnTo>
                  <a:lnTo>
                    <a:pt x="81" y="149"/>
                  </a:lnTo>
                  <a:lnTo>
                    <a:pt x="84" y="148"/>
                  </a:lnTo>
                  <a:lnTo>
                    <a:pt x="86" y="147"/>
                  </a:lnTo>
                  <a:lnTo>
                    <a:pt x="89" y="144"/>
                  </a:lnTo>
                  <a:lnTo>
                    <a:pt x="89" y="143"/>
                  </a:lnTo>
                  <a:lnTo>
                    <a:pt x="89" y="141"/>
                  </a:lnTo>
                  <a:lnTo>
                    <a:pt x="88" y="133"/>
                  </a:lnTo>
                  <a:lnTo>
                    <a:pt x="86" y="128"/>
                  </a:lnTo>
                  <a:lnTo>
                    <a:pt x="86" y="125"/>
                  </a:lnTo>
                  <a:lnTo>
                    <a:pt x="86" y="124"/>
                  </a:lnTo>
                  <a:lnTo>
                    <a:pt x="85" y="123"/>
                  </a:lnTo>
                  <a:lnTo>
                    <a:pt x="84" y="121"/>
                  </a:lnTo>
                  <a:lnTo>
                    <a:pt x="82" y="120"/>
                  </a:lnTo>
                  <a:lnTo>
                    <a:pt x="80" y="120"/>
                  </a:lnTo>
                  <a:lnTo>
                    <a:pt x="47" y="120"/>
                  </a:lnTo>
                  <a:lnTo>
                    <a:pt x="44" y="120"/>
                  </a:lnTo>
                  <a:lnTo>
                    <a:pt x="43" y="121"/>
                  </a:lnTo>
                  <a:lnTo>
                    <a:pt x="41" y="124"/>
                  </a:lnTo>
                  <a:lnTo>
                    <a:pt x="41" y="125"/>
                  </a:lnTo>
                  <a:lnTo>
                    <a:pt x="41" y="128"/>
                  </a:lnTo>
                  <a:lnTo>
                    <a:pt x="40" y="133"/>
                  </a:lnTo>
                  <a:lnTo>
                    <a:pt x="40" y="141"/>
                  </a:lnTo>
                  <a:lnTo>
                    <a:pt x="40" y="143"/>
                  </a:lnTo>
                  <a:lnTo>
                    <a:pt x="40" y="144"/>
                  </a:lnTo>
                  <a:lnTo>
                    <a:pt x="43" y="147"/>
                  </a:lnTo>
                  <a:lnTo>
                    <a:pt x="44" y="148"/>
                  </a:lnTo>
                  <a:lnTo>
                    <a:pt x="47" y="149"/>
                  </a:lnTo>
                  <a:lnTo>
                    <a:pt x="48" y="152"/>
                  </a:lnTo>
                  <a:lnTo>
                    <a:pt x="48" y="156"/>
                  </a:lnTo>
                  <a:lnTo>
                    <a:pt x="48" y="161"/>
                  </a:lnTo>
                  <a:lnTo>
                    <a:pt x="0" y="161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9"/>
                  </a:lnTo>
                  <a:lnTo>
                    <a:pt x="4" y="147"/>
                  </a:lnTo>
                  <a:lnTo>
                    <a:pt x="7" y="145"/>
                  </a:lnTo>
                  <a:lnTo>
                    <a:pt x="9" y="144"/>
                  </a:lnTo>
                  <a:lnTo>
                    <a:pt x="11" y="143"/>
                  </a:lnTo>
                  <a:lnTo>
                    <a:pt x="11" y="141"/>
                  </a:lnTo>
                  <a:lnTo>
                    <a:pt x="19" y="109"/>
                  </a:lnTo>
                  <a:lnTo>
                    <a:pt x="25" y="82"/>
                  </a:lnTo>
                  <a:lnTo>
                    <a:pt x="32" y="59"/>
                  </a:lnTo>
                  <a:lnTo>
                    <a:pt x="33" y="50"/>
                  </a:lnTo>
                  <a:lnTo>
                    <a:pt x="36" y="40"/>
                  </a:lnTo>
                  <a:lnTo>
                    <a:pt x="39" y="32"/>
                  </a:lnTo>
                  <a:lnTo>
                    <a:pt x="40" y="27"/>
                  </a:lnTo>
                  <a:lnTo>
                    <a:pt x="40" y="24"/>
                  </a:lnTo>
                  <a:lnTo>
                    <a:pt x="41" y="22"/>
                  </a:lnTo>
                  <a:lnTo>
                    <a:pt x="41" y="22"/>
                  </a:lnTo>
                  <a:lnTo>
                    <a:pt x="41" y="18"/>
                  </a:lnTo>
                  <a:lnTo>
                    <a:pt x="41" y="18"/>
                  </a:lnTo>
                  <a:lnTo>
                    <a:pt x="40" y="16"/>
                  </a:lnTo>
                  <a:lnTo>
                    <a:pt x="36" y="15"/>
                  </a:lnTo>
                  <a:lnTo>
                    <a:pt x="35" y="12"/>
                  </a:lnTo>
                  <a:lnTo>
                    <a:pt x="33" y="10"/>
                  </a:lnTo>
                  <a:lnTo>
                    <a:pt x="32" y="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82"/>
            <p:cNvSpPr>
              <a:spLocks/>
            </p:cNvSpPr>
            <p:nvPr/>
          </p:nvSpPr>
          <p:spPr bwMode="auto">
            <a:xfrm>
              <a:off x="3803710" y="4981203"/>
              <a:ext cx="401356" cy="367150"/>
            </a:xfrm>
            <a:custGeom>
              <a:avLst/>
              <a:gdLst>
                <a:gd name="T0" fmla="*/ 30 w 176"/>
                <a:gd name="T1" fmla="*/ 0 h 161"/>
                <a:gd name="T2" fmla="*/ 36 w 176"/>
                <a:gd name="T3" fmla="*/ 2 h 161"/>
                <a:gd name="T4" fmla="*/ 38 w 176"/>
                <a:gd name="T5" fmla="*/ 6 h 161"/>
                <a:gd name="T6" fmla="*/ 42 w 176"/>
                <a:gd name="T7" fmla="*/ 14 h 161"/>
                <a:gd name="T8" fmla="*/ 53 w 176"/>
                <a:gd name="T9" fmla="*/ 28 h 161"/>
                <a:gd name="T10" fmla="*/ 70 w 176"/>
                <a:gd name="T11" fmla="*/ 54 h 161"/>
                <a:gd name="T12" fmla="*/ 79 w 176"/>
                <a:gd name="T13" fmla="*/ 68 h 161"/>
                <a:gd name="T14" fmla="*/ 85 w 176"/>
                <a:gd name="T15" fmla="*/ 76 h 161"/>
                <a:gd name="T16" fmla="*/ 87 w 176"/>
                <a:gd name="T17" fmla="*/ 79 h 161"/>
                <a:gd name="T18" fmla="*/ 89 w 176"/>
                <a:gd name="T19" fmla="*/ 79 h 161"/>
                <a:gd name="T20" fmla="*/ 90 w 176"/>
                <a:gd name="T21" fmla="*/ 78 h 161"/>
                <a:gd name="T22" fmla="*/ 93 w 176"/>
                <a:gd name="T23" fmla="*/ 75 h 161"/>
                <a:gd name="T24" fmla="*/ 98 w 176"/>
                <a:gd name="T25" fmla="*/ 66 h 161"/>
                <a:gd name="T26" fmla="*/ 106 w 176"/>
                <a:gd name="T27" fmla="*/ 54 h 161"/>
                <a:gd name="T28" fmla="*/ 142 w 176"/>
                <a:gd name="T29" fmla="*/ 3 h 161"/>
                <a:gd name="T30" fmla="*/ 144 w 176"/>
                <a:gd name="T31" fmla="*/ 0 h 161"/>
                <a:gd name="T32" fmla="*/ 148 w 176"/>
                <a:gd name="T33" fmla="*/ 0 h 161"/>
                <a:gd name="T34" fmla="*/ 176 w 176"/>
                <a:gd name="T35" fmla="*/ 7 h 161"/>
                <a:gd name="T36" fmla="*/ 175 w 176"/>
                <a:gd name="T37" fmla="*/ 12 h 161"/>
                <a:gd name="T38" fmla="*/ 170 w 176"/>
                <a:gd name="T39" fmla="*/ 18 h 161"/>
                <a:gd name="T40" fmla="*/ 167 w 176"/>
                <a:gd name="T41" fmla="*/ 140 h 161"/>
                <a:gd name="T42" fmla="*/ 167 w 176"/>
                <a:gd name="T43" fmla="*/ 143 h 161"/>
                <a:gd name="T44" fmla="*/ 175 w 176"/>
                <a:gd name="T45" fmla="*/ 148 h 161"/>
                <a:gd name="T46" fmla="*/ 176 w 176"/>
                <a:gd name="T47" fmla="*/ 155 h 161"/>
                <a:gd name="T48" fmla="*/ 130 w 176"/>
                <a:gd name="T49" fmla="*/ 161 h 161"/>
                <a:gd name="T50" fmla="*/ 130 w 176"/>
                <a:gd name="T51" fmla="*/ 151 h 161"/>
                <a:gd name="T52" fmla="*/ 137 w 176"/>
                <a:gd name="T53" fmla="*/ 145 h 161"/>
                <a:gd name="T54" fmla="*/ 139 w 176"/>
                <a:gd name="T55" fmla="*/ 143 h 161"/>
                <a:gd name="T56" fmla="*/ 139 w 176"/>
                <a:gd name="T57" fmla="*/ 52 h 161"/>
                <a:gd name="T58" fmla="*/ 138 w 176"/>
                <a:gd name="T59" fmla="*/ 51 h 161"/>
                <a:gd name="T60" fmla="*/ 119 w 176"/>
                <a:gd name="T61" fmla="*/ 78 h 161"/>
                <a:gd name="T62" fmla="*/ 109 w 176"/>
                <a:gd name="T63" fmla="*/ 92 h 161"/>
                <a:gd name="T64" fmla="*/ 102 w 176"/>
                <a:gd name="T65" fmla="*/ 100 h 161"/>
                <a:gd name="T66" fmla="*/ 99 w 176"/>
                <a:gd name="T67" fmla="*/ 105 h 161"/>
                <a:gd name="T68" fmla="*/ 97 w 176"/>
                <a:gd name="T69" fmla="*/ 108 h 161"/>
                <a:gd name="T70" fmla="*/ 91 w 176"/>
                <a:gd name="T71" fmla="*/ 109 h 161"/>
                <a:gd name="T72" fmla="*/ 85 w 176"/>
                <a:gd name="T73" fmla="*/ 109 h 161"/>
                <a:gd name="T74" fmla="*/ 79 w 176"/>
                <a:gd name="T75" fmla="*/ 108 h 161"/>
                <a:gd name="T76" fmla="*/ 78 w 176"/>
                <a:gd name="T77" fmla="*/ 105 h 161"/>
                <a:gd name="T78" fmla="*/ 74 w 176"/>
                <a:gd name="T79" fmla="*/ 100 h 161"/>
                <a:gd name="T80" fmla="*/ 69 w 176"/>
                <a:gd name="T81" fmla="*/ 92 h 161"/>
                <a:gd name="T82" fmla="*/ 58 w 176"/>
                <a:gd name="T83" fmla="*/ 78 h 161"/>
                <a:gd name="T84" fmla="*/ 38 w 176"/>
                <a:gd name="T85" fmla="*/ 51 h 161"/>
                <a:gd name="T86" fmla="*/ 38 w 176"/>
                <a:gd name="T87" fmla="*/ 52 h 161"/>
                <a:gd name="T88" fmla="*/ 38 w 176"/>
                <a:gd name="T89" fmla="*/ 143 h 161"/>
                <a:gd name="T90" fmla="*/ 41 w 176"/>
                <a:gd name="T91" fmla="*/ 145 h 161"/>
                <a:gd name="T92" fmla="*/ 47 w 176"/>
                <a:gd name="T93" fmla="*/ 152 h 161"/>
                <a:gd name="T94" fmla="*/ 47 w 176"/>
                <a:gd name="T95" fmla="*/ 161 h 161"/>
                <a:gd name="T96" fmla="*/ 0 w 176"/>
                <a:gd name="T97" fmla="*/ 155 h 161"/>
                <a:gd name="T98" fmla="*/ 2 w 176"/>
                <a:gd name="T99" fmla="*/ 149 h 161"/>
                <a:gd name="T100" fmla="*/ 9 w 176"/>
                <a:gd name="T101" fmla="*/ 144 h 161"/>
                <a:gd name="T102" fmla="*/ 10 w 176"/>
                <a:gd name="T103" fmla="*/ 141 h 161"/>
                <a:gd name="T104" fmla="*/ 8 w 176"/>
                <a:gd name="T105" fmla="*/ 18 h 161"/>
                <a:gd name="T106" fmla="*/ 4 w 176"/>
                <a:gd name="T107" fmla="*/ 15 h 161"/>
                <a:gd name="T108" fmla="*/ 1 w 176"/>
                <a:gd name="T109" fmla="*/ 10 h 161"/>
                <a:gd name="T110" fmla="*/ 0 w 176"/>
                <a:gd name="T1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" h="161">
                  <a:moveTo>
                    <a:pt x="0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7" y="3"/>
                  </a:lnTo>
                  <a:lnTo>
                    <a:pt x="38" y="6"/>
                  </a:lnTo>
                  <a:lnTo>
                    <a:pt x="39" y="10"/>
                  </a:lnTo>
                  <a:lnTo>
                    <a:pt x="42" y="14"/>
                  </a:lnTo>
                  <a:lnTo>
                    <a:pt x="47" y="20"/>
                  </a:lnTo>
                  <a:lnTo>
                    <a:pt x="53" y="28"/>
                  </a:lnTo>
                  <a:lnTo>
                    <a:pt x="63" y="46"/>
                  </a:lnTo>
                  <a:lnTo>
                    <a:pt x="70" y="54"/>
                  </a:lnTo>
                  <a:lnTo>
                    <a:pt x="75" y="62"/>
                  </a:lnTo>
                  <a:lnTo>
                    <a:pt x="79" y="68"/>
                  </a:lnTo>
                  <a:lnTo>
                    <a:pt x="83" y="74"/>
                  </a:lnTo>
                  <a:lnTo>
                    <a:pt x="85" y="76"/>
                  </a:lnTo>
                  <a:lnTo>
                    <a:pt x="86" y="78"/>
                  </a:lnTo>
                  <a:lnTo>
                    <a:pt x="87" y="79"/>
                  </a:lnTo>
                  <a:lnTo>
                    <a:pt x="87" y="79"/>
                  </a:lnTo>
                  <a:lnTo>
                    <a:pt x="89" y="79"/>
                  </a:lnTo>
                  <a:lnTo>
                    <a:pt x="90" y="79"/>
                  </a:lnTo>
                  <a:lnTo>
                    <a:pt x="90" y="78"/>
                  </a:lnTo>
                  <a:lnTo>
                    <a:pt x="91" y="76"/>
                  </a:lnTo>
                  <a:lnTo>
                    <a:pt x="93" y="75"/>
                  </a:lnTo>
                  <a:lnTo>
                    <a:pt x="95" y="71"/>
                  </a:lnTo>
                  <a:lnTo>
                    <a:pt x="98" y="66"/>
                  </a:lnTo>
                  <a:lnTo>
                    <a:pt x="102" y="60"/>
                  </a:lnTo>
                  <a:lnTo>
                    <a:pt x="106" y="54"/>
                  </a:lnTo>
                  <a:lnTo>
                    <a:pt x="117" y="40"/>
                  </a:lnTo>
                  <a:lnTo>
                    <a:pt x="142" y="3"/>
                  </a:lnTo>
                  <a:lnTo>
                    <a:pt x="143" y="2"/>
                  </a:lnTo>
                  <a:lnTo>
                    <a:pt x="144" y="0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76" y="0"/>
                  </a:lnTo>
                  <a:lnTo>
                    <a:pt x="176" y="7"/>
                  </a:lnTo>
                  <a:lnTo>
                    <a:pt x="176" y="10"/>
                  </a:lnTo>
                  <a:lnTo>
                    <a:pt x="175" y="12"/>
                  </a:lnTo>
                  <a:lnTo>
                    <a:pt x="171" y="16"/>
                  </a:lnTo>
                  <a:lnTo>
                    <a:pt x="170" y="18"/>
                  </a:lnTo>
                  <a:lnTo>
                    <a:pt x="167" y="19"/>
                  </a:lnTo>
                  <a:lnTo>
                    <a:pt x="167" y="140"/>
                  </a:lnTo>
                  <a:lnTo>
                    <a:pt x="167" y="141"/>
                  </a:lnTo>
                  <a:lnTo>
                    <a:pt x="167" y="143"/>
                  </a:lnTo>
                  <a:lnTo>
                    <a:pt x="170" y="144"/>
                  </a:lnTo>
                  <a:lnTo>
                    <a:pt x="175" y="148"/>
                  </a:lnTo>
                  <a:lnTo>
                    <a:pt x="176" y="151"/>
                  </a:lnTo>
                  <a:lnTo>
                    <a:pt x="176" y="155"/>
                  </a:lnTo>
                  <a:lnTo>
                    <a:pt x="176" y="161"/>
                  </a:lnTo>
                  <a:lnTo>
                    <a:pt x="130" y="161"/>
                  </a:lnTo>
                  <a:lnTo>
                    <a:pt x="130" y="155"/>
                  </a:lnTo>
                  <a:lnTo>
                    <a:pt x="130" y="151"/>
                  </a:lnTo>
                  <a:lnTo>
                    <a:pt x="133" y="148"/>
                  </a:lnTo>
                  <a:lnTo>
                    <a:pt x="137" y="145"/>
                  </a:lnTo>
                  <a:lnTo>
                    <a:pt x="139" y="143"/>
                  </a:lnTo>
                  <a:lnTo>
                    <a:pt x="139" y="143"/>
                  </a:lnTo>
                  <a:lnTo>
                    <a:pt x="139" y="140"/>
                  </a:lnTo>
                  <a:lnTo>
                    <a:pt x="139" y="52"/>
                  </a:lnTo>
                  <a:lnTo>
                    <a:pt x="139" y="51"/>
                  </a:lnTo>
                  <a:lnTo>
                    <a:pt x="138" y="51"/>
                  </a:lnTo>
                  <a:lnTo>
                    <a:pt x="138" y="52"/>
                  </a:lnTo>
                  <a:lnTo>
                    <a:pt x="119" y="78"/>
                  </a:lnTo>
                  <a:lnTo>
                    <a:pt x="111" y="88"/>
                  </a:lnTo>
                  <a:lnTo>
                    <a:pt x="109" y="92"/>
                  </a:lnTo>
                  <a:lnTo>
                    <a:pt x="105" y="96"/>
                  </a:lnTo>
                  <a:lnTo>
                    <a:pt x="102" y="100"/>
                  </a:lnTo>
                  <a:lnTo>
                    <a:pt x="101" y="104"/>
                  </a:lnTo>
                  <a:lnTo>
                    <a:pt x="99" y="105"/>
                  </a:lnTo>
                  <a:lnTo>
                    <a:pt x="98" y="107"/>
                  </a:lnTo>
                  <a:lnTo>
                    <a:pt x="97" y="108"/>
                  </a:lnTo>
                  <a:lnTo>
                    <a:pt x="94" y="109"/>
                  </a:lnTo>
                  <a:lnTo>
                    <a:pt x="91" y="109"/>
                  </a:lnTo>
                  <a:lnTo>
                    <a:pt x="89" y="109"/>
                  </a:lnTo>
                  <a:lnTo>
                    <a:pt x="85" y="109"/>
                  </a:lnTo>
                  <a:lnTo>
                    <a:pt x="82" y="109"/>
                  </a:lnTo>
                  <a:lnTo>
                    <a:pt x="79" y="108"/>
                  </a:lnTo>
                  <a:lnTo>
                    <a:pt x="78" y="107"/>
                  </a:lnTo>
                  <a:lnTo>
                    <a:pt x="78" y="105"/>
                  </a:lnTo>
                  <a:lnTo>
                    <a:pt x="77" y="104"/>
                  </a:lnTo>
                  <a:lnTo>
                    <a:pt x="74" y="100"/>
                  </a:lnTo>
                  <a:lnTo>
                    <a:pt x="71" y="97"/>
                  </a:lnTo>
                  <a:lnTo>
                    <a:pt x="69" y="92"/>
                  </a:lnTo>
                  <a:lnTo>
                    <a:pt x="65" y="88"/>
                  </a:lnTo>
                  <a:lnTo>
                    <a:pt x="58" y="78"/>
                  </a:lnTo>
                  <a:lnTo>
                    <a:pt x="39" y="52"/>
                  </a:lnTo>
                  <a:lnTo>
                    <a:pt x="38" y="51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8" y="141"/>
                  </a:lnTo>
                  <a:lnTo>
                    <a:pt x="38" y="143"/>
                  </a:lnTo>
                  <a:lnTo>
                    <a:pt x="38" y="144"/>
                  </a:lnTo>
                  <a:lnTo>
                    <a:pt x="41" y="145"/>
                  </a:lnTo>
                  <a:lnTo>
                    <a:pt x="46" y="149"/>
                  </a:lnTo>
                  <a:lnTo>
                    <a:pt x="47" y="152"/>
                  </a:lnTo>
                  <a:lnTo>
                    <a:pt x="47" y="155"/>
                  </a:lnTo>
                  <a:lnTo>
                    <a:pt x="47" y="161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1" y="152"/>
                  </a:lnTo>
                  <a:lnTo>
                    <a:pt x="2" y="149"/>
                  </a:lnTo>
                  <a:lnTo>
                    <a:pt x="6" y="145"/>
                  </a:lnTo>
                  <a:lnTo>
                    <a:pt x="9" y="144"/>
                  </a:lnTo>
                  <a:lnTo>
                    <a:pt x="10" y="143"/>
                  </a:lnTo>
                  <a:lnTo>
                    <a:pt x="10" y="141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5" y="16"/>
                  </a:lnTo>
                  <a:lnTo>
                    <a:pt x="4" y="15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8220478" y="2245135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20479" y="1911372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9376" y="2245135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377" y="1911372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220478" y="3566853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20479" y="3233090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9376" y="3566853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9377" y="3233090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220477" y="4922916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20478" y="4589153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9375" y="4922916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9376" y="4589153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78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36347" y="1849653"/>
            <a:ext cx="4119304" cy="4119304"/>
            <a:chOff x="4884635" y="3927642"/>
            <a:chExt cx="2061512" cy="2061512"/>
          </a:xfrm>
        </p:grpSpPr>
        <p:sp>
          <p:nvSpPr>
            <p:cNvPr id="31" name="Freeform 663"/>
            <p:cNvSpPr>
              <a:spLocks/>
            </p:cNvSpPr>
            <p:nvPr/>
          </p:nvSpPr>
          <p:spPr bwMode="auto">
            <a:xfrm>
              <a:off x="4884635" y="3927642"/>
              <a:ext cx="2061512" cy="2061512"/>
            </a:xfrm>
            <a:custGeom>
              <a:avLst/>
              <a:gdLst>
                <a:gd name="T0" fmla="*/ 452 w 904"/>
                <a:gd name="T1" fmla="*/ 0 h 904"/>
                <a:gd name="T2" fmla="*/ 513 w 904"/>
                <a:gd name="T3" fmla="*/ 4 h 904"/>
                <a:gd name="T4" fmla="*/ 572 w 904"/>
                <a:gd name="T5" fmla="*/ 16 h 904"/>
                <a:gd name="T6" fmla="*/ 627 w 904"/>
                <a:gd name="T7" fmla="*/ 36 h 904"/>
                <a:gd name="T8" fmla="*/ 681 w 904"/>
                <a:gd name="T9" fmla="*/ 63 h 904"/>
                <a:gd name="T10" fmla="*/ 728 w 904"/>
                <a:gd name="T11" fmla="*/ 94 h 904"/>
                <a:gd name="T12" fmla="*/ 771 w 904"/>
                <a:gd name="T13" fmla="*/ 133 h 904"/>
                <a:gd name="T14" fmla="*/ 810 w 904"/>
                <a:gd name="T15" fmla="*/ 175 h 904"/>
                <a:gd name="T16" fmla="*/ 841 w 904"/>
                <a:gd name="T17" fmla="*/ 225 h 904"/>
                <a:gd name="T18" fmla="*/ 868 w 904"/>
                <a:gd name="T19" fmla="*/ 276 h 904"/>
                <a:gd name="T20" fmla="*/ 888 w 904"/>
                <a:gd name="T21" fmla="*/ 332 h 904"/>
                <a:gd name="T22" fmla="*/ 900 w 904"/>
                <a:gd name="T23" fmla="*/ 391 h 904"/>
                <a:gd name="T24" fmla="*/ 904 w 904"/>
                <a:gd name="T25" fmla="*/ 452 h 904"/>
                <a:gd name="T26" fmla="*/ 900 w 904"/>
                <a:gd name="T27" fmla="*/ 513 h 904"/>
                <a:gd name="T28" fmla="*/ 888 w 904"/>
                <a:gd name="T29" fmla="*/ 571 h 904"/>
                <a:gd name="T30" fmla="*/ 868 w 904"/>
                <a:gd name="T31" fmla="*/ 627 h 904"/>
                <a:gd name="T32" fmla="*/ 841 w 904"/>
                <a:gd name="T33" fmla="*/ 680 h 904"/>
                <a:gd name="T34" fmla="*/ 810 w 904"/>
                <a:gd name="T35" fmla="*/ 728 h 904"/>
                <a:gd name="T36" fmla="*/ 771 w 904"/>
                <a:gd name="T37" fmla="*/ 771 h 904"/>
                <a:gd name="T38" fmla="*/ 728 w 904"/>
                <a:gd name="T39" fmla="*/ 809 h 904"/>
                <a:gd name="T40" fmla="*/ 681 w 904"/>
                <a:gd name="T41" fmla="*/ 843 h 904"/>
                <a:gd name="T42" fmla="*/ 627 w 904"/>
                <a:gd name="T43" fmla="*/ 868 h 904"/>
                <a:gd name="T44" fmla="*/ 572 w 904"/>
                <a:gd name="T45" fmla="*/ 888 h 904"/>
                <a:gd name="T46" fmla="*/ 513 w 904"/>
                <a:gd name="T47" fmla="*/ 900 h 904"/>
                <a:gd name="T48" fmla="*/ 452 w 904"/>
                <a:gd name="T49" fmla="*/ 904 h 904"/>
                <a:gd name="T50" fmla="*/ 391 w 904"/>
                <a:gd name="T51" fmla="*/ 900 h 904"/>
                <a:gd name="T52" fmla="*/ 332 w 904"/>
                <a:gd name="T53" fmla="*/ 888 h 904"/>
                <a:gd name="T54" fmla="*/ 277 w 904"/>
                <a:gd name="T55" fmla="*/ 868 h 904"/>
                <a:gd name="T56" fmla="*/ 223 w 904"/>
                <a:gd name="T57" fmla="*/ 843 h 904"/>
                <a:gd name="T58" fmla="*/ 176 w 904"/>
                <a:gd name="T59" fmla="*/ 809 h 904"/>
                <a:gd name="T60" fmla="*/ 133 w 904"/>
                <a:gd name="T61" fmla="*/ 771 h 904"/>
                <a:gd name="T62" fmla="*/ 94 w 904"/>
                <a:gd name="T63" fmla="*/ 728 h 904"/>
                <a:gd name="T64" fmla="*/ 63 w 904"/>
                <a:gd name="T65" fmla="*/ 680 h 904"/>
                <a:gd name="T66" fmla="*/ 36 w 904"/>
                <a:gd name="T67" fmla="*/ 627 h 904"/>
                <a:gd name="T68" fmla="*/ 16 w 904"/>
                <a:gd name="T69" fmla="*/ 571 h 904"/>
                <a:gd name="T70" fmla="*/ 4 w 904"/>
                <a:gd name="T71" fmla="*/ 513 h 904"/>
                <a:gd name="T72" fmla="*/ 0 w 904"/>
                <a:gd name="T73" fmla="*/ 452 h 904"/>
                <a:gd name="T74" fmla="*/ 4 w 904"/>
                <a:gd name="T75" fmla="*/ 391 h 904"/>
                <a:gd name="T76" fmla="*/ 16 w 904"/>
                <a:gd name="T77" fmla="*/ 332 h 904"/>
                <a:gd name="T78" fmla="*/ 36 w 904"/>
                <a:gd name="T79" fmla="*/ 276 h 904"/>
                <a:gd name="T80" fmla="*/ 63 w 904"/>
                <a:gd name="T81" fmla="*/ 225 h 904"/>
                <a:gd name="T82" fmla="*/ 94 w 904"/>
                <a:gd name="T83" fmla="*/ 175 h 904"/>
                <a:gd name="T84" fmla="*/ 133 w 904"/>
                <a:gd name="T85" fmla="*/ 133 h 904"/>
                <a:gd name="T86" fmla="*/ 176 w 904"/>
                <a:gd name="T87" fmla="*/ 94 h 904"/>
                <a:gd name="T88" fmla="*/ 223 w 904"/>
                <a:gd name="T89" fmla="*/ 63 h 904"/>
                <a:gd name="T90" fmla="*/ 277 w 904"/>
                <a:gd name="T91" fmla="*/ 36 h 904"/>
                <a:gd name="T92" fmla="*/ 332 w 904"/>
                <a:gd name="T93" fmla="*/ 16 h 904"/>
                <a:gd name="T94" fmla="*/ 391 w 904"/>
                <a:gd name="T95" fmla="*/ 4 h 904"/>
                <a:gd name="T96" fmla="*/ 452 w 904"/>
                <a:gd name="T97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4" h="904">
                  <a:moveTo>
                    <a:pt x="452" y="0"/>
                  </a:moveTo>
                  <a:lnTo>
                    <a:pt x="513" y="4"/>
                  </a:lnTo>
                  <a:lnTo>
                    <a:pt x="572" y="16"/>
                  </a:lnTo>
                  <a:lnTo>
                    <a:pt x="627" y="36"/>
                  </a:lnTo>
                  <a:lnTo>
                    <a:pt x="681" y="63"/>
                  </a:lnTo>
                  <a:lnTo>
                    <a:pt x="728" y="94"/>
                  </a:lnTo>
                  <a:lnTo>
                    <a:pt x="771" y="133"/>
                  </a:lnTo>
                  <a:lnTo>
                    <a:pt x="810" y="175"/>
                  </a:lnTo>
                  <a:lnTo>
                    <a:pt x="841" y="225"/>
                  </a:lnTo>
                  <a:lnTo>
                    <a:pt x="868" y="276"/>
                  </a:lnTo>
                  <a:lnTo>
                    <a:pt x="888" y="332"/>
                  </a:lnTo>
                  <a:lnTo>
                    <a:pt x="900" y="391"/>
                  </a:lnTo>
                  <a:lnTo>
                    <a:pt x="904" y="452"/>
                  </a:lnTo>
                  <a:lnTo>
                    <a:pt x="900" y="513"/>
                  </a:lnTo>
                  <a:lnTo>
                    <a:pt x="888" y="571"/>
                  </a:lnTo>
                  <a:lnTo>
                    <a:pt x="868" y="627"/>
                  </a:lnTo>
                  <a:lnTo>
                    <a:pt x="841" y="680"/>
                  </a:lnTo>
                  <a:lnTo>
                    <a:pt x="810" y="728"/>
                  </a:lnTo>
                  <a:lnTo>
                    <a:pt x="771" y="771"/>
                  </a:lnTo>
                  <a:lnTo>
                    <a:pt x="728" y="809"/>
                  </a:lnTo>
                  <a:lnTo>
                    <a:pt x="681" y="843"/>
                  </a:lnTo>
                  <a:lnTo>
                    <a:pt x="627" y="868"/>
                  </a:lnTo>
                  <a:lnTo>
                    <a:pt x="572" y="888"/>
                  </a:lnTo>
                  <a:lnTo>
                    <a:pt x="513" y="900"/>
                  </a:lnTo>
                  <a:lnTo>
                    <a:pt x="452" y="904"/>
                  </a:lnTo>
                  <a:lnTo>
                    <a:pt x="391" y="900"/>
                  </a:lnTo>
                  <a:lnTo>
                    <a:pt x="332" y="888"/>
                  </a:lnTo>
                  <a:lnTo>
                    <a:pt x="277" y="868"/>
                  </a:lnTo>
                  <a:lnTo>
                    <a:pt x="223" y="843"/>
                  </a:lnTo>
                  <a:lnTo>
                    <a:pt x="176" y="809"/>
                  </a:lnTo>
                  <a:lnTo>
                    <a:pt x="133" y="771"/>
                  </a:lnTo>
                  <a:lnTo>
                    <a:pt x="94" y="728"/>
                  </a:lnTo>
                  <a:lnTo>
                    <a:pt x="63" y="680"/>
                  </a:lnTo>
                  <a:lnTo>
                    <a:pt x="36" y="627"/>
                  </a:lnTo>
                  <a:lnTo>
                    <a:pt x="16" y="571"/>
                  </a:lnTo>
                  <a:lnTo>
                    <a:pt x="4" y="513"/>
                  </a:lnTo>
                  <a:lnTo>
                    <a:pt x="0" y="452"/>
                  </a:lnTo>
                  <a:lnTo>
                    <a:pt x="4" y="391"/>
                  </a:lnTo>
                  <a:lnTo>
                    <a:pt x="16" y="332"/>
                  </a:lnTo>
                  <a:lnTo>
                    <a:pt x="36" y="276"/>
                  </a:lnTo>
                  <a:lnTo>
                    <a:pt x="63" y="225"/>
                  </a:lnTo>
                  <a:lnTo>
                    <a:pt x="94" y="175"/>
                  </a:lnTo>
                  <a:lnTo>
                    <a:pt x="133" y="133"/>
                  </a:lnTo>
                  <a:lnTo>
                    <a:pt x="176" y="94"/>
                  </a:lnTo>
                  <a:lnTo>
                    <a:pt x="223" y="63"/>
                  </a:lnTo>
                  <a:lnTo>
                    <a:pt x="277" y="36"/>
                  </a:lnTo>
                  <a:lnTo>
                    <a:pt x="332" y="16"/>
                  </a:lnTo>
                  <a:lnTo>
                    <a:pt x="391" y="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64"/>
            <p:cNvSpPr>
              <a:spLocks/>
            </p:cNvSpPr>
            <p:nvPr/>
          </p:nvSpPr>
          <p:spPr bwMode="auto">
            <a:xfrm>
              <a:off x="6111509" y="4417936"/>
              <a:ext cx="239446" cy="244006"/>
            </a:xfrm>
            <a:custGeom>
              <a:avLst/>
              <a:gdLst>
                <a:gd name="T0" fmla="*/ 52 w 105"/>
                <a:gd name="T1" fmla="*/ 0 h 107"/>
                <a:gd name="T2" fmla="*/ 70 w 105"/>
                <a:gd name="T3" fmla="*/ 4 h 107"/>
                <a:gd name="T4" fmla="*/ 84 w 105"/>
                <a:gd name="T5" fmla="*/ 11 h 107"/>
                <a:gd name="T6" fmla="*/ 95 w 105"/>
                <a:gd name="T7" fmla="*/ 23 h 107"/>
                <a:gd name="T8" fmla="*/ 103 w 105"/>
                <a:gd name="T9" fmla="*/ 38 h 107"/>
                <a:gd name="T10" fmla="*/ 105 w 105"/>
                <a:gd name="T11" fmla="*/ 53 h 107"/>
                <a:gd name="T12" fmla="*/ 103 w 105"/>
                <a:gd name="T13" fmla="*/ 71 h 107"/>
                <a:gd name="T14" fmla="*/ 95 w 105"/>
                <a:gd name="T15" fmla="*/ 84 h 107"/>
                <a:gd name="T16" fmla="*/ 84 w 105"/>
                <a:gd name="T17" fmla="*/ 96 h 107"/>
                <a:gd name="T18" fmla="*/ 70 w 105"/>
                <a:gd name="T19" fmla="*/ 104 h 107"/>
                <a:gd name="T20" fmla="*/ 52 w 105"/>
                <a:gd name="T21" fmla="*/ 107 h 107"/>
                <a:gd name="T22" fmla="*/ 36 w 105"/>
                <a:gd name="T23" fmla="*/ 104 h 107"/>
                <a:gd name="T24" fmla="*/ 22 w 105"/>
                <a:gd name="T25" fmla="*/ 96 h 107"/>
                <a:gd name="T26" fmla="*/ 11 w 105"/>
                <a:gd name="T27" fmla="*/ 84 h 107"/>
                <a:gd name="T28" fmla="*/ 3 w 105"/>
                <a:gd name="T29" fmla="*/ 71 h 107"/>
                <a:gd name="T30" fmla="*/ 0 w 105"/>
                <a:gd name="T31" fmla="*/ 53 h 107"/>
                <a:gd name="T32" fmla="*/ 3 w 105"/>
                <a:gd name="T33" fmla="*/ 38 h 107"/>
                <a:gd name="T34" fmla="*/ 11 w 105"/>
                <a:gd name="T35" fmla="*/ 23 h 107"/>
                <a:gd name="T36" fmla="*/ 22 w 105"/>
                <a:gd name="T37" fmla="*/ 11 h 107"/>
                <a:gd name="T38" fmla="*/ 36 w 105"/>
                <a:gd name="T39" fmla="*/ 4 h 107"/>
                <a:gd name="T40" fmla="*/ 52 w 105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07">
                  <a:moveTo>
                    <a:pt x="52" y="0"/>
                  </a:moveTo>
                  <a:lnTo>
                    <a:pt x="70" y="4"/>
                  </a:lnTo>
                  <a:lnTo>
                    <a:pt x="84" y="11"/>
                  </a:lnTo>
                  <a:lnTo>
                    <a:pt x="95" y="23"/>
                  </a:lnTo>
                  <a:lnTo>
                    <a:pt x="103" y="38"/>
                  </a:lnTo>
                  <a:lnTo>
                    <a:pt x="105" y="53"/>
                  </a:lnTo>
                  <a:lnTo>
                    <a:pt x="103" y="71"/>
                  </a:lnTo>
                  <a:lnTo>
                    <a:pt x="95" y="84"/>
                  </a:lnTo>
                  <a:lnTo>
                    <a:pt x="84" y="96"/>
                  </a:lnTo>
                  <a:lnTo>
                    <a:pt x="70" y="104"/>
                  </a:lnTo>
                  <a:lnTo>
                    <a:pt x="52" y="107"/>
                  </a:lnTo>
                  <a:lnTo>
                    <a:pt x="36" y="104"/>
                  </a:lnTo>
                  <a:lnTo>
                    <a:pt x="22" y="96"/>
                  </a:lnTo>
                  <a:lnTo>
                    <a:pt x="11" y="84"/>
                  </a:lnTo>
                  <a:lnTo>
                    <a:pt x="3" y="71"/>
                  </a:lnTo>
                  <a:lnTo>
                    <a:pt x="0" y="53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2" y="11"/>
                  </a:lnTo>
                  <a:lnTo>
                    <a:pt x="36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65"/>
            <p:cNvSpPr>
              <a:spLocks/>
            </p:cNvSpPr>
            <p:nvPr/>
          </p:nvSpPr>
          <p:spPr bwMode="auto">
            <a:xfrm>
              <a:off x="5479829" y="4417936"/>
              <a:ext cx="239446" cy="244006"/>
            </a:xfrm>
            <a:custGeom>
              <a:avLst/>
              <a:gdLst>
                <a:gd name="T0" fmla="*/ 53 w 105"/>
                <a:gd name="T1" fmla="*/ 0 h 107"/>
                <a:gd name="T2" fmla="*/ 69 w 105"/>
                <a:gd name="T3" fmla="*/ 4 h 107"/>
                <a:gd name="T4" fmla="*/ 83 w 105"/>
                <a:gd name="T5" fmla="*/ 11 h 107"/>
                <a:gd name="T6" fmla="*/ 94 w 105"/>
                <a:gd name="T7" fmla="*/ 23 h 107"/>
                <a:gd name="T8" fmla="*/ 102 w 105"/>
                <a:gd name="T9" fmla="*/ 38 h 107"/>
                <a:gd name="T10" fmla="*/ 105 w 105"/>
                <a:gd name="T11" fmla="*/ 53 h 107"/>
                <a:gd name="T12" fmla="*/ 102 w 105"/>
                <a:gd name="T13" fmla="*/ 71 h 107"/>
                <a:gd name="T14" fmla="*/ 94 w 105"/>
                <a:gd name="T15" fmla="*/ 84 h 107"/>
                <a:gd name="T16" fmla="*/ 83 w 105"/>
                <a:gd name="T17" fmla="*/ 96 h 107"/>
                <a:gd name="T18" fmla="*/ 69 w 105"/>
                <a:gd name="T19" fmla="*/ 104 h 107"/>
                <a:gd name="T20" fmla="*/ 53 w 105"/>
                <a:gd name="T21" fmla="*/ 107 h 107"/>
                <a:gd name="T22" fmla="*/ 35 w 105"/>
                <a:gd name="T23" fmla="*/ 104 h 107"/>
                <a:gd name="T24" fmla="*/ 21 w 105"/>
                <a:gd name="T25" fmla="*/ 96 h 107"/>
                <a:gd name="T26" fmla="*/ 10 w 105"/>
                <a:gd name="T27" fmla="*/ 84 h 107"/>
                <a:gd name="T28" fmla="*/ 2 w 105"/>
                <a:gd name="T29" fmla="*/ 71 h 107"/>
                <a:gd name="T30" fmla="*/ 0 w 105"/>
                <a:gd name="T31" fmla="*/ 53 h 107"/>
                <a:gd name="T32" fmla="*/ 2 w 105"/>
                <a:gd name="T33" fmla="*/ 38 h 107"/>
                <a:gd name="T34" fmla="*/ 10 w 105"/>
                <a:gd name="T35" fmla="*/ 23 h 107"/>
                <a:gd name="T36" fmla="*/ 21 w 105"/>
                <a:gd name="T37" fmla="*/ 11 h 107"/>
                <a:gd name="T38" fmla="*/ 35 w 105"/>
                <a:gd name="T39" fmla="*/ 4 h 107"/>
                <a:gd name="T40" fmla="*/ 53 w 105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07">
                  <a:moveTo>
                    <a:pt x="53" y="0"/>
                  </a:moveTo>
                  <a:lnTo>
                    <a:pt x="69" y="4"/>
                  </a:lnTo>
                  <a:lnTo>
                    <a:pt x="83" y="11"/>
                  </a:lnTo>
                  <a:lnTo>
                    <a:pt x="94" y="23"/>
                  </a:lnTo>
                  <a:lnTo>
                    <a:pt x="102" y="38"/>
                  </a:lnTo>
                  <a:lnTo>
                    <a:pt x="105" y="53"/>
                  </a:lnTo>
                  <a:lnTo>
                    <a:pt x="102" y="71"/>
                  </a:lnTo>
                  <a:lnTo>
                    <a:pt x="94" y="84"/>
                  </a:lnTo>
                  <a:lnTo>
                    <a:pt x="83" y="96"/>
                  </a:lnTo>
                  <a:lnTo>
                    <a:pt x="69" y="104"/>
                  </a:lnTo>
                  <a:lnTo>
                    <a:pt x="53" y="107"/>
                  </a:lnTo>
                  <a:lnTo>
                    <a:pt x="35" y="104"/>
                  </a:lnTo>
                  <a:lnTo>
                    <a:pt x="21" y="96"/>
                  </a:lnTo>
                  <a:lnTo>
                    <a:pt x="10" y="84"/>
                  </a:lnTo>
                  <a:lnTo>
                    <a:pt x="2" y="71"/>
                  </a:lnTo>
                  <a:lnTo>
                    <a:pt x="0" y="53"/>
                  </a:lnTo>
                  <a:lnTo>
                    <a:pt x="2" y="38"/>
                  </a:lnTo>
                  <a:lnTo>
                    <a:pt x="10" y="23"/>
                  </a:lnTo>
                  <a:lnTo>
                    <a:pt x="21" y="11"/>
                  </a:lnTo>
                  <a:lnTo>
                    <a:pt x="35" y="4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66"/>
            <p:cNvSpPr>
              <a:spLocks/>
            </p:cNvSpPr>
            <p:nvPr/>
          </p:nvSpPr>
          <p:spPr bwMode="auto">
            <a:xfrm>
              <a:off x="6138874" y="4675625"/>
              <a:ext cx="316980" cy="816395"/>
            </a:xfrm>
            <a:custGeom>
              <a:avLst/>
              <a:gdLst>
                <a:gd name="T0" fmla="*/ 58 w 139"/>
                <a:gd name="T1" fmla="*/ 0 h 358"/>
                <a:gd name="T2" fmla="*/ 81 w 139"/>
                <a:gd name="T3" fmla="*/ 0 h 358"/>
                <a:gd name="T4" fmla="*/ 100 w 139"/>
                <a:gd name="T5" fmla="*/ 3 h 358"/>
                <a:gd name="T6" fmla="*/ 115 w 139"/>
                <a:gd name="T7" fmla="*/ 10 h 358"/>
                <a:gd name="T8" fmla="*/ 128 w 139"/>
                <a:gd name="T9" fmla="*/ 22 h 358"/>
                <a:gd name="T10" fmla="*/ 136 w 139"/>
                <a:gd name="T11" fmla="*/ 35 h 358"/>
                <a:gd name="T12" fmla="*/ 139 w 139"/>
                <a:gd name="T13" fmla="*/ 51 h 358"/>
                <a:gd name="T14" fmla="*/ 139 w 139"/>
                <a:gd name="T15" fmla="*/ 177 h 358"/>
                <a:gd name="T16" fmla="*/ 116 w 139"/>
                <a:gd name="T17" fmla="*/ 177 h 358"/>
                <a:gd name="T18" fmla="*/ 116 w 139"/>
                <a:gd name="T19" fmla="*/ 358 h 358"/>
                <a:gd name="T20" fmla="*/ 23 w 139"/>
                <a:gd name="T21" fmla="*/ 358 h 358"/>
                <a:gd name="T22" fmla="*/ 23 w 139"/>
                <a:gd name="T23" fmla="*/ 192 h 358"/>
                <a:gd name="T24" fmla="*/ 30 w 139"/>
                <a:gd name="T25" fmla="*/ 182 h 358"/>
                <a:gd name="T26" fmla="*/ 35 w 139"/>
                <a:gd name="T27" fmla="*/ 176 h 358"/>
                <a:gd name="T28" fmla="*/ 39 w 139"/>
                <a:gd name="T29" fmla="*/ 170 h 358"/>
                <a:gd name="T30" fmla="*/ 40 w 139"/>
                <a:gd name="T31" fmla="*/ 168 h 358"/>
                <a:gd name="T32" fmla="*/ 43 w 139"/>
                <a:gd name="T33" fmla="*/ 164 h 358"/>
                <a:gd name="T34" fmla="*/ 39 w 139"/>
                <a:gd name="T35" fmla="*/ 161 h 358"/>
                <a:gd name="T36" fmla="*/ 35 w 139"/>
                <a:gd name="T37" fmla="*/ 158 h 358"/>
                <a:gd name="T38" fmla="*/ 27 w 139"/>
                <a:gd name="T39" fmla="*/ 154 h 358"/>
                <a:gd name="T40" fmla="*/ 15 w 139"/>
                <a:gd name="T41" fmla="*/ 149 h 358"/>
                <a:gd name="T42" fmla="*/ 0 w 139"/>
                <a:gd name="T43" fmla="*/ 145 h 358"/>
                <a:gd name="T44" fmla="*/ 0 w 139"/>
                <a:gd name="T45" fmla="*/ 51 h 358"/>
                <a:gd name="T46" fmla="*/ 3 w 139"/>
                <a:gd name="T47" fmla="*/ 35 h 358"/>
                <a:gd name="T48" fmla="*/ 11 w 139"/>
                <a:gd name="T49" fmla="*/ 22 h 358"/>
                <a:gd name="T50" fmla="*/ 23 w 139"/>
                <a:gd name="T51" fmla="*/ 10 h 358"/>
                <a:gd name="T52" fmla="*/ 39 w 139"/>
                <a:gd name="T53" fmla="*/ 3 h 358"/>
                <a:gd name="T54" fmla="*/ 58 w 139"/>
                <a:gd name="T5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9" h="358">
                  <a:moveTo>
                    <a:pt x="58" y="0"/>
                  </a:moveTo>
                  <a:lnTo>
                    <a:pt x="81" y="0"/>
                  </a:lnTo>
                  <a:lnTo>
                    <a:pt x="100" y="3"/>
                  </a:lnTo>
                  <a:lnTo>
                    <a:pt x="115" y="10"/>
                  </a:lnTo>
                  <a:lnTo>
                    <a:pt x="128" y="22"/>
                  </a:lnTo>
                  <a:lnTo>
                    <a:pt x="136" y="35"/>
                  </a:lnTo>
                  <a:lnTo>
                    <a:pt x="139" y="51"/>
                  </a:lnTo>
                  <a:lnTo>
                    <a:pt x="139" y="177"/>
                  </a:lnTo>
                  <a:lnTo>
                    <a:pt x="116" y="177"/>
                  </a:lnTo>
                  <a:lnTo>
                    <a:pt x="116" y="358"/>
                  </a:lnTo>
                  <a:lnTo>
                    <a:pt x="23" y="358"/>
                  </a:lnTo>
                  <a:lnTo>
                    <a:pt x="23" y="192"/>
                  </a:lnTo>
                  <a:lnTo>
                    <a:pt x="30" y="182"/>
                  </a:lnTo>
                  <a:lnTo>
                    <a:pt x="35" y="176"/>
                  </a:lnTo>
                  <a:lnTo>
                    <a:pt x="39" y="170"/>
                  </a:lnTo>
                  <a:lnTo>
                    <a:pt x="40" y="168"/>
                  </a:lnTo>
                  <a:lnTo>
                    <a:pt x="43" y="164"/>
                  </a:lnTo>
                  <a:lnTo>
                    <a:pt x="39" y="161"/>
                  </a:lnTo>
                  <a:lnTo>
                    <a:pt x="35" y="158"/>
                  </a:lnTo>
                  <a:lnTo>
                    <a:pt x="27" y="154"/>
                  </a:lnTo>
                  <a:lnTo>
                    <a:pt x="15" y="149"/>
                  </a:lnTo>
                  <a:lnTo>
                    <a:pt x="0" y="145"/>
                  </a:lnTo>
                  <a:lnTo>
                    <a:pt x="0" y="51"/>
                  </a:lnTo>
                  <a:lnTo>
                    <a:pt x="3" y="35"/>
                  </a:lnTo>
                  <a:lnTo>
                    <a:pt x="11" y="22"/>
                  </a:lnTo>
                  <a:lnTo>
                    <a:pt x="23" y="10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67"/>
            <p:cNvSpPr>
              <a:spLocks/>
            </p:cNvSpPr>
            <p:nvPr/>
          </p:nvSpPr>
          <p:spPr bwMode="auto">
            <a:xfrm>
              <a:off x="5374929" y="4675625"/>
              <a:ext cx="316980" cy="816395"/>
            </a:xfrm>
            <a:custGeom>
              <a:avLst/>
              <a:gdLst>
                <a:gd name="T0" fmla="*/ 58 w 139"/>
                <a:gd name="T1" fmla="*/ 0 h 358"/>
                <a:gd name="T2" fmla="*/ 81 w 139"/>
                <a:gd name="T3" fmla="*/ 0 h 358"/>
                <a:gd name="T4" fmla="*/ 100 w 139"/>
                <a:gd name="T5" fmla="*/ 3 h 358"/>
                <a:gd name="T6" fmla="*/ 116 w 139"/>
                <a:gd name="T7" fmla="*/ 10 h 358"/>
                <a:gd name="T8" fmla="*/ 128 w 139"/>
                <a:gd name="T9" fmla="*/ 22 h 358"/>
                <a:gd name="T10" fmla="*/ 136 w 139"/>
                <a:gd name="T11" fmla="*/ 35 h 358"/>
                <a:gd name="T12" fmla="*/ 139 w 139"/>
                <a:gd name="T13" fmla="*/ 51 h 358"/>
                <a:gd name="T14" fmla="*/ 139 w 139"/>
                <a:gd name="T15" fmla="*/ 149 h 358"/>
                <a:gd name="T16" fmla="*/ 121 w 139"/>
                <a:gd name="T17" fmla="*/ 152 h 358"/>
                <a:gd name="T18" fmla="*/ 107 w 139"/>
                <a:gd name="T19" fmla="*/ 158 h 358"/>
                <a:gd name="T20" fmla="*/ 95 w 139"/>
                <a:gd name="T21" fmla="*/ 165 h 358"/>
                <a:gd name="T22" fmla="*/ 87 w 139"/>
                <a:gd name="T23" fmla="*/ 170 h 358"/>
                <a:gd name="T24" fmla="*/ 83 w 139"/>
                <a:gd name="T25" fmla="*/ 173 h 358"/>
                <a:gd name="T26" fmla="*/ 79 w 139"/>
                <a:gd name="T27" fmla="*/ 176 h 358"/>
                <a:gd name="T28" fmla="*/ 81 w 139"/>
                <a:gd name="T29" fmla="*/ 180 h 358"/>
                <a:gd name="T30" fmla="*/ 84 w 139"/>
                <a:gd name="T31" fmla="*/ 182 h 358"/>
                <a:gd name="T32" fmla="*/ 88 w 139"/>
                <a:gd name="T33" fmla="*/ 188 h 358"/>
                <a:gd name="T34" fmla="*/ 96 w 139"/>
                <a:gd name="T35" fmla="*/ 196 h 358"/>
                <a:gd name="T36" fmla="*/ 105 w 139"/>
                <a:gd name="T37" fmla="*/ 204 h 358"/>
                <a:gd name="T38" fmla="*/ 116 w 139"/>
                <a:gd name="T39" fmla="*/ 210 h 358"/>
                <a:gd name="T40" fmla="*/ 116 w 139"/>
                <a:gd name="T41" fmla="*/ 358 h 358"/>
                <a:gd name="T42" fmla="*/ 23 w 139"/>
                <a:gd name="T43" fmla="*/ 358 h 358"/>
                <a:gd name="T44" fmla="*/ 23 w 139"/>
                <a:gd name="T45" fmla="*/ 177 h 358"/>
                <a:gd name="T46" fmla="*/ 0 w 139"/>
                <a:gd name="T47" fmla="*/ 177 h 358"/>
                <a:gd name="T48" fmla="*/ 0 w 139"/>
                <a:gd name="T49" fmla="*/ 51 h 358"/>
                <a:gd name="T50" fmla="*/ 3 w 139"/>
                <a:gd name="T51" fmla="*/ 35 h 358"/>
                <a:gd name="T52" fmla="*/ 11 w 139"/>
                <a:gd name="T53" fmla="*/ 22 h 358"/>
                <a:gd name="T54" fmla="*/ 24 w 139"/>
                <a:gd name="T55" fmla="*/ 10 h 358"/>
                <a:gd name="T56" fmla="*/ 39 w 139"/>
                <a:gd name="T57" fmla="*/ 3 h 358"/>
                <a:gd name="T58" fmla="*/ 58 w 139"/>
                <a:gd name="T5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" h="358">
                  <a:moveTo>
                    <a:pt x="58" y="0"/>
                  </a:moveTo>
                  <a:lnTo>
                    <a:pt x="81" y="0"/>
                  </a:lnTo>
                  <a:lnTo>
                    <a:pt x="100" y="3"/>
                  </a:lnTo>
                  <a:lnTo>
                    <a:pt x="116" y="10"/>
                  </a:lnTo>
                  <a:lnTo>
                    <a:pt x="128" y="22"/>
                  </a:lnTo>
                  <a:lnTo>
                    <a:pt x="136" y="35"/>
                  </a:lnTo>
                  <a:lnTo>
                    <a:pt x="139" y="51"/>
                  </a:lnTo>
                  <a:lnTo>
                    <a:pt x="139" y="149"/>
                  </a:lnTo>
                  <a:lnTo>
                    <a:pt x="121" y="152"/>
                  </a:lnTo>
                  <a:lnTo>
                    <a:pt x="107" y="158"/>
                  </a:lnTo>
                  <a:lnTo>
                    <a:pt x="95" y="165"/>
                  </a:lnTo>
                  <a:lnTo>
                    <a:pt x="87" y="170"/>
                  </a:lnTo>
                  <a:lnTo>
                    <a:pt x="83" y="173"/>
                  </a:lnTo>
                  <a:lnTo>
                    <a:pt x="79" y="176"/>
                  </a:lnTo>
                  <a:lnTo>
                    <a:pt x="81" y="180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96" y="196"/>
                  </a:lnTo>
                  <a:lnTo>
                    <a:pt x="105" y="204"/>
                  </a:lnTo>
                  <a:lnTo>
                    <a:pt x="116" y="210"/>
                  </a:lnTo>
                  <a:lnTo>
                    <a:pt x="116" y="358"/>
                  </a:lnTo>
                  <a:lnTo>
                    <a:pt x="23" y="358"/>
                  </a:lnTo>
                  <a:lnTo>
                    <a:pt x="23" y="177"/>
                  </a:lnTo>
                  <a:lnTo>
                    <a:pt x="0" y="177"/>
                  </a:lnTo>
                  <a:lnTo>
                    <a:pt x="0" y="51"/>
                  </a:lnTo>
                  <a:lnTo>
                    <a:pt x="3" y="35"/>
                  </a:lnTo>
                  <a:lnTo>
                    <a:pt x="11" y="22"/>
                  </a:lnTo>
                  <a:lnTo>
                    <a:pt x="24" y="10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68"/>
            <p:cNvSpPr>
              <a:spLocks noEditPoints="1"/>
            </p:cNvSpPr>
            <p:nvPr/>
          </p:nvSpPr>
          <p:spPr bwMode="auto">
            <a:xfrm>
              <a:off x="5587009" y="4823853"/>
              <a:ext cx="615717" cy="330663"/>
            </a:xfrm>
            <a:custGeom>
              <a:avLst/>
              <a:gdLst>
                <a:gd name="T0" fmla="*/ 58 w 270"/>
                <a:gd name="T1" fmla="*/ 93 h 145"/>
                <a:gd name="T2" fmla="*/ 95 w 270"/>
                <a:gd name="T3" fmla="*/ 105 h 145"/>
                <a:gd name="T4" fmla="*/ 108 w 270"/>
                <a:gd name="T5" fmla="*/ 119 h 145"/>
                <a:gd name="T6" fmla="*/ 109 w 270"/>
                <a:gd name="T7" fmla="*/ 127 h 145"/>
                <a:gd name="T8" fmla="*/ 107 w 270"/>
                <a:gd name="T9" fmla="*/ 133 h 145"/>
                <a:gd name="T10" fmla="*/ 91 w 270"/>
                <a:gd name="T11" fmla="*/ 143 h 145"/>
                <a:gd name="T12" fmla="*/ 51 w 270"/>
                <a:gd name="T13" fmla="*/ 145 h 145"/>
                <a:gd name="T14" fmla="*/ 23 w 270"/>
                <a:gd name="T15" fmla="*/ 133 h 145"/>
                <a:gd name="T16" fmla="*/ 6 w 270"/>
                <a:gd name="T17" fmla="*/ 119 h 145"/>
                <a:gd name="T18" fmla="*/ 8 w 270"/>
                <a:gd name="T19" fmla="*/ 108 h 145"/>
                <a:gd name="T20" fmla="*/ 31 w 270"/>
                <a:gd name="T21" fmla="*/ 97 h 145"/>
                <a:gd name="T22" fmla="*/ 51 w 270"/>
                <a:gd name="T23" fmla="*/ 93 h 145"/>
                <a:gd name="T24" fmla="*/ 242 w 270"/>
                <a:gd name="T25" fmla="*/ 91 h 145"/>
                <a:gd name="T26" fmla="*/ 270 w 270"/>
                <a:gd name="T27" fmla="*/ 101 h 145"/>
                <a:gd name="T28" fmla="*/ 266 w 270"/>
                <a:gd name="T29" fmla="*/ 108 h 145"/>
                <a:gd name="T30" fmla="*/ 253 w 270"/>
                <a:gd name="T31" fmla="*/ 123 h 145"/>
                <a:gd name="T32" fmla="*/ 224 w 270"/>
                <a:gd name="T33" fmla="*/ 140 h 145"/>
                <a:gd name="T34" fmla="*/ 185 w 270"/>
                <a:gd name="T35" fmla="*/ 143 h 145"/>
                <a:gd name="T36" fmla="*/ 168 w 270"/>
                <a:gd name="T37" fmla="*/ 135 h 145"/>
                <a:gd name="T38" fmla="*/ 164 w 270"/>
                <a:gd name="T39" fmla="*/ 129 h 145"/>
                <a:gd name="T40" fmla="*/ 164 w 270"/>
                <a:gd name="T41" fmla="*/ 121 h 145"/>
                <a:gd name="T42" fmla="*/ 176 w 270"/>
                <a:gd name="T43" fmla="*/ 107 h 145"/>
                <a:gd name="T44" fmla="*/ 212 w 270"/>
                <a:gd name="T45" fmla="*/ 91 h 145"/>
                <a:gd name="T46" fmla="*/ 137 w 270"/>
                <a:gd name="T47" fmla="*/ 0 h 145"/>
                <a:gd name="T48" fmla="*/ 153 w 270"/>
                <a:gd name="T49" fmla="*/ 22 h 145"/>
                <a:gd name="T50" fmla="*/ 163 w 270"/>
                <a:gd name="T51" fmla="*/ 55 h 145"/>
                <a:gd name="T52" fmla="*/ 155 w 270"/>
                <a:gd name="T53" fmla="*/ 95 h 145"/>
                <a:gd name="T54" fmla="*/ 137 w 270"/>
                <a:gd name="T55" fmla="*/ 111 h 145"/>
                <a:gd name="T56" fmla="*/ 120 w 270"/>
                <a:gd name="T57" fmla="*/ 95 h 145"/>
                <a:gd name="T58" fmla="*/ 112 w 270"/>
                <a:gd name="T59" fmla="*/ 55 h 145"/>
                <a:gd name="T60" fmla="*/ 121 w 270"/>
                <a:gd name="T61" fmla="*/ 22 h 145"/>
                <a:gd name="T62" fmla="*/ 137 w 270"/>
                <a:gd name="T6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145">
                  <a:moveTo>
                    <a:pt x="51" y="93"/>
                  </a:moveTo>
                  <a:lnTo>
                    <a:pt x="58" y="93"/>
                  </a:lnTo>
                  <a:lnTo>
                    <a:pt x="78" y="99"/>
                  </a:lnTo>
                  <a:lnTo>
                    <a:pt x="95" y="105"/>
                  </a:lnTo>
                  <a:lnTo>
                    <a:pt x="107" y="116"/>
                  </a:lnTo>
                  <a:lnTo>
                    <a:pt x="108" y="119"/>
                  </a:lnTo>
                  <a:lnTo>
                    <a:pt x="109" y="123"/>
                  </a:lnTo>
                  <a:lnTo>
                    <a:pt x="109" y="127"/>
                  </a:lnTo>
                  <a:lnTo>
                    <a:pt x="109" y="129"/>
                  </a:lnTo>
                  <a:lnTo>
                    <a:pt x="107" y="133"/>
                  </a:lnTo>
                  <a:lnTo>
                    <a:pt x="104" y="136"/>
                  </a:lnTo>
                  <a:lnTo>
                    <a:pt x="91" y="143"/>
                  </a:lnTo>
                  <a:lnTo>
                    <a:pt x="72" y="145"/>
                  </a:lnTo>
                  <a:lnTo>
                    <a:pt x="51" y="145"/>
                  </a:lnTo>
                  <a:lnTo>
                    <a:pt x="36" y="141"/>
                  </a:lnTo>
                  <a:lnTo>
                    <a:pt x="23" y="133"/>
                  </a:lnTo>
                  <a:lnTo>
                    <a:pt x="14" y="127"/>
                  </a:lnTo>
                  <a:lnTo>
                    <a:pt x="6" y="119"/>
                  </a:lnTo>
                  <a:lnTo>
                    <a:pt x="0" y="113"/>
                  </a:lnTo>
                  <a:lnTo>
                    <a:pt x="8" y="108"/>
                  </a:lnTo>
                  <a:lnTo>
                    <a:pt x="18" y="101"/>
                  </a:lnTo>
                  <a:lnTo>
                    <a:pt x="31" y="97"/>
                  </a:lnTo>
                  <a:lnTo>
                    <a:pt x="46" y="93"/>
                  </a:lnTo>
                  <a:lnTo>
                    <a:pt x="51" y="93"/>
                  </a:lnTo>
                  <a:close/>
                  <a:moveTo>
                    <a:pt x="228" y="89"/>
                  </a:moveTo>
                  <a:lnTo>
                    <a:pt x="242" y="91"/>
                  </a:lnTo>
                  <a:lnTo>
                    <a:pt x="258" y="96"/>
                  </a:lnTo>
                  <a:lnTo>
                    <a:pt x="270" y="101"/>
                  </a:lnTo>
                  <a:lnTo>
                    <a:pt x="269" y="104"/>
                  </a:lnTo>
                  <a:lnTo>
                    <a:pt x="266" y="108"/>
                  </a:lnTo>
                  <a:lnTo>
                    <a:pt x="264" y="112"/>
                  </a:lnTo>
                  <a:lnTo>
                    <a:pt x="253" y="123"/>
                  </a:lnTo>
                  <a:lnTo>
                    <a:pt x="241" y="133"/>
                  </a:lnTo>
                  <a:lnTo>
                    <a:pt x="224" y="140"/>
                  </a:lnTo>
                  <a:lnTo>
                    <a:pt x="204" y="143"/>
                  </a:lnTo>
                  <a:lnTo>
                    <a:pt x="185" y="143"/>
                  </a:lnTo>
                  <a:lnTo>
                    <a:pt x="171" y="137"/>
                  </a:lnTo>
                  <a:lnTo>
                    <a:pt x="168" y="135"/>
                  </a:lnTo>
                  <a:lnTo>
                    <a:pt x="165" y="132"/>
                  </a:lnTo>
                  <a:lnTo>
                    <a:pt x="164" y="129"/>
                  </a:lnTo>
                  <a:lnTo>
                    <a:pt x="164" y="125"/>
                  </a:lnTo>
                  <a:lnTo>
                    <a:pt x="164" y="121"/>
                  </a:lnTo>
                  <a:lnTo>
                    <a:pt x="165" y="119"/>
                  </a:lnTo>
                  <a:lnTo>
                    <a:pt x="176" y="107"/>
                  </a:lnTo>
                  <a:lnTo>
                    <a:pt x="192" y="97"/>
                  </a:lnTo>
                  <a:lnTo>
                    <a:pt x="212" y="91"/>
                  </a:lnTo>
                  <a:lnTo>
                    <a:pt x="228" y="89"/>
                  </a:lnTo>
                  <a:close/>
                  <a:moveTo>
                    <a:pt x="137" y="0"/>
                  </a:moveTo>
                  <a:lnTo>
                    <a:pt x="144" y="8"/>
                  </a:lnTo>
                  <a:lnTo>
                    <a:pt x="153" y="22"/>
                  </a:lnTo>
                  <a:lnTo>
                    <a:pt x="160" y="36"/>
                  </a:lnTo>
                  <a:lnTo>
                    <a:pt x="163" y="55"/>
                  </a:lnTo>
                  <a:lnTo>
                    <a:pt x="160" y="77"/>
                  </a:lnTo>
                  <a:lnTo>
                    <a:pt x="155" y="95"/>
                  </a:lnTo>
                  <a:lnTo>
                    <a:pt x="147" y="107"/>
                  </a:lnTo>
                  <a:lnTo>
                    <a:pt x="137" y="111"/>
                  </a:lnTo>
                  <a:lnTo>
                    <a:pt x="128" y="107"/>
                  </a:lnTo>
                  <a:lnTo>
                    <a:pt x="120" y="95"/>
                  </a:lnTo>
                  <a:lnTo>
                    <a:pt x="115" y="77"/>
                  </a:lnTo>
                  <a:lnTo>
                    <a:pt x="112" y="55"/>
                  </a:lnTo>
                  <a:lnTo>
                    <a:pt x="115" y="36"/>
                  </a:lnTo>
                  <a:lnTo>
                    <a:pt x="121" y="22"/>
                  </a:lnTo>
                  <a:lnTo>
                    <a:pt x="131" y="8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669"/>
            <p:cNvSpPr>
              <a:spLocks noChangeArrowheads="1"/>
            </p:cNvSpPr>
            <p:nvPr/>
          </p:nvSpPr>
          <p:spPr bwMode="auto">
            <a:xfrm>
              <a:off x="5888026" y="5127151"/>
              <a:ext cx="25085" cy="3694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8220478" y="2245135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20479" y="1911372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9376" y="2245135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9377" y="1911372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220478" y="3566853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20479" y="3233090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19376" y="3566853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9377" y="3233090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20477" y="4922916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20478" y="4589153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9375" y="4922916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9376" y="4589153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934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37628" y="1849653"/>
            <a:ext cx="4119304" cy="4119304"/>
            <a:chOff x="7231202" y="3848444"/>
            <a:chExt cx="2061512" cy="2061512"/>
          </a:xfrm>
        </p:grpSpPr>
        <p:sp>
          <p:nvSpPr>
            <p:cNvPr id="26" name="Freeform 652"/>
            <p:cNvSpPr>
              <a:spLocks/>
            </p:cNvSpPr>
            <p:nvPr/>
          </p:nvSpPr>
          <p:spPr bwMode="auto">
            <a:xfrm>
              <a:off x="7231202" y="3848444"/>
              <a:ext cx="2061512" cy="2061512"/>
            </a:xfrm>
            <a:custGeom>
              <a:avLst/>
              <a:gdLst>
                <a:gd name="T0" fmla="*/ 452 w 904"/>
                <a:gd name="T1" fmla="*/ 0 h 904"/>
                <a:gd name="T2" fmla="*/ 513 w 904"/>
                <a:gd name="T3" fmla="*/ 4 h 904"/>
                <a:gd name="T4" fmla="*/ 573 w 904"/>
                <a:gd name="T5" fmla="*/ 16 h 904"/>
                <a:gd name="T6" fmla="*/ 627 w 904"/>
                <a:gd name="T7" fmla="*/ 36 h 904"/>
                <a:gd name="T8" fmla="*/ 680 w 904"/>
                <a:gd name="T9" fmla="*/ 63 h 904"/>
                <a:gd name="T10" fmla="*/ 728 w 904"/>
                <a:gd name="T11" fmla="*/ 94 h 904"/>
                <a:gd name="T12" fmla="*/ 772 w 904"/>
                <a:gd name="T13" fmla="*/ 133 h 904"/>
                <a:gd name="T14" fmla="*/ 809 w 904"/>
                <a:gd name="T15" fmla="*/ 175 h 904"/>
                <a:gd name="T16" fmla="*/ 842 w 904"/>
                <a:gd name="T17" fmla="*/ 225 h 904"/>
                <a:gd name="T18" fmla="*/ 868 w 904"/>
                <a:gd name="T19" fmla="*/ 276 h 904"/>
                <a:gd name="T20" fmla="*/ 888 w 904"/>
                <a:gd name="T21" fmla="*/ 332 h 904"/>
                <a:gd name="T22" fmla="*/ 900 w 904"/>
                <a:gd name="T23" fmla="*/ 391 h 904"/>
                <a:gd name="T24" fmla="*/ 904 w 904"/>
                <a:gd name="T25" fmla="*/ 452 h 904"/>
                <a:gd name="T26" fmla="*/ 900 w 904"/>
                <a:gd name="T27" fmla="*/ 513 h 904"/>
                <a:gd name="T28" fmla="*/ 888 w 904"/>
                <a:gd name="T29" fmla="*/ 571 h 904"/>
                <a:gd name="T30" fmla="*/ 868 w 904"/>
                <a:gd name="T31" fmla="*/ 627 h 904"/>
                <a:gd name="T32" fmla="*/ 842 w 904"/>
                <a:gd name="T33" fmla="*/ 680 h 904"/>
                <a:gd name="T34" fmla="*/ 809 w 904"/>
                <a:gd name="T35" fmla="*/ 728 h 904"/>
                <a:gd name="T36" fmla="*/ 772 w 904"/>
                <a:gd name="T37" fmla="*/ 771 h 904"/>
                <a:gd name="T38" fmla="*/ 728 w 904"/>
                <a:gd name="T39" fmla="*/ 809 h 904"/>
                <a:gd name="T40" fmla="*/ 680 w 904"/>
                <a:gd name="T41" fmla="*/ 843 h 904"/>
                <a:gd name="T42" fmla="*/ 627 w 904"/>
                <a:gd name="T43" fmla="*/ 868 h 904"/>
                <a:gd name="T44" fmla="*/ 573 w 904"/>
                <a:gd name="T45" fmla="*/ 888 h 904"/>
                <a:gd name="T46" fmla="*/ 513 w 904"/>
                <a:gd name="T47" fmla="*/ 900 h 904"/>
                <a:gd name="T48" fmla="*/ 452 w 904"/>
                <a:gd name="T49" fmla="*/ 904 h 904"/>
                <a:gd name="T50" fmla="*/ 391 w 904"/>
                <a:gd name="T51" fmla="*/ 900 h 904"/>
                <a:gd name="T52" fmla="*/ 332 w 904"/>
                <a:gd name="T53" fmla="*/ 888 h 904"/>
                <a:gd name="T54" fmla="*/ 276 w 904"/>
                <a:gd name="T55" fmla="*/ 868 h 904"/>
                <a:gd name="T56" fmla="*/ 224 w 904"/>
                <a:gd name="T57" fmla="*/ 843 h 904"/>
                <a:gd name="T58" fmla="*/ 175 w 904"/>
                <a:gd name="T59" fmla="*/ 809 h 904"/>
                <a:gd name="T60" fmla="*/ 133 w 904"/>
                <a:gd name="T61" fmla="*/ 771 h 904"/>
                <a:gd name="T62" fmla="*/ 94 w 904"/>
                <a:gd name="T63" fmla="*/ 728 h 904"/>
                <a:gd name="T64" fmla="*/ 62 w 904"/>
                <a:gd name="T65" fmla="*/ 680 h 904"/>
                <a:gd name="T66" fmla="*/ 36 w 904"/>
                <a:gd name="T67" fmla="*/ 627 h 904"/>
                <a:gd name="T68" fmla="*/ 16 w 904"/>
                <a:gd name="T69" fmla="*/ 571 h 904"/>
                <a:gd name="T70" fmla="*/ 4 w 904"/>
                <a:gd name="T71" fmla="*/ 513 h 904"/>
                <a:gd name="T72" fmla="*/ 0 w 904"/>
                <a:gd name="T73" fmla="*/ 452 h 904"/>
                <a:gd name="T74" fmla="*/ 4 w 904"/>
                <a:gd name="T75" fmla="*/ 391 h 904"/>
                <a:gd name="T76" fmla="*/ 16 w 904"/>
                <a:gd name="T77" fmla="*/ 332 h 904"/>
                <a:gd name="T78" fmla="*/ 36 w 904"/>
                <a:gd name="T79" fmla="*/ 276 h 904"/>
                <a:gd name="T80" fmla="*/ 62 w 904"/>
                <a:gd name="T81" fmla="*/ 225 h 904"/>
                <a:gd name="T82" fmla="*/ 94 w 904"/>
                <a:gd name="T83" fmla="*/ 175 h 904"/>
                <a:gd name="T84" fmla="*/ 133 w 904"/>
                <a:gd name="T85" fmla="*/ 133 h 904"/>
                <a:gd name="T86" fmla="*/ 175 w 904"/>
                <a:gd name="T87" fmla="*/ 94 h 904"/>
                <a:gd name="T88" fmla="*/ 224 w 904"/>
                <a:gd name="T89" fmla="*/ 63 h 904"/>
                <a:gd name="T90" fmla="*/ 276 w 904"/>
                <a:gd name="T91" fmla="*/ 36 h 904"/>
                <a:gd name="T92" fmla="*/ 332 w 904"/>
                <a:gd name="T93" fmla="*/ 16 h 904"/>
                <a:gd name="T94" fmla="*/ 391 w 904"/>
                <a:gd name="T95" fmla="*/ 4 h 904"/>
                <a:gd name="T96" fmla="*/ 452 w 904"/>
                <a:gd name="T97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4" h="904">
                  <a:moveTo>
                    <a:pt x="452" y="0"/>
                  </a:moveTo>
                  <a:lnTo>
                    <a:pt x="513" y="4"/>
                  </a:lnTo>
                  <a:lnTo>
                    <a:pt x="573" y="16"/>
                  </a:lnTo>
                  <a:lnTo>
                    <a:pt x="627" y="36"/>
                  </a:lnTo>
                  <a:lnTo>
                    <a:pt x="680" y="63"/>
                  </a:lnTo>
                  <a:lnTo>
                    <a:pt x="728" y="94"/>
                  </a:lnTo>
                  <a:lnTo>
                    <a:pt x="772" y="133"/>
                  </a:lnTo>
                  <a:lnTo>
                    <a:pt x="809" y="175"/>
                  </a:lnTo>
                  <a:lnTo>
                    <a:pt x="842" y="225"/>
                  </a:lnTo>
                  <a:lnTo>
                    <a:pt x="868" y="276"/>
                  </a:lnTo>
                  <a:lnTo>
                    <a:pt x="888" y="332"/>
                  </a:lnTo>
                  <a:lnTo>
                    <a:pt x="900" y="391"/>
                  </a:lnTo>
                  <a:lnTo>
                    <a:pt x="904" y="452"/>
                  </a:lnTo>
                  <a:lnTo>
                    <a:pt x="900" y="513"/>
                  </a:lnTo>
                  <a:lnTo>
                    <a:pt x="888" y="571"/>
                  </a:lnTo>
                  <a:lnTo>
                    <a:pt x="868" y="627"/>
                  </a:lnTo>
                  <a:lnTo>
                    <a:pt x="842" y="680"/>
                  </a:lnTo>
                  <a:lnTo>
                    <a:pt x="809" y="728"/>
                  </a:lnTo>
                  <a:lnTo>
                    <a:pt x="772" y="771"/>
                  </a:lnTo>
                  <a:lnTo>
                    <a:pt x="728" y="809"/>
                  </a:lnTo>
                  <a:lnTo>
                    <a:pt x="680" y="843"/>
                  </a:lnTo>
                  <a:lnTo>
                    <a:pt x="627" y="868"/>
                  </a:lnTo>
                  <a:lnTo>
                    <a:pt x="573" y="888"/>
                  </a:lnTo>
                  <a:lnTo>
                    <a:pt x="513" y="900"/>
                  </a:lnTo>
                  <a:lnTo>
                    <a:pt x="452" y="904"/>
                  </a:lnTo>
                  <a:lnTo>
                    <a:pt x="391" y="900"/>
                  </a:lnTo>
                  <a:lnTo>
                    <a:pt x="332" y="888"/>
                  </a:lnTo>
                  <a:lnTo>
                    <a:pt x="276" y="868"/>
                  </a:lnTo>
                  <a:lnTo>
                    <a:pt x="224" y="843"/>
                  </a:lnTo>
                  <a:lnTo>
                    <a:pt x="175" y="809"/>
                  </a:lnTo>
                  <a:lnTo>
                    <a:pt x="133" y="771"/>
                  </a:lnTo>
                  <a:lnTo>
                    <a:pt x="94" y="728"/>
                  </a:lnTo>
                  <a:lnTo>
                    <a:pt x="62" y="680"/>
                  </a:lnTo>
                  <a:lnTo>
                    <a:pt x="36" y="627"/>
                  </a:lnTo>
                  <a:lnTo>
                    <a:pt x="16" y="571"/>
                  </a:lnTo>
                  <a:lnTo>
                    <a:pt x="4" y="513"/>
                  </a:lnTo>
                  <a:lnTo>
                    <a:pt x="0" y="452"/>
                  </a:lnTo>
                  <a:lnTo>
                    <a:pt x="4" y="391"/>
                  </a:lnTo>
                  <a:lnTo>
                    <a:pt x="16" y="332"/>
                  </a:lnTo>
                  <a:lnTo>
                    <a:pt x="36" y="276"/>
                  </a:lnTo>
                  <a:lnTo>
                    <a:pt x="62" y="225"/>
                  </a:lnTo>
                  <a:lnTo>
                    <a:pt x="94" y="175"/>
                  </a:lnTo>
                  <a:lnTo>
                    <a:pt x="133" y="133"/>
                  </a:lnTo>
                  <a:lnTo>
                    <a:pt x="175" y="94"/>
                  </a:lnTo>
                  <a:lnTo>
                    <a:pt x="224" y="63"/>
                  </a:lnTo>
                  <a:lnTo>
                    <a:pt x="276" y="36"/>
                  </a:lnTo>
                  <a:lnTo>
                    <a:pt x="332" y="16"/>
                  </a:lnTo>
                  <a:lnTo>
                    <a:pt x="391" y="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53"/>
            <p:cNvSpPr>
              <a:spLocks/>
            </p:cNvSpPr>
            <p:nvPr/>
          </p:nvSpPr>
          <p:spPr bwMode="auto">
            <a:xfrm>
              <a:off x="8004269" y="4545640"/>
              <a:ext cx="186996" cy="191556"/>
            </a:xfrm>
            <a:custGeom>
              <a:avLst/>
              <a:gdLst>
                <a:gd name="T0" fmla="*/ 41 w 82"/>
                <a:gd name="T1" fmla="*/ 0 h 84"/>
                <a:gd name="T2" fmla="*/ 57 w 82"/>
                <a:gd name="T3" fmla="*/ 4 h 84"/>
                <a:gd name="T4" fmla="*/ 70 w 82"/>
                <a:gd name="T5" fmla="*/ 12 h 84"/>
                <a:gd name="T6" fmla="*/ 79 w 82"/>
                <a:gd name="T7" fmla="*/ 25 h 84"/>
                <a:gd name="T8" fmla="*/ 82 w 82"/>
                <a:gd name="T9" fmla="*/ 41 h 84"/>
                <a:gd name="T10" fmla="*/ 79 w 82"/>
                <a:gd name="T11" fmla="*/ 57 h 84"/>
                <a:gd name="T12" fmla="*/ 70 w 82"/>
                <a:gd name="T13" fmla="*/ 71 h 84"/>
                <a:gd name="T14" fmla="*/ 57 w 82"/>
                <a:gd name="T15" fmla="*/ 80 h 84"/>
                <a:gd name="T16" fmla="*/ 41 w 82"/>
                <a:gd name="T17" fmla="*/ 84 h 84"/>
                <a:gd name="T18" fmla="*/ 25 w 82"/>
                <a:gd name="T19" fmla="*/ 80 h 84"/>
                <a:gd name="T20" fmla="*/ 12 w 82"/>
                <a:gd name="T21" fmla="*/ 71 h 84"/>
                <a:gd name="T22" fmla="*/ 2 w 82"/>
                <a:gd name="T23" fmla="*/ 57 h 84"/>
                <a:gd name="T24" fmla="*/ 0 w 82"/>
                <a:gd name="T25" fmla="*/ 41 h 84"/>
                <a:gd name="T26" fmla="*/ 2 w 82"/>
                <a:gd name="T27" fmla="*/ 25 h 84"/>
                <a:gd name="T28" fmla="*/ 12 w 82"/>
                <a:gd name="T29" fmla="*/ 12 h 84"/>
                <a:gd name="T30" fmla="*/ 25 w 82"/>
                <a:gd name="T31" fmla="*/ 4 h 84"/>
                <a:gd name="T32" fmla="*/ 41 w 82"/>
                <a:gd name="T3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4">
                  <a:moveTo>
                    <a:pt x="41" y="0"/>
                  </a:moveTo>
                  <a:lnTo>
                    <a:pt x="57" y="4"/>
                  </a:lnTo>
                  <a:lnTo>
                    <a:pt x="70" y="12"/>
                  </a:lnTo>
                  <a:lnTo>
                    <a:pt x="79" y="25"/>
                  </a:lnTo>
                  <a:lnTo>
                    <a:pt x="82" y="41"/>
                  </a:lnTo>
                  <a:lnTo>
                    <a:pt x="79" y="57"/>
                  </a:lnTo>
                  <a:lnTo>
                    <a:pt x="70" y="71"/>
                  </a:lnTo>
                  <a:lnTo>
                    <a:pt x="57" y="80"/>
                  </a:lnTo>
                  <a:lnTo>
                    <a:pt x="41" y="84"/>
                  </a:lnTo>
                  <a:lnTo>
                    <a:pt x="25" y="80"/>
                  </a:lnTo>
                  <a:lnTo>
                    <a:pt x="12" y="71"/>
                  </a:lnTo>
                  <a:lnTo>
                    <a:pt x="2" y="57"/>
                  </a:lnTo>
                  <a:lnTo>
                    <a:pt x="0" y="41"/>
                  </a:lnTo>
                  <a:lnTo>
                    <a:pt x="2" y="25"/>
                  </a:lnTo>
                  <a:lnTo>
                    <a:pt x="12" y="12"/>
                  </a:lnTo>
                  <a:lnTo>
                    <a:pt x="25" y="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54"/>
            <p:cNvSpPr>
              <a:spLocks/>
            </p:cNvSpPr>
            <p:nvPr/>
          </p:nvSpPr>
          <p:spPr bwMode="auto">
            <a:xfrm>
              <a:off x="7621156" y="4657381"/>
              <a:ext cx="262250" cy="271372"/>
            </a:xfrm>
            <a:custGeom>
              <a:avLst/>
              <a:gdLst>
                <a:gd name="T0" fmla="*/ 76 w 115"/>
                <a:gd name="T1" fmla="*/ 0 h 119"/>
                <a:gd name="T2" fmla="*/ 92 w 115"/>
                <a:gd name="T3" fmla="*/ 4 h 119"/>
                <a:gd name="T4" fmla="*/ 104 w 115"/>
                <a:gd name="T5" fmla="*/ 12 h 119"/>
                <a:gd name="T6" fmla="*/ 112 w 115"/>
                <a:gd name="T7" fmla="*/ 24 h 119"/>
                <a:gd name="T8" fmla="*/ 115 w 115"/>
                <a:gd name="T9" fmla="*/ 39 h 119"/>
                <a:gd name="T10" fmla="*/ 115 w 115"/>
                <a:gd name="T11" fmla="*/ 80 h 119"/>
                <a:gd name="T12" fmla="*/ 112 w 115"/>
                <a:gd name="T13" fmla="*/ 95 h 119"/>
                <a:gd name="T14" fmla="*/ 104 w 115"/>
                <a:gd name="T15" fmla="*/ 107 h 119"/>
                <a:gd name="T16" fmla="*/ 92 w 115"/>
                <a:gd name="T17" fmla="*/ 115 h 119"/>
                <a:gd name="T18" fmla="*/ 76 w 115"/>
                <a:gd name="T19" fmla="*/ 119 h 119"/>
                <a:gd name="T20" fmla="*/ 39 w 115"/>
                <a:gd name="T21" fmla="*/ 119 h 119"/>
                <a:gd name="T22" fmla="*/ 23 w 115"/>
                <a:gd name="T23" fmla="*/ 115 h 119"/>
                <a:gd name="T24" fmla="*/ 11 w 115"/>
                <a:gd name="T25" fmla="*/ 107 h 119"/>
                <a:gd name="T26" fmla="*/ 3 w 115"/>
                <a:gd name="T27" fmla="*/ 95 h 119"/>
                <a:gd name="T28" fmla="*/ 0 w 115"/>
                <a:gd name="T29" fmla="*/ 80 h 119"/>
                <a:gd name="T30" fmla="*/ 0 w 115"/>
                <a:gd name="T31" fmla="*/ 49 h 119"/>
                <a:gd name="T32" fmla="*/ 3 w 115"/>
                <a:gd name="T33" fmla="*/ 34 h 119"/>
                <a:gd name="T34" fmla="*/ 11 w 115"/>
                <a:gd name="T35" fmla="*/ 22 h 119"/>
                <a:gd name="T36" fmla="*/ 23 w 115"/>
                <a:gd name="T37" fmla="*/ 14 h 119"/>
                <a:gd name="T38" fmla="*/ 39 w 115"/>
                <a:gd name="T39" fmla="*/ 11 h 119"/>
                <a:gd name="T40" fmla="*/ 76 w 115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9">
                  <a:moveTo>
                    <a:pt x="76" y="0"/>
                  </a:moveTo>
                  <a:lnTo>
                    <a:pt x="92" y="4"/>
                  </a:lnTo>
                  <a:lnTo>
                    <a:pt x="104" y="12"/>
                  </a:lnTo>
                  <a:lnTo>
                    <a:pt x="112" y="24"/>
                  </a:lnTo>
                  <a:lnTo>
                    <a:pt x="115" y="39"/>
                  </a:lnTo>
                  <a:lnTo>
                    <a:pt x="115" y="80"/>
                  </a:lnTo>
                  <a:lnTo>
                    <a:pt x="112" y="95"/>
                  </a:lnTo>
                  <a:lnTo>
                    <a:pt x="104" y="107"/>
                  </a:lnTo>
                  <a:lnTo>
                    <a:pt x="92" y="115"/>
                  </a:lnTo>
                  <a:lnTo>
                    <a:pt x="76" y="119"/>
                  </a:lnTo>
                  <a:lnTo>
                    <a:pt x="39" y="119"/>
                  </a:lnTo>
                  <a:lnTo>
                    <a:pt x="23" y="115"/>
                  </a:lnTo>
                  <a:lnTo>
                    <a:pt x="11" y="107"/>
                  </a:lnTo>
                  <a:lnTo>
                    <a:pt x="3" y="95"/>
                  </a:lnTo>
                  <a:lnTo>
                    <a:pt x="0" y="80"/>
                  </a:lnTo>
                  <a:lnTo>
                    <a:pt x="0" y="49"/>
                  </a:lnTo>
                  <a:lnTo>
                    <a:pt x="3" y="34"/>
                  </a:lnTo>
                  <a:lnTo>
                    <a:pt x="11" y="22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655"/>
            <p:cNvSpPr>
              <a:spLocks noChangeArrowheads="1"/>
            </p:cNvSpPr>
            <p:nvPr/>
          </p:nvSpPr>
          <p:spPr bwMode="auto">
            <a:xfrm>
              <a:off x="7856041" y="4919631"/>
              <a:ext cx="111741" cy="27365"/>
            </a:xfrm>
            <a:prstGeom prst="rect">
              <a:avLst/>
            </a:pr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56"/>
            <p:cNvSpPr>
              <a:spLocks/>
            </p:cNvSpPr>
            <p:nvPr/>
          </p:nvSpPr>
          <p:spPr bwMode="auto">
            <a:xfrm>
              <a:off x="7995147" y="4748599"/>
              <a:ext cx="248567" cy="198398"/>
            </a:xfrm>
            <a:custGeom>
              <a:avLst/>
              <a:gdLst>
                <a:gd name="T0" fmla="*/ 45 w 109"/>
                <a:gd name="T1" fmla="*/ 0 h 87"/>
                <a:gd name="T2" fmla="*/ 64 w 109"/>
                <a:gd name="T3" fmla="*/ 0 h 87"/>
                <a:gd name="T4" fmla="*/ 81 w 109"/>
                <a:gd name="T5" fmla="*/ 4 h 87"/>
                <a:gd name="T6" fmla="*/ 95 w 109"/>
                <a:gd name="T7" fmla="*/ 13 h 87"/>
                <a:gd name="T8" fmla="*/ 105 w 109"/>
                <a:gd name="T9" fmla="*/ 28 h 87"/>
                <a:gd name="T10" fmla="*/ 109 w 109"/>
                <a:gd name="T11" fmla="*/ 45 h 87"/>
                <a:gd name="T12" fmla="*/ 109 w 109"/>
                <a:gd name="T13" fmla="*/ 87 h 87"/>
                <a:gd name="T14" fmla="*/ 0 w 109"/>
                <a:gd name="T15" fmla="*/ 87 h 87"/>
                <a:gd name="T16" fmla="*/ 0 w 109"/>
                <a:gd name="T17" fmla="*/ 45 h 87"/>
                <a:gd name="T18" fmla="*/ 2 w 109"/>
                <a:gd name="T19" fmla="*/ 28 h 87"/>
                <a:gd name="T20" fmla="*/ 13 w 109"/>
                <a:gd name="T21" fmla="*/ 13 h 87"/>
                <a:gd name="T22" fmla="*/ 26 w 109"/>
                <a:gd name="T23" fmla="*/ 4 h 87"/>
                <a:gd name="T24" fmla="*/ 45 w 109"/>
                <a:gd name="T2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87">
                  <a:moveTo>
                    <a:pt x="45" y="0"/>
                  </a:moveTo>
                  <a:lnTo>
                    <a:pt x="64" y="0"/>
                  </a:lnTo>
                  <a:lnTo>
                    <a:pt x="81" y="4"/>
                  </a:lnTo>
                  <a:lnTo>
                    <a:pt x="95" y="13"/>
                  </a:lnTo>
                  <a:lnTo>
                    <a:pt x="105" y="28"/>
                  </a:lnTo>
                  <a:lnTo>
                    <a:pt x="109" y="45"/>
                  </a:lnTo>
                  <a:lnTo>
                    <a:pt x="109" y="87"/>
                  </a:lnTo>
                  <a:lnTo>
                    <a:pt x="0" y="87"/>
                  </a:lnTo>
                  <a:lnTo>
                    <a:pt x="0" y="45"/>
                  </a:ln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57"/>
            <p:cNvSpPr>
              <a:spLocks/>
            </p:cNvSpPr>
            <p:nvPr/>
          </p:nvSpPr>
          <p:spPr bwMode="auto">
            <a:xfrm>
              <a:off x="7648521" y="4978922"/>
              <a:ext cx="597474" cy="392235"/>
            </a:xfrm>
            <a:custGeom>
              <a:avLst/>
              <a:gdLst>
                <a:gd name="T0" fmla="*/ 0 w 262"/>
                <a:gd name="T1" fmla="*/ 0 h 172"/>
                <a:gd name="T2" fmla="*/ 262 w 262"/>
                <a:gd name="T3" fmla="*/ 0 h 172"/>
                <a:gd name="T4" fmla="*/ 262 w 262"/>
                <a:gd name="T5" fmla="*/ 172 h 172"/>
                <a:gd name="T6" fmla="*/ 245 w 262"/>
                <a:gd name="T7" fmla="*/ 172 h 172"/>
                <a:gd name="T8" fmla="*/ 245 w 262"/>
                <a:gd name="T9" fmla="*/ 17 h 172"/>
                <a:gd name="T10" fmla="*/ 0 w 262"/>
                <a:gd name="T11" fmla="*/ 17 h 172"/>
                <a:gd name="T12" fmla="*/ 0 w 262"/>
                <a:gd name="T1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172">
                  <a:moveTo>
                    <a:pt x="0" y="0"/>
                  </a:moveTo>
                  <a:lnTo>
                    <a:pt x="262" y="0"/>
                  </a:lnTo>
                  <a:lnTo>
                    <a:pt x="262" y="172"/>
                  </a:lnTo>
                  <a:lnTo>
                    <a:pt x="245" y="172"/>
                  </a:lnTo>
                  <a:lnTo>
                    <a:pt x="245" y="17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58"/>
            <p:cNvSpPr>
              <a:spLocks/>
            </p:cNvSpPr>
            <p:nvPr/>
          </p:nvSpPr>
          <p:spPr bwMode="auto">
            <a:xfrm>
              <a:off x="8661034" y="4545640"/>
              <a:ext cx="189276" cy="191556"/>
            </a:xfrm>
            <a:custGeom>
              <a:avLst/>
              <a:gdLst>
                <a:gd name="T0" fmla="*/ 41 w 83"/>
                <a:gd name="T1" fmla="*/ 0 h 84"/>
                <a:gd name="T2" fmla="*/ 57 w 83"/>
                <a:gd name="T3" fmla="*/ 4 h 84"/>
                <a:gd name="T4" fmla="*/ 71 w 83"/>
                <a:gd name="T5" fmla="*/ 12 h 84"/>
                <a:gd name="T6" fmla="*/ 80 w 83"/>
                <a:gd name="T7" fmla="*/ 25 h 84"/>
                <a:gd name="T8" fmla="*/ 83 w 83"/>
                <a:gd name="T9" fmla="*/ 41 h 84"/>
                <a:gd name="T10" fmla="*/ 80 w 83"/>
                <a:gd name="T11" fmla="*/ 57 h 84"/>
                <a:gd name="T12" fmla="*/ 71 w 83"/>
                <a:gd name="T13" fmla="*/ 71 h 84"/>
                <a:gd name="T14" fmla="*/ 57 w 83"/>
                <a:gd name="T15" fmla="*/ 80 h 84"/>
                <a:gd name="T16" fmla="*/ 41 w 83"/>
                <a:gd name="T17" fmla="*/ 84 h 84"/>
                <a:gd name="T18" fmla="*/ 25 w 83"/>
                <a:gd name="T19" fmla="*/ 80 h 84"/>
                <a:gd name="T20" fmla="*/ 12 w 83"/>
                <a:gd name="T21" fmla="*/ 71 h 84"/>
                <a:gd name="T22" fmla="*/ 3 w 83"/>
                <a:gd name="T23" fmla="*/ 57 h 84"/>
                <a:gd name="T24" fmla="*/ 0 w 83"/>
                <a:gd name="T25" fmla="*/ 41 h 84"/>
                <a:gd name="T26" fmla="*/ 3 w 83"/>
                <a:gd name="T27" fmla="*/ 25 h 84"/>
                <a:gd name="T28" fmla="*/ 12 w 83"/>
                <a:gd name="T29" fmla="*/ 12 h 84"/>
                <a:gd name="T30" fmla="*/ 25 w 83"/>
                <a:gd name="T31" fmla="*/ 4 h 84"/>
                <a:gd name="T32" fmla="*/ 41 w 83"/>
                <a:gd name="T3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84">
                  <a:moveTo>
                    <a:pt x="41" y="0"/>
                  </a:moveTo>
                  <a:lnTo>
                    <a:pt x="57" y="4"/>
                  </a:lnTo>
                  <a:lnTo>
                    <a:pt x="71" y="12"/>
                  </a:lnTo>
                  <a:lnTo>
                    <a:pt x="80" y="25"/>
                  </a:lnTo>
                  <a:lnTo>
                    <a:pt x="83" y="41"/>
                  </a:lnTo>
                  <a:lnTo>
                    <a:pt x="80" y="57"/>
                  </a:lnTo>
                  <a:lnTo>
                    <a:pt x="71" y="71"/>
                  </a:lnTo>
                  <a:lnTo>
                    <a:pt x="57" y="80"/>
                  </a:lnTo>
                  <a:lnTo>
                    <a:pt x="41" y="84"/>
                  </a:lnTo>
                  <a:lnTo>
                    <a:pt x="25" y="80"/>
                  </a:lnTo>
                  <a:lnTo>
                    <a:pt x="12" y="71"/>
                  </a:lnTo>
                  <a:lnTo>
                    <a:pt x="3" y="57"/>
                  </a:lnTo>
                  <a:lnTo>
                    <a:pt x="0" y="41"/>
                  </a:lnTo>
                  <a:lnTo>
                    <a:pt x="3" y="25"/>
                  </a:lnTo>
                  <a:lnTo>
                    <a:pt x="12" y="12"/>
                  </a:lnTo>
                  <a:lnTo>
                    <a:pt x="25" y="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59"/>
            <p:cNvSpPr>
              <a:spLocks/>
            </p:cNvSpPr>
            <p:nvPr/>
          </p:nvSpPr>
          <p:spPr bwMode="auto">
            <a:xfrm>
              <a:off x="8280201" y="4657381"/>
              <a:ext cx="259969" cy="271372"/>
            </a:xfrm>
            <a:custGeom>
              <a:avLst/>
              <a:gdLst>
                <a:gd name="T0" fmla="*/ 75 w 114"/>
                <a:gd name="T1" fmla="*/ 0 h 119"/>
                <a:gd name="T2" fmla="*/ 90 w 114"/>
                <a:gd name="T3" fmla="*/ 4 h 119"/>
                <a:gd name="T4" fmla="*/ 103 w 114"/>
                <a:gd name="T5" fmla="*/ 12 h 119"/>
                <a:gd name="T6" fmla="*/ 111 w 114"/>
                <a:gd name="T7" fmla="*/ 24 h 119"/>
                <a:gd name="T8" fmla="*/ 114 w 114"/>
                <a:gd name="T9" fmla="*/ 39 h 119"/>
                <a:gd name="T10" fmla="*/ 114 w 114"/>
                <a:gd name="T11" fmla="*/ 80 h 119"/>
                <a:gd name="T12" fmla="*/ 111 w 114"/>
                <a:gd name="T13" fmla="*/ 95 h 119"/>
                <a:gd name="T14" fmla="*/ 103 w 114"/>
                <a:gd name="T15" fmla="*/ 107 h 119"/>
                <a:gd name="T16" fmla="*/ 90 w 114"/>
                <a:gd name="T17" fmla="*/ 115 h 119"/>
                <a:gd name="T18" fmla="*/ 75 w 114"/>
                <a:gd name="T19" fmla="*/ 119 h 119"/>
                <a:gd name="T20" fmla="*/ 37 w 114"/>
                <a:gd name="T21" fmla="*/ 119 h 119"/>
                <a:gd name="T22" fmla="*/ 22 w 114"/>
                <a:gd name="T23" fmla="*/ 115 h 119"/>
                <a:gd name="T24" fmla="*/ 10 w 114"/>
                <a:gd name="T25" fmla="*/ 107 h 119"/>
                <a:gd name="T26" fmla="*/ 2 w 114"/>
                <a:gd name="T27" fmla="*/ 95 h 119"/>
                <a:gd name="T28" fmla="*/ 0 w 114"/>
                <a:gd name="T29" fmla="*/ 80 h 119"/>
                <a:gd name="T30" fmla="*/ 0 w 114"/>
                <a:gd name="T31" fmla="*/ 49 h 119"/>
                <a:gd name="T32" fmla="*/ 2 w 114"/>
                <a:gd name="T33" fmla="*/ 34 h 119"/>
                <a:gd name="T34" fmla="*/ 10 w 114"/>
                <a:gd name="T35" fmla="*/ 22 h 119"/>
                <a:gd name="T36" fmla="*/ 22 w 114"/>
                <a:gd name="T37" fmla="*/ 14 h 119"/>
                <a:gd name="T38" fmla="*/ 37 w 114"/>
                <a:gd name="T39" fmla="*/ 11 h 119"/>
                <a:gd name="T40" fmla="*/ 75 w 114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9">
                  <a:moveTo>
                    <a:pt x="75" y="0"/>
                  </a:moveTo>
                  <a:lnTo>
                    <a:pt x="90" y="4"/>
                  </a:lnTo>
                  <a:lnTo>
                    <a:pt x="103" y="12"/>
                  </a:lnTo>
                  <a:lnTo>
                    <a:pt x="111" y="24"/>
                  </a:lnTo>
                  <a:lnTo>
                    <a:pt x="114" y="39"/>
                  </a:lnTo>
                  <a:lnTo>
                    <a:pt x="114" y="80"/>
                  </a:lnTo>
                  <a:lnTo>
                    <a:pt x="111" y="95"/>
                  </a:lnTo>
                  <a:lnTo>
                    <a:pt x="103" y="107"/>
                  </a:lnTo>
                  <a:lnTo>
                    <a:pt x="90" y="115"/>
                  </a:lnTo>
                  <a:lnTo>
                    <a:pt x="75" y="119"/>
                  </a:lnTo>
                  <a:lnTo>
                    <a:pt x="37" y="119"/>
                  </a:lnTo>
                  <a:lnTo>
                    <a:pt x="22" y="115"/>
                  </a:lnTo>
                  <a:lnTo>
                    <a:pt x="10" y="107"/>
                  </a:lnTo>
                  <a:lnTo>
                    <a:pt x="2" y="95"/>
                  </a:lnTo>
                  <a:lnTo>
                    <a:pt x="0" y="80"/>
                  </a:lnTo>
                  <a:lnTo>
                    <a:pt x="0" y="49"/>
                  </a:lnTo>
                  <a:lnTo>
                    <a:pt x="2" y="34"/>
                  </a:lnTo>
                  <a:lnTo>
                    <a:pt x="10" y="22"/>
                  </a:lnTo>
                  <a:lnTo>
                    <a:pt x="22" y="14"/>
                  </a:lnTo>
                  <a:lnTo>
                    <a:pt x="37" y="1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660"/>
            <p:cNvSpPr>
              <a:spLocks noChangeArrowheads="1"/>
            </p:cNvSpPr>
            <p:nvPr/>
          </p:nvSpPr>
          <p:spPr bwMode="auto">
            <a:xfrm>
              <a:off x="8510525" y="4919631"/>
              <a:ext cx="114022" cy="27365"/>
            </a:xfrm>
            <a:prstGeom prst="rect">
              <a:avLst/>
            </a:pr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61"/>
            <p:cNvSpPr>
              <a:spLocks/>
            </p:cNvSpPr>
            <p:nvPr/>
          </p:nvSpPr>
          <p:spPr bwMode="auto">
            <a:xfrm>
              <a:off x="8649632" y="4748599"/>
              <a:ext cx="250848" cy="198398"/>
            </a:xfrm>
            <a:custGeom>
              <a:avLst/>
              <a:gdLst>
                <a:gd name="T0" fmla="*/ 45 w 110"/>
                <a:gd name="T1" fmla="*/ 0 h 87"/>
                <a:gd name="T2" fmla="*/ 64 w 110"/>
                <a:gd name="T3" fmla="*/ 0 h 87"/>
                <a:gd name="T4" fmla="*/ 82 w 110"/>
                <a:gd name="T5" fmla="*/ 4 h 87"/>
                <a:gd name="T6" fmla="*/ 97 w 110"/>
                <a:gd name="T7" fmla="*/ 13 h 87"/>
                <a:gd name="T8" fmla="*/ 106 w 110"/>
                <a:gd name="T9" fmla="*/ 28 h 87"/>
                <a:gd name="T10" fmla="*/ 110 w 110"/>
                <a:gd name="T11" fmla="*/ 45 h 87"/>
                <a:gd name="T12" fmla="*/ 110 w 110"/>
                <a:gd name="T13" fmla="*/ 87 h 87"/>
                <a:gd name="T14" fmla="*/ 0 w 110"/>
                <a:gd name="T15" fmla="*/ 87 h 87"/>
                <a:gd name="T16" fmla="*/ 0 w 110"/>
                <a:gd name="T17" fmla="*/ 45 h 87"/>
                <a:gd name="T18" fmla="*/ 4 w 110"/>
                <a:gd name="T19" fmla="*/ 28 h 87"/>
                <a:gd name="T20" fmla="*/ 13 w 110"/>
                <a:gd name="T21" fmla="*/ 13 h 87"/>
                <a:gd name="T22" fmla="*/ 28 w 110"/>
                <a:gd name="T23" fmla="*/ 4 h 87"/>
                <a:gd name="T24" fmla="*/ 45 w 110"/>
                <a:gd name="T2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87">
                  <a:moveTo>
                    <a:pt x="45" y="0"/>
                  </a:moveTo>
                  <a:lnTo>
                    <a:pt x="64" y="0"/>
                  </a:lnTo>
                  <a:lnTo>
                    <a:pt x="82" y="4"/>
                  </a:lnTo>
                  <a:lnTo>
                    <a:pt x="97" y="13"/>
                  </a:lnTo>
                  <a:lnTo>
                    <a:pt x="106" y="28"/>
                  </a:lnTo>
                  <a:lnTo>
                    <a:pt x="110" y="45"/>
                  </a:lnTo>
                  <a:lnTo>
                    <a:pt x="110" y="87"/>
                  </a:lnTo>
                  <a:lnTo>
                    <a:pt x="0" y="87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62"/>
            <p:cNvSpPr>
              <a:spLocks/>
            </p:cNvSpPr>
            <p:nvPr/>
          </p:nvSpPr>
          <p:spPr bwMode="auto">
            <a:xfrm>
              <a:off x="8307567" y="4978922"/>
              <a:ext cx="595193" cy="392235"/>
            </a:xfrm>
            <a:custGeom>
              <a:avLst/>
              <a:gdLst>
                <a:gd name="T0" fmla="*/ 0 w 261"/>
                <a:gd name="T1" fmla="*/ 0 h 172"/>
                <a:gd name="T2" fmla="*/ 261 w 261"/>
                <a:gd name="T3" fmla="*/ 0 h 172"/>
                <a:gd name="T4" fmla="*/ 261 w 261"/>
                <a:gd name="T5" fmla="*/ 172 h 172"/>
                <a:gd name="T6" fmla="*/ 244 w 261"/>
                <a:gd name="T7" fmla="*/ 172 h 172"/>
                <a:gd name="T8" fmla="*/ 244 w 261"/>
                <a:gd name="T9" fmla="*/ 17 h 172"/>
                <a:gd name="T10" fmla="*/ 0 w 261"/>
                <a:gd name="T11" fmla="*/ 17 h 172"/>
                <a:gd name="T12" fmla="*/ 0 w 261"/>
                <a:gd name="T1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" h="172">
                  <a:moveTo>
                    <a:pt x="0" y="0"/>
                  </a:moveTo>
                  <a:lnTo>
                    <a:pt x="261" y="0"/>
                  </a:lnTo>
                  <a:lnTo>
                    <a:pt x="261" y="172"/>
                  </a:lnTo>
                  <a:lnTo>
                    <a:pt x="244" y="172"/>
                  </a:lnTo>
                  <a:lnTo>
                    <a:pt x="244" y="17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5D5"/>
            </a:solidFill>
            <a:ln w="0">
              <a:solidFill>
                <a:srgbClr val="FBF5D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8220478" y="2245135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20479" y="1911372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9376" y="2245135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377" y="1911372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20478" y="3566853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20479" y="3233090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9376" y="3566853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9377" y="3233090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0477" y="4922916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20478" y="4589153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9375" y="4922916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9376" y="4589153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37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oup 410"/>
          <p:cNvGrpSpPr>
            <a:grpSpLocks noChangeAspect="1"/>
          </p:cNvGrpSpPr>
          <p:nvPr/>
        </p:nvGrpSpPr>
        <p:grpSpPr bwMode="auto">
          <a:xfrm>
            <a:off x="3012848" y="253670"/>
            <a:ext cx="9794875" cy="6858000"/>
            <a:chOff x="755" y="0"/>
            <a:chExt cx="6170" cy="4320"/>
          </a:xfrm>
        </p:grpSpPr>
        <p:sp>
          <p:nvSpPr>
            <p:cNvPr id="426" name="AutoShape 409"/>
            <p:cNvSpPr>
              <a:spLocks noChangeAspect="1" noChangeArrowheads="1" noTextEdit="1"/>
            </p:cNvSpPr>
            <p:nvPr/>
          </p:nvSpPr>
          <p:spPr bwMode="auto">
            <a:xfrm>
              <a:off x="755" y="0"/>
              <a:ext cx="61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413"/>
            <p:cNvSpPr>
              <a:spLocks/>
            </p:cNvSpPr>
            <p:nvPr/>
          </p:nvSpPr>
          <p:spPr bwMode="auto">
            <a:xfrm>
              <a:off x="2905" y="804"/>
              <a:ext cx="2713" cy="2712"/>
            </a:xfrm>
            <a:custGeom>
              <a:avLst/>
              <a:gdLst>
                <a:gd name="T0" fmla="*/ 1481 w 2713"/>
                <a:gd name="T1" fmla="*/ 6 h 2712"/>
                <a:gd name="T2" fmla="*/ 1717 w 2713"/>
                <a:gd name="T3" fmla="*/ 49 h 2712"/>
                <a:gd name="T4" fmla="*/ 1937 w 2713"/>
                <a:gd name="T5" fmla="*/ 129 h 2712"/>
                <a:gd name="T6" fmla="*/ 2139 w 2713"/>
                <a:gd name="T7" fmla="*/ 247 h 2712"/>
                <a:gd name="T8" fmla="*/ 2315 w 2713"/>
                <a:gd name="T9" fmla="*/ 397 h 2712"/>
                <a:gd name="T10" fmla="*/ 2464 w 2713"/>
                <a:gd name="T11" fmla="*/ 574 h 2712"/>
                <a:gd name="T12" fmla="*/ 2582 w 2713"/>
                <a:gd name="T13" fmla="*/ 774 h 2712"/>
                <a:gd name="T14" fmla="*/ 2664 w 2713"/>
                <a:gd name="T15" fmla="*/ 995 h 2712"/>
                <a:gd name="T16" fmla="*/ 2707 w 2713"/>
                <a:gd name="T17" fmla="*/ 1233 h 2712"/>
                <a:gd name="T18" fmla="*/ 2707 w 2713"/>
                <a:gd name="T19" fmla="*/ 1479 h 2712"/>
                <a:gd name="T20" fmla="*/ 2664 w 2713"/>
                <a:gd name="T21" fmla="*/ 1717 h 2712"/>
                <a:gd name="T22" fmla="*/ 2582 w 2713"/>
                <a:gd name="T23" fmla="*/ 1938 h 2712"/>
                <a:gd name="T24" fmla="*/ 2464 w 2713"/>
                <a:gd name="T25" fmla="*/ 2138 h 2712"/>
                <a:gd name="T26" fmla="*/ 2315 w 2713"/>
                <a:gd name="T27" fmla="*/ 2315 h 2712"/>
                <a:gd name="T28" fmla="*/ 2139 w 2713"/>
                <a:gd name="T29" fmla="*/ 2465 h 2712"/>
                <a:gd name="T30" fmla="*/ 1937 w 2713"/>
                <a:gd name="T31" fmla="*/ 2583 h 2712"/>
                <a:gd name="T32" fmla="*/ 1717 w 2713"/>
                <a:gd name="T33" fmla="*/ 2663 h 2712"/>
                <a:gd name="T34" fmla="*/ 1481 w 2713"/>
                <a:gd name="T35" fmla="*/ 2706 h 2712"/>
                <a:gd name="T36" fmla="*/ 1232 w 2713"/>
                <a:gd name="T37" fmla="*/ 2706 h 2712"/>
                <a:gd name="T38" fmla="*/ 997 w 2713"/>
                <a:gd name="T39" fmla="*/ 2663 h 2712"/>
                <a:gd name="T40" fmla="*/ 776 w 2713"/>
                <a:gd name="T41" fmla="*/ 2583 h 2712"/>
                <a:gd name="T42" fmla="*/ 574 w 2713"/>
                <a:gd name="T43" fmla="*/ 2465 h 2712"/>
                <a:gd name="T44" fmla="*/ 398 w 2713"/>
                <a:gd name="T45" fmla="*/ 2315 h 2712"/>
                <a:gd name="T46" fmla="*/ 249 w 2713"/>
                <a:gd name="T47" fmla="*/ 2138 h 2712"/>
                <a:gd name="T48" fmla="*/ 131 w 2713"/>
                <a:gd name="T49" fmla="*/ 1938 h 2712"/>
                <a:gd name="T50" fmla="*/ 49 w 2713"/>
                <a:gd name="T51" fmla="*/ 1717 h 2712"/>
                <a:gd name="T52" fmla="*/ 6 w 2713"/>
                <a:gd name="T53" fmla="*/ 1479 h 2712"/>
                <a:gd name="T54" fmla="*/ 6 w 2713"/>
                <a:gd name="T55" fmla="*/ 1233 h 2712"/>
                <a:gd name="T56" fmla="*/ 49 w 2713"/>
                <a:gd name="T57" fmla="*/ 995 h 2712"/>
                <a:gd name="T58" fmla="*/ 131 w 2713"/>
                <a:gd name="T59" fmla="*/ 774 h 2712"/>
                <a:gd name="T60" fmla="*/ 249 w 2713"/>
                <a:gd name="T61" fmla="*/ 574 h 2712"/>
                <a:gd name="T62" fmla="*/ 398 w 2713"/>
                <a:gd name="T63" fmla="*/ 397 h 2712"/>
                <a:gd name="T64" fmla="*/ 574 w 2713"/>
                <a:gd name="T65" fmla="*/ 247 h 2712"/>
                <a:gd name="T66" fmla="*/ 776 w 2713"/>
                <a:gd name="T67" fmla="*/ 129 h 2712"/>
                <a:gd name="T68" fmla="*/ 997 w 2713"/>
                <a:gd name="T69" fmla="*/ 49 h 2712"/>
                <a:gd name="T70" fmla="*/ 1232 w 2713"/>
                <a:gd name="T71" fmla="*/ 6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13" h="2712">
                  <a:moveTo>
                    <a:pt x="1356" y="0"/>
                  </a:moveTo>
                  <a:lnTo>
                    <a:pt x="1481" y="6"/>
                  </a:lnTo>
                  <a:lnTo>
                    <a:pt x="1601" y="21"/>
                  </a:lnTo>
                  <a:lnTo>
                    <a:pt x="1717" y="49"/>
                  </a:lnTo>
                  <a:lnTo>
                    <a:pt x="1831" y="84"/>
                  </a:lnTo>
                  <a:lnTo>
                    <a:pt x="1937" y="129"/>
                  </a:lnTo>
                  <a:lnTo>
                    <a:pt x="2042" y="185"/>
                  </a:lnTo>
                  <a:lnTo>
                    <a:pt x="2139" y="247"/>
                  </a:lnTo>
                  <a:lnTo>
                    <a:pt x="2231" y="318"/>
                  </a:lnTo>
                  <a:lnTo>
                    <a:pt x="2315" y="397"/>
                  </a:lnTo>
                  <a:lnTo>
                    <a:pt x="2393" y="483"/>
                  </a:lnTo>
                  <a:lnTo>
                    <a:pt x="2464" y="574"/>
                  </a:lnTo>
                  <a:lnTo>
                    <a:pt x="2528" y="672"/>
                  </a:lnTo>
                  <a:lnTo>
                    <a:pt x="2582" y="774"/>
                  </a:lnTo>
                  <a:lnTo>
                    <a:pt x="2629" y="883"/>
                  </a:lnTo>
                  <a:lnTo>
                    <a:pt x="2664" y="995"/>
                  </a:lnTo>
                  <a:lnTo>
                    <a:pt x="2691" y="1113"/>
                  </a:lnTo>
                  <a:lnTo>
                    <a:pt x="2707" y="1233"/>
                  </a:lnTo>
                  <a:lnTo>
                    <a:pt x="2713" y="1356"/>
                  </a:lnTo>
                  <a:lnTo>
                    <a:pt x="2707" y="1479"/>
                  </a:lnTo>
                  <a:lnTo>
                    <a:pt x="2691" y="1599"/>
                  </a:lnTo>
                  <a:lnTo>
                    <a:pt x="2664" y="1717"/>
                  </a:lnTo>
                  <a:lnTo>
                    <a:pt x="2629" y="1829"/>
                  </a:lnTo>
                  <a:lnTo>
                    <a:pt x="2582" y="1938"/>
                  </a:lnTo>
                  <a:lnTo>
                    <a:pt x="2528" y="2040"/>
                  </a:lnTo>
                  <a:lnTo>
                    <a:pt x="2464" y="2138"/>
                  </a:lnTo>
                  <a:lnTo>
                    <a:pt x="2393" y="2229"/>
                  </a:lnTo>
                  <a:lnTo>
                    <a:pt x="2315" y="2315"/>
                  </a:lnTo>
                  <a:lnTo>
                    <a:pt x="2231" y="2394"/>
                  </a:lnTo>
                  <a:lnTo>
                    <a:pt x="2139" y="2465"/>
                  </a:lnTo>
                  <a:lnTo>
                    <a:pt x="2042" y="2527"/>
                  </a:lnTo>
                  <a:lnTo>
                    <a:pt x="1937" y="2583"/>
                  </a:lnTo>
                  <a:lnTo>
                    <a:pt x="1831" y="2628"/>
                  </a:lnTo>
                  <a:lnTo>
                    <a:pt x="1717" y="2663"/>
                  </a:lnTo>
                  <a:lnTo>
                    <a:pt x="1601" y="2691"/>
                  </a:lnTo>
                  <a:lnTo>
                    <a:pt x="1481" y="2706"/>
                  </a:lnTo>
                  <a:lnTo>
                    <a:pt x="1356" y="2712"/>
                  </a:lnTo>
                  <a:lnTo>
                    <a:pt x="1232" y="2706"/>
                  </a:lnTo>
                  <a:lnTo>
                    <a:pt x="1113" y="2691"/>
                  </a:lnTo>
                  <a:lnTo>
                    <a:pt x="997" y="2663"/>
                  </a:lnTo>
                  <a:lnTo>
                    <a:pt x="883" y="2628"/>
                  </a:lnTo>
                  <a:lnTo>
                    <a:pt x="776" y="2583"/>
                  </a:lnTo>
                  <a:lnTo>
                    <a:pt x="671" y="2527"/>
                  </a:lnTo>
                  <a:lnTo>
                    <a:pt x="574" y="2465"/>
                  </a:lnTo>
                  <a:lnTo>
                    <a:pt x="483" y="2394"/>
                  </a:lnTo>
                  <a:lnTo>
                    <a:pt x="398" y="2315"/>
                  </a:lnTo>
                  <a:lnTo>
                    <a:pt x="320" y="2229"/>
                  </a:lnTo>
                  <a:lnTo>
                    <a:pt x="249" y="2138"/>
                  </a:lnTo>
                  <a:lnTo>
                    <a:pt x="185" y="2040"/>
                  </a:lnTo>
                  <a:lnTo>
                    <a:pt x="131" y="1938"/>
                  </a:lnTo>
                  <a:lnTo>
                    <a:pt x="84" y="1829"/>
                  </a:lnTo>
                  <a:lnTo>
                    <a:pt x="49" y="1717"/>
                  </a:lnTo>
                  <a:lnTo>
                    <a:pt x="23" y="1599"/>
                  </a:lnTo>
                  <a:lnTo>
                    <a:pt x="6" y="1479"/>
                  </a:lnTo>
                  <a:lnTo>
                    <a:pt x="0" y="1356"/>
                  </a:lnTo>
                  <a:lnTo>
                    <a:pt x="6" y="1233"/>
                  </a:lnTo>
                  <a:lnTo>
                    <a:pt x="23" y="1113"/>
                  </a:lnTo>
                  <a:lnTo>
                    <a:pt x="49" y="995"/>
                  </a:lnTo>
                  <a:lnTo>
                    <a:pt x="84" y="883"/>
                  </a:lnTo>
                  <a:lnTo>
                    <a:pt x="131" y="774"/>
                  </a:lnTo>
                  <a:lnTo>
                    <a:pt x="185" y="672"/>
                  </a:lnTo>
                  <a:lnTo>
                    <a:pt x="249" y="574"/>
                  </a:lnTo>
                  <a:lnTo>
                    <a:pt x="320" y="483"/>
                  </a:lnTo>
                  <a:lnTo>
                    <a:pt x="398" y="397"/>
                  </a:lnTo>
                  <a:lnTo>
                    <a:pt x="483" y="318"/>
                  </a:lnTo>
                  <a:lnTo>
                    <a:pt x="574" y="247"/>
                  </a:lnTo>
                  <a:lnTo>
                    <a:pt x="671" y="185"/>
                  </a:lnTo>
                  <a:lnTo>
                    <a:pt x="776" y="129"/>
                  </a:lnTo>
                  <a:lnTo>
                    <a:pt x="883" y="84"/>
                  </a:lnTo>
                  <a:lnTo>
                    <a:pt x="997" y="49"/>
                  </a:lnTo>
                  <a:lnTo>
                    <a:pt x="1113" y="21"/>
                  </a:lnTo>
                  <a:lnTo>
                    <a:pt x="1232" y="6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409BEE"/>
            </a:solidFill>
            <a:ln w="0">
              <a:solidFill>
                <a:srgbClr val="409BE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415"/>
            <p:cNvSpPr>
              <a:spLocks/>
            </p:cNvSpPr>
            <p:nvPr/>
          </p:nvSpPr>
          <p:spPr bwMode="auto">
            <a:xfrm>
              <a:off x="3288" y="1296"/>
              <a:ext cx="288" cy="217"/>
            </a:xfrm>
            <a:custGeom>
              <a:avLst/>
              <a:gdLst>
                <a:gd name="T0" fmla="*/ 60 w 288"/>
                <a:gd name="T1" fmla="*/ 2 h 217"/>
                <a:gd name="T2" fmla="*/ 68 w 288"/>
                <a:gd name="T3" fmla="*/ 11 h 217"/>
                <a:gd name="T4" fmla="*/ 90 w 288"/>
                <a:gd name="T5" fmla="*/ 36 h 217"/>
                <a:gd name="T6" fmla="*/ 107 w 288"/>
                <a:gd name="T7" fmla="*/ 49 h 217"/>
                <a:gd name="T8" fmla="*/ 133 w 288"/>
                <a:gd name="T9" fmla="*/ 71 h 217"/>
                <a:gd name="T10" fmla="*/ 169 w 288"/>
                <a:gd name="T11" fmla="*/ 67 h 217"/>
                <a:gd name="T12" fmla="*/ 159 w 288"/>
                <a:gd name="T13" fmla="*/ 43 h 217"/>
                <a:gd name="T14" fmla="*/ 159 w 288"/>
                <a:gd name="T15" fmla="*/ 32 h 217"/>
                <a:gd name="T16" fmla="*/ 161 w 288"/>
                <a:gd name="T17" fmla="*/ 19 h 217"/>
                <a:gd name="T18" fmla="*/ 169 w 288"/>
                <a:gd name="T19" fmla="*/ 6 h 217"/>
                <a:gd name="T20" fmla="*/ 172 w 288"/>
                <a:gd name="T21" fmla="*/ 2 h 217"/>
                <a:gd name="T22" fmla="*/ 174 w 288"/>
                <a:gd name="T23" fmla="*/ 4 h 217"/>
                <a:gd name="T24" fmla="*/ 176 w 288"/>
                <a:gd name="T25" fmla="*/ 13 h 217"/>
                <a:gd name="T26" fmla="*/ 182 w 288"/>
                <a:gd name="T27" fmla="*/ 26 h 217"/>
                <a:gd name="T28" fmla="*/ 187 w 288"/>
                <a:gd name="T29" fmla="*/ 39 h 217"/>
                <a:gd name="T30" fmla="*/ 197 w 288"/>
                <a:gd name="T31" fmla="*/ 60 h 217"/>
                <a:gd name="T32" fmla="*/ 208 w 288"/>
                <a:gd name="T33" fmla="*/ 73 h 217"/>
                <a:gd name="T34" fmla="*/ 236 w 288"/>
                <a:gd name="T35" fmla="*/ 108 h 217"/>
                <a:gd name="T36" fmla="*/ 236 w 288"/>
                <a:gd name="T37" fmla="*/ 217 h 217"/>
                <a:gd name="T38" fmla="*/ 186 w 288"/>
                <a:gd name="T39" fmla="*/ 183 h 217"/>
                <a:gd name="T40" fmla="*/ 141 w 288"/>
                <a:gd name="T41" fmla="*/ 185 h 217"/>
                <a:gd name="T42" fmla="*/ 83 w 288"/>
                <a:gd name="T43" fmla="*/ 155 h 217"/>
                <a:gd name="T44" fmla="*/ 53 w 288"/>
                <a:gd name="T45" fmla="*/ 142 h 217"/>
                <a:gd name="T46" fmla="*/ 36 w 288"/>
                <a:gd name="T47" fmla="*/ 125 h 217"/>
                <a:gd name="T48" fmla="*/ 30 w 288"/>
                <a:gd name="T49" fmla="*/ 112 h 217"/>
                <a:gd name="T50" fmla="*/ 34 w 288"/>
                <a:gd name="T51" fmla="*/ 114 h 217"/>
                <a:gd name="T52" fmla="*/ 49 w 288"/>
                <a:gd name="T53" fmla="*/ 123 h 217"/>
                <a:gd name="T54" fmla="*/ 75 w 288"/>
                <a:gd name="T55" fmla="*/ 138 h 217"/>
                <a:gd name="T56" fmla="*/ 66 w 288"/>
                <a:gd name="T57" fmla="*/ 120 h 217"/>
                <a:gd name="T58" fmla="*/ 42 w 288"/>
                <a:gd name="T59" fmla="*/ 103 h 217"/>
                <a:gd name="T60" fmla="*/ 21 w 288"/>
                <a:gd name="T61" fmla="*/ 82 h 217"/>
                <a:gd name="T62" fmla="*/ 6 w 288"/>
                <a:gd name="T63" fmla="*/ 60 h 217"/>
                <a:gd name="T64" fmla="*/ 2 w 288"/>
                <a:gd name="T65" fmla="*/ 45 h 217"/>
                <a:gd name="T66" fmla="*/ 0 w 288"/>
                <a:gd name="T67" fmla="*/ 36 h 217"/>
                <a:gd name="T68" fmla="*/ 2 w 288"/>
                <a:gd name="T69" fmla="*/ 37 h 217"/>
                <a:gd name="T70" fmla="*/ 10 w 288"/>
                <a:gd name="T71" fmla="*/ 47 h 217"/>
                <a:gd name="T72" fmla="*/ 32 w 288"/>
                <a:gd name="T73" fmla="*/ 69 h 217"/>
                <a:gd name="T74" fmla="*/ 49 w 288"/>
                <a:gd name="T75" fmla="*/ 84 h 217"/>
                <a:gd name="T76" fmla="*/ 75 w 288"/>
                <a:gd name="T77" fmla="*/ 105 h 217"/>
                <a:gd name="T78" fmla="*/ 92 w 288"/>
                <a:gd name="T79" fmla="*/ 99 h 217"/>
                <a:gd name="T80" fmla="*/ 68 w 288"/>
                <a:gd name="T81" fmla="*/ 82 h 217"/>
                <a:gd name="T82" fmla="*/ 47 w 288"/>
                <a:gd name="T83" fmla="*/ 62 h 217"/>
                <a:gd name="T84" fmla="*/ 32 w 288"/>
                <a:gd name="T85" fmla="*/ 39 h 217"/>
                <a:gd name="T86" fmla="*/ 28 w 288"/>
                <a:gd name="T87" fmla="*/ 24 h 217"/>
                <a:gd name="T88" fmla="*/ 27 w 288"/>
                <a:gd name="T89" fmla="*/ 15 h 217"/>
                <a:gd name="T90" fmla="*/ 28 w 288"/>
                <a:gd name="T91" fmla="*/ 17 h 217"/>
                <a:gd name="T92" fmla="*/ 36 w 288"/>
                <a:gd name="T93" fmla="*/ 26 h 217"/>
                <a:gd name="T94" fmla="*/ 60 w 288"/>
                <a:gd name="T95" fmla="*/ 50 h 217"/>
                <a:gd name="T96" fmla="*/ 75 w 288"/>
                <a:gd name="T97" fmla="*/ 64 h 217"/>
                <a:gd name="T98" fmla="*/ 103 w 288"/>
                <a:gd name="T99" fmla="*/ 84 h 217"/>
                <a:gd name="T100" fmla="*/ 116 w 288"/>
                <a:gd name="T101" fmla="*/ 80 h 217"/>
                <a:gd name="T102" fmla="*/ 100 w 288"/>
                <a:gd name="T103" fmla="*/ 69 h 217"/>
                <a:gd name="T104" fmla="*/ 79 w 288"/>
                <a:gd name="T105" fmla="*/ 47 h 217"/>
                <a:gd name="T106" fmla="*/ 64 w 288"/>
                <a:gd name="T107" fmla="*/ 24 h 217"/>
                <a:gd name="T108" fmla="*/ 58 w 288"/>
                <a:gd name="T109" fmla="*/ 11 h 217"/>
                <a:gd name="T110" fmla="*/ 58 w 288"/>
                <a:gd name="T11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17">
                  <a:moveTo>
                    <a:pt x="58" y="0"/>
                  </a:moveTo>
                  <a:lnTo>
                    <a:pt x="58" y="0"/>
                  </a:lnTo>
                  <a:lnTo>
                    <a:pt x="60" y="2"/>
                  </a:lnTo>
                  <a:lnTo>
                    <a:pt x="62" y="6"/>
                  </a:lnTo>
                  <a:lnTo>
                    <a:pt x="64" y="7"/>
                  </a:lnTo>
                  <a:lnTo>
                    <a:pt x="68" y="11"/>
                  </a:lnTo>
                  <a:lnTo>
                    <a:pt x="73" y="19"/>
                  </a:lnTo>
                  <a:lnTo>
                    <a:pt x="81" y="26"/>
                  </a:lnTo>
                  <a:lnTo>
                    <a:pt x="90" y="36"/>
                  </a:lnTo>
                  <a:lnTo>
                    <a:pt x="96" y="39"/>
                  </a:lnTo>
                  <a:lnTo>
                    <a:pt x="101" y="45"/>
                  </a:lnTo>
                  <a:lnTo>
                    <a:pt x="107" y="49"/>
                  </a:lnTo>
                  <a:lnTo>
                    <a:pt x="113" y="52"/>
                  </a:lnTo>
                  <a:lnTo>
                    <a:pt x="122" y="62"/>
                  </a:lnTo>
                  <a:lnTo>
                    <a:pt x="133" y="71"/>
                  </a:lnTo>
                  <a:lnTo>
                    <a:pt x="133" y="71"/>
                  </a:lnTo>
                  <a:lnTo>
                    <a:pt x="135" y="71"/>
                  </a:lnTo>
                  <a:lnTo>
                    <a:pt x="169" y="67"/>
                  </a:lnTo>
                  <a:lnTo>
                    <a:pt x="165" y="60"/>
                  </a:lnTo>
                  <a:lnTo>
                    <a:pt x="161" y="49"/>
                  </a:lnTo>
                  <a:lnTo>
                    <a:pt x="159" y="43"/>
                  </a:lnTo>
                  <a:lnTo>
                    <a:pt x="159" y="41"/>
                  </a:lnTo>
                  <a:lnTo>
                    <a:pt x="159" y="37"/>
                  </a:lnTo>
                  <a:lnTo>
                    <a:pt x="159" y="32"/>
                  </a:lnTo>
                  <a:lnTo>
                    <a:pt x="159" y="28"/>
                  </a:lnTo>
                  <a:lnTo>
                    <a:pt x="161" y="22"/>
                  </a:lnTo>
                  <a:lnTo>
                    <a:pt x="161" y="19"/>
                  </a:lnTo>
                  <a:lnTo>
                    <a:pt x="165" y="11"/>
                  </a:lnTo>
                  <a:lnTo>
                    <a:pt x="167" y="7"/>
                  </a:lnTo>
                  <a:lnTo>
                    <a:pt x="169" y="6"/>
                  </a:lnTo>
                  <a:lnTo>
                    <a:pt x="171" y="4"/>
                  </a:lnTo>
                  <a:lnTo>
                    <a:pt x="172" y="4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74" y="2"/>
                  </a:lnTo>
                  <a:lnTo>
                    <a:pt x="174" y="4"/>
                  </a:lnTo>
                  <a:lnTo>
                    <a:pt x="174" y="6"/>
                  </a:lnTo>
                  <a:lnTo>
                    <a:pt x="174" y="7"/>
                  </a:lnTo>
                  <a:lnTo>
                    <a:pt x="176" y="13"/>
                  </a:lnTo>
                  <a:lnTo>
                    <a:pt x="178" y="19"/>
                  </a:lnTo>
                  <a:lnTo>
                    <a:pt x="180" y="22"/>
                  </a:lnTo>
                  <a:lnTo>
                    <a:pt x="182" y="26"/>
                  </a:lnTo>
                  <a:lnTo>
                    <a:pt x="184" y="28"/>
                  </a:lnTo>
                  <a:lnTo>
                    <a:pt x="186" y="32"/>
                  </a:lnTo>
                  <a:lnTo>
                    <a:pt x="187" y="39"/>
                  </a:lnTo>
                  <a:lnTo>
                    <a:pt x="191" y="47"/>
                  </a:lnTo>
                  <a:lnTo>
                    <a:pt x="195" y="56"/>
                  </a:lnTo>
                  <a:lnTo>
                    <a:pt x="197" y="60"/>
                  </a:lnTo>
                  <a:lnTo>
                    <a:pt x="199" y="64"/>
                  </a:lnTo>
                  <a:lnTo>
                    <a:pt x="200" y="69"/>
                  </a:lnTo>
                  <a:lnTo>
                    <a:pt x="208" y="73"/>
                  </a:lnTo>
                  <a:lnTo>
                    <a:pt x="212" y="77"/>
                  </a:lnTo>
                  <a:lnTo>
                    <a:pt x="232" y="103"/>
                  </a:lnTo>
                  <a:lnTo>
                    <a:pt x="236" y="108"/>
                  </a:lnTo>
                  <a:lnTo>
                    <a:pt x="238" y="114"/>
                  </a:lnTo>
                  <a:lnTo>
                    <a:pt x="288" y="159"/>
                  </a:lnTo>
                  <a:lnTo>
                    <a:pt x="236" y="217"/>
                  </a:lnTo>
                  <a:lnTo>
                    <a:pt x="195" y="181"/>
                  </a:lnTo>
                  <a:lnTo>
                    <a:pt x="189" y="183"/>
                  </a:lnTo>
                  <a:lnTo>
                    <a:pt x="186" y="183"/>
                  </a:lnTo>
                  <a:lnTo>
                    <a:pt x="157" y="187"/>
                  </a:lnTo>
                  <a:lnTo>
                    <a:pt x="148" y="187"/>
                  </a:lnTo>
                  <a:lnTo>
                    <a:pt x="141" y="185"/>
                  </a:lnTo>
                  <a:lnTo>
                    <a:pt x="96" y="165"/>
                  </a:lnTo>
                  <a:lnTo>
                    <a:pt x="88" y="161"/>
                  </a:lnTo>
                  <a:lnTo>
                    <a:pt x="83" y="155"/>
                  </a:lnTo>
                  <a:lnTo>
                    <a:pt x="71" y="151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7" y="137"/>
                  </a:lnTo>
                  <a:lnTo>
                    <a:pt x="42" y="131"/>
                  </a:lnTo>
                  <a:lnTo>
                    <a:pt x="36" y="125"/>
                  </a:lnTo>
                  <a:lnTo>
                    <a:pt x="34" y="120"/>
                  </a:lnTo>
                  <a:lnTo>
                    <a:pt x="32" y="116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32" y="112"/>
                  </a:lnTo>
                  <a:lnTo>
                    <a:pt x="34" y="114"/>
                  </a:lnTo>
                  <a:lnTo>
                    <a:pt x="38" y="116"/>
                  </a:lnTo>
                  <a:lnTo>
                    <a:pt x="43" y="120"/>
                  </a:lnTo>
                  <a:lnTo>
                    <a:pt x="49" y="123"/>
                  </a:lnTo>
                  <a:lnTo>
                    <a:pt x="58" y="129"/>
                  </a:lnTo>
                  <a:lnTo>
                    <a:pt x="68" y="133"/>
                  </a:lnTo>
                  <a:lnTo>
                    <a:pt x="75" y="138"/>
                  </a:lnTo>
                  <a:lnTo>
                    <a:pt x="75" y="131"/>
                  </a:lnTo>
                  <a:lnTo>
                    <a:pt x="77" y="125"/>
                  </a:lnTo>
                  <a:lnTo>
                    <a:pt x="66" y="120"/>
                  </a:lnTo>
                  <a:lnTo>
                    <a:pt x="55" y="112"/>
                  </a:lnTo>
                  <a:lnTo>
                    <a:pt x="47" y="108"/>
                  </a:lnTo>
                  <a:lnTo>
                    <a:pt x="42" y="103"/>
                  </a:lnTo>
                  <a:lnTo>
                    <a:pt x="30" y="94"/>
                  </a:lnTo>
                  <a:lnTo>
                    <a:pt x="25" y="88"/>
                  </a:lnTo>
                  <a:lnTo>
                    <a:pt x="21" y="82"/>
                  </a:lnTo>
                  <a:lnTo>
                    <a:pt x="15" y="77"/>
                  </a:lnTo>
                  <a:lnTo>
                    <a:pt x="12" y="71"/>
                  </a:lnTo>
                  <a:lnTo>
                    <a:pt x="6" y="60"/>
                  </a:lnTo>
                  <a:lnTo>
                    <a:pt x="4" y="54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2" y="37"/>
                  </a:lnTo>
                  <a:lnTo>
                    <a:pt x="4" y="39"/>
                  </a:lnTo>
                  <a:lnTo>
                    <a:pt x="6" y="43"/>
                  </a:lnTo>
                  <a:lnTo>
                    <a:pt x="10" y="47"/>
                  </a:lnTo>
                  <a:lnTo>
                    <a:pt x="15" y="54"/>
                  </a:lnTo>
                  <a:lnTo>
                    <a:pt x="25" y="62"/>
                  </a:lnTo>
                  <a:lnTo>
                    <a:pt x="32" y="69"/>
                  </a:lnTo>
                  <a:lnTo>
                    <a:pt x="38" y="75"/>
                  </a:lnTo>
                  <a:lnTo>
                    <a:pt x="43" y="79"/>
                  </a:lnTo>
                  <a:lnTo>
                    <a:pt x="49" y="84"/>
                  </a:lnTo>
                  <a:lnTo>
                    <a:pt x="55" y="88"/>
                  </a:lnTo>
                  <a:lnTo>
                    <a:pt x="66" y="97"/>
                  </a:lnTo>
                  <a:lnTo>
                    <a:pt x="75" y="105"/>
                  </a:lnTo>
                  <a:lnTo>
                    <a:pt x="85" y="112"/>
                  </a:lnTo>
                  <a:lnTo>
                    <a:pt x="96" y="101"/>
                  </a:lnTo>
                  <a:lnTo>
                    <a:pt x="92" y="99"/>
                  </a:lnTo>
                  <a:lnTo>
                    <a:pt x="81" y="92"/>
                  </a:lnTo>
                  <a:lnTo>
                    <a:pt x="73" y="88"/>
                  </a:lnTo>
                  <a:lnTo>
                    <a:pt x="68" y="82"/>
                  </a:lnTo>
                  <a:lnTo>
                    <a:pt x="57" y="73"/>
                  </a:lnTo>
                  <a:lnTo>
                    <a:pt x="51" y="67"/>
                  </a:lnTo>
                  <a:lnTo>
                    <a:pt x="47" y="62"/>
                  </a:lnTo>
                  <a:lnTo>
                    <a:pt x="43" y="56"/>
                  </a:lnTo>
                  <a:lnTo>
                    <a:pt x="38" y="50"/>
                  </a:lnTo>
                  <a:lnTo>
                    <a:pt x="32" y="39"/>
                  </a:lnTo>
                  <a:lnTo>
                    <a:pt x="30" y="34"/>
                  </a:lnTo>
                  <a:lnTo>
                    <a:pt x="28" y="30"/>
                  </a:lnTo>
                  <a:lnTo>
                    <a:pt x="28" y="24"/>
                  </a:lnTo>
                  <a:lnTo>
                    <a:pt x="27" y="21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8" y="17"/>
                  </a:lnTo>
                  <a:lnTo>
                    <a:pt x="30" y="21"/>
                  </a:lnTo>
                  <a:lnTo>
                    <a:pt x="32" y="22"/>
                  </a:lnTo>
                  <a:lnTo>
                    <a:pt x="36" y="26"/>
                  </a:lnTo>
                  <a:lnTo>
                    <a:pt x="42" y="34"/>
                  </a:lnTo>
                  <a:lnTo>
                    <a:pt x="51" y="41"/>
                  </a:lnTo>
                  <a:lnTo>
                    <a:pt x="60" y="50"/>
                  </a:lnTo>
                  <a:lnTo>
                    <a:pt x="64" y="54"/>
                  </a:lnTo>
                  <a:lnTo>
                    <a:pt x="70" y="58"/>
                  </a:lnTo>
                  <a:lnTo>
                    <a:pt x="75" y="64"/>
                  </a:lnTo>
                  <a:lnTo>
                    <a:pt x="81" y="67"/>
                  </a:lnTo>
                  <a:lnTo>
                    <a:pt x="92" y="77"/>
                  </a:lnTo>
                  <a:lnTo>
                    <a:pt x="103" y="84"/>
                  </a:lnTo>
                  <a:lnTo>
                    <a:pt x="107" y="88"/>
                  </a:lnTo>
                  <a:lnTo>
                    <a:pt x="114" y="80"/>
                  </a:lnTo>
                  <a:lnTo>
                    <a:pt x="116" y="80"/>
                  </a:lnTo>
                  <a:lnTo>
                    <a:pt x="111" y="77"/>
                  </a:lnTo>
                  <a:lnTo>
                    <a:pt x="105" y="73"/>
                  </a:lnTo>
                  <a:lnTo>
                    <a:pt x="100" y="69"/>
                  </a:lnTo>
                  <a:lnTo>
                    <a:pt x="88" y="58"/>
                  </a:lnTo>
                  <a:lnTo>
                    <a:pt x="83" y="52"/>
                  </a:lnTo>
                  <a:lnTo>
                    <a:pt x="79" y="47"/>
                  </a:lnTo>
                  <a:lnTo>
                    <a:pt x="73" y="41"/>
                  </a:lnTo>
                  <a:lnTo>
                    <a:pt x="70" y="36"/>
                  </a:lnTo>
                  <a:lnTo>
                    <a:pt x="64" y="24"/>
                  </a:lnTo>
                  <a:lnTo>
                    <a:pt x="62" y="19"/>
                  </a:lnTo>
                  <a:lnTo>
                    <a:pt x="60" y="15"/>
                  </a:lnTo>
                  <a:lnTo>
                    <a:pt x="58" y="11"/>
                  </a:lnTo>
                  <a:lnTo>
                    <a:pt x="58" y="7"/>
                  </a:lnTo>
                  <a:lnTo>
                    <a:pt x="58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BBCA9"/>
            </a:solidFill>
            <a:ln w="0">
              <a:solidFill>
                <a:srgbClr val="FBBCA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Rectangle 416"/>
            <p:cNvSpPr>
              <a:spLocks noChangeArrowheads="1"/>
            </p:cNvSpPr>
            <p:nvPr/>
          </p:nvSpPr>
          <p:spPr bwMode="auto">
            <a:xfrm>
              <a:off x="4395" y="1326"/>
              <a:ext cx="215" cy="50"/>
            </a:xfrm>
            <a:prstGeom prst="rect">
              <a:avLst/>
            </a:prstGeom>
            <a:solidFill>
              <a:srgbClr val="D4E0DF"/>
            </a:solidFill>
            <a:ln w="0">
              <a:solidFill>
                <a:srgbClr val="D4E0D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417"/>
            <p:cNvSpPr>
              <a:spLocks/>
            </p:cNvSpPr>
            <p:nvPr/>
          </p:nvSpPr>
          <p:spPr bwMode="auto">
            <a:xfrm>
              <a:off x="4539" y="2942"/>
              <a:ext cx="174" cy="806"/>
            </a:xfrm>
            <a:custGeom>
              <a:avLst/>
              <a:gdLst>
                <a:gd name="T0" fmla="*/ 88 w 174"/>
                <a:gd name="T1" fmla="*/ 0 h 806"/>
                <a:gd name="T2" fmla="*/ 109 w 174"/>
                <a:gd name="T3" fmla="*/ 3 h 806"/>
                <a:gd name="T4" fmla="*/ 127 w 174"/>
                <a:gd name="T5" fmla="*/ 15 h 806"/>
                <a:gd name="T6" fmla="*/ 144 w 174"/>
                <a:gd name="T7" fmla="*/ 33 h 806"/>
                <a:gd name="T8" fmla="*/ 154 w 174"/>
                <a:gd name="T9" fmla="*/ 61 h 806"/>
                <a:gd name="T10" fmla="*/ 165 w 174"/>
                <a:gd name="T11" fmla="*/ 121 h 806"/>
                <a:gd name="T12" fmla="*/ 172 w 174"/>
                <a:gd name="T13" fmla="*/ 179 h 806"/>
                <a:gd name="T14" fmla="*/ 174 w 174"/>
                <a:gd name="T15" fmla="*/ 235 h 806"/>
                <a:gd name="T16" fmla="*/ 174 w 174"/>
                <a:gd name="T17" fmla="*/ 284 h 806"/>
                <a:gd name="T18" fmla="*/ 174 w 174"/>
                <a:gd name="T19" fmla="*/ 323 h 806"/>
                <a:gd name="T20" fmla="*/ 172 w 174"/>
                <a:gd name="T21" fmla="*/ 353 h 806"/>
                <a:gd name="T22" fmla="*/ 169 w 174"/>
                <a:gd name="T23" fmla="*/ 391 h 806"/>
                <a:gd name="T24" fmla="*/ 165 w 174"/>
                <a:gd name="T25" fmla="*/ 432 h 806"/>
                <a:gd name="T26" fmla="*/ 157 w 174"/>
                <a:gd name="T27" fmla="*/ 475 h 806"/>
                <a:gd name="T28" fmla="*/ 150 w 174"/>
                <a:gd name="T29" fmla="*/ 520 h 806"/>
                <a:gd name="T30" fmla="*/ 140 w 174"/>
                <a:gd name="T31" fmla="*/ 566 h 806"/>
                <a:gd name="T32" fmla="*/ 131 w 174"/>
                <a:gd name="T33" fmla="*/ 611 h 806"/>
                <a:gd name="T34" fmla="*/ 122 w 174"/>
                <a:gd name="T35" fmla="*/ 656 h 806"/>
                <a:gd name="T36" fmla="*/ 112 w 174"/>
                <a:gd name="T37" fmla="*/ 695 h 806"/>
                <a:gd name="T38" fmla="*/ 105 w 174"/>
                <a:gd name="T39" fmla="*/ 733 h 806"/>
                <a:gd name="T40" fmla="*/ 97 w 174"/>
                <a:gd name="T41" fmla="*/ 763 h 806"/>
                <a:gd name="T42" fmla="*/ 92 w 174"/>
                <a:gd name="T43" fmla="*/ 785 h 806"/>
                <a:gd name="T44" fmla="*/ 88 w 174"/>
                <a:gd name="T45" fmla="*/ 800 h 806"/>
                <a:gd name="T46" fmla="*/ 88 w 174"/>
                <a:gd name="T47" fmla="*/ 806 h 806"/>
                <a:gd name="T48" fmla="*/ 86 w 174"/>
                <a:gd name="T49" fmla="*/ 800 h 806"/>
                <a:gd name="T50" fmla="*/ 83 w 174"/>
                <a:gd name="T51" fmla="*/ 785 h 806"/>
                <a:gd name="T52" fmla="*/ 77 w 174"/>
                <a:gd name="T53" fmla="*/ 763 h 806"/>
                <a:gd name="T54" fmla="*/ 69 w 174"/>
                <a:gd name="T55" fmla="*/ 733 h 806"/>
                <a:gd name="T56" fmla="*/ 62 w 174"/>
                <a:gd name="T57" fmla="*/ 695 h 806"/>
                <a:gd name="T58" fmla="*/ 53 w 174"/>
                <a:gd name="T59" fmla="*/ 656 h 806"/>
                <a:gd name="T60" fmla="*/ 43 w 174"/>
                <a:gd name="T61" fmla="*/ 611 h 806"/>
                <a:gd name="T62" fmla="*/ 34 w 174"/>
                <a:gd name="T63" fmla="*/ 566 h 806"/>
                <a:gd name="T64" fmla="*/ 26 w 174"/>
                <a:gd name="T65" fmla="*/ 520 h 806"/>
                <a:gd name="T66" fmla="*/ 17 w 174"/>
                <a:gd name="T67" fmla="*/ 475 h 806"/>
                <a:gd name="T68" fmla="*/ 11 w 174"/>
                <a:gd name="T69" fmla="*/ 432 h 806"/>
                <a:gd name="T70" fmla="*/ 6 w 174"/>
                <a:gd name="T71" fmla="*/ 391 h 806"/>
                <a:gd name="T72" fmla="*/ 2 w 174"/>
                <a:gd name="T73" fmla="*/ 353 h 806"/>
                <a:gd name="T74" fmla="*/ 0 w 174"/>
                <a:gd name="T75" fmla="*/ 323 h 806"/>
                <a:gd name="T76" fmla="*/ 0 w 174"/>
                <a:gd name="T77" fmla="*/ 284 h 806"/>
                <a:gd name="T78" fmla="*/ 0 w 174"/>
                <a:gd name="T79" fmla="*/ 235 h 806"/>
                <a:gd name="T80" fmla="*/ 4 w 174"/>
                <a:gd name="T81" fmla="*/ 179 h 806"/>
                <a:gd name="T82" fmla="*/ 10 w 174"/>
                <a:gd name="T83" fmla="*/ 121 h 806"/>
                <a:gd name="T84" fmla="*/ 21 w 174"/>
                <a:gd name="T85" fmla="*/ 61 h 806"/>
                <a:gd name="T86" fmla="*/ 30 w 174"/>
                <a:gd name="T87" fmla="*/ 33 h 806"/>
                <a:gd name="T88" fmla="*/ 47 w 174"/>
                <a:gd name="T89" fmla="*/ 15 h 806"/>
                <a:gd name="T90" fmla="*/ 66 w 174"/>
                <a:gd name="T91" fmla="*/ 3 h 806"/>
                <a:gd name="T92" fmla="*/ 88 w 174"/>
                <a:gd name="T93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4" h="806">
                  <a:moveTo>
                    <a:pt x="88" y="0"/>
                  </a:moveTo>
                  <a:lnTo>
                    <a:pt x="109" y="3"/>
                  </a:lnTo>
                  <a:lnTo>
                    <a:pt x="127" y="15"/>
                  </a:lnTo>
                  <a:lnTo>
                    <a:pt x="144" y="33"/>
                  </a:lnTo>
                  <a:lnTo>
                    <a:pt x="154" y="61"/>
                  </a:lnTo>
                  <a:lnTo>
                    <a:pt x="165" y="121"/>
                  </a:lnTo>
                  <a:lnTo>
                    <a:pt x="172" y="179"/>
                  </a:lnTo>
                  <a:lnTo>
                    <a:pt x="174" y="235"/>
                  </a:lnTo>
                  <a:lnTo>
                    <a:pt x="174" y="284"/>
                  </a:lnTo>
                  <a:lnTo>
                    <a:pt x="174" y="323"/>
                  </a:lnTo>
                  <a:lnTo>
                    <a:pt x="172" y="353"/>
                  </a:lnTo>
                  <a:lnTo>
                    <a:pt x="169" y="391"/>
                  </a:lnTo>
                  <a:lnTo>
                    <a:pt x="165" y="432"/>
                  </a:lnTo>
                  <a:lnTo>
                    <a:pt x="157" y="475"/>
                  </a:lnTo>
                  <a:lnTo>
                    <a:pt x="150" y="520"/>
                  </a:lnTo>
                  <a:lnTo>
                    <a:pt x="140" y="566"/>
                  </a:lnTo>
                  <a:lnTo>
                    <a:pt x="131" y="611"/>
                  </a:lnTo>
                  <a:lnTo>
                    <a:pt x="122" y="656"/>
                  </a:lnTo>
                  <a:lnTo>
                    <a:pt x="112" y="695"/>
                  </a:lnTo>
                  <a:lnTo>
                    <a:pt x="105" y="733"/>
                  </a:lnTo>
                  <a:lnTo>
                    <a:pt x="97" y="763"/>
                  </a:lnTo>
                  <a:lnTo>
                    <a:pt x="92" y="785"/>
                  </a:lnTo>
                  <a:lnTo>
                    <a:pt x="88" y="800"/>
                  </a:lnTo>
                  <a:lnTo>
                    <a:pt x="88" y="806"/>
                  </a:lnTo>
                  <a:lnTo>
                    <a:pt x="86" y="800"/>
                  </a:lnTo>
                  <a:lnTo>
                    <a:pt x="83" y="785"/>
                  </a:lnTo>
                  <a:lnTo>
                    <a:pt x="77" y="763"/>
                  </a:lnTo>
                  <a:lnTo>
                    <a:pt x="69" y="733"/>
                  </a:lnTo>
                  <a:lnTo>
                    <a:pt x="62" y="695"/>
                  </a:lnTo>
                  <a:lnTo>
                    <a:pt x="53" y="656"/>
                  </a:lnTo>
                  <a:lnTo>
                    <a:pt x="43" y="611"/>
                  </a:lnTo>
                  <a:lnTo>
                    <a:pt x="34" y="566"/>
                  </a:lnTo>
                  <a:lnTo>
                    <a:pt x="26" y="520"/>
                  </a:lnTo>
                  <a:lnTo>
                    <a:pt x="17" y="475"/>
                  </a:lnTo>
                  <a:lnTo>
                    <a:pt x="11" y="432"/>
                  </a:lnTo>
                  <a:lnTo>
                    <a:pt x="6" y="391"/>
                  </a:lnTo>
                  <a:lnTo>
                    <a:pt x="2" y="353"/>
                  </a:lnTo>
                  <a:lnTo>
                    <a:pt x="0" y="323"/>
                  </a:lnTo>
                  <a:lnTo>
                    <a:pt x="0" y="284"/>
                  </a:lnTo>
                  <a:lnTo>
                    <a:pt x="0" y="235"/>
                  </a:lnTo>
                  <a:lnTo>
                    <a:pt x="4" y="179"/>
                  </a:lnTo>
                  <a:lnTo>
                    <a:pt x="10" y="121"/>
                  </a:lnTo>
                  <a:lnTo>
                    <a:pt x="21" y="61"/>
                  </a:lnTo>
                  <a:lnTo>
                    <a:pt x="30" y="33"/>
                  </a:lnTo>
                  <a:lnTo>
                    <a:pt x="47" y="15"/>
                  </a:lnTo>
                  <a:lnTo>
                    <a:pt x="66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BBCA9"/>
            </a:solidFill>
            <a:ln w="0">
              <a:solidFill>
                <a:srgbClr val="FBBCA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418"/>
            <p:cNvSpPr>
              <a:spLocks/>
            </p:cNvSpPr>
            <p:nvPr/>
          </p:nvSpPr>
          <p:spPr bwMode="auto">
            <a:xfrm>
              <a:off x="4571" y="3574"/>
              <a:ext cx="112" cy="278"/>
            </a:xfrm>
            <a:custGeom>
              <a:avLst/>
              <a:gdLst>
                <a:gd name="T0" fmla="*/ 56 w 112"/>
                <a:gd name="T1" fmla="*/ 0 h 278"/>
                <a:gd name="T2" fmla="*/ 58 w 112"/>
                <a:gd name="T3" fmla="*/ 4 h 278"/>
                <a:gd name="T4" fmla="*/ 62 w 112"/>
                <a:gd name="T5" fmla="*/ 17 h 278"/>
                <a:gd name="T6" fmla="*/ 69 w 112"/>
                <a:gd name="T7" fmla="*/ 33 h 278"/>
                <a:gd name="T8" fmla="*/ 79 w 112"/>
                <a:gd name="T9" fmla="*/ 56 h 278"/>
                <a:gd name="T10" fmla="*/ 88 w 112"/>
                <a:gd name="T11" fmla="*/ 80 h 278"/>
                <a:gd name="T12" fmla="*/ 97 w 112"/>
                <a:gd name="T13" fmla="*/ 105 h 278"/>
                <a:gd name="T14" fmla="*/ 105 w 112"/>
                <a:gd name="T15" fmla="*/ 129 h 278"/>
                <a:gd name="T16" fmla="*/ 108 w 112"/>
                <a:gd name="T17" fmla="*/ 149 h 278"/>
                <a:gd name="T18" fmla="*/ 112 w 112"/>
                <a:gd name="T19" fmla="*/ 166 h 278"/>
                <a:gd name="T20" fmla="*/ 108 w 112"/>
                <a:gd name="T21" fmla="*/ 185 h 278"/>
                <a:gd name="T22" fmla="*/ 105 w 112"/>
                <a:gd name="T23" fmla="*/ 207 h 278"/>
                <a:gd name="T24" fmla="*/ 95 w 112"/>
                <a:gd name="T25" fmla="*/ 232 h 278"/>
                <a:gd name="T26" fmla="*/ 86 w 112"/>
                <a:gd name="T27" fmla="*/ 258 h 278"/>
                <a:gd name="T28" fmla="*/ 77 w 112"/>
                <a:gd name="T29" fmla="*/ 271 h 278"/>
                <a:gd name="T30" fmla="*/ 64 w 112"/>
                <a:gd name="T31" fmla="*/ 278 h 278"/>
                <a:gd name="T32" fmla="*/ 47 w 112"/>
                <a:gd name="T33" fmla="*/ 278 h 278"/>
                <a:gd name="T34" fmla="*/ 34 w 112"/>
                <a:gd name="T35" fmla="*/ 271 h 278"/>
                <a:gd name="T36" fmla="*/ 24 w 112"/>
                <a:gd name="T37" fmla="*/ 258 h 278"/>
                <a:gd name="T38" fmla="*/ 15 w 112"/>
                <a:gd name="T39" fmla="*/ 232 h 278"/>
                <a:gd name="T40" fmla="*/ 8 w 112"/>
                <a:gd name="T41" fmla="*/ 207 h 278"/>
                <a:gd name="T42" fmla="*/ 2 w 112"/>
                <a:gd name="T43" fmla="*/ 185 h 278"/>
                <a:gd name="T44" fmla="*/ 0 w 112"/>
                <a:gd name="T45" fmla="*/ 166 h 278"/>
                <a:gd name="T46" fmla="*/ 2 w 112"/>
                <a:gd name="T47" fmla="*/ 149 h 278"/>
                <a:gd name="T48" fmla="*/ 6 w 112"/>
                <a:gd name="T49" fmla="*/ 129 h 278"/>
                <a:gd name="T50" fmla="*/ 13 w 112"/>
                <a:gd name="T51" fmla="*/ 105 h 278"/>
                <a:gd name="T52" fmla="*/ 22 w 112"/>
                <a:gd name="T53" fmla="*/ 80 h 278"/>
                <a:gd name="T54" fmla="*/ 32 w 112"/>
                <a:gd name="T55" fmla="*/ 56 h 278"/>
                <a:gd name="T56" fmla="*/ 41 w 112"/>
                <a:gd name="T57" fmla="*/ 33 h 278"/>
                <a:gd name="T58" fmla="*/ 49 w 112"/>
                <a:gd name="T59" fmla="*/ 17 h 278"/>
                <a:gd name="T60" fmla="*/ 54 w 112"/>
                <a:gd name="T61" fmla="*/ 4 h 278"/>
                <a:gd name="T62" fmla="*/ 56 w 112"/>
                <a:gd name="T6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278">
                  <a:moveTo>
                    <a:pt x="56" y="0"/>
                  </a:moveTo>
                  <a:lnTo>
                    <a:pt x="58" y="4"/>
                  </a:lnTo>
                  <a:lnTo>
                    <a:pt x="62" y="17"/>
                  </a:lnTo>
                  <a:lnTo>
                    <a:pt x="69" y="33"/>
                  </a:lnTo>
                  <a:lnTo>
                    <a:pt x="79" y="56"/>
                  </a:lnTo>
                  <a:lnTo>
                    <a:pt x="88" y="80"/>
                  </a:lnTo>
                  <a:lnTo>
                    <a:pt x="97" y="105"/>
                  </a:lnTo>
                  <a:lnTo>
                    <a:pt x="105" y="129"/>
                  </a:lnTo>
                  <a:lnTo>
                    <a:pt x="108" y="149"/>
                  </a:lnTo>
                  <a:lnTo>
                    <a:pt x="112" y="166"/>
                  </a:lnTo>
                  <a:lnTo>
                    <a:pt x="108" y="185"/>
                  </a:lnTo>
                  <a:lnTo>
                    <a:pt x="105" y="207"/>
                  </a:lnTo>
                  <a:lnTo>
                    <a:pt x="95" y="232"/>
                  </a:lnTo>
                  <a:lnTo>
                    <a:pt x="86" y="258"/>
                  </a:lnTo>
                  <a:lnTo>
                    <a:pt x="77" y="271"/>
                  </a:lnTo>
                  <a:lnTo>
                    <a:pt x="64" y="278"/>
                  </a:lnTo>
                  <a:lnTo>
                    <a:pt x="47" y="278"/>
                  </a:lnTo>
                  <a:lnTo>
                    <a:pt x="34" y="271"/>
                  </a:lnTo>
                  <a:lnTo>
                    <a:pt x="24" y="258"/>
                  </a:lnTo>
                  <a:lnTo>
                    <a:pt x="15" y="232"/>
                  </a:lnTo>
                  <a:lnTo>
                    <a:pt x="8" y="207"/>
                  </a:lnTo>
                  <a:lnTo>
                    <a:pt x="2" y="185"/>
                  </a:lnTo>
                  <a:lnTo>
                    <a:pt x="0" y="166"/>
                  </a:lnTo>
                  <a:lnTo>
                    <a:pt x="2" y="149"/>
                  </a:lnTo>
                  <a:lnTo>
                    <a:pt x="6" y="129"/>
                  </a:lnTo>
                  <a:lnTo>
                    <a:pt x="13" y="105"/>
                  </a:lnTo>
                  <a:lnTo>
                    <a:pt x="22" y="80"/>
                  </a:lnTo>
                  <a:lnTo>
                    <a:pt x="32" y="56"/>
                  </a:lnTo>
                  <a:lnTo>
                    <a:pt x="41" y="33"/>
                  </a:lnTo>
                  <a:lnTo>
                    <a:pt x="49" y="17"/>
                  </a:lnTo>
                  <a:lnTo>
                    <a:pt x="54" y="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BBCA9"/>
            </a:solidFill>
            <a:ln w="0">
              <a:solidFill>
                <a:srgbClr val="FBBCA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419"/>
            <p:cNvSpPr>
              <a:spLocks/>
            </p:cNvSpPr>
            <p:nvPr/>
          </p:nvSpPr>
          <p:spPr bwMode="auto">
            <a:xfrm>
              <a:off x="4579" y="3785"/>
              <a:ext cx="95" cy="67"/>
            </a:xfrm>
            <a:custGeom>
              <a:avLst/>
              <a:gdLst>
                <a:gd name="T0" fmla="*/ 0 w 95"/>
                <a:gd name="T1" fmla="*/ 0 h 67"/>
                <a:gd name="T2" fmla="*/ 22 w 95"/>
                <a:gd name="T3" fmla="*/ 13 h 67"/>
                <a:gd name="T4" fmla="*/ 48 w 95"/>
                <a:gd name="T5" fmla="*/ 19 h 67"/>
                <a:gd name="T6" fmla="*/ 72 w 95"/>
                <a:gd name="T7" fmla="*/ 13 h 67"/>
                <a:gd name="T8" fmla="*/ 95 w 95"/>
                <a:gd name="T9" fmla="*/ 0 h 67"/>
                <a:gd name="T10" fmla="*/ 78 w 95"/>
                <a:gd name="T11" fmla="*/ 47 h 67"/>
                <a:gd name="T12" fmla="*/ 69 w 95"/>
                <a:gd name="T13" fmla="*/ 60 h 67"/>
                <a:gd name="T14" fmla="*/ 56 w 95"/>
                <a:gd name="T15" fmla="*/ 67 h 67"/>
                <a:gd name="T16" fmla="*/ 39 w 95"/>
                <a:gd name="T17" fmla="*/ 67 h 67"/>
                <a:gd name="T18" fmla="*/ 26 w 95"/>
                <a:gd name="T19" fmla="*/ 60 h 67"/>
                <a:gd name="T20" fmla="*/ 16 w 95"/>
                <a:gd name="T21" fmla="*/ 47 h 67"/>
                <a:gd name="T22" fmla="*/ 0 w 95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67">
                  <a:moveTo>
                    <a:pt x="0" y="0"/>
                  </a:moveTo>
                  <a:lnTo>
                    <a:pt x="22" y="13"/>
                  </a:lnTo>
                  <a:lnTo>
                    <a:pt x="48" y="19"/>
                  </a:lnTo>
                  <a:lnTo>
                    <a:pt x="72" y="13"/>
                  </a:lnTo>
                  <a:lnTo>
                    <a:pt x="95" y="0"/>
                  </a:lnTo>
                  <a:lnTo>
                    <a:pt x="78" y="47"/>
                  </a:lnTo>
                  <a:lnTo>
                    <a:pt x="69" y="60"/>
                  </a:lnTo>
                  <a:lnTo>
                    <a:pt x="56" y="67"/>
                  </a:lnTo>
                  <a:lnTo>
                    <a:pt x="39" y="67"/>
                  </a:lnTo>
                  <a:lnTo>
                    <a:pt x="26" y="60"/>
                  </a:lnTo>
                  <a:lnTo>
                    <a:pt x="16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2B33"/>
            </a:solidFill>
            <a:ln w="0">
              <a:solidFill>
                <a:srgbClr val="162B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420"/>
            <p:cNvSpPr>
              <a:spLocks/>
            </p:cNvSpPr>
            <p:nvPr/>
          </p:nvSpPr>
          <p:spPr bwMode="auto">
            <a:xfrm>
              <a:off x="4291" y="2942"/>
              <a:ext cx="173" cy="806"/>
            </a:xfrm>
            <a:custGeom>
              <a:avLst/>
              <a:gdLst>
                <a:gd name="T0" fmla="*/ 87 w 173"/>
                <a:gd name="T1" fmla="*/ 0 h 806"/>
                <a:gd name="T2" fmla="*/ 108 w 173"/>
                <a:gd name="T3" fmla="*/ 3 h 806"/>
                <a:gd name="T4" fmla="*/ 129 w 173"/>
                <a:gd name="T5" fmla="*/ 15 h 806"/>
                <a:gd name="T6" fmla="*/ 144 w 173"/>
                <a:gd name="T7" fmla="*/ 33 h 806"/>
                <a:gd name="T8" fmla="*/ 155 w 173"/>
                <a:gd name="T9" fmla="*/ 61 h 806"/>
                <a:gd name="T10" fmla="*/ 166 w 173"/>
                <a:gd name="T11" fmla="*/ 121 h 806"/>
                <a:gd name="T12" fmla="*/ 172 w 173"/>
                <a:gd name="T13" fmla="*/ 179 h 806"/>
                <a:gd name="T14" fmla="*/ 173 w 173"/>
                <a:gd name="T15" fmla="*/ 235 h 806"/>
                <a:gd name="T16" fmla="*/ 173 w 173"/>
                <a:gd name="T17" fmla="*/ 284 h 806"/>
                <a:gd name="T18" fmla="*/ 173 w 173"/>
                <a:gd name="T19" fmla="*/ 323 h 806"/>
                <a:gd name="T20" fmla="*/ 173 w 173"/>
                <a:gd name="T21" fmla="*/ 353 h 806"/>
                <a:gd name="T22" fmla="*/ 170 w 173"/>
                <a:gd name="T23" fmla="*/ 391 h 806"/>
                <a:gd name="T24" fmla="*/ 164 w 173"/>
                <a:gd name="T25" fmla="*/ 432 h 806"/>
                <a:gd name="T26" fmla="*/ 157 w 173"/>
                <a:gd name="T27" fmla="*/ 475 h 806"/>
                <a:gd name="T28" fmla="*/ 149 w 173"/>
                <a:gd name="T29" fmla="*/ 520 h 806"/>
                <a:gd name="T30" fmla="*/ 140 w 173"/>
                <a:gd name="T31" fmla="*/ 566 h 806"/>
                <a:gd name="T32" fmla="*/ 130 w 173"/>
                <a:gd name="T33" fmla="*/ 611 h 806"/>
                <a:gd name="T34" fmla="*/ 121 w 173"/>
                <a:gd name="T35" fmla="*/ 656 h 806"/>
                <a:gd name="T36" fmla="*/ 112 w 173"/>
                <a:gd name="T37" fmla="*/ 695 h 806"/>
                <a:gd name="T38" fmla="*/ 104 w 173"/>
                <a:gd name="T39" fmla="*/ 733 h 806"/>
                <a:gd name="T40" fmla="*/ 97 w 173"/>
                <a:gd name="T41" fmla="*/ 763 h 806"/>
                <a:gd name="T42" fmla="*/ 91 w 173"/>
                <a:gd name="T43" fmla="*/ 785 h 806"/>
                <a:gd name="T44" fmla="*/ 89 w 173"/>
                <a:gd name="T45" fmla="*/ 800 h 806"/>
                <a:gd name="T46" fmla="*/ 87 w 173"/>
                <a:gd name="T47" fmla="*/ 806 h 806"/>
                <a:gd name="T48" fmla="*/ 86 w 173"/>
                <a:gd name="T49" fmla="*/ 800 h 806"/>
                <a:gd name="T50" fmla="*/ 82 w 173"/>
                <a:gd name="T51" fmla="*/ 785 h 806"/>
                <a:gd name="T52" fmla="*/ 76 w 173"/>
                <a:gd name="T53" fmla="*/ 763 h 806"/>
                <a:gd name="T54" fmla="*/ 71 w 173"/>
                <a:gd name="T55" fmla="*/ 733 h 806"/>
                <a:gd name="T56" fmla="*/ 61 w 173"/>
                <a:gd name="T57" fmla="*/ 695 h 806"/>
                <a:gd name="T58" fmla="*/ 54 w 173"/>
                <a:gd name="T59" fmla="*/ 656 h 806"/>
                <a:gd name="T60" fmla="*/ 44 w 173"/>
                <a:gd name="T61" fmla="*/ 611 h 806"/>
                <a:gd name="T62" fmla="*/ 35 w 173"/>
                <a:gd name="T63" fmla="*/ 566 h 806"/>
                <a:gd name="T64" fmla="*/ 26 w 173"/>
                <a:gd name="T65" fmla="*/ 520 h 806"/>
                <a:gd name="T66" fmla="*/ 18 w 173"/>
                <a:gd name="T67" fmla="*/ 475 h 806"/>
                <a:gd name="T68" fmla="*/ 11 w 173"/>
                <a:gd name="T69" fmla="*/ 432 h 806"/>
                <a:gd name="T70" fmla="*/ 5 w 173"/>
                <a:gd name="T71" fmla="*/ 391 h 806"/>
                <a:gd name="T72" fmla="*/ 1 w 173"/>
                <a:gd name="T73" fmla="*/ 353 h 806"/>
                <a:gd name="T74" fmla="*/ 0 w 173"/>
                <a:gd name="T75" fmla="*/ 323 h 806"/>
                <a:gd name="T76" fmla="*/ 0 w 173"/>
                <a:gd name="T77" fmla="*/ 284 h 806"/>
                <a:gd name="T78" fmla="*/ 1 w 173"/>
                <a:gd name="T79" fmla="*/ 235 h 806"/>
                <a:gd name="T80" fmla="*/ 3 w 173"/>
                <a:gd name="T81" fmla="*/ 179 h 806"/>
                <a:gd name="T82" fmla="*/ 9 w 173"/>
                <a:gd name="T83" fmla="*/ 121 h 806"/>
                <a:gd name="T84" fmla="*/ 20 w 173"/>
                <a:gd name="T85" fmla="*/ 61 h 806"/>
                <a:gd name="T86" fmla="*/ 31 w 173"/>
                <a:gd name="T87" fmla="*/ 33 h 806"/>
                <a:gd name="T88" fmla="*/ 46 w 173"/>
                <a:gd name="T89" fmla="*/ 15 h 806"/>
                <a:gd name="T90" fmla="*/ 67 w 173"/>
                <a:gd name="T91" fmla="*/ 3 h 806"/>
                <a:gd name="T92" fmla="*/ 87 w 173"/>
                <a:gd name="T93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3" h="806">
                  <a:moveTo>
                    <a:pt x="87" y="0"/>
                  </a:moveTo>
                  <a:lnTo>
                    <a:pt x="108" y="3"/>
                  </a:lnTo>
                  <a:lnTo>
                    <a:pt x="129" y="15"/>
                  </a:lnTo>
                  <a:lnTo>
                    <a:pt x="144" y="33"/>
                  </a:lnTo>
                  <a:lnTo>
                    <a:pt x="155" y="61"/>
                  </a:lnTo>
                  <a:lnTo>
                    <a:pt x="166" y="121"/>
                  </a:lnTo>
                  <a:lnTo>
                    <a:pt x="172" y="179"/>
                  </a:lnTo>
                  <a:lnTo>
                    <a:pt x="173" y="235"/>
                  </a:lnTo>
                  <a:lnTo>
                    <a:pt x="173" y="284"/>
                  </a:lnTo>
                  <a:lnTo>
                    <a:pt x="173" y="323"/>
                  </a:lnTo>
                  <a:lnTo>
                    <a:pt x="173" y="353"/>
                  </a:lnTo>
                  <a:lnTo>
                    <a:pt x="170" y="391"/>
                  </a:lnTo>
                  <a:lnTo>
                    <a:pt x="164" y="432"/>
                  </a:lnTo>
                  <a:lnTo>
                    <a:pt x="157" y="475"/>
                  </a:lnTo>
                  <a:lnTo>
                    <a:pt x="149" y="520"/>
                  </a:lnTo>
                  <a:lnTo>
                    <a:pt x="140" y="566"/>
                  </a:lnTo>
                  <a:lnTo>
                    <a:pt x="130" y="611"/>
                  </a:lnTo>
                  <a:lnTo>
                    <a:pt x="121" y="656"/>
                  </a:lnTo>
                  <a:lnTo>
                    <a:pt x="112" y="695"/>
                  </a:lnTo>
                  <a:lnTo>
                    <a:pt x="104" y="733"/>
                  </a:lnTo>
                  <a:lnTo>
                    <a:pt x="97" y="763"/>
                  </a:lnTo>
                  <a:lnTo>
                    <a:pt x="91" y="785"/>
                  </a:lnTo>
                  <a:lnTo>
                    <a:pt x="89" y="800"/>
                  </a:lnTo>
                  <a:lnTo>
                    <a:pt x="87" y="806"/>
                  </a:lnTo>
                  <a:lnTo>
                    <a:pt x="86" y="800"/>
                  </a:lnTo>
                  <a:lnTo>
                    <a:pt x="82" y="785"/>
                  </a:lnTo>
                  <a:lnTo>
                    <a:pt x="76" y="763"/>
                  </a:lnTo>
                  <a:lnTo>
                    <a:pt x="71" y="733"/>
                  </a:lnTo>
                  <a:lnTo>
                    <a:pt x="61" y="695"/>
                  </a:lnTo>
                  <a:lnTo>
                    <a:pt x="54" y="656"/>
                  </a:lnTo>
                  <a:lnTo>
                    <a:pt x="44" y="611"/>
                  </a:lnTo>
                  <a:lnTo>
                    <a:pt x="35" y="566"/>
                  </a:lnTo>
                  <a:lnTo>
                    <a:pt x="26" y="520"/>
                  </a:lnTo>
                  <a:lnTo>
                    <a:pt x="18" y="475"/>
                  </a:lnTo>
                  <a:lnTo>
                    <a:pt x="11" y="432"/>
                  </a:lnTo>
                  <a:lnTo>
                    <a:pt x="5" y="391"/>
                  </a:lnTo>
                  <a:lnTo>
                    <a:pt x="1" y="353"/>
                  </a:lnTo>
                  <a:lnTo>
                    <a:pt x="0" y="323"/>
                  </a:lnTo>
                  <a:lnTo>
                    <a:pt x="0" y="284"/>
                  </a:lnTo>
                  <a:lnTo>
                    <a:pt x="1" y="235"/>
                  </a:lnTo>
                  <a:lnTo>
                    <a:pt x="3" y="179"/>
                  </a:lnTo>
                  <a:lnTo>
                    <a:pt x="9" y="121"/>
                  </a:lnTo>
                  <a:lnTo>
                    <a:pt x="20" y="61"/>
                  </a:lnTo>
                  <a:lnTo>
                    <a:pt x="31" y="33"/>
                  </a:lnTo>
                  <a:lnTo>
                    <a:pt x="46" y="15"/>
                  </a:lnTo>
                  <a:lnTo>
                    <a:pt x="67" y="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BBCA9"/>
            </a:solidFill>
            <a:ln w="0">
              <a:solidFill>
                <a:srgbClr val="FBBCA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421"/>
            <p:cNvSpPr>
              <a:spLocks/>
            </p:cNvSpPr>
            <p:nvPr/>
          </p:nvSpPr>
          <p:spPr bwMode="auto">
            <a:xfrm>
              <a:off x="4322" y="3574"/>
              <a:ext cx="113" cy="278"/>
            </a:xfrm>
            <a:custGeom>
              <a:avLst/>
              <a:gdLst>
                <a:gd name="T0" fmla="*/ 56 w 113"/>
                <a:gd name="T1" fmla="*/ 0 h 278"/>
                <a:gd name="T2" fmla="*/ 58 w 113"/>
                <a:gd name="T3" fmla="*/ 4 h 278"/>
                <a:gd name="T4" fmla="*/ 64 w 113"/>
                <a:gd name="T5" fmla="*/ 17 h 278"/>
                <a:gd name="T6" fmla="*/ 71 w 113"/>
                <a:gd name="T7" fmla="*/ 33 h 278"/>
                <a:gd name="T8" fmla="*/ 79 w 113"/>
                <a:gd name="T9" fmla="*/ 56 h 278"/>
                <a:gd name="T10" fmla="*/ 88 w 113"/>
                <a:gd name="T11" fmla="*/ 80 h 278"/>
                <a:gd name="T12" fmla="*/ 98 w 113"/>
                <a:gd name="T13" fmla="*/ 105 h 278"/>
                <a:gd name="T14" fmla="*/ 105 w 113"/>
                <a:gd name="T15" fmla="*/ 129 h 278"/>
                <a:gd name="T16" fmla="*/ 111 w 113"/>
                <a:gd name="T17" fmla="*/ 149 h 278"/>
                <a:gd name="T18" fmla="*/ 113 w 113"/>
                <a:gd name="T19" fmla="*/ 166 h 278"/>
                <a:gd name="T20" fmla="*/ 111 w 113"/>
                <a:gd name="T21" fmla="*/ 185 h 278"/>
                <a:gd name="T22" fmla="*/ 105 w 113"/>
                <a:gd name="T23" fmla="*/ 207 h 278"/>
                <a:gd name="T24" fmla="*/ 98 w 113"/>
                <a:gd name="T25" fmla="*/ 232 h 278"/>
                <a:gd name="T26" fmla="*/ 88 w 113"/>
                <a:gd name="T27" fmla="*/ 258 h 278"/>
                <a:gd name="T28" fmla="*/ 79 w 113"/>
                <a:gd name="T29" fmla="*/ 271 h 278"/>
                <a:gd name="T30" fmla="*/ 64 w 113"/>
                <a:gd name="T31" fmla="*/ 278 h 278"/>
                <a:gd name="T32" fmla="*/ 49 w 113"/>
                <a:gd name="T33" fmla="*/ 278 h 278"/>
                <a:gd name="T34" fmla="*/ 34 w 113"/>
                <a:gd name="T35" fmla="*/ 271 h 278"/>
                <a:gd name="T36" fmla="*/ 25 w 113"/>
                <a:gd name="T37" fmla="*/ 258 h 278"/>
                <a:gd name="T38" fmla="*/ 15 w 113"/>
                <a:gd name="T39" fmla="*/ 232 h 278"/>
                <a:gd name="T40" fmla="*/ 8 w 113"/>
                <a:gd name="T41" fmla="*/ 207 h 278"/>
                <a:gd name="T42" fmla="*/ 2 w 113"/>
                <a:gd name="T43" fmla="*/ 185 h 278"/>
                <a:gd name="T44" fmla="*/ 0 w 113"/>
                <a:gd name="T45" fmla="*/ 166 h 278"/>
                <a:gd name="T46" fmla="*/ 2 w 113"/>
                <a:gd name="T47" fmla="*/ 149 h 278"/>
                <a:gd name="T48" fmla="*/ 8 w 113"/>
                <a:gd name="T49" fmla="*/ 129 h 278"/>
                <a:gd name="T50" fmla="*/ 15 w 113"/>
                <a:gd name="T51" fmla="*/ 105 h 278"/>
                <a:gd name="T52" fmla="*/ 23 w 113"/>
                <a:gd name="T53" fmla="*/ 80 h 278"/>
                <a:gd name="T54" fmla="*/ 32 w 113"/>
                <a:gd name="T55" fmla="*/ 56 h 278"/>
                <a:gd name="T56" fmla="*/ 42 w 113"/>
                <a:gd name="T57" fmla="*/ 33 h 278"/>
                <a:gd name="T58" fmla="*/ 49 w 113"/>
                <a:gd name="T59" fmla="*/ 17 h 278"/>
                <a:gd name="T60" fmla="*/ 55 w 113"/>
                <a:gd name="T61" fmla="*/ 4 h 278"/>
                <a:gd name="T62" fmla="*/ 56 w 113"/>
                <a:gd name="T6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" h="278">
                  <a:moveTo>
                    <a:pt x="56" y="0"/>
                  </a:moveTo>
                  <a:lnTo>
                    <a:pt x="58" y="4"/>
                  </a:lnTo>
                  <a:lnTo>
                    <a:pt x="64" y="17"/>
                  </a:lnTo>
                  <a:lnTo>
                    <a:pt x="71" y="33"/>
                  </a:lnTo>
                  <a:lnTo>
                    <a:pt x="79" y="56"/>
                  </a:lnTo>
                  <a:lnTo>
                    <a:pt x="88" y="80"/>
                  </a:lnTo>
                  <a:lnTo>
                    <a:pt x="98" y="105"/>
                  </a:lnTo>
                  <a:lnTo>
                    <a:pt x="105" y="129"/>
                  </a:lnTo>
                  <a:lnTo>
                    <a:pt x="111" y="149"/>
                  </a:lnTo>
                  <a:lnTo>
                    <a:pt x="113" y="166"/>
                  </a:lnTo>
                  <a:lnTo>
                    <a:pt x="111" y="185"/>
                  </a:lnTo>
                  <a:lnTo>
                    <a:pt x="105" y="207"/>
                  </a:lnTo>
                  <a:lnTo>
                    <a:pt x="98" y="232"/>
                  </a:lnTo>
                  <a:lnTo>
                    <a:pt x="88" y="258"/>
                  </a:lnTo>
                  <a:lnTo>
                    <a:pt x="79" y="271"/>
                  </a:lnTo>
                  <a:lnTo>
                    <a:pt x="64" y="278"/>
                  </a:lnTo>
                  <a:lnTo>
                    <a:pt x="49" y="278"/>
                  </a:lnTo>
                  <a:lnTo>
                    <a:pt x="34" y="271"/>
                  </a:lnTo>
                  <a:lnTo>
                    <a:pt x="25" y="258"/>
                  </a:lnTo>
                  <a:lnTo>
                    <a:pt x="15" y="232"/>
                  </a:lnTo>
                  <a:lnTo>
                    <a:pt x="8" y="207"/>
                  </a:lnTo>
                  <a:lnTo>
                    <a:pt x="2" y="185"/>
                  </a:lnTo>
                  <a:lnTo>
                    <a:pt x="0" y="166"/>
                  </a:lnTo>
                  <a:lnTo>
                    <a:pt x="2" y="149"/>
                  </a:lnTo>
                  <a:lnTo>
                    <a:pt x="8" y="129"/>
                  </a:lnTo>
                  <a:lnTo>
                    <a:pt x="15" y="105"/>
                  </a:lnTo>
                  <a:lnTo>
                    <a:pt x="23" y="80"/>
                  </a:lnTo>
                  <a:lnTo>
                    <a:pt x="32" y="56"/>
                  </a:lnTo>
                  <a:lnTo>
                    <a:pt x="42" y="33"/>
                  </a:lnTo>
                  <a:lnTo>
                    <a:pt x="49" y="17"/>
                  </a:lnTo>
                  <a:lnTo>
                    <a:pt x="55" y="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BBCA9"/>
            </a:solidFill>
            <a:ln w="0">
              <a:solidFill>
                <a:srgbClr val="FBBCA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422"/>
            <p:cNvSpPr>
              <a:spLocks/>
            </p:cNvSpPr>
            <p:nvPr/>
          </p:nvSpPr>
          <p:spPr bwMode="auto">
            <a:xfrm>
              <a:off x="4431" y="1232"/>
              <a:ext cx="144" cy="186"/>
            </a:xfrm>
            <a:custGeom>
              <a:avLst/>
              <a:gdLst>
                <a:gd name="T0" fmla="*/ 24 w 144"/>
                <a:gd name="T1" fmla="*/ 0 h 186"/>
                <a:gd name="T2" fmla="*/ 28 w 144"/>
                <a:gd name="T3" fmla="*/ 2 h 186"/>
                <a:gd name="T4" fmla="*/ 37 w 144"/>
                <a:gd name="T5" fmla="*/ 6 h 186"/>
                <a:gd name="T6" fmla="*/ 48 w 144"/>
                <a:gd name="T7" fmla="*/ 12 h 186"/>
                <a:gd name="T8" fmla="*/ 60 w 144"/>
                <a:gd name="T9" fmla="*/ 15 h 186"/>
                <a:gd name="T10" fmla="*/ 67 w 144"/>
                <a:gd name="T11" fmla="*/ 21 h 186"/>
                <a:gd name="T12" fmla="*/ 71 w 144"/>
                <a:gd name="T13" fmla="*/ 21 h 186"/>
                <a:gd name="T14" fmla="*/ 75 w 144"/>
                <a:gd name="T15" fmla="*/ 21 h 186"/>
                <a:gd name="T16" fmla="*/ 84 w 144"/>
                <a:gd name="T17" fmla="*/ 15 h 186"/>
                <a:gd name="T18" fmla="*/ 95 w 144"/>
                <a:gd name="T19" fmla="*/ 12 h 186"/>
                <a:gd name="T20" fmla="*/ 106 w 144"/>
                <a:gd name="T21" fmla="*/ 6 h 186"/>
                <a:gd name="T22" fmla="*/ 114 w 144"/>
                <a:gd name="T23" fmla="*/ 2 h 186"/>
                <a:gd name="T24" fmla="*/ 119 w 144"/>
                <a:gd name="T25" fmla="*/ 0 h 186"/>
                <a:gd name="T26" fmla="*/ 116 w 144"/>
                <a:gd name="T27" fmla="*/ 2 h 186"/>
                <a:gd name="T28" fmla="*/ 112 w 144"/>
                <a:gd name="T29" fmla="*/ 8 h 186"/>
                <a:gd name="T30" fmla="*/ 112 w 144"/>
                <a:gd name="T31" fmla="*/ 21 h 186"/>
                <a:gd name="T32" fmla="*/ 116 w 144"/>
                <a:gd name="T33" fmla="*/ 36 h 186"/>
                <a:gd name="T34" fmla="*/ 119 w 144"/>
                <a:gd name="T35" fmla="*/ 55 h 186"/>
                <a:gd name="T36" fmla="*/ 127 w 144"/>
                <a:gd name="T37" fmla="*/ 73 h 186"/>
                <a:gd name="T38" fmla="*/ 133 w 144"/>
                <a:gd name="T39" fmla="*/ 90 h 186"/>
                <a:gd name="T40" fmla="*/ 138 w 144"/>
                <a:gd name="T41" fmla="*/ 105 h 186"/>
                <a:gd name="T42" fmla="*/ 142 w 144"/>
                <a:gd name="T43" fmla="*/ 116 h 186"/>
                <a:gd name="T44" fmla="*/ 144 w 144"/>
                <a:gd name="T45" fmla="*/ 120 h 186"/>
                <a:gd name="T46" fmla="*/ 71 w 144"/>
                <a:gd name="T47" fmla="*/ 186 h 186"/>
                <a:gd name="T48" fmla="*/ 0 w 144"/>
                <a:gd name="T49" fmla="*/ 120 h 186"/>
                <a:gd name="T50" fmla="*/ 0 w 144"/>
                <a:gd name="T51" fmla="*/ 116 h 186"/>
                <a:gd name="T52" fmla="*/ 4 w 144"/>
                <a:gd name="T53" fmla="*/ 105 h 186"/>
                <a:gd name="T54" fmla="*/ 9 w 144"/>
                <a:gd name="T55" fmla="*/ 90 h 186"/>
                <a:gd name="T56" fmla="*/ 17 w 144"/>
                <a:gd name="T57" fmla="*/ 73 h 186"/>
                <a:gd name="T58" fmla="*/ 22 w 144"/>
                <a:gd name="T59" fmla="*/ 55 h 186"/>
                <a:gd name="T60" fmla="*/ 28 w 144"/>
                <a:gd name="T61" fmla="*/ 36 h 186"/>
                <a:gd name="T62" fmla="*/ 30 w 144"/>
                <a:gd name="T63" fmla="*/ 21 h 186"/>
                <a:gd name="T64" fmla="*/ 30 w 144"/>
                <a:gd name="T65" fmla="*/ 8 h 186"/>
                <a:gd name="T66" fmla="*/ 26 w 144"/>
                <a:gd name="T67" fmla="*/ 2 h 186"/>
                <a:gd name="T68" fmla="*/ 24 w 144"/>
                <a:gd name="T6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86">
                  <a:moveTo>
                    <a:pt x="24" y="0"/>
                  </a:moveTo>
                  <a:lnTo>
                    <a:pt x="28" y="2"/>
                  </a:lnTo>
                  <a:lnTo>
                    <a:pt x="37" y="6"/>
                  </a:lnTo>
                  <a:lnTo>
                    <a:pt x="48" y="12"/>
                  </a:lnTo>
                  <a:lnTo>
                    <a:pt x="60" y="15"/>
                  </a:lnTo>
                  <a:lnTo>
                    <a:pt x="67" y="21"/>
                  </a:lnTo>
                  <a:lnTo>
                    <a:pt x="71" y="21"/>
                  </a:lnTo>
                  <a:lnTo>
                    <a:pt x="75" y="21"/>
                  </a:lnTo>
                  <a:lnTo>
                    <a:pt x="84" y="15"/>
                  </a:lnTo>
                  <a:lnTo>
                    <a:pt x="95" y="12"/>
                  </a:lnTo>
                  <a:lnTo>
                    <a:pt x="106" y="6"/>
                  </a:lnTo>
                  <a:lnTo>
                    <a:pt x="114" y="2"/>
                  </a:lnTo>
                  <a:lnTo>
                    <a:pt x="119" y="0"/>
                  </a:lnTo>
                  <a:lnTo>
                    <a:pt x="116" y="2"/>
                  </a:lnTo>
                  <a:lnTo>
                    <a:pt x="112" y="8"/>
                  </a:lnTo>
                  <a:lnTo>
                    <a:pt x="112" y="21"/>
                  </a:lnTo>
                  <a:lnTo>
                    <a:pt x="116" y="36"/>
                  </a:lnTo>
                  <a:lnTo>
                    <a:pt x="119" y="55"/>
                  </a:lnTo>
                  <a:lnTo>
                    <a:pt x="127" y="73"/>
                  </a:lnTo>
                  <a:lnTo>
                    <a:pt x="133" y="90"/>
                  </a:lnTo>
                  <a:lnTo>
                    <a:pt x="138" y="105"/>
                  </a:lnTo>
                  <a:lnTo>
                    <a:pt x="142" y="116"/>
                  </a:lnTo>
                  <a:lnTo>
                    <a:pt x="144" y="120"/>
                  </a:lnTo>
                  <a:lnTo>
                    <a:pt x="71" y="186"/>
                  </a:lnTo>
                  <a:lnTo>
                    <a:pt x="0" y="120"/>
                  </a:lnTo>
                  <a:lnTo>
                    <a:pt x="0" y="116"/>
                  </a:lnTo>
                  <a:lnTo>
                    <a:pt x="4" y="105"/>
                  </a:lnTo>
                  <a:lnTo>
                    <a:pt x="9" y="90"/>
                  </a:lnTo>
                  <a:lnTo>
                    <a:pt x="17" y="73"/>
                  </a:lnTo>
                  <a:lnTo>
                    <a:pt x="22" y="55"/>
                  </a:lnTo>
                  <a:lnTo>
                    <a:pt x="28" y="36"/>
                  </a:lnTo>
                  <a:lnTo>
                    <a:pt x="30" y="21"/>
                  </a:lnTo>
                  <a:lnTo>
                    <a:pt x="30" y="8"/>
                  </a:lnTo>
                  <a:lnTo>
                    <a:pt x="26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BBCA9"/>
            </a:solidFill>
            <a:ln w="0">
              <a:solidFill>
                <a:srgbClr val="FBBCA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423"/>
            <p:cNvSpPr>
              <a:spLocks/>
            </p:cNvSpPr>
            <p:nvPr/>
          </p:nvSpPr>
          <p:spPr bwMode="auto">
            <a:xfrm>
              <a:off x="4457" y="1232"/>
              <a:ext cx="45" cy="43"/>
            </a:xfrm>
            <a:custGeom>
              <a:avLst/>
              <a:gdLst>
                <a:gd name="T0" fmla="*/ 0 w 45"/>
                <a:gd name="T1" fmla="*/ 0 h 43"/>
                <a:gd name="T2" fmla="*/ 9 w 45"/>
                <a:gd name="T3" fmla="*/ 4 h 43"/>
                <a:gd name="T4" fmla="*/ 19 w 45"/>
                <a:gd name="T5" fmla="*/ 10 h 43"/>
                <a:gd name="T6" fmla="*/ 32 w 45"/>
                <a:gd name="T7" fmla="*/ 15 h 43"/>
                <a:gd name="T8" fmla="*/ 39 w 45"/>
                <a:gd name="T9" fmla="*/ 19 h 43"/>
                <a:gd name="T10" fmla="*/ 45 w 45"/>
                <a:gd name="T11" fmla="*/ 21 h 43"/>
                <a:gd name="T12" fmla="*/ 45 w 45"/>
                <a:gd name="T13" fmla="*/ 43 h 43"/>
                <a:gd name="T14" fmla="*/ 41 w 45"/>
                <a:gd name="T15" fmla="*/ 42 h 43"/>
                <a:gd name="T16" fmla="*/ 34 w 45"/>
                <a:gd name="T17" fmla="*/ 38 h 43"/>
                <a:gd name="T18" fmla="*/ 24 w 45"/>
                <a:gd name="T19" fmla="*/ 32 h 43"/>
                <a:gd name="T20" fmla="*/ 13 w 45"/>
                <a:gd name="T21" fmla="*/ 25 h 43"/>
                <a:gd name="T22" fmla="*/ 4 w 45"/>
                <a:gd name="T23" fmla="*/ 19 h 43"/>
                <a:gd name="T24" fmla="*/ 6 w 45"/>
                <a:gd name="T25" fmla="*/ 14 h 43"/>
                <a:gd name="T26" fmla="*/ 4 w 45"/>
                <a:gd name="T27" fmla="*/ 8 h 43"/>
                <a:gd name="T28" fmla="*/ 4 w 45"/>
                <a:gd name="T29" fmla="*/ 4 h 43"/>
                <a:gd name="T30" fmla="*/ 0 w 45"/>
                <a:gd name="T31" fmla="*/ 2 h 43"/>
                <a:gd name="T32" fmla="*/ 0 w 45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43">
                  <a:moveTo>
                    <a:pt x="0" y="0"/>
                  </a:moveTo>
                  <a:lnTo>
                    <a:pt x="9" y="4"/>
                  </a:lnTo>
                  <a:lnTo>
                    <a:pt x="19" y="10"/>
                  </a:lnTo>
                  <a:lnTo>
                    <a:pt x="32" y="15"/>
                  </a:lnTo>
                  <a:lnTo>
                    <a:pt x="39" y="19"/>
                  </a:lnTo>
                  <a:lnTo>
                    <a:pt x="45" y="21"/>
                  </a:lnTo>
                  <a:lnTo>
                    <a:pt x="45" y="43"/>
                  </a:lnTo>
                  <a:lnTo>
                    <a:pt x="41" y="42"/>
                  </a:lnTo>
                  <a:lnTo>
                    <a:pt x="34" y="38"/>
                  </a:lnTo>
                  <a:lnTo>
                    <a:pt x="24" y="32"/>
                  </a:lnTo>
                  <a:lnTo>
                    <a:pt x="13" y="25"/>
                  </a:lnTo>
                  <a:lnTo>
                    <a:pt x="4" y="19"/>
                  </a:lnTo>
                  <a:lnTo>
                    <a:pt x="6" y="14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9A78"/>
            </a:solidFill>
            <a:ln w="0">
              <a:solidFill>
                <a:srgbClr val="EB9A7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424"/>
            <p:cNvSpPr>
              <a:spLocks/>
            </p:cNvSpPr>
            <p:nvPr/>
          </p:nvSpPr>
          <p:spPr bwMode="auto">
            <a:xfrm>
              <a:off x="4502" y="1232"/>
              <a:ext cx="45" cy="43"/>
            </a:xfrm>
            <a:custGeom>
              <a:avLst/>
              <a:gdLst>
                <a:gd name="T0" fmla="*/ 45 w 45"/>
                <a:gd name="T1" fmla="*/ 0 h 43"/>
                <a:gd name="T2" fmla="*/ 45 w 45"/>
                <a:gd name="T3" fmla="*/ 2 h 43"/>
                <a:gd name="T4" fmla="*/ 43 w 45"/>
                <a:gd name="T5" fmla="*/ 4 h 43"/>
                <a:gd name="T6" fmla="*/ 41 w 45"/>
                <a:gd name="T7" fmla="*/ 8 h 43"/>
                <a:gd name="T8" fmla="*/ 41 w 45"/>
                <a:gd name="T9" fmla="*/ 14 h 43"/>
                <a:gd name="T10" fmla="*/ 41 w 45"/>
                <a:gd name="T11" fmla="*/ 19 h 43"/>
                <a:gd name="T12" fmla="*/ 32 w 45"/>
                <a:gd name="T13" fmla="*/ 25 h 43"/>
                <a:gd name="T14" fmla="*/ 22 w 45"/>
                <a:gd name="T15" fmla="*/ 32 h 43"/>
                <a:gd name="T16" fmla="*/ 11 w 45"/>
                <a:gd name="T17" fmla="*/ 38 h 43"/>
                <a:gd name="T18" fmla="*/ 4 w 45"/>
                <a:gd name="T19" fmla="*/ 42 h 43"/>
                <a:gd name="T20" fmla="*/ 0 w 45"/>
                <a:gd name="T21" fmla="*/ 43 h 43"/>
                <a:gd name="T22" fmla="*/ 0 w 45"/>
                <a:gd name="T23" fmla="*/ 21 h 43"/>
                <a:gd name="T24" fmla="*/ 5 w 45"/>
                <a:gd name="T25" fmla="*/ 19 h 43"/>
                <a:gd name="T26" fmla="*/ 15 w 45"/>
                <a:gd name="T27" fmla="*/ 15 h 43"/>
                <a:gd name="T28" fmla="*/ 26 w 45"/>
                <a:gd name="T29" fmla="*/ 10 h 43"/>
                <a:gd name="T30" fmla="*/ 37 w 45"/>
                <a:gd name="T31" fmla="*/ 4 h 43"/>
                <a:gd name="T32" fmla="*/ 45 w 45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43">
                  <a:moveTo>
                    <a:pt x="45" y="0"/>
                  </a:moveTo>
                  <a:lnTo>
                    <a:pt x="45" y="2"/>
                  </a:lnTo>
                  <a:lnTo>
                    <a:pt x="43" y="4"/>
                  </a:lnTo>
                  <a:lnTo>
                    <a:pt x="41" y="8"/>
                  </a:lnTo>
                  <a:lnTo>
                    <a:pt x="41" y="14"/>
                  </a:lnTo>
                  <a:lnTo>
                    <a:pt x="41" y="19"/>
                  </a:lnTo>
                  <a:lnTo>
                    <a:pt x="32" y="25"/>
                  </a:lnTo>
                  <a:lnTo>
                    <a:pt x="22" y="32"/>
                  </a:lnTo>
                  <a:lnTo>
                    <a:pt x="11" y="38"/>
                  </a:lnTo>
                  <a:lnTo>
                    <a:pt x="4" y="42"/>
                  </a:lnTo>
                  <a:lnTo>
                    <a:pt x="0" y="43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5" y="15"/>
                  </a:lnTo>
                  <a:lnTo>
                    <a:pt x="26" y="10"/>
                  </a:lnTo>
                  <a:lnTo>
                    <a:pt x="37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B9A78"/>
            </a:solidFill>
            <a:ln w="0">
              <a:solidFill>
                <a:srgbClr val="EB9A7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425"/>
            <p:cNvSpPr>
              <a:spLocks/>
            </p:cNvSpPr>
            <p:nvPr/>
          </p:nvSpPr>
          <p:spPr bwMode="auto">
            <a:xfrm>
              <a:off x="4216" y="589"/>
              <a:ext cx="574" cy="664"/>
            </a:xfrm>
            <a:custGeom>
              <a:avLst/>
              <a:gdLst>
                <a:gd name="T0" fmla="*/ 286 w 574"/>
                <a:gd name="T1" fmla="*/ 0 h 664"/>
                <a:gd name="T2" fmla="*/ 290 w 574"/>
                <a:gd name="T3" fmla="*/ 0 h 664"/>
                <a:gd name="T4" fmla="*/ 299 w 574"/>
                <a:gd name="T5" fmla="*/ 2 h 664"/>
                <a:gd name="T6" fmla="*/ 316 w 574"/>
                <a:gd name="T7" fmla="*/ 6 h 664"/>
                <a:gd name="T8" fmla="*/ 334 w 574"/>
                <a:gd name="T9" fmla="*/ 9 h 664"/>
                <a:gd name="T10" fmla="*/ 359 w 574"/>
                <a:gd name="T11" fmla="*/ 15 h 664"/>
                <a:gd name="T12" fmla="*/ 385 w 574"/>
                <a:gd name="T13" fmla="*/ 24 h 664"/>
                <a:gd name="T14" fmla="*/ 411 w 574"/>
                <a:gd name="T15" fmla="*/ 36 h 664"/>
                <a:gd name="T16" fmla="*/ 441 w 574"/>
                <a:gd name="T17" fmla="*/ 49 h 664"/>
                <a:gd name="T18" fmla="*/ 467 w 574"/>
                <a:gd name="T19" fmla="*/ 67 h 664"/>
                <a:gd name="T20" fmla="*/ 495 w 574"/>
                <a:gd name="T21" fmla="*/ 88 h 664"/>
                <a:gd name="T22" fmla="*/ 520 w 574"/>
                <a:gd name="T23" fmla="*/ 112 h 664"/>
                <a:gd name="T24" fmla="*/ 540 w 574"/>
                <a:gd name="T25" fmla="*/ 140 h 664"/>
                <a:gd name="T26" fmla="*/ 557 w 574"/>
                <a:gd name="T27" fmla="*/ 174 h 664"/>
                <a:gd name="T28" fmla="*/ 568 w 574"/>
                <a:gd name="T29" fmla="*/ 213 h 664"/>
                <a:gd name="T30" fmla="*/ 574 w 574"/>
                <a:gd name="T31" fmla="*/ 256 h 664"/>
                <a:gd name="T32" fmla="*/ 572 w 574"/>
                <a:gd name="T33" fmla="*/ 305 h 664"/>
                <a:gd name="T34" fmla="*/ 561 w 574"/>
                <a:gd name="T35" fmla="*/ 365 h 664"/>
                <a:gd name="T36" fmla="*/ 544 w 574"/>
                <a:gd name="T37" fmla="*/ 417 h 664"/>
                <a:gd name="T38" fmla="*/ 521 w 574"/>
                <a:gd name="T39" fmla="*/ 466 h 664"/>
                <a:gd name="T40" fmla="*/ 493 w 574"/>
                <a:gd name="T41" fmla="*/ 507 h 664"/>
                <a:gd name="T42" fmla="*/ 463 w 574"/>
                <a:gd name="T43" fmla="*/ 542 h 664"/>
                <a:gd name="T44" fmla="*/ 434 w 574"/>
                <a:gd name="T45" fmla="*/ 574 h 664"/>
                <a:gd name="T46" fmla="*/ 402 w 574"/>
                <a:gd name="T47" fmla="*/ 600 h 664"/>
                <a:gd name="T48" fmla="*/ 372 w 574"/>
                <a:gd name="T49" fmla="*/ 621 h 664"/>
                <a:gd name="T50" fmla="*/ 346 w 574"/>
                <a:gd name="T51" fmla="*/ 638 h 664"/>
                <a:gd name="T52" fmla="*/ 321 w 574"/>
                <a:gd name="T53" fmla="*/ 649 h 664"/>
                <a:gd name="T54" fmla="*/ 303 w 574"/>
                <a:gd name="T55" fmla="*/ 658 h 664"/>
                <a:gd name="T56" fmla="*/ 291 w 574"/>
                <a:gd name="T57" fmla="*/ 664 h 664"/>
                <a:gd name="T58" fmla="*/ 286 w 574"/>
                <a:gd name="T59" fmla="*/ 664 h 664"/>
                <a:gd name="T60" fmla="*/ 282 w 574"/>
                <a:gd name="T61" fmla="*/ 664 h 664"/>
                <a:gd name="T62" fmla="*/ 269 w 574"/>
                <a:gd name="T63" fmla="*/ 658 h 664"/>
                <a:gd name="T64" fmla="*/ 252 w 574"/>
                <a:gd name="T65" fmla="*/ 649 h 664"/>
                <a:gd name="T66" fmla="*/ 228 w 574"/>
                <a:gd name="T67" fmla="*/ 638 h 664"/>
                <a:gd name="T68" fmla="*/ 200 w 574"/>
                <a:gd name="T69" fmla="*/ 621 h 664"/>
                <a:gd name="T70" fmla="*/ 170 w 574"/>
                <a:gd name="T71" fmla="*/ 600 h 664"/>
                <a:gd name="T72" fmla="*/ 140 w 574"/>
                <a:gd name="T73" fmla="*/ 574 h 664"/>
                <a:gd name="T74" fmla="*/ 108 w 574"/>
                <a:gd name="T75" fmla="*/ 542 h 664"/>
                <a:gd name="T76" fmla="*/ 78 w 574"/>
                <a:gd name="T77" fmla="*/ 507 h 664"/>
                <a:gd name="T78" fmla="*/ 52 w 574"/>
                <a:gd name="T79" fmla="*/ 466 h 664"/>
                <a:gd name="T80" fmla="*/ 30 w 574"/>
                <a:gd name="T81" fmla="*/ 417 h 664"/>
                <a:gd name="T82" fmla="*/ 11 w 574"/>
                <a:gd name="T83" fmla="*/ 365 h 664"/>
                <a:gd name="T84" fmla="*/ 2 w 574"/>
                <a:gd name="T85" fmla="*/ 305 h 664"/>
                <a:gd name="T86" fmla="*/ 0 w 574"/>
                <a:gd name="T87" fmla="*/ 256 h 664"/>
                <a:gd name="T88" fmla="*/ 5 w 574"/>
                <a:gd name="T89" fmla="*/ 213 h 664"/>
                <a:gd name="T90" fmla="*/ 17 w 574"/>
                <a:gd name="T91" fmla="*/ 174 h 664"/>
                <a:gd name="T92" fmla="*/ 33 w 574"/>
                <a:gd name="T93" fmla="*/ 140 h 664"/>
                <a:gd name="T94" fmla="*/ 54 w 574"/>
                <a:gd name="T95" fmla="*/ 112 h 664"/>
                <a:gd name="T96" fmla="*/ 78 w 574"/>
                <a:gd name="T97" fmla="*/ 88 h 664"/>
                <a:gd name="T98" fmla="*/ 105 w 574"/>
                <a:gd name="T99" fmla="*/ 67 h 664"/>
                <a:gd name="T100" fmla="*/ 133 w 574"/>
                <a:gd name="T101" fmla="*/ 49 h 664"/>
                <a:gd name="T102" fmla="*/ 161 w 574"/>
                <a:gd name="T103" fmla="*/ 36 h 664"/>
                <a:gd name="T104" fmla="*/ 189 w 574"/>
                <a:gd name="T105" fmla="*/ 24 h 664"/>
                <a:gd name="T106" fmla="*/ 215 w 574"/>
                <a:gd name="T107" fmla="*/ 15 h 664"/>
                <a:gd name="T108" fmla="*/ 237 w 574"/>
                <a:gd name="T109" fmla="*/ 9 h 664"/>
                <a:gd name="T110" fmla="*/ 258 w 574"/>
                <a:gd name="T111" fmla="*/ 6 h 664"/>
                <a:gd name="T112" fmla="*/ 273 w 574"/>
                <a:gd name="T113" fmla="*/ 2 h 664"/>
                <a:gd name="T114" fmla="*/ 282 w 574"/>
                <a:gd name="T115" fmla="*/ 0 h 664"/>
                <a:gd name="T116" fmla="*/ 286 w 574"/>
                <a:gd name="T117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4" h="664">
                  <a:moveTo>
                    <a:pt x="286" y="0"/>
                  </a:moveTo>
                  <a:lnTo>
                    <a:pt x="290" y="0"/>
                  </a:lnTo>
                  <a:lnTo>
                    <a:pt x="299" y="2"/>
                  </a:lnTo>
                  <a:lnTo>
                    <a:pt x="316" y="6"/>
                  </a:lnTo>
                  <a:lnTo>
                    <a:pt x="334" y="9"/>
                  </a:lnTo>
                  <a:lnTo>
                    <a:pt x="359" y="15"/>
                  </a:lnTo>
                  <a:lnTo>
                    <a:pt x="385" y="24"/>
                  </a:lnTo>
                  <a:lnTo>
                    <a:pt x="411" y="36"/>
                  </a:lnTo>
                  <a:lnTo>
                    <a:pt x="441" y="49"/>
                  </a:lnTo>
                  <a:lnTo>
                    <a:pt x="467" y="67"/>
                  </a:lnTo>
                  <a:lnTo>
                    <a:pt x="495" y="88"/>
                  </a:lnTo>
                  <a:lnTo>
                    <a:pt x="520" y="112"/>
                  </a:lnTo>
                  <a:lnTo>
                    <a:pt x="540" y="140"/>
                  </a:lnTo>
                  <a:lnTo>
                    <a:pt x="557" y="174"/>
                  </a:lnTo>
                  <a:lnTo>
                    <a:pt x="568" y="213"/>
                  </a:lnTo>
                  <a:lnTo>
                    <a:pt x="574" y="256"/>
                  </a:lnTo>
                  <a:lnTo>
                    <a:pt x="572" y="305"/>
                  </a:lnTo>
                  <a:lnTo>
                    <a:pt x="561" y="365"/>
                  </a:lnTo>
                  <a:lnTo>
                    <a:pt x="544" y="417"/>
                  </a:lnTo>
                  <a:lnTo>
                    <a:pt x="521" y="466"/>
                  </a:lnTo>
                  <a:lnTo>
                    <a:pt x="493" y="507"/>
                  </a:lnTo>
                  <a:lnTo>
                    <a:pt x="463" y="542"/>
                  </a:lnTo>
                  <a:lnTo>
                    <a:pt x="434" y="574"/>
                  </a:lnTo>
                  <a:lnTo>
                    <a:pt x="402" y="600"/>
                  </a:lnTo>
                  <a:lnTo>
                    <a:pt x="372" y="621"/>
                  </a:lnTo>
                  <a:lnTo>
                    <a:pt x="346" y="638"/>
                  </a:lnTo>
                  <a:lnTo>
                    <a:pt x="321" y="649"/>
                  </a:lnTo>
                  <a:lnTo>
                    <a:pt x="303" y="658"/>
                  </a:lnTo>
                  <a:lnTo>
                    <a:pt x="291" y="664"/>
                  </a:lnTo>
                  <a:lnTo>
                    <a:pt x="286" y="664"/>
                  </a:lnTo>
                  <a:lnTo>
                    <a:pt x="282" y="664"/>
                  </a:lnTo>
                  <a:lnTo>
                    <a:pt x="269" y="658"/>
                  </a:lnTo>
                  <a:lnTo>
                    <a:pt x="252" y="649"/>
                  </a:lnTo>
                  <a:lnTo>
                    <a:pt x="228" y="638"/>
                  </a:lnTo>
                  <a:lnTo>
                    <a:pt x="200" y="621"/>
                  </a:lnTo>
                  <a:lnTo>
                    <a:pt x="170" y="600"/>
                  </a:lnTo>
                  <a:lnTo>
                    <a:pt x="140" y="574"/>
                  </a:lnTo>
                  <a:lnTo>
                    <a:pt x="108" y="542"/>
                  </a:lnTo>
                  <a:lnTo>
                    <a:pt x="78" y="507"/>
                  </a:lnTo>
                  <a:lnTo>
                    <a:pt x="52" y="466"/>
                  </a:lnTo>
                  <a:lnTo>
                    <a:pt x="30" y="417"/>
                  </a:lnTo>
                  <a:lnTo>
                    <a:pt x="11" y="365"/>
                  </a:lnTo>
                  <a:lnTo>
                    <a:pt x="2" y="305"/>
                  </a:lnTo>
                  <a:lnTo>
                    <a:pt x="0" y="256"/>
                  </a:lnTo>
                  <a:lnTo>
                    <a:pt x="5" y="213"/>
                  </a:lnTo>
                  <a:lnTo>
                    <a:pt x="17" y="174"/>
                  </a:lnTo>
                  <a:lnTo>
                    <a:pt x="33" y="140"/>
                  </a:lnTo>
                  <a:lnTo>
                    <a:pt x="54" y="112"/>
                  </a:lnTo>
                  <a:lnTo>
                    <a:pt x="78" y="88"/>
                  </a:lnTo>
                  <a:lnTo>
                    <a:pt x="105" y="67"/>
                  </a:lnTo>
                  <a:lnTo>
                    <a:pt x="133" y="49"/>
                  </a:lnTo>
                  <a:lnTo>
                    <a:pt x="161" y="36"/>
                  </a:lnTo>
                  <a:lnTo>
                    <a:pt x="189" y="24"/>
                  </a:lnTo>
                  <a:lnTo>
                    <a:pt x="215" y="15"/>
                  </a:lnTo>
                  <a:lnTo>
                    <a:pt x="237" y="9"/>
                  </a:lnTo>
                  <a:lnTo>
                    <a:pt x="258" y="6"/>
                  </a:lnTo>
                  <a:lnTo>
                    <a:pt x="273" y="2"/>
                  </a:lnTo>
                  <a:lnTo>
                    <a:pt x="282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BBCA9"/>
            </a:solidFill>
            <a:ln w="0">
              <a:solidFill>
                <a:srgbClr val="FBBCA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426"/>
            <p:cNvSpPr>
              <a:spLocks/>
            </p:cNvSpPr>
            <p:nvPr/>
          </p:nvSpPr>
          <p:spPr bwMode="auto">
            <a:xfrm>
              <a:off x="4025" y="466"/>
              <a:ext cx="954" cy="860"/>
            </a:xfrm>
            <a:custGeom>
              <a:avLst/>
              <a:gdLst>
                <a:gd name="T0" fmla="*/ 499 w 954"/>
                <a:gd name="T1" fmla="*/ 2 h 860"/>
                <a:gd name="T2" fmla="*/ 554 w 954"/>
                <a:gd name="T3" fmla="*/ 5 h 860"/>
                <a:gd name="T4" fmla="*/ 621 w 954"/>
                <a:gd name="T5" fmla="*/ 16 h 860"/>
                <a:gd name="T6" fmla="*/ 694 w 954"/>
                <a:gd name="T7" fmla="*/ 37 h 860"/>
                <a:gd name="T8" fmla="*/ 769 w 954"/>
                <a:gd name="T9" fmla="*/ 73 h 860"/>
                <a:gd name="T10" fmla="*/ 836 w 954"/>
                <a:gd name="T11" fmla="*/ 125 h 860"/>
                <a:gd name="T12" fmla="*/ 894 w 954"/>
                <a:gd name="T13" fmla="*/ 196 h 860"/>
                <a:gd name="T14" fmla="*/ 935 w 954"/>
                <a:gd name="T15" fmla="*/ 290 h 860"/>
                <a:gd name="T16" fmla="*/ 954 w 954"/>
                <a:gd name="T17" fmla="*/ 409 h 860"/>
                <a:gd name="T18" fmla="*/ 942 w 954"/>
                <a:gd name="T19" fmla="*/ 525 h 860"/>
                <a:gd name="T20" fmla="*/ 903 w 954"/>
                <a:gd name="T21" fmla="*/ 626 h 860"/>
                <a:gd name="T22" fmla="*/ 845 w 954"/>
                <a:gd name="T23" fmla="*/ 710 h 860"/>
                <a:gd name="T24" fmla="*/ 776 w 954"/>
                <a:gd name="T25" fmla="*/ 774 h 860"/>
                <a:gd name="T26" fmla="*/ 707 w 954"/>
                <a:gd name="T27" fmla="*/ 821 h 860"/>
                <a:gd name="T28" fmla="*/ 647 w 954"/>
                <a:gd name="T29" fmla="*/ 851 h 860"/>
                <a:gd name="T30" fmla="*/ 602 w 954"/>
                <a:gd name="T31" fmla="*/ 860 h 860"/>
                <a:gd name="T32" fmla="*/ 658 w 954"/>
                <a:gd name="T33" fmla="*/ 787 h 860"/>
                <a:gd name="T34" fmla="*/ 679 w 954"/>
                <a:gd name="T35" fmla="*/ 720 h 860"/>
                <a:gd name="T36" fmla="*/ 679 w 954"/>
                <a:gd name="T37" fmla="*/ 665 h 860"/>
                <a:gd name="T38" fmla="*/ 699 w 954"/>
                <a:gd name="T39" fmla="*/ 609 h 860"/>
                <a:gd name="T40" fmla="*/ 741 w 954"/>
                <a:gd name="T41" fmla="*/ 523 h 860"/>
                <a:gd name="T42" fmla="*/ 712 w 954"/>
                <a:gd name="T43" fmla="*/ 432 h 860"/>
                <a:gd name="T44" fmla="*/ 636 w 954"/>
                <a:gd name="T45" fmla="*/ 327 h 860"/>
                <a:gd name="T46" fmla="*/ 576 w 954"/>
                <a:gd name="T47" fmla="*/ 218 h 860"/>
                <a:gd name="T48" fmla="*/ 580 w 954"/>
                <a:gd name="T49" fmla="*/ 241 h 860"/>
                <a:gd name="T50" fmla="*/ 595 w 954"/>
                <a:gd name="T51" fmla="*/ 293 h 860"/>
                <a:gd name="T52" fmla="*/ 617 w 954"/>
                <a:gd name="T53" fmla="*/ 357 h 860"/>
                <a:gd name="T54" fmla="*/ 651 w 954"/>
                <a:gd name="T55" fmla="*/ 411 h 860"/>
                <a:gd name="T56" fmla="*/ 654 w 954"/>
                <a:gd name="T57" fmla="*/ 420 h 860"/>
                <a:gd name="T58" fmla="*/ 617 w 954"/>
                <a:gd name="T59" fmla="*/ 377 h 860"/>
                <a:gd name="T60" fmla="*/ 583 w 954"/>
                <a:gd name="T61" fmla="*/ 316 h 860"/>
                <a:gd name="T62" fmla="*/ 561 w 954"/>
                <a:gd name="T63" fmla="*/ 258 h 860"/>
                <a:gd name="T64" fmla="*/ 514 w 954"/>
                <a:gd name="T65" fmla="*/ 269 h 860"/>
                <a:gd name="T66" fmla="*/ 404 w 954"/>
                <a:gd name="T67" fmla="*/ 344 h 860"/>
                <a:gd name="T68" fmla="*/ 269 w 954"/>
                <a:gd name="T69" fmla="*/ 415 h 860"/>
                <a:gd name="T70" fmla="*/ 204 w 954"/>
                <a:gd name="T71" fmla="*/ 492 h 860"/>
                <a:gd name="T72" fmla="*/ 236 w 954"/>
                <a:gd name="T73" fmla="*/ 576 h 860"/>
                <a:gd name="T74" fmla="*/ 281 w 954"/>
                <a:gd name="T75" fmla="*/ 645 h 860"/>
                <a:gd name="T76" fmla="*/ 273 w 954"/>
                <a:gd name="T77" fmla="*/ 690 h 860"/>
                <a:gd name="T78" fmla="*/ 282 w 954"/>
                <a:gd name="T79" fmla="*/ 751 h 860"/>
                <a:gd name="T80" fmla="*/ 320 w 954"/>
                <a:gd name="T81" fmla="*/ 823 h 860"/>
                <a:gd name="T82" fmla="*/ 333 w 954"/>
                <a:gd name="T83" fmla="*/ 856 h 860"/>
                <a:gd name="T84" fmla="*/ 279 w 954"/>
                <a:gd name="T85" fmla="*/ 837 h 860"/>
                <a:gd name="T86" fmla="*/ 213 w 954"/>
                <a:gd name="T87" fmla="*/ 800 h 860"/>
                <a:gd name="T88" fmla="*/ 142 w 954"/>
                <a:gd name="T89" fmla="*/ 744 h 860"/>
                <a:gd name="T90" fmla="*/ 79 w 954"/>
                <a:gd name="T91" fmla="*/ 671 h 860"/>
                <a:gd name="T92" fmla="*/ 28 w 954"/>
                <a:gd name="T93" fmla="*/ 578 h 860"/>
                <a:gd name="T94" fmla="*/ 2 w 954"/>
                <a:gd name="T95" fmla="*/ 469 h 860"/>
                <a:gd name="T96" fmla="*/ 8 w 954"/>
                <a:gd name="T97" fmla="*/ 346 h 860"/>
                <a:gd name="T98" fmla="*/ 37 w 954"/>
                <a:gd name="T99" fmla="*/ 239 h 860"/>
                <a:gd name="T100" fmla="*/ 88 w 954"/>
                <a:gd name="T101" fmla="*/ 157 h 860"/>
                <a:gd name="T102" fmla="*/ 152 w 954"/>
                <a:gd name="T103" fmla="*/ 97 h 860"/>
                <a:gd name="T104" fmla="*/ 223 w 954"/>
                <a:gd name="T105" fmla="*/ 54 h 860"/>
                <a:gd name="T106" fmla="*/ 297 w 954"/>
                <a:gd name="T107" fmla="*/ 26 h 860"/>
                <a:gd name="T108" fmla="*/ 368 w 954"/>
                <a:gd name="T109" fmla="*/ 9 h 860"/>
                <a:gd name="T110" fmla="*/ 430 w 954"/>
                <a:gd name="T111" fmla="*/ 2 h 860"/>
                <a:gd name="T112" fmla="*/ 477 w 954"/>
                <a:gd name="T113" fmla="*/ 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4" h="860">
                  <a:moveTo>
                    <a:pt x="477" y="0"/>
                  </a:moveTo>
                  <a:lnTo>
                    <a:pt x="499" y="2"/>
                  </a:lnTo>
                  <a:lnTo>
                    <a:pt x="524" y="2"/>
                  </a:lnTo>
                  <a:lnTo>
                    <a:pt x="554" y="5"/>
                  </a:lnTo>
                  <a:lnTo>
                    <a:pt x="585" y="9"/>
                  </a:lnTo>
                  <a:lnTo>
                    <a:pt x="621" y="16"/>
                  </a:lnTo>
                  <a:lnTo>
                    <a:pt x="656" y="26"/>
                  </a:lnTo>
                  <a:lnTo>
                    <a:pt x="694" y="37"/>
                  </a:lnTo>
                  <a:lnTo>
                    <a:pt x="731" y="54"/>
                  </a:lnTo>
                  <a:lnTo>
                    <a:pt x="769" y="73"/>
                  </a:lnTo>
                  <a:lnTo>
                    <a:pt x="804" y="97"/>
                  </a:lnTo>
                  <a:lnTo>
                    <a:pt x="836" y="125"/>
                  </a:lnTo>
                  <a:lnTo>
                    <a:pt x="868" y="157"/>
                  </a:lnTo>
                  <a:lnTo>
                    <a:pt x="894" y="196"/>
                  </a:lnTo>
                  <a:lnTo>
                    <a:pt x="918" y="239"/>
                  </a:lnTo>
                  <a:lnTo>
                    <a:pt x="935" y="290"/>
                  </a:lnTo>
                  <a:lnTo>
                    <a:pt x="948" y="346"/>
                  </a:lnTo>
                  <a:lnTo>
                    <a:pt x="954" y="409"/>
                  </a:lnTo>
                  <a:lnTo>
                    <a:pt x="952" y="469"/>
                  </a:lnTo>
                  <a:lnTo>
                    <a:pt x="942" y="525"/>
                  </a:lnTo>
                  <a:lnTo>
                    <a:pt x="926" y="578"/>
                  </a:lnTo>
                  <a:lnTo>
                    <a:pt x="903" y="626"/>
                  </a:lnTo>
                  <a:lnTo>
                    <a:pt x="875" y="671"/>
                  </a:lnTo>
                  <a:lnTo>
                    <a:pt x="845" y="710"/>
                  </a:lnTo>
                  <a:lnTo>
                    <a:pt x="812" y="744"/>
                  </a:lnTo>
                  <a:lnTo>
                    <a:pt x="776" y="774"/>
                  </a:lnTo>
                  <a:lnTo>
                    <a:pt x="742" y="800"/>
                  </a:lnTo>
                  <a:lnTo>
                    <a:pt x="707" y="821"/>
                  </a:lnTo>
                  <a:lnTo>
                    <a:pt x="675" y="837"/>
                  </a:lnTo>
                  <a:lnTo>
                    <a:pt x="647" y="851"/>
                  </a:lnTo>
                  <a:lnTo>
                    <a:pt x="621" y="856"/>
                  </a:lnTo>
                  <a:lnTo>
                    <a:pt x="602" y="860"/>
                  </a:lnTo>
                  <a:lnTo>
                    <a:pt x="636" y="823"/>
                  </a:lnTo>
                  <a:lnTo>
                    <a:pt x="658" y="787"/>
                  </a:lnTo>
                  <a:lnTo>
                    <a:pt x="673" y="751"/>
                  </a:lnTo>
                  <a:lnTo>
                    <a:pt x="679" y="720"/>
                  </a:lnTo>
                  <a:lnTo>
                    <a:pt x="681" y="690"/>
                  </a:lnTo>
                  <a:lnTo>
                    <a:pt x="679" y="665"/>
                  </a:lnTo>
                  <a:lnTo>
                    <a:pt x="673" y="645"/>
                  </a:lnTo>
                  <a:lnTo>
                    <a:pt x="699" y="609"/>
                  </a:lnTo>
                  <a:lnTo>
                    <a:pt x="722" y="568"/>
                  </a:lnTo>
                  <a:lnTo>
                    <a:pt x="741" y="523"/>
                  </a:lnTo>
                  <a:lnTo>
                    <a:pt x="755" y="475"/>
                  </a:lnTo>
                  <a:lnTo>
                    <a:pt x="712" y="432"/>
                  </a:lnTo>
                  <a:lnTo>
                    <a:pt x="671" y="381"/>
                  </a:lnTo>
                  <a:lnTo>
                    <a:pt x="636" y="327"/>
                  </a:lnTo>
                  <a:lnTo>
                    <a:pt x="604" y="273"/>
                  </a:lnTo>
                  <a:lnTo>
                    <a:pt x="576" y="218"/>
                  </a:lnTo>
                  <a:lnTo>
                    <a:pt x="576" y="224"/>
                  </a:lnTo>
                  <a:lnTo>
                    <a:pt x="580" y="241"/>
                  </a:lnTo>
                  <a:lnTo>
                    <a:pt x="585" y="265"/>
                  </a:lnTo>
                  <a:lnTo>
                    <a:pt x="595" y="293"/>
                  </a:lnTo>
                  <a:lnTo>
                    <a:pt x="604" y="325"/>
                  </a:lnTo>
                  <a:lnTo>
                    <a:pt x="617" y="357"/>
                  </a:lnTo>
                  <a:lnTo>
                    <a:pt x="634" y="387"/>
                  </a:lnTo>
                  <a:lnTo>
                    <a:pt x="651" y="411"/>
                  </a:lnTo>
                  <a:lnTo>
                    <a:pt x="673" y="430"/>
                  </a:lnTo>
                  <a:lnTo>
                    <a:pt x="654" y="420"/>
                  </a:lnTo>
                  <a:lnTo>
                    <a:pt x="636" y="404"/>
                  </a:lnTo>
                  <a:lnTo>
                    <a:pt x="617" y="377"/>
                  </a:lnTo>
                  <a:lnTo>
                    <a:pt x="598" y="348"/>
                  </a:lnTo>
                  <a:lnTo>
                    <a:pt x="583" y="316"/>
                  </a:lnTo>
                  <a:lnTo>
                    <a:pt x="570" y="286"/>
                  </a:lnTo>
                  <a:lnTo>
                    <a:pt x="561" y="258"/>
                  </a:lnTo>
                  <a:lnTo>
                    <a:pt x="555" y="235"/>
                  </a:lnTo>
                  <a:lnTo>
                    <a:pt x="514" y="269"/>
                  </a:lnTo>
                  <a:lnTo>
                    <a:pt x="464" y="306"/>
                  </a:lnTo>
                  <a:lnTo>
                    <a:pt x="404" y="344"/>
                  </a:lnTo>
                  <a:lnTo>
                    <a:pt x="340" y="381"/>
                  </a:lnTo>
                  <a:lnTo>
                    <a:pt x="269" y="415"/>
                  </a:lnTo>
                  <a:lnTo>
                    <a:pt x="195" y="445"/>
                  </a:lnTo>
                  <a:lnTo>
                    <a:pt x="204" y="492"/>
                  </a:lnTo>
                  <a:lnTo>
                    <a:pt x="219" y="536"/>
                  </a:lnTo>
                  <a:lnTo>
                    <a:pt x="236" y="576"/>
                  </a:lnTo>
                  <a:lnTo>
                    <a:pt x="258" y="613"/>
                  </a:lnTo>
                  <a:lnTo>
                    <a:pt x="281" y="645"/>
                  </a:lnTo>
                  <a:lnTo>
                    <a:pt x="277" y="665"/>
                  </a:lnTo>
                  <a:lnTo>
                    <a:pt x="273" y="690"/>
                  </a:lnTo>
                  <a:lnTo>
                    <a:pt x="275" y="720"/>
                  </a:lnTo>
                  <a:lnTo>
                    <a:pt x="282" y="751"/>
                  </a:lnTo>
                  <a:lnTo>
                    <a:pt x="296" y="787"/>
                  </a:lnTo>
                  <a:lnTo>
                    <a:pt x="320" y="823"/>
                  </a:lnTo>
                  <a:lnTo>
                    <a:pt x="353" y="860"/>
                  </a:lnTo>
                  <a:lnTo>
                    <a:pt x="333" y="856"/>
                  </a:lnTo>
                  <a:lnTo>
                    <a:pt x="309" y="851"/>
                  </a:lnTo>
                  <a:lnTo>
                    <a:pt x="279" y="837"/>
                  </a:lnTo>
                  <a:lnTo>
                    <a:pt x="247" y="821"/>
                  </a:lnTo>
                  <a:lnTo>
                    <a:pt x="213" y="800"/>
                  </a:lnTo>
                  <a:lnTo>
                    <a:pt x="178" y="774"/>
                  </a:lnTo>
                  <a:lnTo>
                    <a:pt x="142" y="744"/>
                  </a:lnTo>
                  <a:lnTo>
                    <a:pt x="110" y="710"/>
                  </a:lnTo>
                  <a:lnTo>
                    <a:pt x="79" y="671"/>
                  </a:lnTo>
                  <a:lnTo>
                    <a:pt x="52" y="626"/>
                  </a:lnTo>
                  <a:lnTo>
                    <a:pt x="28" y="578"/>
                  </a:lnTo>
                  <a:lnTo>
                    <a:pt x="11" y="525"/>
                  </a:lnTo>
                  <a:lnTo>
                    <a:pt x="2" y="469"/>
                  </a:lnTo>
                  <a:lnTo>
                    <a:pt x="0" y="409"/>
                  </a:lnTo>
                  <a:lnTo>
                    <a:pt x="8" y="346"/>
                  </a:lnTo>
                  <a:lnTo>
                    <a:pt x="19" y="290"/>
                  </a:lnTo>
                  <a:lnTo>
                    <a:pt x="37" y="239"/>
                  </a:lnTo>
                  <a:lnTo>
                    <a:pt x="60" y="196"/>
                  </a:lnTo>
                  <a:lnTo>
                    <a:pt x="88" y="157"/>
                  </a:lnTo>
                  <a:lnTo>
                    <a:pt x="118" y="125"/>
                  </a:lnTo>
                  <a:lnTo>
                    <a:pt x="152" y="97"/>
                  </a:lnTo>
                  <a:lnTo>
                    <a:pt x="187" y="73"/>
                  </a:lnTo>
                  <a:lnTo>
                    <a:pt x="223" y="54"/>
                  </a:lnTo>
                  <a:lnTo>
                    <a:pt x="260" y="37"/>
                  </a:lnTo>
                  <a:lnTo>
                    <a:pt x="297" y="26"/>
                  </a:lnTo>
                  <a:lnTo>
                    <a:pt x="335" y="16"/>
                  </a:lnTo>
                  <a:lnTo>
                    <a:pt x="368" y="9"/>
                  </a:lnTo>
                  <a:lnTo>
                    <a:pt x="400" y="5"/>
                  </a:lnTo>
                  <a:lnTo>
                    <a:pt x="430" y="2"/>
                  </a:lnTo>
                  <a:lnTo>
                    <a:pt x="456" y="2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6B0000"/>
            </a:solidFill>
            <a:ln w="0">
              <a:solidFill>
                <a:srgbClr val="6B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427"/>
            <p:cNvSpPr>
              <a:spLocks/>
            </p:cNvSpPr>
            <p:nvPr/>
          </p:nvSpPr>
          <p:spPr bwMode="auto">
            <a:xfrm>
              <a:off x="4431" y="1360"/>
              <a:ext cx="421" cy="1015"/>
            </a:xfrm>
            <a:custGeom>
              <a:avLst/>
              <a:gdLst>
                <a:gd name="T0" fmla="*/ 207 w 421"/>
                <a:gd name="T1" fmla="*/ 0 h 1015"/>
                <a:gd name="T2" fmla="*/ 312 w 421"/>
                <a:gd name="T3" fmla="*/ 13 h 1015"/>
                <a:gd name="T4" fmla="*/ 336 w 421"/>
                <a:gd name="T5" fmla="*/ 22 h 1015"/>
                <a:gd name="T6" fmla="*/ 353 w 421"/>
                <a:gd name="T7" fmla="*/ 39 h 1015"/>
                <a:gd name="T8" fmla="*/ 363 w 421"/>
                <a:gd name="T9" fmla="*/ 61 h 1015"/>
                <a:gd name="T10" fmla="*/ 370 w 421"/>
                <a:gd name="T11" fmla="*/ 97 h 1015"/>
                <a:gd name="T12" fmla="*/ 376 w 421"/>
                <a:gd name="T13" fmla="*/ 136 h 1015"/>
                <a:gd name="T14" fmla="*/ 385 w 421"/>
                <a:gd name="T15" fmla="*/ 179 h 1015"/>
                <a:gd name="T16" fmla="*/ 392 w 421"/>
                <a:gd name="T17" fmla="*/ 222 h 1015"/>
                <a:gd name="T18" fmla="*/ 400 w 421"/>
                <a:gd name="T19" fmla="*/ 263 h 1015"/>
                <a:gd name="T20" fmla="*/ 407 w 421"/>
                <a:gd name="T21" fmla="*/ 301 h 1015"/>
                <a:gd name="T22" fmla="*/ 415 w 421"/>
                <a:gd name="T23" fmla="*/ 332 h 1015"/>
                <a:gd name="T24" fmla="*/ 421 w 421"/>
                <a:gd name="T25" fmla="*/ 355 h 1015"/>
                <a:gd name="T26" fmla="*/ 421 w 421"/>
                <a:gd name="T27" fmla="*/ 368 h 1015"/>
                <a:gd name="T28" fmla="*/ 415 w 421"/>
                <a:gd name="T29" fmla="*/ 387 h 1015"/>
                <a:gd name="T30" fmla="*/ 406 w 421"/>
                <a:gd name="T31" fmla="*/ 409 h 1015"/>
                <a:gd name="T32" fmla="*/ 394 w 421"/>
                <a:gd name="T33" fmla="*/ 433 h 1015"/>
                <a:gd name="T34" fmla="*/ 381 w 421"/>
                <a:gd name="T35" fmla="*/ 460 h 1015"/>
                <a:gd name="T36" fmla="*/ 368 w 421"/>
                <a:gd name="T37" fmla="*/ 484 h 1015"/>
                <a:gd name="T38" fmla="*/ 357 w 421"/>
                <a:gd name="T39" fmla="*/ 505 h 1015"/>
                <a:gd name="T40" fmla="*/ 346 w 421"/>
                <a:gd name="T41" fmla="*/ 521 h 1015"/>
                <a:gd name="T42" fmla="*/ 338 w 421"/>
                <a:gd name="T43" fmla="*/ 533 h 1015"/>
                <a:gd name="T44" fmla="*/ 336 w 421"/>
                <a:gd name="T45" fmla="*/ 536 h 1015"/>
                <a:gd name="T46" fmla="*/ 338 w 421"/>
                <a:gd name="T47" fmla="*/ 542 h 1015"/>
                <a:gd name="T48" fmla="*/ 340 w 421"/>
                <a:gd name="T49" fmla="*/ 559 h 1015"/>
                <a:gd name="T50" fmla="*/ 346 w 421"/>
                <a:gd name="T51" fmla="*/ 583 h 1015"/>
                <a:gd name="T52" fmla="*/ 353 w 421"/>
                <a:gd name="T53" fmla="*/ 615 h 1015"/>
                <a:gd name="T54" fmla="*/ 361 w 421"/>
                <a:gd name="T55" fmla="*/ 654 h 1015"/>
                <a:gd name="T56" fmla="*/ 368 w 421"/>
                <a:gd name="T57" fmla="*/ 695 h 1015"/>
                <a:gd name="T58" fmla="*/ 378 w 421"/>
                <a:gd name="T59" fmla="*/ 738 h 1015"/>
                <a:gd name="T60" fmla="*/ 387 w 421"/>
                <a:gd name="T61" fmla="*/ 783 h 1015"/>
                <a:gd name="T62" fmla="*/ 396 w 421"/>
                <a:gd name="T63" fmla="*/ 826 h 1015"/>
                <a:gd name="T64" fmla="*/ 406 w 421"/>
                <a:gd name="T65" fmla="*/ 867 h 1015"/>
                <a:gd name="T66" fmla="*/ 413 w 421"/>
                <a:gd name="T67" fmla="*/ 905 h 1015"/>
                <a:gd name="T68" fmla="*/ 421 w 421"/>
                <a:gd name="T69" fmla="*/ 937 h 1015"/>
                <a:gd name="T70" fmla="*/ 404 w 421"/>
                <a:gd name="T71" fmla="*/ 955 h 1015"/>
                <a:gd name="T72" fmla="*/ 381 w 421"/>
                <a:gd name="T73" fmla="*/ 970 h 1015"/>
                <a:gd name="T74" fmla="*/ 349 w 421"/>
                <a:gd name="T75" fmla="*/ 983 h 1015"/>
                <a:gd name="T76" fmla="*/ 316 w 421"/>
                <a:gd name="T77" fmla="*/ 993 h 1015"/>
                <a:gd name="T78" fmla="*/ 277 w 421"/>
                <a:gd name="T79" fmla="*/ 1000 h 1015"/>
                <a:gd name="T80" fmla="*/ 237 w 421"/>
                <a:gd name="T81" fmla="*/ 1006 h 1015"/>
                <a:gd name="T82" fmla="*/ 198 w 421"/>
                <a:gd name="T83" fmla="*/ 1009 h 1015"/>
                <a:gd name="T84" fmla="*/ 161 w 421"/>
                <a:gd name="T85" fmla="*/ 1013 h 1015"/>
                <a:gd name="T86" fmla="*/ 127 w 421"/>
                <a:gd name="T87" fmla="*/ 1015 h 1015"/>
                <a:gd name="T88" fmla="*/ 101 w 421"/>
                <a:gd name="T89" fmla="*/ 1015 h 1015"/>
                <a:gd name="T90" fmla="*/ 80 w 421"/>
                <a:gd name="T91" fmla="*/ 1015 h 1015"/>
                <a:gd name="T92" fmla="*/ 71 w 421"/>
                <a:gd name="T93" fmla="*/ 1015 h 1015"/>
                <a:gd name="T94" fmla="*/ 0 w 421"/>
                <a:gd name="T95" fmla="*/ 553 h 1015"/>
                <a:gd name="T96" fmla="*/ 71 w 421"/>
                <a:gd name="T97" fmla="*/ 362 h 1015"/>
                <a:gd name="T98" fmla="*/ 71 w 421"/>
                <a:gd name="T99" fmla="*/ 362 h 1015"/>
                <a:gd name="T100" fmla="*/ 207 w 421"/>
                <a:gd name="T101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1" h="1015">
                  <a:moveTo>
                    <a:pt x="207" y="0"/>
                  </a:moveTo>
                  <a:lnTo>
                    <a:pt x="312" y="13"/>
                  </a:lnTo>
                  <a:lnTo>
                    <a:pt x="336" y="22"/>
                  </a:lnTo>
                  <a:lnTo>
                    <a:pt x="353" y="39"/>
                  </a:lnTo>
                  <a:lnTo>
                    <a:pt x="363" y="61"/>
                  </a:lnTo>
                  <a:lnTo>
                    <a:pt x="370" y="97"/>
                  </a:lnTo>
                  <a:lnTo>
                    <a:pt x="376" y="136"/>
                  </a:lnTo>
                  <a:lnTo>
                    <a:pt x="385" y="179"/>
                  </a:lnTo>
                  <a:lnTo>
                    <a:pt x="392" y="222"/>
                  </a:lnTo>
                  <a:lnTo>
                    <a:pt x="400" y="263"/>
                  </a:lnTo>
                  <a:lnTo>
                    <a:pt x="407" y="301"/>
                  </a:lnTo>
                  <a:lnTo>
                    <a:pt x="415" y="332"/>
                  </a:lnTo>
                  <a:lnTo>
                    <a:pt x="421" y="355"/>
                  </a:lnTo>
                  <a:lnTo>
                    <a:pt x="421" y="368"/>
                  </a:lnTo>
                  <a:lnTo>
                    <a:pt x="415" y="387"/>
                  </a:lnTo>
                  <a:lnTo>
                    <a:pt x="406" y="409"/>
                  </a:lnTo>
                  <a:lnTo>
                    <a:pt x="394" y="433"/>
                  </a:lnTo>
                  <a:lnTo>
                    <a:pt x="381" y="460"/>
                  </a:lnTo>
                  <a:lnTo>
                    <a:pt x="368" y="484"/>
                  </a:lnTo>
                  <a:lnTo>
                    <a:pt x="357" y="505"/>
                  </a:lnTo>
                  <a:lnTo>
                    <a:pt x="346" y="521"/>
                  </a:lnTo>
                  <a:lnTo>
                    <a:pt x="338" y="533"/>
                  </a:lnTo>
                  <a:lnTo>
                    <a:pt x="336" y="536"/>
                  </a:lnTo>
                  <a:lnTo>
                    <a:pt x="338" y="542"/>
                  </a:lnTo>
                  <a:lnTo>
                    <a:pt x="340" y="559"/>
                  </a:lnTo>
                  <a:lnTo>
                    <a:pt x="346" y="583"/>
                  </a:lnTo>
                  <a:lnTo>
                    <a:pt x="353" y="615"/>
                  </a:lnTo>
                  <a:lnTo>
                    <a:pt x="361" y="654"/>
                  </a:lnTo>
                  <a:lnTo>
                    <a:pt x="368" y="695"/>
                  </a:lnTo>
                  <a:lnTo>
                    <a:pt x="378" y="738"/>
                  </a:lnTo>
                  <a:lnTo>
                    <a:pt x="387" y="783"/>
                  </a:lnTo>
                  <a:lnTo>
                    <a:pt x="396" y="826"/>
                  </a:lnTo>
                  <a:lnTo>
                    <a:pt x="406" y="867"/>
                  </a:lnTo>
                  <a:lnTo>
                    <a:pt x="413" y="905"/>
                  </a:lnTo>
                  <a:lnTo>
                    <a:pt x="421" y="937"/>
                  </a:lnTo>
                  <a:lnTo>
                    <a:pt x="404" y="955"/>
                  </a:lnTo>
                  <a:lnTo>
                    <a:pt x="381" y="970"/>
                  </a:lnTo>
                  <a:lnTo>
                    <a:pt x="349" y="983"/>
                  </a:lnTo>
                  <a:lnTo>
                    <a:pt x="316" y="993"/>
                  </a:lnTo>
                  <a:lnTo>
                    <a:pt x="277" y="1000"/>
                  </a:lnTo>
                  <a:lnTo>
                    <a:pt x="237" y="1006"/>
                  </a:lnTo>
                  <a:lnTo>
                    <a:pt x="198" y="1009"/>
                  </a:lnTo>
                  <a:lnTo>
                    <a:pt x="161" y="1013"/>
                  </a:lnTo>
                  <a:lnTo>
                    <a:pt x="127" y="1015"/>
                  </a:lnTo>
                  <a:lnTo>
                    <a:pt x="101" y="1015"/>
                  </a:lnTo>
                  <a:lnTo>
                    <a:pt x="80" y="1015"/>
                  </a:lnTo>
                  <a:lnTo>
                    <a:pt x="71" y="1015"/>
                  </a:lnTo>
                  <a:lnTo>
                    <a:pt x="0" y="553"/>
                  </a:lnTo>
                  <a:lnTo>
                    <a:pt x="71" y="362"/>
                  </a:lnTo>
                  <a:lnTo>
                    <a:pt x="71" y="36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455B63"/>
            </a:solidFill>
            <a:ln w="0">
              <a:solidFill>
                <a:srgbClr val="455B6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428"/>
            <p:cNvSpPr>
              <a:spLocks/>
            </p:cNvSpPr>
            <p:nvPr/>
          </p:nvSpPr>
          <p:spPr bwMode="auto">
            <a:xfrm>
              <a:off x="4365" y="1352"/>
              <a:ext cx="273" cy="370"/>
            </a:xfrm>
            <a:custGeom>
              <a:avLst/>
              <a:gdLst>
                <a:gd name="T0" fmla="*/ 66 w 273"/>
                <a:gd name="T1" fmla="*/ 0 h 370"/>
                <a:gd name="T2" fmla="*/ 137 w 273"/>
                <a:gd name="T3" fmla="*/ 66 h 370"/>
                <a:gd name="T4" fmla="*/ 208 w 273"/>
                <a:gd name="T5" fmla="*/ 0 h 370"/>
                <a:gd name="T6" fmla="*/ 273 w 273"/>
                <a:gd name="T7" fmla="*/ 8 h 370"/>
                <a:gd name="T8" fmla="*/ 137 w 273"/>
                <a:gd name="T9" fmla="*/ 370 h 370"/>
                <a:gd name="T10" fmla="*/ 0 w 273"/>
                <a:gd name="T11" fmla="*/ 8 h 370"/>
                <a:gd name="T12" fmla="*/ 66 w 273"/>
                <a:gd name="T13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" h="370">
                  <a:moveTo>
                    <a:pt x="66" y="0"/>
                  </a:moveTo>
                  <a:lnTo>
                    <a:pt x="137" y="66"/>
                  </a:lnTo>
                  <a:lnTo>
                    <a:pt x="208" y="0"/>
                  </a:lnTo>
                  <a:lnTo>
                    <a:pt x="273" y="8"/>
                  </a:lnTo>
                  <a:lnTo>
                    <a:pt x="137" y="370"/>
                  </a:lnTo>
                  <a:lnTo>
                    <a:pt x="0" y="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429"/>
            <p:cNvSpPr>
              <a:spLocks/>
            </p:cNvSpPr>
            <p:nvPr/>
          </p:nvSpPr>
          <p:spPr bwMode="auto">
            <a:xfrm>
              <a:off x="4150" y="1360"/>
              <a:ext cx="352" cy="1015"/>
            </a:xfrm>
            <a:custGeom>
              <a:avLst/>
              <a:gdLst>
                <a:gd name="T0" fmla="*/ 215 w 352"/>
                <a:gd name="T1" fmla="*/ 0 h 1015"/>
                <a:gd name="T2" fmla="*/ 352 w 352"/>
                <a:gd name="T3" fmla="*/ 362 h 1015"/>
                <a:gd name="T4" fmla="*/ 352 w 352"/>
                <a:gd name="T5" fmla="*/ 362 h 1015"/>
                <a:gd name="T6" fmla="*/ 281 w 352"/>
                <a:gd name="T7" fmla="*/ 553 h 1015"/>
                <a:gd name="T8" fmla="*/ 352 w 352"/>
                <a:gd name="T9" fmla="*/ 1015 h 1015"/>
                <a:gd name="T10" fmla="*/ 341 w 352"/>
                <a:gd name="T11" fmla="*/ 1015 h 1015"/>
                <a:gd name="T12" fmla="*/ 320 w 352"/>
                <a:gd name="T13" fmla="*/ 1015 h 1015"/>
                <a:gd name="T14" fmla="*/ 294 w 352"/>
                <a:gd name="T15" fmla="*/ 1015 h 1015"/>
                <a:gd name="T16" fmla="*/ 260 w 352"/>
                <a:gd name="T17" fmla="*/ 1013 h 1015"/>
                <a:gd name="T18" fmla="*/ 223 w 352"/>
                <a:gd name="T19" fmla="*/ 1009 h 1015"/>
                <a:gd name="T20" fmla="*/ 184 w 352"/>
                <a:gd name="T21" fmla="*/ 1006 h 1015"/>
                <a:gd name="T22" fmla="*/ 144 w 352"/>
                <a:gd name="T23" fmla="*/ 1000 h 1015"/>
                <a:gd name="T24" fmla="*/ 107 w 352"/>
                <a:gd name="T25" fmla="*/ 993 h 1015"/>
                <a:gd name="T26" fmla="*/ 71 w 352"/>
                <a:gd name="T27" fmla="*/ 983 h 1015"/>
                <a:gd name="T28" fmla="*/ 40 w 352"/>
                <a:gd name="T29" fmla="*/ 970 h 1015"/>
                <a:gd name="T30" fmla="*/ 17 w 352"/>
                <a:gd name="T31" fmla="*/ 955 h 1015"/>
                <a:gd name="T32" fmla="*/ 0 w 352"/>
                <a:gd name="T33" fmla="*/ 937 h 1015"/>
                <a:gd name="T34" fmla="*/ 8 w 352"/>
                <a:gd name="T35" fmla="*/ 905 h 1015"/>
                <a:gd name="T36" fmla="*/ 15 w 352"/>
                <a:gd name="T37" fmla="*/ 867 h 1015"/>
                <a:gd name="T38" fmla="*/ 25 w 352"/>
                <a:gd name="T39" fmla="*/ 826 h 1015"/>
                <a:gd name="T40" fmla="*/ 34 w 352"/>
                <a:gd name="T41" fmla="*/ 783 h 1015"/>
                <a:gd name="T42" fmla="*/ 43 w 352"/>
                <a:gd name="T43" fmla="*/ 738 h 1015"/>
                <a:gd name="T44" fmla="*/ 53 w 352"/>
                <a:gd name="T45" fmla="*/ 695 h 1015"/>
                <a:gd name="T46" fmla="*/ 60 w 352"/>
                <a:gd name="T47" fmla="*/ 654 h 1015"/>
                <a:gd name="T48" fmla="*/ 68 w 352"/>
                <a:gd name="T49" fmla="*/ 615 h 1015"/>
                <a:gd name="T50" fmla="*/ 75 w 352"/>
                <a:gd name="T51" fmla="*/ 583 h 1015"/>
                <a:gd name="T52" fmla="*/ 81 w 352"/>
                <a:gd name="T53" fmla="*/ 559 h 1015"/>
                <a:gd name="T54" fmla="*/ 83 w 352"/>
                <a:gd name="T55" fmla="*/ 542 h 1015"/>
                <a:gd name="T56" fmla="*/ 85 w 352"/>
                <a:gd name="T57" fmla="*/ 536 h 1015"/>
                <a:gd name="T58" fmla="*/ 83 w 352"/>
                <a:gd name="T59" fmla="*/ 533 h 1015"/>
                <a:gd name="T60" fmla="*/ 75 w 352"/>
                <a:gd name="T61" fmla="*/ 521 h 1015"/>
                <a:gd name="T62" fmla="*/ 64 w 352"/>
                <a:gd name="T63" fmla="*/ 505 h 1015"/>
                <a:gd name="T64" fmla="*/ 53 w 352"/>
                <a:gd name="T65" fmla="*/ 484 h 1015"/>
                <a:gd name="T66" fmla="*/ 40 w 352"/>
                <a:gd name="T67" fmla="*/ 460 h 1015"/>
                <a:gd name="T68" fmla="*/ 27 w 352"/>
                <a:gd name="T69" fmla="*/ 433 h 1015"/>
                <a:gd name="T70" fmla="*/ 15 w 352"/>
                <a:gd name="T71" fmla="*/ 409 h 1015"/>
                <a:gd name="T72" fmla="*/ 6 w 352"/>
                <a:gd name="T73" fmla="*/ 387 h 1015"/>
                <a:gd name="T74" fmla="*/ 2 w 352"/>
                <a:gd name="T75" fmla="*/ 368 h 1015"/>
                <a:gd name="T76" fmla="*/ 0 w 352"/>
                <a:gd name="T77" fmla="*/ 355 h 1015"/>
                <a:gd name="T78" fmla="*/ 6 w 352"/>
                <a:gd name="T79" fmla="*/ 332 h 1015"/>
                <a:gd name="T80" fmla="*/ 13 w 352"/>
                <a:gd name="T81" fmla="*/ 301 h 1015"/>
                <a:gd name="T82" fmla="*/ 21 w 352"/>
                <a:gd name="T83" fmla="*/ 263 h 1015"/>
                <a:gd name="T84" fmla="*/ 28 w 352"/>
                <a:gd name="T85" fmla="*/ 222 h 1015"/>
                <a:gd name="T86" fmla="*/ 38 w 352"/>
                <a:gd name="T87" fmla="*/ 179 h 1015"/>
                <a:gd name="T88" fmla="*/ 45 w 352"/>
                <a:gd name="T89" fmla="*/ 136 h 1015"/>
                <a:gd name="T90" fmla="*/ 53 w 352"/>
                <a:gd name="T91" fmla="*/ 97 h 1015"/>
                <a:gd name="T92" fmla="*/ 58 w 352"/>
                <a:gd name="T93" fmla="*/ 61 h 1015"/>
                <a:gd name="T94" fmla="*/ 68 w 352"/>
                <a:gd name="T95" fmla="*/ 39 h 1015"/>
                <a:gd name="T96" fmla="*/ 85 w 352"/>
                <a:gd name="T97" fmla="*/ 22 h 1015"/>
                <a:gd name="T98" fmla="*/ 109 w 352"/>
                <a:gd name="T99" fmla="*/ 13 h 1015"/>
                <a:gd name="T100" fmla="*/ 215 w 352"/>
                <a:gd name="T101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2" h="1015">
                  <a:moveTo>
                    <a:pt x="215" y="0"/>
                  </a:moveTo>
                  <a:lnTo>
                    <a:pt x="352" y="362"/>
                  </a:lnTo>
                  <a:lnTo>
                    <a:pt x="352" y="362"/>
                  </a:lnTo>
                  <a:lnTo>
                    <a:pt x="281" y="553"/>
                  </a:lnTo>
                  <a:lnTo>
                    <a:pt x="352" y="1015"/>
                  </a:lnTo>
                  <a:lnTo>
                    <a:pt x="341" y="1015"/>
                  </a:lnTo>
                  <a:lnTo>
                    <a:pt x="320" y="1015"/>
                  </a:lnTo>
                  <a:lnTo>
                    <a:pt x="294" y="1015"/>
                  </a:lnTo>
                  <a:lnTo>
                    <a:pt x="260" y="1013"/>
                  </a:lnTo>
                  <a:lnTo>
                    <a:pt x="223" y="1009"/>
                  </a:lnTo>
                  <a:lnTo>
                    <a:pt x="184" y="1006"/>
                  </a:lnTo>
                  <a:lnTo>
                    <a:pt x="144" y="1000"/>
                  </a:lnTo>
                  <a:lnTo>
                    <a:pt x="107" y="993"/>
                  </a:lnTo>
                  <a:lnTo>
                    <a:pt x="71" y="983"/>
                  </a:lnTo>
                  <a:lnTo>
                    <a:pt x="40" y="970"/>
                  </a:lnTo>
                  <a:lnTo>
                    <a:pt x="17" y="955"/>
                  </a:lnTo>
                  <a:lnTo>
                    <a:pt x="0" y="937"/>
                  </a:lnTo>
                  <a:lnTo>
                    <a:pt x="8" y="905"/>
                  </a:lnTo>
                  <a:lnTo>
                    <a:pt x="15" y="867"/>
                  </a:lnTo>
                  <a:lnTo>
                    <a:pt x="25" y="826"/>
                  </a:lnTo>
                  <a:lnTo>
                    <a:pt x="34" y="783"/>
                  </a:lnTo>
                  <a:lnTo>
                    <a:pt x="43" y="738"/>
                  </a:lnTo>
                  <a:lnTo>
                    <a:pt x="53" y="695"/>
                  </a:lnTo>
                  <a:lnTo>
                    <a:pt x="60" y="654"/>
                  </a:lnTo>
                  <a:lnTo>
                    <a:pt x="68" y="615"/>
                  </a:lnTo>
                  <a:lnTo>
                    <a:pt x="75" y="583"/>
                  </a:lnTo>
                  <a:lnTo>
                    <a:pt x="81" y="559"/>
                  </a:lnTo>
                  <a:lnTo>
                    <a:pt x="83" y="542"/>
                  </a:lnTo>
                  <a:lnTo>
                    <a:pt x="85" y="536"/>
                  </a:lnTo>
                  <a:lnTo>
                    <a:pt x="83" y="533"/>
                  </a:lnTo>
                  <a:lnTo>
                    <a:pt x="75" y="521"/>
                  </a:lnTo>
                  <a:lnTo>
                    <a:pt x="64" y="505"/>
                  </a:lnTo>
                  <a:lnTo>
                    <a:pt x="53" y="484"/>
                  </a:lnTo>
                  <a:lnTo>
                    <a:pt x="40" y="460"/>
                  </a:lnTo>
                  <a:lnTo>
                    <a:pt x="27" y="433"/>
                  </a:lnTo>
                  <a:lnTo>
                    <a:pt x="15" y="409"/>
                  </a:lnTo>
                  <a:lnTo>
                    <a:pt x="6" y="387"/>
                  </a:lnTo>
                  <a:lnTo>
                    <a:pt x="2" y="368"/>
                  </a:lnTo>
                  <a:lnTo>
                    <a:pt x="0" y="355"/>
                  </a:lnTo>
                  <a:lnTo>
                    <a:pt x="6" y="332"/>
                  </a:lnTo>
                  <a:lnTo>
                    <a:pt x="13" y="301"/>
                  </a:lnTo>
                  <a:lnTo>
                    <a:pt x="21" y="263"/>
                  </a:lnTo>
                  <a:lnTo>
                    <a:pt x="28" y="222"/>
                  </a:lnTo>
                  <a:lnTo>
                    <a:pt x="38" y="179"/>
                  </a:lnTo>
                  <a:lnTo>
                    <a:pt x="45" y="136"/>
                  </a:lnTo>
                  <a:lnTo>
                    <a:pt x="53" y="97"/>
                  </a:lnTo>
                  <a:lnTo>
                    <a:pt x="58" y="61"/>
                  </a:lnTo>
                  <a:lnTo>
                    <a:pt x="68" y="39"/>
                  </a:lnTo>
                  <a:lnTo>
                    <a:pt x="85" y="22"/>
                  </a:lnTo>
                  <a:lnTo>
                    <a:pt x="109" y="13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455B63"/>
            </a:solidFill>
            <a:ln w="0">
              <a:solidFill>
                <a:srgbClr val="455B6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430"/>
            <p:cNvSpPr>
              <a:spLocks/>
            </p:cNvSpPr>
            <p:nvPr/>
          </p:nvSpPr>
          <p:spPr bwMode="auto">
            <a:xfrm>
              <a:off x="4552" y="2947"/>
              <a:ext cx="146" cy="90"/>
            </a:xfrm>
            <a:custGeom>
              <a:avLst/>
              <a:gdLst>
                <a:gd name="T0" fmla="*/ 101 w 146"/>
                <a:gd name="T1" fmla="*/ 0 h 90"/>
                <a:gd name="T2" fmla="*/ 118 w 146"/>
                <a:gd name="T3" fmla="*/ 13 h 90"/>
                <a:gd name="T4" fmla="*/ 131 w 146"/>
                <a:gd name="T5" fmla="*/ 32 h 90"/>
                <a:gd name="T6" fmla="*/ 141 w 146"/>
                <a:gd name="T7" fmla="*/ 56 h 90"/>
                <a:gd name="T8" fmla="*/ 146 w 146"/>
                <a:gd name="T9" fmla="*/ 75 h 90"/>
                <a:gd name="T10" fmla="*/ 122 w 146"/>
                <a:gd name="T11" fmla="*/ 77 h 90"/>
                <a:gd name="T12" fmla="*/ 94 w 146"/>
                <a:gd name="T13" fmla="*/ 81 h 90"/>
                <a:gd name="T14" fmla="*/ 64 w 146"/>
                <a:gd name="T15" fmla="*/ 83 h 90"/>
                <a:gd name="T16" fmla="*/ 38 w 146"/>
                <a:gd name="T17" fmla="*/ 86 h 90"/>
                <a:gd name="T18" fmla="*/ 15 w 146"/>
                <a:gd name="T19" fmla="*/ 88 h 90"/>
                <a:gd name="T20" fmla="*/ 0 w 146"/>
                <a:gd name="T21" fmla="*/ 90 h 90"/>
                <a:gd name="T22" fmla="*/ 8 w 146"/>
                <a:gd name="T23" fmla="*/ 56 h 90"/>
                <a:gd name="T24" fmla="*/ 15 w 146"/>
                <a:gd name="T25" fmla="*/ 34 h 90"/>
                <a:gd name="T26" fmla="*/ 27 w 146"/>
                <a:gd name="T27" fmla="*/ 17 h 90"/>
                <a:gd name="T28" fmla="*/ 101 w 146"/>
                <a:gd name="T2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6" h="90">
                  <a:moveTo>
                    <a:pt x="101" y="0"/>
                  </a:moveTo>
                  <a:lnTo>
                    <a:pt x="118" y="13"/>
                  </a:lnTo>
                  <a:lnTo>
                    <a:pt x="131" y="32"/>
                  </a:lnTo>
                  <a:lnTo>
                    <a:pt x="141" y="56"/>
                  </a:lnTo>
                  <a:lnTo>
                    <a:pt x="146" y="75"/>
                  </a:lnTo>
                  <a:lnTo>
                    <a:pt x="122" y="77"/>
                  </a:lnTo>
                  <a:lnTo>
                    <a:pt x="94" y="81"/>
                  </a:lnTo>
                  <a:lnTo>
                    <a:pt x="64" y="83"/>
                  </a:lnTo>
                  <a:lnTo>
                    <a:pt x="38" y="86"/>
                  </a:lnTo>
                  <a:lnTo>
                    <a:pt x="15" y="88"/>
                  </a:lnTo>
                  <a:lnTo>
                    <a:pt x="0" y="90"/>
                  </a:lnTo>
                  <a:lnTo>
                    <a:pt x="8" y="56"/>
                  </a:lnTo>
                  <a:lnTo>
                    <a:pt x="15" y="34"/>
                  </a:lnTo>
                  <a:lnTo>
                    <a:pt x="27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EB9A78"/>
            </a:solidFill>
            <a:ln w="0">
              <a:solidFill>
                <a:srgbClr val="EB9A7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431"/>
            <p:cNvSpPr>
              <a:spLocks/>
            </p:cNvSpPr>
            <p:nvPr/>
          </p:nvSpPr>
          <p:spPr bwMode="auto">
            <a:xfrm>
              <a:off x="4190" y="2304"/>
              <a:ext cx="624" cy="679"/>
            </a:xfrm>
            <a:custGeom>
              <a:avLst/>
              <a:gdLst>
                <a:gd name="T0" fmla="*/ 0 w 624"/>
                <a:gd name="T1" fmla="*/ 0 h 679"/>
                <a:gd name="T2" fmla="*/ 312 w 624"/>
                <a:gd name="T3" fmla="*/ 22 h 679"/>
                <a:gd name="T4" fmla="*/ 624 w 624"/>
                <a:gd name="T5" fmla="*/ 0 h 679"/>
                <a:gd name="T6" fmla="*/ 624 w 624"/>
                <a:gd name="T7" fmla="*/ 2 h 679"/>
                <a:gd name="T8" fmla="*/ 624 w 624"/>
                <a:gd name="T9" fmla="*/ 13 h 679"/>
                <a:gd name="T10" fmla="*/ 624 w 624"/>
                <a:gd name="T11" fmla="*/ 30 h 679"/>
                <a:gd name="T12" fmla="*/ 624 w 624"/>
                <a:gd name="T13" fmla="*/ 58 h 679"/>
                <a:gd name="T14" fmla="*/ 624 w 624"/>
                <a:gd name="T15" fmla="*/ 97 h 679"/>
                <a:gd name="T16" fmla="*/ 622 w 624"/>
                <a:gd name="T17" fmla="*/ 123 h 679"/>
                <a:gd name="T18" fmla="*/ 617 w 624"/>
                <a:gd name="T19" fmla="*/ 155 h 679"/>
                <a:gd name="T20" fmla="*/ 609 w 624"/>
                <a:gd name="T21" fmla="*/ 194 h 679"/>
                <a:gd name="T22" fmla="*/ 598 w 624"/>
                <a:gd name="T23" fmla="*/ 236 h 679"/>
                <a:gd name="T24" fmla="*/ 587 w 624"/>
                <a:gd name="T25" fmla="*/ 279 h 679"/>
                <a:gd name="T26" fmla="*/ 576 w 624"/>
                <a:gd name="T27" fmla="*/ 324 h 679"/>
                <a:gd name="T28" fmla="*/ 562 w 624"/>
                <a:gd name="T29" fmla="*/ 365 h 679"/>
                <a:gd name="T30" fmla="*/ 551 w 624"/>
                <a:gd name="T31" fmla="*/ 404 h 679"/>
                <a:gd name="T32" fmla="*/ 542 w 624"/>
                <a:gd name="T33" fmla="*/ 438 h 679"/>
                <a:gd name="T34" fmla="*/ 534 w 624"/>
                <a:gd name="T35" fmla="*/ 466 h 679"/>
                <a:gd name="T36" fmla="*/ 529 w 624"/>
                <a:gd name="T37" fmla="*/ 482 h 679"/>
                <a:gd name="T38" fmla="*/ 527 w 624"/>
                <a:gd name="T39" fmla="*/ 503 h 679"/>
                <a:gd name="T40" fmla="*/ 529 w 624"/>
                <a:gd name="T41" fmla="*/ 527 h 679"/>
                <a:gd name="T42" fmla="*/ 531 w 624"/>
                <a:gd name="T43" fmla="*/ 555 h 679"/>
                <a:gd name="T44" fmla="*/ 536 w 624"/>
                <a:gd name="T45" fmla="*/ 585 h 679"/>
                <a:gd name="T46" fmla="*/ 540 w 624"/>
                <a:gd name="T47" fmla="*/ 613 h 679"/>
                <a:gd name="T48" fmla="*/ 546 w 624"/>
                <a:gd name="T49" fmla="*/ 640 h 679"/>
                <a:gd name="T50" fmla="*/ 551 w 624"/>
                <a:gd name="T51" fmla="*/ 660 h 679"/>
                <a:gd name="T52" fmla="*/ 555 w 624"/>
                <a:gd name="T53" fmla="*/ 673 h 679"/>
                <a:gd name="T54" fmla="*/ 555 w 624"/>
                <a:gd name="T55" fmla="*/ 679 h 679"/>
                <a:gd name="T56" fmla="*/ 69 w 624"/>
                <a:gd name="T57" fmla="*/ 679 h 679"/>
                <a:gd name="T58" fmla="*/ 71 w 624"/>
                <a:gd name="T59" fmla="*/ 673 h 679"/>
                <a:gd name="T60" fmla="*/ 74 w 624"/>
                <a:gd name="T61" fmla="*/ 660 h 679"/>
                <a:gd name="T62" fmla="*/ 78 w 624"/>
                <a:gd name="T63" fmla="*/ 640 h 679"/>
                <a:gd name="T64" fmla="*/ 84 w 624"/>
                <a:gd name="T65" fmla="*/ 613 h 679"/>
                <a:gd name="T66" fmla="*/ 89 w 624"/>
                <a:gd name="T67" fmla="*/ 585 h 679"/>
                <a:gd name="T68" fmla="*/ 93 w 624"/>
                <a:gd name="T69" fmla="*/ 555 h 679"/>
                <a:gd name="T70" fmla="*/ 97 w 624"/>
                <a:gd name="T71" fmla="*/ 527 h 679"/>
                <a:gd name="T72" fmla="*/ 97 w 624"/>
                <a:gd name="T73" fmla="*/ 503 h 679"/>
                <a:gd name="T74" fmla="*/ 95 w 624"/>
                <a:gd name="T75" fmla="*/ 482 h 679"/>
                <a:gd name="T76" fmla="*/ 91 w 624"/>
                <a:gd name="T77" fmla="*/ 466 h 679"/>
                <a:gd name="T78" fmla="*/ 82 w 624"/>
                <a:gd name="T79" fmla="*/ 438 h 679"/>
                <a:gd name="T80" fmla="*/ 73 w 624"/>
                <a:gd name="T81" fmla="*/ 404 h 679"/>
                <a:gd name="T82" fmla="*/ 61 w 624"/>
                <a:gd name="T83" fmla="*/ 365 h 679"/>
                <a:gd name="T84" fmla="*/ 50 w 624"/>
                <a:gd name="T85" fmla="*/ 324 h 679"/>
                <a:gd name="T86" fmla="*/ 37 w 624"/>
                <a:gd name="T87" fmla="*/ 279 h 679"/>
                <a:gd name="T88" fmla="*/ 26 w 624"/>
                <a:gd name="T89" fmla="*/ 236 h 679"/>
                <a:gd name="T90" fmla="*/ 16 w 624"/>
                <a:gd name="T91" fmla="*/ 194 h 679"/>
                <a:gd name="T92" fmla="*/ 7 w 624"/>
                <a:gd name="T93" fmla="*/ 155 h 679"/>
                <a:gd name="T94" fmla="*/ 2 w 624"/>
                <a:gd name="T95" fmla="*/ 123 h 679"/>
                <a:gd name="T96" fmla="*/ 0 w 624"/>
                <a:gd name="T97" fmla="*/ 97 h 679"/>
                <a:gd name="T98" fmla="*/ 2 w 624"/>
                <a:gd name="T99" fmla="*/ 58 h 679"/>
                <a:gd name="T100" fmla="*/ 2 w 624"/>
                <a:gd name="T101" fmla="*/ 30 h 679"/>
                <a:gd name="T102" fmla="*/ 2 w 624"/>
                <a:gd name="T103" fmla="*/ 13 h 679"/>
                <a:gd name="T104" fmla="*/ 0 w 624"/>
                <a:gd name="T105" fmla="*/ 2 h 679"/>
                <a:gd name="T106" fmla="*/ 0 w 624"/>
                <a:gd name="T107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4" h="679">
                  <a:moveTo>
                    <a:pt x="0" y="0"/>
                  </a:moveTo>
                  <a:lnTo>
                    <a:pt x="312" y="22"/>
                  </a:lnTo>
                  <a:lnTo>
                    <a:pt x="624" y="0"/>
                  </a:lnTo>
                  <a:lnTo>
                    <a:pt x="624" y="2"/>
                  </a:lnTo>
                  <a:lnTo>
                    <a:pt x="624" y="13"/>
                  </a:lnTo>
                  <a:lnTo>
                    <a:pt x="624" y="30"/>
                  </a:lnTo>
                  <a:lnTo>
                    <a:pt x="624" y="58"/>
                  </a:lnTo>
                  <a:lnTo>
                    <a:pt x="624" y="97"/>
                  </a:lnTo>
                  <a:lnTo>
                    <a:pt x="622" y="123"/>
                  </a:lnTo>
                  <a:lnTo>
                    <a:pt x="617" y="155"/>
                  </a:lnTo>
                  <a:lnTo>
                    <a:pt x="609" y="194"/>
                  </a:lnTo>
                  <a:lnTo>
                    <a:pt x="598" y="236"/>
                  </a:lnTo>
                  <a:lnTo>
                    <a:pt x="587" y="279"/>
                  </a:lnTo>
                  <a:lnTo>
                    <a:pt x="576" y="324"/>
                  </a:lnTo>
                  <a:lnTo>
                    <a:pt x="562" y="365"/>
                  </a:lnTo>
                  <a:lnTo>
                    <a:pt x="551" y="404"/>
                  </a:lnTo>
                  <a:lnTo>
                    <a:pt x="542" y="438"/>
                  </a:lnTo>
                  <a:lnTo>
                    <a:pt x="534" y="466"/>
                  </a:lnTo>
                  <a:lnTo>
                    <a:pt x="529" y="482"/>
                  </a:lnTo>
                  <a:lnTo>
                    <a:pt x="527" y="503"/>
                  </a:lnTo>
                  <a:lnTo>
                    <a:pt x="529" y="527"/>
                  </a:lnTo>
                  <a:lnTo>
                    <a:pt x="531" y="555"/>
                  </a:lnTo>
                  <a:lnTo>
                    <a:pt x="536" y="585"/>
                  </a:lnTo>
                  <a:lnTo>
                    <a:pt x="540" y="613"/>
                  </a:lnTo>
                  <a:lnTo>
                    <a:pt x="546" y="640"/>
                  </a:lnTo>
                  <a:lnTo>
                    <a:pt x="551" y="660"/>
                  </a:lnTo>
                  <a:lnTo>
                    <a:pt x="555" y="673"/>
                  </a:lnTo>
                  <a:lnTo>
                    <a:pt x="555" y="679"/>
                  </a:lnTo>
                  <a:lnTo>
                    <a:pt x="69" y="679"/>
                  </a:lnTo>
                  <a:lnTo>
                    <a:pt x="71" y="673"/>
                  </a:lnTo>
                  <a:lnTo>
                    <a:pt x="74" y="660"/>
                  </a:lnTo>
                  <a:lnTo>
                    <a:pt x="78" y="640"/>
                  </a:lnTo>
                  <a:lnTo>
                    <a:pt x="84" y="613"/>
                  </a:lnTo>
                  <a:lnTo>
                    <a:pt x="89" y="585"/>
                  </a:lnTo>
                  <a:lnTo>
                    <a:pt x="93" y="555"/>
                  </a:lnTo>
                  <a:lnTo>
                    <a:pt x="97" y="527"/>
                  </a:lnTo>
                  <a:lnTo>
                    <a:pt x="97" y="503"/>
                  </a:lnTo>
                  <a:lnTo>
                    <a:pt x="95" y="482"/>
                  </a:lnTo>
                  <a:lnTo>
                    <a:pt x="91" y="466"/>
                  </a:lnTo>
                  <a:lnTo>
                    <a:pt x="82" y="438"/>
                  </a:lnTo>
                  <a:lnTo>
                    <a:pt x="73" y="404"/>
                  </a:lnTo>
                  <a:lnTo>
                    <a:pt x="61" y="365"/>
                  </a:lnTo>
                  <a:lnTo>
                    <a:pt x="50" y="324"/>
                  </a:lnTo>
                  <a:lnTo>
                    <a:pt x="37" y="279"/>
                  </a:lnTo>
                  <a:lnTo>
                    <a:pt x="26" y="236"/>
                  </a:lnTo>
                  <a:lnTo>
                    <a:pt x="16" y="194"/>
                  </a:lnTo>
                  <a:lnTo>
                    <a:pt x="7" y="155"/>
                  </a:lnTo>
                  <a:lnTo>
                    <a:pt x="2" y="123"/>
                  </a:lnTo>
                  <a:lnTo>
                    <a:pt x="0" y="97"/>
                  </a:lnTo>
                  <a:lnTo>
                    <a:pt x="2" y="58"/>
                  </a:lnTo>
                  <a:lnTo>
                    <a:pt x="2" y="30"/>
                  </a:lnTo>
                  <a:lnTo>
                    <a:pt x="2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B63"/>
            </a:solidFill>
            <a:ln w="0">
              <a:solidFill>
                <a:srgbClr val="455B6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432"/>
            <p:cNvSpPr>
              <a:spLocks/>
            </p:cNvSpPr>
            <p:nvPr/>
          </p:nvSpPr>
          <p:spPr bwMode="auto">
            <a:xfrm>
              <a:off x="4285" y="1360"/>
              <a:ext cx="217" cy="362"/>
            </a:xfrm>
            <a:custGeom>
              <a:avLst/>
              <a:gdLst>
                <a:gd name="T0" fmla="*/ 80 w 217"/>
                <a:gd name="T1" fmla="*/ 0 h 362"/>
                <a:gd name="T2" fmla="*/ 217 w 217"/>
                <a:gd name="T3" fmla="*/ 362 h 362"/>
                <a:gd name="T4" fmla="*/ 0 w 217"/>
                <a:gd name="T5" fmla="*/ 67 h 362"/>
                <a:gd name="T6" fmla="*/ 80 w 217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362">
                  <a:moveTo>
                    <a:pt x="80" y="0"/>
                  </a:moveTo>
                  <a:lnTo>
                    <a:pt x="217" y="362"/>
                  </a:lnTo>
                  <a:lnTo>
                    <a:pt x="0" y="6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162B33"/>
            </a:solidFill>
            <a:ln w="0">
              <a:solidFill>
                <a:srgbClr val="162B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433"/>
            <p:cNvSpPr>
              <a:spLocks/>
            </p:cNvSpPr>
            <p:nvPr/>
          </p:nvSpPr>
          <p:spPr bwMode="auto">
            <a:xfrm>
              <a:off x="4502" y="1360"/>
              <a:ext cx="217" cy="362"/>
            </a:xfrm>
            <a:custGeom>
              <a:avLst/>
              <a:gdLst>
                <a:gd name="T0" fmla="*/ 138 w 217"/>
                <a:gd name="T1" fmla="*/ 0 h 362"/>
                <a:gd name="T2" fmla="*/ 217 w 217"/>
                <a:gd name="T3" fmla="*/ 67 h 362"/>
                <a:gd name="T4" fmla="*/ 0 w 217"/>
                <a:gd name="T5" fmla="*/ 362 h 362"/>
                <a:gd name="T6" fmla="*/ 138 w 217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362">
                  <a:moveTo>
                    <a:pt x="138" y="0"/>
                  </a:moveTo>
                  <a:lnTo>
                    <a:pt x="217" y="67"/>
                  </a:lnTo>
                  <a:lnTo>
                    <a:pt x="0" y="362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162B33"/>
            </a:solidFill>
            <a:ln w="0">
              <a:solidFill>
                <a:srgbClr val="162B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434"/>
            <p:cNvSpPr>
              <a:spLocks/>
            </p:cNvSpPr>
            <p:nvPr/>
          </p:nvSpPr>
          <p:spPr bwMode="auto">
            <a:xfrm>
              <a:off x="4302" y="1326"/>
              <a:ext cx="192" cy="101"/>
            </a:xfrm>
            <a:custGeom>
              <a:avLst/>
              <a:gdLst>
                <a:gd name="T0" fmla="*/ 93 w 192"/>
                <a:gd name="T1" fmla="*/ 0 h 101"/>
                <a:gd name="T2" fmla="*/ 129 w 192"/>
                <a:gd name="T3" fmla="*/ 26 h 101"/>
                <a:gd name="T4" fmla="*/ 192 w 192"/>
                <a:gd name="T5" fmla="*/ 101 h 101"/>
                <a:gd name="T6" fmla="*/ 151 w 192"/>
                <a:gd name="T7" fmla="*/ 78 h 101"/>
                <a:gd name="T8" fmla="*/ 93 w 192"/>
                <a:gd name="T9" fmla="*/ 73 h 101"/>
                <a:gd name="T10" fmla="*/ 0 w 192"/>
                <a:gd name="T11" fmla="*/ 101 h 101"/>
                <a:gd name="T12" fmla="*/ 93 w 192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01">
                  <a:moveTo>
                    <a:pt x="93" y="0"/>
                  </a:moveTo>
                  <a:lnTo>
                    <a:pt x="129" y="26"/>
                  </a:lnTo>
                  <a:lnTo>
                    <a:pt x="192" y="101"/>
                  </a:lnTo>
                  <a:lnTo>
                    <a:pt x="151" y="78"/>
                  </a:lnTo>
                  <a:lnTo>
                    <a:pt x="93" y="73"/>
                  </a:lnTo>
                  <a:lnTo>
                    <a:pt x="0" y="10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435"/>
            <p:cNvSpPr>
              <a:spLocks/>
            </p:cNvSpPr>
            <p:nvPr/>
          </p:nvSpPr>
          <p:spPr bwMode="auto">
            <a:xfrm>
              <a:off x="4511" y="1326"/>
              <a:ext cx="193" cy="101"/>
            </a:xfrm>
            <a:custGeom>
              <a:avLst/>
              <a:gdLst>
                <a:gd name="T0" fmla="*/ 99 w 193"/>
                <a:gd name="T1" fmla="*/ 0 h 101"/>
                <a:gd name="T2" fmla="*/ 193 w 193"/>
                <a:gd name="T3" fmla="*/ 101 h 101"/>
                <a:gd name="T4" fmla="*/ 99 w 193"/>
                <a:gd name="T5" fmla="*/ 73 h 101"/>
                <a:gd name="T6" fmla="*/ 41 w 193"/>
                <a:gd name="T7" fmla="*/ 78 h 101"/>
                <a:gd name="T8" fmla="*/ 0 w 193"/>
                <a:gd name="T9" fmla="*/ 101 h 101"/>
                <a:gd name="T10" fmla="*/ 64 w 193"/>
                <a:gd name="T11" fmla="*/ 26 h 101"/>
                <a:gd name="T12" fmla="*/ 99 w 193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101">
                  <a:moveTo>
                    <a:pt x="99" y="0"/>
                  </a:moveTo>
                  <a:lnTo>
                    <a:pt x="193" y="101"/>
                  </a:lnTo>
                  <a:lnTo>
                    <a:pt x="99" y="73"/>
                  </a:lnTo>
                  <a:lnTo>
                    <a:pt x="41" y="78"/>
                  </a:lnTo>
                  <a:lnTo>
                    <a:pt x="0" y="101"/>
                  </a:lnTo>
                  <a:lnTo>
                    <a:pt x="64" y="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436"/>
            <p:cNvSpPr>
              <a:spLocks/>
            </p:cNvSpPr>
            <p:nvPr/>
          </p:nvSpPr>
          <p:spPr bwMode="auto">
            <a:xfrm>
              <a:off x="4528" y="2138"/>
              <a:ext cx="37" cy="35"/>
            </a:xfrm>
            <a:custGeom>
              <a:avLst/>
              <a:gdLst>
                <a:gd name="T0" fmla="*/ 19 w 37"/>
                <a:gd name="T1" fmla="*/ 0 h 35"/>
                <a:gd name="T2" fmla="*/ 24 w 37"/>
                <a:gd name="T3" fmla="*/ 0 h 35"/>
                <a:gd name="T4" fmla="*/ 30 w 37"/>
                <a:gd name="T5" fmla="*/ 3 h 35"/>
                <a:gd name="T6" fmla="*/ 34 w 37"/>
                <a:gd name="T7" fmla="*/ 7 h 35"/>
                <a:gd name="T8" fmla="*/ 37 w 37"/>
                <a:gd name="T9" fmla="*/ 11 h 35"/>
                <a:gd name="T10" fmla="*/ 37 w 37"/>
                <a:gd name="T11" fmla="*/ 18 h 35"/>
                <a:gd name="T12" fmla="*/ 37 w 37"/>
                <a:gd name="T13" fmla="*/ 24 h 35"/>
                <a:gd name="T14" fmla="*/ 34 w 37"/>
                <a:gd name="T15" fmla="*/ 28 h 35"/>
                <a:gd name="T16" fmla="*/ 30 w 37"/>
                <a:gd name="T17" fmla="*/ 31 h 35"/>
                <a:gd name="T18" fmla="*/ 24 w 37"/>
                <a:gd name="T19" fmla="*/ 35 h 35"/>
                <a:gd name="T20" fmla="*/ 19 w 37"/>
                <a:gd name="T21" fmla="*/ 35 h 35"/>
                <a:gd name="T22" fmla="*/ 13 w 37"/>
                <a:gd name="T23" fmla="*/ 35 h 35"/>
                <a:gd name="T24" fmla="*/ 8 w 37"/>
                <a:gd name="T25" fmla="*/ 31 h 35"/>
                <a:gd name="T26" fmla="*/ 4 w 37"/>
                <a:gd name="T27" fmla="*/ 28 h 35"/>
                <a:gd name="T28" fmla="*/ 2 w 37"/>
                <a:gd name="T29" fmla="*/ 24 h 35"/>
                <a:gd name="T30" fmla="*/ 0 w 37"/>
                <a:gd name="T31" fmla="*/ 18 h 35"/>
                <a:gd name="T32" fmla="*/ 2 w 37"/>
                <a:gd name="T33" fmla="*/ 11 h 35"/>
                <a:gd name="T34" fmla="*/ 4 w 37"/>
                <a:gd name="T35" fmla="*/ 7 h 35"/>
                <a:gd name="T36" fmla="*/ 8 w 37"/>
                <a:gd name="T37" fmla="*/ 3 h 35"/>
                <a:gd name="T38" fmla="*/ 13 w 37"/>
                <a:gd name="T39" fmla="*/ 0 h 35"/>
                <a:gd name="T40" fmla="*/ 19 w 37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19" y="0"/>
                  </a:moveTo>
                  <a:lnTo>
                    <a:pt x="24" y="0"/>
                  </a:lnTo>
                  <a:lnTo>
                    <a:pt x="30" y="3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37" y="18"/>
                  </a:lnTo>
                  <a:lnTo>
                    <a:pt x="37" y="24"/>
                  </a:lnTo>
                  <a:lnTo>
                    <a:pt x="34" y="28"/>
                  </a:lnTo>
                  <a:lnTo>
                    <a:pt x="30" y="31"/>
                  </a:lnTo>
                  <a:lnTo>
                    <a:pt x="24" y="35"/>
                  </a:lnTo>
                  <a:lnTo>
                    <a:pt x="19" y="35"/>
                  </a:lnTo>
                  <a:lnTo>
                    <a:pt x="13" y="35"/>
                  </a:lnTo>
                  <a:lnTo>
                    <a:pt x="8" y="31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1"/>
                  </a:lnTo>
                  <a:lnTo>
                    <a:pt x="4" y="7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62B33"/>
            </a:solidFill>
            <a:ln w="0">
              <a:solidFill>
                <a:srgbClr val="162B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437"/>
            <p:cNvSpPr>
              <a:spLocks/>
            </p:cNvSpPr>
            <p:nvPr/>
          </p:nvSpPr>
          <p:spPr bwMode="auto">
            <a:xfrm>
              <a:off x="4528" y="2205"/>
              <a:ext cx="37" cy="35"/>
            </a:xfrm>
            <a:custGeom>
              <a:avLst/>
              <a:gdLst>
                <a:gd name="T0" fmla="*/ 19 w 37"/>
                <a:gd name="T1" fmla="*/ 0 h 35"/>
                <a:gd name="T2" fmla="*/ 24 w 37"/>
                <a:gd name="T3" fmla="*/ 0 h 35"/>
                <a:gd name="T4" fmla="*/ 30 w 37"/>
                <a:gd name="T5" fmla="*/ 4 h 35"/>
                <a:gd name="T6" fmla="*/ 34 w 37"/>
                <a:gd name="T7" fmla="*/ 7 h 35"/>
                <a:gd name="T8" fmla="*/ 37 w 37"/>
                <a:gd name="T9" fmla="*/ 11 h 35"/>
                <a:gd name="T10" fmla="*/ 37 w 37"/>
                <a:gd name="T11" fmla="*/ 19 h 35"/>
                <a:gd name="T12" fmla="*/ 37 w 37"/>
                <a:gd name="T13" fmla="*/ 24 h 35"/>
                <a:gd name="T14" fmla="*/ 34 w 37"/>
                <a:gd name="T15" fmla="*/ 28 h 35"/>
                <a:gd name="T16" fmla="*/ 30 w 37"/>
                <a:gd name="T17" fmla="*/ 32 h 35"/>
                <a:gd name="T18" fmla="*/ 24 w 37"/>
                <a:gd name="T19" fmla="*/ 35 h 35"/>
                <a:gd name="T20" fmla="*/ 19 w 37"/>
                <a:gd name="T21" fmla="*/ 35 h 35"/>
                <a:gd name="T22" fmla="*/ 13 w 37"/>
                <a:gd name="T23" fmla="*/ 35 h 35"/>
                <a:gd name="T24" fmla="*/ 8 w 37"/>
                <a:gd name="T25" fmla="*/ 32 h 35"/>
                <a:gd name="T26" fmla="*/ 4 w 37"/>
                <a:gd name="T27" fmla="*/ 28 h 35"/>
                <a:gd name="T28" fmla="*/ 2 w 37"/>
                <a:gd name="T29" fmla="*/ 24 h 35"/>
                <a:gd name="T30" fmla="*/ 0 w 37"/>
                <a:gd name="T31" fmla="*/ 19 h 35"/>
                <a:gd name="T32" fmla="*/ 2 w 37"/>
                <a:gd name="T33" fmla="*/ 11 h 35"/>
                <a:gd name="T34" fmla="*/ 4 w 37"/>
                <a:gd name="T35" fmla="*/ 7 h 35"/>
                <a:gd name="T36" fmla="*/ 8 w 37"/>
                <a:gd name="T37" fmla="*/ 4 h 35"/>
                <a:gd name="T38" fmla="*/ 13 w 37"/>
                <a:gd name="T39" fmla="*/ 0 h 35"/>
                <a:gd name="T40" fmla="*/ 19 w 37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19" y="0"/>
                  </a:moveTo>
                  <a:lnTo>
                    <a:pt x="24" y="0"/>
                  </a:lnTo>
                  <a:lnTo>
                    <a:pt x="30" y="4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37" y="19"/>
                  </a:lnTo>
                  <a:lnTo>
                    <a:pt x="37" y="24"/>
                  </a:lnTo>
                  <a:lnTo>
                    <a:pt x="34" y="28"/>
                  </a:lnTo>
                  <a:lnTo>
                    <a:pt x="30" y="32"/>
                  </a:lnTo>
                  <a:lnTo>
                    <a:pt x="24" y="35"/>
                  </a:lnTo>
                  <a:lnTo>
                    <a:pt x="19" y="35"/>
                  </a:lnTo>
                  <a:lnTo>
                    <a:pt x="13" y="35"/>
                  </a:lnTo>
                  <a:lnTo>
                    <a:pt x="8" y="32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9"/>
                  </a:lnTo>
                  <a:lnTo>
                    <a:pt x="2" y="11"/>
                  </a:lnTo>
                  <a:lnTo>
                    <a:pt x="4" y="7"/>
                  </a:lnTo>
                  <a:lnTo>
                    <a:pt x="8" y="4"/>
                  </a:lnTo>
                  <a:lnTo>
                    <a:pt x="1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62B33"/>
            </a:solidFill>
            <a:ln w="0">
              <a:solidFill>
                <a:srgbClr val="162B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438"/>
            <p:cNvSpPr>
              <a:spLocks/>
            </p:cNvSpPr>
            <p:nvPr/>
          </p:nvSpPr>
          <p:spPr bwMode="auto">
            <a:xfrm>
              <a:off x="4528" y="2272"/>
              <a:ext cx="37" cy="36"/>
            </a:xfrm>
            <a:custGeom>
              <a:avLst/>
              <a:gdLst>
                <a:gd name="T0" fmla="*/ 19 w 37"/>
                <a:gd name="T1" fmla="*/ 0 h 36"/>
                <a:gd name="T2" fmla="*/ 24 w 37"/>
                <a:gd name="T3" fmla="*/ 0 h 36"/>
                <a:gd name="T4" fmla="*/ 30 w 37"/>
                <a:gd name="T5" fmla="*/ 4 h 36"/>
                <a:gd name="T6" fmla="*/ 34 w 37"/>
                <a:gd name="T7" fmla="*/ 8 h 36"/>
                <a:gd name="T8" fmla="*/ 37 w 37"/>
                <a:gd name="T9" fmla="*/ 11 h 36"/>
                <a:gd name="T10" fmla="*/ 37 w 37"/>
                <a:gd name="T11" fmla="*/ 19 h 36"/>
                <a:gd name="T12" fmla="*/ 37 w 37"/>
                <a:gd name="T13" fmla="*/ 25 h 36"/>
                <a:gd name="T14" fmla="*/ 34 w 37"/>
                <a:gd name="T15" fmla="*/ 28 h 36"/>
                <a:gd name="T16" fmla="*/ 30 w 37"/>
                <a:gd name="T17" fmla="*/ 32 h 36"/>
                <a:gd name="T18" fmla="*/ 24 w 37"/>
                <a:gd name="T19" fmla="*/ 36 h 36"/>
                <a:gd name="T20" fmla="*/ 19 w 37"/>
                <a:gd name="T21" fmla="*/ 36 h 36"/>
                <a:gd name="T22" fmla="*/ 13 w 37"/>
                <a:gd name="T23" fmla="*/ 36 h 36"/>
                <a:gd name="T24" fmla="*/ 8 w 37"/>
                <a:gd name="T25" fmla="*/ 32 h 36"/>
                <a:gd name="T26" fmla="*/ 4 w 37"/>
                <a:gd name="T27" fmla="*/ 28 h 36"/>
                <a:gd name="T28" fmla="*/ 2 w 37"/>
                <a:gd name="T29" fmla="*/ 25 h 36"/>
                <a:gd name="T30" fmla="*/ 0 w 37"/>
                <a:gd name="T31" fmla="*/ 19 h 36"/>
                <a:gd name="T32" fmla="*/ 2 w 37"/>
                <a:gd name="T33" fmla="*/ 11 h 36"/>
                <a:gd name="T34" fmla="*/ 4 w 37"/>
                <a:gd name="T35" fmla="*/ 8 h 36"/>
                <a:gd name="T36" fmla="*/ 8 w 37"/>
                <a:gd name="T37" fmla="*/ 4 h 36"/>
                <a:gd name="T38" fmla="*/ 13 w 37"/>
                <a:gd name="T39" fmla="*/ 0 h 36"/>
                <a:gd name="T40" fmla="*/ 19 w 37"/>
                <a:gd name="T4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6">
                  <a:moveTo>
                    <a:pt x="19" y="0"/>
                  </a:moveTo>
                  <a:lnTo>
                    <a:pt x="24" y="0"/>
                  </a:lnTo>
                  <a:lnTo>
                    <a:pt x="30" y="4"/>
                  </a:lnTo>
                  <a:lnTo>
                    <a:pt x="34" y="8"/>
                  </a:lnTo>
                  <a:lnTo>
                    <a:pt x="37" y="11"/>
                  </a:lnTo>
                  <a:lnTo>
                    <a:pt x="37" y="19"/>
                  </a:lnTo>
                  <a:lnTo>
                    <a:pt x="37" y="25"/>
                  </a:lnTo>
                  <a:lnTo>
                    <a:pt x="34" y="28"/>
                  </a:lnTo>
                  <a:lnTo>
                    <a:pt x="30" y="32"/>
                  </a:lnTo>
                  <a:lnTo>
                    <a:pt x="24" y="36"/>
                  </a:lnTo>
                  <a:lnTo>
                    <a:pt x="19" y="36"/>
                  </a:lnTo>
                  <a:lnTo>
                    <a:pt x="13" y="36"/>
                  </a:lnTo>
                  <a:lnTo>
                    <a:pt x="8" y="32"/>
                  </a:lnTo>
                  <a:lnTo>
                    <a:pt x="4" y="28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2" y="11"/>
                  </a:lnTo>
                  <a:lnTo>
                    <a:pt x="4" y="8"/>
                  </a:lnTo>
                  <a:lnTo>
                    <a:pt x="8" y="4"/>
                  </a:lnTo>
                  <a:lnTo>
                    <a:pt x="1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62B33"/>
            </a:solidFill>
            <a:ln w="0">
              <a:solidFill>
                <a:srgbClr val="162B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439"/>
            <p:cNvSpPr>
              <a:spLocks/>
            </p:cNvSpPr>
            <p:nvPr/>
          </p:nvSpPr>
          <p:spPr bwMode="auto">
            <a:xfrm>
              <a:off x="4393" y="1722"/>
              <a:ext cx="109" cy="653"/>
            </a:xfrm>
            <a:custGeom>
              <a:avLst/>
              <a:gdLst>
                <a:gd name="T0" fmla="*/ 109 w 109"/>
                <a:gd name="T1" fmla="*/ 0 h 653"/>
                <a:gd name="T2" fmla="*/ 38 w 109"/>
                <a:gd name="T3" fmla="*/ 191 h 653"/>
                <a:gd name="T4" fmla="*/ 109 w 109"/>
                <a:gd name="T5" fmla="*/ 653 h 653"/>
                <a:gd name="T6" fmla="*/ 47 w 109"/>
                <a:gd name="T7" fmla="*/ 653 h 653"/>
                <a:gd name="T8" fmla="*/ 0 w 109"/>
                <a:gd name="T9" fmla="*/ 189 h 653"/>
                <a:gd name="T10" fmla="*/ 109 w 109"/>
                <a:gd name="T1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653">
                  <a:moveTo>
                    <a:pt x="109" y="0"/>
                  </a:moveTo>
                  <a:lnTo>
                    <a:pt x="38" y="191"/>
                  </a:lnTo>
                  <a:lnTo>
                    <a:pt x="109" y="653"/>
                  </a:lnTo>
                  <a:lnTo>
                    <a:pt x="47" y="653"/>
                  </a:lnTo>
                  <a:lnTo>
                    <a:pt x="0" y="18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162B33"/>
            </a:solidFill>
            <a:ln w="0">
              <a:solidFill>
                <a:srgbClr val="162B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440"/>
            <p:cNvSpPr>
              <a:spLocks/>
            </p:cNvSpPr>
            <p:nvPr/>
          </p:nvSpPr>
          <p:spPr bwMode="auto">
            <a:xfrm>
              <a:off x="4382" y="1399"/>
              <a:ext cx="112" cy="19"/>
            </a:xfrm>
            <a:custGeom>
              <a:avLst/>
              <a:gdLst>
                <a:gd name="T0" fmla="*/ 13 w 112"/>
                <a:gd name="T1" fmla="*/ 0 h 19"/>
                <a:gd name="T2" fmla="*/ 112 w 112"/>
                <a:gd name="T3" fmla="*/ 19 h 19"/>
                <a:gd name="T4" fmla="*/ 6 w 112"/>
                <a:gd name="T5" fmla="*/ 19 h 19"/>
                <a:gd name="T6" fmla="*/ 0 w 112"/>
                <a:gd name="T7" fmla="*/ 4 h 19"/>
                <a:gd name="T8" fmla="*/ 13 w 11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9">
                  <a:moveTo>
                    <a:pt x="13" y="0"/>
                  </a:moveTo>
                  <a:lnTo>
                    <a:pt x="112" y="19"/>
                  </a:lnTo>
                  <a:lnTo>
                    <a:pt x="6" y="19"/>
                  </a:lnTo>
                  <a:lnTo>
                    <a:pt x="0" y="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4E0DF"/>
            </a:solidFill>
            <a:ln w="0">
              <a:solidFill>
                <a:srgbClr val="D4E0D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441"/>
            <p:cNvSpPr>
              <a:spLocks/>
            </p:cNvSpPr>
            <p:nvPr/>
          </p:nvSpPr>
          <p:spPr bwMode="auto">
            <a:xfrm>
              <a:off x="4511" y="1399"/>
              <a:ext cx="114" cy="19"/>
            </a:xfrm>
            <a:custGeom>
              <a:avLst/>
              <a:gdLst>
                <a:gd name="T0" fmla="*/ 99 w 114"/>
                <a:gd name="T1" fmla="*/ 0 h 19"/>
                <a:gd name="T2" fmla="*/ 114 w 114"/>
                <a:gd name="T3" fmla="*/ 4 h 19"/>
                <a:gd name="T4" fmla="*/ 109 w 114"/>
                <a:gd name="T5" fmla="*/ 19 h 19"/>
                <a:gd name="T6" fmla="*/ 0 w 114"/>
                <a:gd name="T7" fmla="*/ 19 h 19"/>
                <a:gd name="T8" fmla="*/ 99 w 114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9">
                  <a:moveTo>
                    <a:pt x="99" y="0"/>
                  </a:moveTo>
                  <a:lnTo>
                    <a:pt x="114" y="4"/>
                  </a:lnTo>
                  <a:lnTo>
                    <a:pt x="109" y="19"/>
                  </a:lnTo>
                  <a:lnTo>
                    <a:pt x="0" y="1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4E0DF"/>
            </a:solidFill>
            <a:ln w="0">
              <a:solidFill>
                <a:srgbClr val="D4E0D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442"/>
            <p:cNvSpPr>
              <a:spLocks/>
            </p:cNvSpPr>
            <p:nvPr/>
          </p:nvSpPr>
          <p:spPr bwMode="auto">
            <a:xfrm>
              <a:off x="4188" y="2328"/>
              <a:ext cx="626" cy="109"/>
            </a:xfrm>
            <a:custGeom>
              <a:avLst/>
              <a:gdLst>
                <a:gd name="T0" fmla="*/ 0 w 626"/>
                <a:gd name="T1" fmla="*/ 0 h 109"/>
                <a:gd name="T2" fmla="*/ 626 w 626"/>
                <a:gd name="T3" fmla="*/ 0 h 109"/>
                <a:gd name="T4" fmla="*/ 626 w 626"/>
                <a:gd name="T5" fmla="*/ 55 h 109"/>
                <a:gd name="T6" fmla="*/ 626 w 626"/>
                <a:gd name="T7" fmla="*/ 56 h 109"/>
                <a:gd name="T8" fmla="*/ 624 w 626"/>
                <a:gd name="T9" fmla="*/ 60 h 109"/>
                <a:gd name="T10" fmla="*/ 619 w 626"/>
                <a:gd name="T11" fmla="*/ 66 h 109"/>
                <a:gd name="T12" fmla="*/ 607 w 626"/>
                <a:gd name="T13" fmla="*/ 73 h 109"/>
                <a:gd name="T14" fmla="*/ 589 w 626"/>
                <a:gd name="T15" fmla="*/ 81 h 109"/>
                <a:gd name="T16" fmla="*/ 563 w 626"/>
                <a:gd name="T17" fmla="*/ 90 h 109"/>
                <a:gd name="T18" fmla="*/ 527 w 626"/>
                <a:gd name="T19" fmla="*/ 98 h 109"/>
                <a:gd name="T20" fmla="*/ 478 w 626"/>
                <a:gd name="T21" fmla="*/ 107 h 109"/>
                <a:gd name="T22" fmla="*/ 443 w 626"/>
                <a:gd name="T23" fmla="*/ 109 h 109"/>
                <a:gd name="T24" fmla="*/ 404 w 626"/>
                <a:gd name="T25" fmla="*/ 107 h 109"/>
                <a:gd name="T26" fmla="*/ 362 w 626"/>
                <a:gd name="T27" fmla="*/ 103 h 109"/>
                <a:gd name="T28" fmla="*/ 318 w 626"/>
                <a:gd name="T29" fmla="*/ 96 h 109"/>
                <a:gd name="T30" fmla="*/ 273 w 626"/>
                <a:gd name="T31" fmla="*/ 84 h 109"/>
                <a:gd name="T32" fmla="*/ 228 w 626"/>
                <a:gd name="T33" fmla="*/ 73 h 109"/>
                <a:gd name="T34" fmla="*/ 183 w 626"/>
                <a:gd name="T35" fmla="*/ 62 h 109"/>
                <a:gd name="T36" fmla="*/ 142 w 626"/>
                <a:gd name="T37" fmla="*/ 49 h 109"/>
                <a:gd name="T38" fmla="*/ 103 w 626"/>
                <a:gd name="T39" fmla="*/ 38 h 109"/>
                <a:gd name="T40" fmla="*/ 69 w 626"/>
                <a:gd name="T41" fmla="*/ 26 h 109"/>
                <a:gd name="T42" fmla="*/ 41 w 626"/>
                <a:gd name="T43" fmla="*/ 15 h 109"/>
                <a:gd name="T44" fmla="*/ 18 w 626"/>
                <a:gd name="T45" fmla="*/ 8 h 109"/>
                <a:gd name="T46" fmla="*/ 5 w 626"/>
                <a:gd name="T47" fmla="*/ 2 h 109"/>
                <a:gd name="T48" fmla="*/ 0 w 626"/>
                <a:gd name="T4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6" h="109">
                  <a:moveTo>
                    <a:pt x="0" y="0"/>
                  </a:moveTo>
                  <a:lnTo>
                    <a:pt x="626" y="0"/>
                  </a:lnTo>
                  <a:lnTo>
                    <a:pt x="626" y="55"/>
                  </a:lnTo>
                  <a:lnTo>
                    <a:pt x="626" y="56"/>
                  </a:lnTo>
                  <a:lnTo>
                    <a:pt x="624" y="60"/>
                  </a:lnTo>
                  <a:lnTo>
                    <a:pt x="619" y="66"/>
                  </a:lnTo>
                  <a:lnTo>
                    <a:pt x="607" y="73"/>
                  </a:lnTo>
                  <a:lnTo>
                    <a:pt x="589" y="81"/>
                  </a:lnTo>
                  <a:lnTo>
                    <a:pt x="563" y="90"/>
                  </a:lnTo>
                  <a:lnTo>
                    <a:pt x="527" y="98"/>
                  </a:lnTo>
                  <a:lnTo>
                    <a:pt x="478" y="107"/>
                  </a:lnTo>
                  <a:lnTo>
                    <a:pt x="443" y="109"/>
                  </a:lnTo>
                  <a:lnTo>
                    <a:pt x="404" y="107"/>
                  </a:lnTo>
                  <a:lnTo>
                    <a:pt x="362" y="103"/>
                  </a:lnTo>
                  <a:lnTo>
                    <a:pt x="318" y="96"/>
                  </a:lnTo>
                  <a:lnTo>
                    <a:pt x="273" y="84"/>
                  </a:lnTo>
                  <a:lnTo>
                    <a:pt x="228" y="73"/>
                  </a:lnTo>
                  <a:lnTo>
                    <a:pt x="183" y="62"/>
                  </a:lnTo>
                  <a:lnTo>
                    <a:pt x="142" y="49"/>
                  </a:lnTo>
                  <a:lnTo>
                    <a:pt x="103" y="38"/>
                  </a:lnTo>
                  <a:lnTo>
                    <a:pt x="69" y="26"/>
                  </a:lnTo>
                  <a:lnTo>
                    <a:pt x="41" y="15"/>
                  </a:lnTo>
                  <a:lnTo>
                    <a:pt x="18" y="8"/>
                  </a:lnTo>
                  <a:lnTo>
                    <a:pt x="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2B33"/>
            </a:solidFill>
            <a:ln w="0">
              <a:solidFill>
                <a:srgbClr val="162B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443"/>
            <p:cNvSpPr>
              <a:spLocks/>
            </p:cNvSpPr>
            <p:nvPr/>
          </p:nvSpPr>
          <p:spPr bwMode="auto">
            <a:xfrm>
              <a:off x="4345" y="2534"/>
              <a:ext cx="293" cy="329"/>
            </a:xfrm>
            <a:custGeom>
              <a:avLst/>
              <a:gdLst>
                <a:gd name="T0" fmla="*/ 0 w 293"/>
                <a:gd name="T1" fmla="*/ 0 h 329"/>
                <a:gd name="T2" fmla="*/ 4 w 293"/>
                <a:gd name="T3" fmla="*/ 4 h 329"/>
                <a:gd name="T4" fmla="*/ 13 w 293"/>
                <a:gd name="T5" fmla="*/ 11 h 329"/>
                <a:gd name="T6" fmla="*/ 28 w 293"/>
                <a:gd name="T7" fmla="*/ 24 h 329"/>
                <a:gd name="T8" fmla="*/ 47 w 293"/>
                <a:gd name="T9" fmla="*/ 43 h 329"/>
                <a:gd name="T10" fmla="*/ 71 w 293"/>
                <a:gd name="T11" fmla="*/ 64 h 329"/>
                <a:gd name="T12" fmla="*/ 95 w 293"/>
                <a:gd name="T13" fmla="*/ 88 h 329"/>
                <a:gd name="T14" fmla="*/ 121 w 293"/>
                <a:gd name="T15" fmla="*/ 112 h 329"/>
                <a:gd name="T16" fmla="*/ 149 w 293"/>
                <a:gd name="T17" fmla="*/ 140 h 329"/>
                <a:gd name="T18" fmla="*/ 177 w 293"/>
                <a:gd name="T19" fmla="*/ 168 h 329"/>
                <a:gd name="T20" fmla="*/ 204 w 293"/>
                <a:gd name="T21" fmla="*/ 195 h 329"/>
                <a:gd name="T22" fmla="*/ 228 w 293"/>
                <a:gd name="T23" fmla="*/ 223 h 329"/>
                <a:gd name="T24" fmla="*/ 250 w 293"/>
                <a:gd name="T25" fmla="*/ 249 h 329"/>
                <a:gd name="T26" fmla="*/ 269 w 293"/>
                <a:gd name="T27" fmla="*/ 271 h 329"/>
                <a:gd name="T28" fmla="*/ 284 w 293"/>
                <a:gd name="T29" fmla="*/ 294 h 329"/>
                <a:gd name="T30" fmla="*/ 291 w 293"/>
                <a:gd name="T31" fmla="*/ 310 h 329"/>
                <a:gd name="T32" fmla="*/ 293 w 293"/>
                <a:gd name="T33" fmla="*/ 324 h 329"/>
                <a:gd name="T34" fmla="*/ 291 w 293"/>
                <a:gd name="T35" fmla="*/ 329 h 329"/>
                <a:gd name="T36" fmla="*/ 282 w 293"/>
                <a:gd name="T37" fmla="*/ 327 h 329"/>
                <a:gd name="T38" fmla="*/ 271 w 293"/>
                <a:gd name="T39" fmla="*/ 320 h 329"/>
                <a:gd name="T40" fmla="*/ 254 w 293"/>
                <a:gd name="T41" fmla="*/ 307 h 329"/>
                <a:gd name="T42" fmla="*/ 235 w 293"/>
                <a:gd name="T43" fmla="*/ 288 h 329"/>
                <a:gd name="T44" fmla="*/ 215 w 293"/>
                <a:gd name="T45" fmla="*/ 266 h 329"/>
                <a:gd name="T46" fmla="*/ 192 w 293"/>
                <a:gd name="T47" fmla="*/ 241 h 329"/>
                <a:gd name="T48" fmla="*/ 170 w 293"/>
                <a:gd name="T49" fmla="*/ 213 h 329"/>
                <a:gd name="T50" fmla="*/ 146 w 293"/>
                <a:gd name="T51" fmla="*/ 183 h 329"/>
                <a:gd name="T52" fmla="*/ 121 w 293"/>
                <a:gd name="T53" fmla="*/ 155 h 329"/>
                <a:gd name="T54" fmla="*/ 97 w 293"/>
                <a:gd name="T55" fmla="*/ 125 h 329"/>
                <a:gd name="T56" fmla="*/ 75 w 293"/>
                <a:gd name="T57" fmla="*/ 97 h 329"/>
                <a:gd name="T58" fmla="*/ 56 w 293"/>
                <a:gd name="T59" fmla="*/ 71 h 329"/>
                <a:gd name="T60" fmla="*/ 37 w 293"/>
                <a:gd name="T61" fmla="*/ 49 h 329"/>
                <a:gd name="T62" fmla="*/ 22 w 293"/>
                <a:gd name="T63" fmla="*/ 28 h 329"/>
                <a:gd name="T64" fmla="*/ 11 w 293"/>
                <a:gd name="T65" fmla="*/ 13 h 329"/>
                <a:gd name="T66" fmla="*/ 4 w 293"/>
                <a:gd name="T67" fmla="*/ 4 h 329"/>
                <a:gd name="T68" fmla="*/ 0 w 293"/>
                <a:gd name="T6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3" h="329">
                  <a:moveTo>
                    <a:pt x="0" y="0"/>
                  </a:moveTo>
                  <a:lnTo>
                    <a:pt x="4" y="4"/>
                  </a:lnTo>
                  <a:lnTo>
                    <a:pt x="13" y="11"/>
                  </a:lnTo>
                  <a:lnTo>
                    <a:pt x="28" y="24"/>
                  </a:lnTo>
                  <a:lnTo>
                    <a:pt x="47" y="43"/>
                  </a:lnTo>
                  <a:lnTo>
                    <a:pt x="71" y="64"/>
                  </a:lnTo>
                  <a:lnTo>
                    <a:pt x="95" y="88"/>
                  </a:lnTo>
                  <a:lnTo>
                    <a:pt x="121" y="112"/>
                  </a:lnTo>
                  <a:lnTo>
                    <a:pt x="149" y="140"/>
                  </a:lnTo>
                  <a:lnTo>
                    <a:pt x="177" y="168"/>
                  </a:lnTo>
                  <a:lnTo>
                    <a:pt x="204" y="195"/>
                  </a:lnTo>
                  <a:lnTo>
                    <a:pt x="228" y="223"/>
                  </a:lnTo>
                  <a:lnTo>
                    <a:pt x="250" y="249"/>
                  </a:lnTo>
                  <a:lnTo>
                    <a:pt x="269" y="271"/>
                  </a:lnTo>
                  <a:lnTo>
                    <a:pt x="284" y="294"/>
                  </a:lnTo>
                  <a:lnTo>
                    <a:pt x="291" y="310"/>
                  </a:lnTo>
                  <a:lnTo>
                    <a:pt x="293" y="324"/>
                  </a:lnTo>
                  <a:lnTo>
                    <a:pt x="291" y="329"/>
                  </a:lnTo>
                  <a:lnTo>
                    <a:pt x="282" y="327"/>
                  </a:lnTo>
                  <a:lnTo>
                    <a:pt x="271" y="320"/>
                  </a:lnTo>
                  <a:lnTo>
                    <a:pt x="254" y="307"/>
                  </a:lnTo>
                  <a:lnTo>
                    <a:pt x="235" y="288"/>
                  </a:lnTo>
                  <a:lnTo>
                    <a:pt x="215" y="266"/>
                  </a:lnTo>
                  <a:lnTo>
                    <a:pt x="192" y="241"/>
                  </a:lnTo>
                  <a:lnTo>
                    <a:pt x="170" y="213"/>
                  </a:lnTo>
                  <a:lnTo>
                    <a:pt x="146" y="183"/>
                  </a:lnTo>
                  <a:lnTo>
                    <a:pt x="121" y="155"/>
                  </a:lnTo>
                  <a:lnTo>
                    <a:pt x="97" y="125"/>
                  </a:lnTo>
                  <a:lnTo>
                    <a:pt x="75" y="97"/>
                  </a:lnTo>
                  <a:lnTo>
                    <a:pt x="56" y="71"/>
                  </a:lnTo>
                  <a:lnTo>
                    <a:pt x="37" y="49"/>
                  </a:lnTo>
                  <a:lnTo>
                    <a:pt x="22" y="28"/>
                  </a:lnTo>
                  <a:lnTo>
                    <a:pt x="11" y="13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2B33"/>
            </a:solidFill>
            <a:ln w="0">
              <a:solidFill>
                <a:srgbClr val="162B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444"/>
            <p:cNvSpPr>
              <a:spLocks/>
            </p:cNvSpPr>
            <p:nvPr/>
          </p:nvSpPr>
          <p:spPr bwMode="auto">
            <a:xfrm>
              <a:off x="4332" y="3785"/>
              <a:ext cx="93" cy="67"/>
            </a:xfrm>
            <a:custGeom>
              <a:avLst/>
              <a:gdLst>
                <a:gd name="T0" fmla="*/ 0 w 93"/>
                <a:gd name="T1" fmla="*/ 0 h 67"/>
                <a:gd name="T2" fmla="*/ 20 w 93"/>
                <a:gd name="T3" fmla="*/ 13 h 67"/>
                <a:gd name="T4" fmla="*/ 46 w 93"/>
                <a:gd name="T5" fmla="*/ 19 h 67"/>
                <a:gd name="T6" fmla="*/ 73 w 93"/>
                <a:gd name="T7" fmla="*/ 13 h 67"/>
                <a:gd name="T8" fmla="*/ 93 w 93"/>
                <a:gd name="T9" fmla="*/ 0 h 67"/>
                <a:gd name="T10" fmla="*/ 78 w 93"/>
                <a:gd name="T11" fmla="*/ 47 h 67"/>
                <a:gd name="T12" fmla="*/ 69 w 93"/>
                <a:gd name="T13" fmla="*/ 60 h 67"/>
                <a:gd name="T14" fmla="*/ 54 w 93"/>
                <a:gd name="T15" fmla="*/ 67 h 67"/>
                <a:gd name="T16" fmla="*/ 39 w 93"/>
                <a:gd name="T17" fmla="*/ 67 h 67"/>
                <a:gd name="T18" fmla="*/ 24 w 93"/>
                <a:gd name="T19" fmla="*/ 60 h 67"/>
                <a:gd name="T20" fmla="*/ 15 w 93"/>
                <a:gd name="T21" fmla="*/ 47 h 67"/>
                <a:gd name="T22" fmla="*/ 0 w 93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67">
                  <a:moveTo>
                    <a:pt x="0" y="0"/>
                  </a:moveTo>
                  <a:lnTo>
                    <a:pt x="20" y="13"/>
                  </a:lnTo>
                  <a:lnTo>
                    <a:pt x="46" y="19"/>
                  </a:lnTo>
                  <a:lnTo>
                    <a:pt x="73" y="13"/>
                  </a:lnTo>
                  <a:lnTo>
                    <a:pt x="93" y="0"/>
                  </a:lnTo>
                  <a:lnTo>
                    <a:pt x="78" y="47"/>
                  </a:lnTo>
                  <a:lnTo>
                    <a:pt x="69" y="60"/>
                  </a:lnTo>
                  <a:lnTo>
                    <a:pt x="54" y="67"/>
                  </a:lnTo>
                  <a:lnTo>
                    <a:pt x="39" y="67"/>
                  </a:lnTo>
                  <a:lnTo>
                    <a:pt x="24" y="60"/>
                  </a:lnTo>
                  <a:lnTo>
                    <a:pt x="15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2B33"/>
            </a:solidFill>
            <a:ln w="0">
              <a:solidFill>
                <a:srgbClr val="162B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445"/>
            <p:cNvSpPr>
              <a:spLocks/>
            </p:cNvSpPr>
            <p:nvPr/>
          </p:nvSpPr>
          <p:spPr bwMode="auto">
            <a:xfrm>
              <a:off x="4319" y="2983"/>
              <a:ext cx="132" cy="54"/>
            </a:xfrm>
            <a:custGeom>
              <a:avLst/>
              <a:gdLst>
                <a:gd name="T0" fmla="*/ 0 w 132"/>
                <a:gd name="T1" fmla="*/ 0 h 54"/>
                <a:gd name="T2" fmla="*/ 119 w 132"/>
                <a:gd name="T3" fmla="*/ 0 h 54"/>
                <a:gd name="T4" fmla="*/ 123 w 132"/>
                <a:gd name="T5" fmla="*/ 9 h 54"/>
                <a:gd name="T6" fmla="*/ 127 w 132"/>
                <a:gd name="T7" fmla="*/ 20 h 54"/>
                <a:gd name="T8" fmla="*/ 132 w 132"/>
                <a:gd name="T9" fmla="*/ 54 h 54"/>
                <a:gd name="T10" fmla="*/ 114 w 132"/>
                <a:gd name="T11" fmla="*/ 48 h 54"/>
                <a:gd name="T12" fmla="*/ 93 w 132"/>
                <a:gd name="T13" fmla="*/ 43 h 54"/>
                <a:gd name="T14" fmla="*/ 71 w 132"/>
                <a:gd name="T15" fmla="*/ 34 h 54"/>
                <a:gd name="T16" fmla="*/ 50 w 132"/>
                <a:gd name="T17" fmla="*/ 24 h 54"/>
                <a:gd name="T18" fmla="*/ 30 w 132"/>
                <a:gd name="T19" fmla="*/ 15 h 54"/>
                <a:gd name="T20" fmla="*/ 15 w 132"/>
                <a:gd name="T21" fmla="*/ 7 h 54"/>
                <a:gd name="T22" fmla="*/ 3 w 132"/>
                <a:gd name="T23" fmla="*/ 2 h 54"/>
                <a:gd name="T24" fmla="*/ 0 w 132"/>
                <a:gd name="T25" fmla="*/ 0 h 54"/>
                <a:gd name="T26" fmla="*/ 0 w 132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54">
                  <a:moveTo>
                    <a:pt x="0" y="0"/>
                  </a:moveTo>
                  <a:lnTo>
                    <a:pt x="119" y="0"/>
                  </a:lnTo>
                  <a:lnTo>
                    <a:pt x="123" y="9"/>
                  </a:lnTo>
                  <a:lnTo>
                    <a:pt x="127" y="20"/>
                  </a:lnTo>
                  <a:lnTo>
                    <a:pt x="132" y="54"/>
                  </a:lnTo>
                  <a:lnTo>
                    <a:pt x="114" y="48"/>
                  </a:lnTo>
                  <a:lnTo>
                    <a:pt x="93" y="43"/>
                  </a:lnTo>
                  <a:lnTo>
                    <a:pt x="71" y="34"/>
                  </a:lnTo>
                  <a:lnTo>
                    <a:pt x="50" y="24"/>
                  </a:lnTo>
                  <a:lnTo>
                    <a:pt x="30" y="15"/>
                  </a:lnTo>
                  <a:lnTo>
                    <a:pt x="15" y="7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9A78"/>
            </a:solidFill>
            <a:ln w="0">
              <a:solidFill>
                <a:srgbClr val="EB9A7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446"/>
            <p:cNvSpPr>
              <a:spLocks/>
            </p:cNvSpPr>
            <p:nvPr/>
          </p:nvSpPr>
          <p:spPr bwMode="auto">
            <a:xfrm>
              <a:off x="4698" y="941"/>
              <a:ext cx="82" cy="250"/>
            </a:xfrm>
            <a:custGeom>
              <a:avLst/>
              <a:gdLst>
                <a:gd name="T0" fmla="*/ 82 w 82"/>
                <a:gd name="T1" fmla="*/ 0 h 250"/>
                <a:gd name="T2" fmla="*/ 77 w 82"/>
                <a:gd name="T3" fmla="*/ 28 h 250"/>
                <a:gd name="T4" fmla="*/ 71 w 82"/>
                <a:gd name="T5" fmla="*/ 60 h 250"/>
                <a:gd name="T6" fmla="*/ 62 w 82"/>
                <a:gd name="T7" fmla="*/ 93 h 250"/>
                <a:gd name="T8" fmla="*/ 51 w 82"/>
                <a:gd name="T9" fmla="*/ 127 h 250"/>
                <a:gd name="T10" fmla="*/ 39 w 82"/>
                <a:gd name="T11" fmla="*/ 161 h 250"/>
                <a:gd name="T12" fmla="*/ 28 w 82"/>
                <a:gd name="T13" fmla="*/ 190 h 250"/>
                <a:gd name="T14" fmla="*/ 19 w 82"/>
                <a:gd name="T15" fmla="*/ 217 h 250"/>
                <a:gd name="T16" fmla="*/ 11 w 82"/>
                <a:gd name="T17" fmla="*/ 237 h 250"/>
                <a:gd name="T18" fmla="*/ 6 w 82"/>
                <a:gd name="T19" fmla="*/ 250 h 250"/>
                <a:gd name="T20" fmla="*/ 8 w 82"/>
                <a:gd name="T21" fmla="*/ 218 h 250"/>
                <a:gd name="T22" fmla="*/ 6 w 82"/>
                <a:gd name="T23" fmla="*/ 192 h 250"/>
                <a:gd name="T24" fmla="*/ 0 w 82"/>
                <a:gd name="T25" fmla="*/ 170 h 250"/>
                <a:gd name="T26" fmla="*/ 26 w 82"/>
                <a:gd name="T27" fmla="*/ 134 h 250"/>
                <a:gd name="T28" fmla="*/ 49 w 82"/>
                <a:gd name="T29" fmla="*/ 93 h 250"/>
                <a:gd name="T30" fmla="*/ 68 w 82"/>
                <a:gd name="T31" fmla="*/ 48 h 250"/>
                <a:gd name="T32" fmla="*/ 82 w 82"/>
                <a:gd name="T3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250">
                  <a:moveTo>
                    <a:pt x="82" y="0"/>
                  </a:moveTo>
                  <a:lnTo>
                    <a:pt x="77" y="28"/>
                  </a:lnTo>
                  <a:lnTo>
                    <a:pt x="71" y="60"/>
                  </a:lnTo>
                  <a:lnTo>
                    <a:pt x="62" y="93"/>
                  </a:lnTo>
                  <a:lnTo>
                    <a:pt x="51" y="127"/>
                  </a:lnTo>
                  <a:lnTo>
                    <a:pt x="39" y="161"/>
                  </a:lnTo>
                  <a:lnTo>
                    <a:pt x="28" y="190"/>
                  </a:lnTo>
                  <a:lnTo>
                    <a:pt x="19" y="217"/>
                  </a:lnTo>
                  <a:lnTo>
                    <a:pt x="11" y="237"/>
                  </a:lnTo>
                  <a:lnTo>
                    <a:pt x="6" y="250"/>
                  </a:lnTo>
                  <a:lnTo>
                    <a:pt x="8" y="218"/>
                  </a:lnTo>
                  <a:lnTo>
                    <a:pt x="6" y="192"/>
                  </a:lnTo>
                  <a:lnTo>
                    <a:pt x="0" y="170"/>
                  </a:lnTo>
                  <a:lnTo>
                    <a:pt x="26" y="134"/>
                  </a:lnTo>
                  <a:lnTo>
                    <a:pt x="49" y="93"/>
                  </a:lnTo>
                  <a:lnTo>
                    <a:pt x="68" y="4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D0000"/>
            </a:solidFill>
            <a:ln w="0">
              <a:solidFill>
                <a:srgbClr val="3D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447"/>
            <p:cNvSpPr>
              <a:spLocks/>
            </p:cNvSpPr>
            <p:nvPr/>
          </p:nvSpPr>
          <p:spPr bwMode="auto">
            <a:xfrm>
              <a:off x="4225" y="941"/>
              <a:ext cx="81" cy="250"/>
            </a:xfrm>
            <a:custGeom>
              <a:avLst/>
              <a:gdLst>
                <a:gd name="T0" fmla="*/ 0 w 81"/>
                <a:gd name="T1" fmla="*/ 0 h 250"/>
                <a:gd name="T2" fmla="*/ 13 w 81"/>
                <a:gd name="T3" fmla="*/ 48 h 250"/>
                <a:gd name="T4" fmla="*/ 32 w 81"/>
                <a:gd name="T5" fmla="*/ 93 h 250"/>
                <a:gd name="T6" fmla="*/ 54 w 81"/>
                <a:gd name="T7" fmla="*/ 134 h 250"/>
                <a:gd name="T8" fmla="*/ 81 w 81"/>
                <a:gd name="T9" fmla="*/ 170 h 250"/>
                <a:gd name="T10" fmla="*/ 75 w 81"/>
                <a:gd name="T11" fmla="*/ 192 h 250"/>
                <a:gd name="T12" fmla="*/ 73 w 81"/>
                <a:gd name="T13" fmla="*/ 218 h 250"/>
                <a:gd name="T14" fmla="*/ 75 w 81"/>
                <a:gd name="T15" fmla="*/ 250 h 250"/>
                <a:gd name="T16" fmla="*/ 71 w 81"/>
                <a:gd name="T17" fmla="*/ 237 h 250"/>
                <a:gd name="T18" fmla="*/ 62 w 81"/>
                <a:gd name="T19" fmla="*/ 217 h 250"/>
                <a:gd name="T20" fmla="*/ 53 w 81"/>
                <a:gd name="T21" fmla="*/ 190 h 250"/>
                <a:gd name="T22" fmla="*/ 41 w 81"/>
                <a:gd name="T23" fmla="*/ 161 h 250"/>
                <a:gd name="T24" fmla="*/ 30 w 81"/>
                <a:gd name="T25" fmla="*/ 127 h 250"/>
                <a:gd name="T26" fmla="*/ 21 w 81"/>
                <a:gd name="T27" fmla="*/ 93 h 250"/>
                <a:gd name="T28" fmla="*/ 11 w 81"/>
                <a:gd name="T29" fmla="*/ 60 h 250"/>
                <a:gd name="T30" fmla="*/ 4 w 81"/>
                <a:gd name="T31" fmla="*/ 28 h 250"/>
                <a:gd name="T32" fmla="*/ 0 w 81"/>
                <a:gd name="T3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250">
                  <a:moveTo>
                    <a:pt x="0" y="0"/>
                  </a:moveTo>
                  <a:lnTo>
                    <a:pt x="13" y="48"/>
                  </a:lnTo>
                  <a:lnTo>
                    <a:pt x="32" y="93"/>
                  </a:lnTo>
                  <a:lnTo>
                    <a:pt x="54" y="134"/>
                  </a:lnTo>
                  <a:lnTo>
                    <a:pt x="81" y="170"/>
                  </a:lnTo>
                  <a:lnTo>
                    <a:pt x="75" y="192"/>
                  </a:lnTo>
                  <a:lnTo>
                    <a:pt x="73" y="218"/>
                  </a:lnTo>
                  <a:lnTo>
                    <a:pt x="75" y="250"/>
                  </a:lnTo>
                  <a:lnTo>
                    <a:pt x="71" y="237"/>
                  </a:lnTo>
                  <a:lnTo>
                    <a:pt x="62" y="217"/>
                  </a:lnTo>
                  <a:lnTo>
                    <a:pt x="53" y="190"/>
                  </a:lnTo>
                  <a:lnTo>
                    <a:pt x="41" y="161"/>
                  </a:lnTo>
                  <a:lnTo>
                    <a:pt x="30" y="127"/>
                  </a:lnTo>
                  <a:lnTo>
                    <a:pt x="21" y="93"/>
                  </a:lnTo>
                  <a:lnTo>
                    <a:pt x="11" y="60"/>
                  </a:lnTo>
                  <a:lnTo>
                    <a:pt x="4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0000"/>
            </a:solidFill>
            <a:ln w="0">
              <a:solidFill>
                <a:srgbClr val="3D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448"/>
            <p:cNvSpPr>
              <a:spLocks noEditPoints="1"/>
            </p:cNvSpPr>
            <p:nvPr/>
          </p:nvSpPr>
          <p:spPr bwMode="auto">
            <a:xfrm>
              <a:off x="4195" y="555"/>
              <a:ext cx="352" cy="245"/>
            </a:xfrm>
            <a:custGeom>
              <a:avLst/>
              <a:gdLst>
                <a:gd name="T0" fmla="*/ 36 w 352"/>
                <a:gd name="T1" fmla="*/ 230 h 245"/>
                <a:gd name="T2" fmla="*/ 28 w 352"/>
                <a:gd name="T3" fmla="*/ 234 h 245"/>
                <a:gd name="T4" fmla="*/ 0 w 352"/>
                <a:gd name="T5" fmla="*/ 245 h 245"/>
                <a:gd name="T6" fmla="*/ 36 w 352"/>
                <a:gd name="T7" fmla="*/ 230 h 245"/>
                <a:gd name="T8" fmla="*/ 352 w 352"/>
                <a:gd name="T9" fmla="*/ 0 h 245"/>
                <a:gd name="T10" fmla="*/ 346 w 352"/>
                <a:gd name="T11" fmla="*/ 15 h 245"/>
                <a:gd name="T12" fmla="*/ 331 w 352"/>
                <a:gd name="T13" fmla="*/ 34 h 245"/>
                <a:gd name="T14" fmla="*/ 309 w 352"/>
                <a:gd name="T15" fmla="*/ 57 h 245"/>
                <a:gd name="T16" fmla="*/ 281 w 352"/>
                <a:gd name="T17" fmla="*/ 83 h 245"/>
                <a:gd name="T18" fmla="*/ 245 w 352"/>
                <a:gd name="T19" fmla="*/ 111 h 245"/>
                <a:gd name="T20" fmla="*/ 206 w 352"/>
                <a:gd name="T21" fmla="*/ 141 h 245"/>
                <a:gd name="T22" fmla="*/ 159 w 352"/>
                <a:gd name="T23" fmla="*/ 169 h 245"/>
                <a:gd name="T24" fmla="*/ 111 w 352"/>
                <a:gd name="T25" fmla="*/ 197 h 245"/>
                <a:gd name="T26" fmla="*/ 56 w 352"/>
                <a:gd name="T27" fmla="*/ 223 h 245"/>
                <a:gd name="T28" fmla="*/ 36 w 352"/>
                <a:gd name="T29" fmla="*/ 230 h 245"/>
                <a:gd name="T30" fmla="*/ 58 w 352"/>
                <a:gd name="T31" fmla="*/ 219 h 245"/>
                <a:gd name="T32" fmla="*/ 90 w 352"/>
                <a:gd name="T33" fmla="*/ 202 h 245"/>
                <a:gd name="T34" fmla="*/ 124 w 352"/>
                <a:gd name="T35" fmla="*/ 180 h 245"/>
                <a:gd name="T36" fmla="*/ 155 w 352"/>
                <a:gd name="T37" fmla="*/ 158 h 245"/>
                <a:gd name="T38" fmla="*/ 189 w 352"/>
                <a:gd name="T39" fmla="*/ 133 h 245"/>
                <a:gd name="T40" fmla="*/ 221 w 352"/>
                <a:gd name="T41" fmla="*/ 109 h 245"/>
                <a:gd name="T42" fmla="*/ 251 w 352"/>
                <a:gd name="T43" fmla="*/ 85 h 245"/>
                <a:gd name="T44" fmla="*/ 279 w 352"/>
                <a:gd name="T45" fmla="*/ 62 h 245"/>
                <a:gd name="T46" fmla="*/ 303 w 352"/>
                <a:gd name="T47" fmla="*/ 42 h 245"/>
                <a:gd name="T48" fmla="*/ 324 w 352"/>
                <a:gd name="T49" fmla="*/ 25 h 245"/>
                <a:gd name="T50" fmla="*/ 339 w 352"/>
                <a:gd name="T51" fmla="*/ 12 h 245"/>
                <a:gd name="T52" fmla="*/ 348 w 352"/>
                <a:gd name="T53" fmla="*/ 2 h 245"/>
                <a:gd name="T54" fmla="*/ 352 w 352"/>
                <a:gd name="T5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2" h="245">
                  <a:moveTo>
                    <a:pt x="36" y="230"/>
                  </a:moveTo>
                  <a:lnTo>
                    <a:pt x="28" y="234"/>
                  </a:lnTo>
                  <a:lnTo>
                    <a:pt x="0" y="245"/>
                  </a:lnTo>
                  <a:lnTo>
                    <a:pt x="36" y="230"/>
                  </a:lnTo>
                  <a:close/>
                  <a:moveTo>
                    <a:pt x="352" y="0"/>
                  </a:moveTo>
                  <a:lnTo>
                    <a:pt x="346" y="15"/>
                  </a:lnTo>
                  <a:lnTo>
                    <a:pt x="331" y="34"/>
                  </a:lnTo>
                  <a:lnTo>
                    <a:pt x="309" y="57"/>
                  </a:lnTo>
                  <a:lnTo>
                    <a:pt x="281" y="83"/>
                  </a:lnTo>
                  <a:lnTo>
                    <a:pt x="245" y="111"/>
                  </a:lnTo>
                  <a:lnTo>
                    <a:pt x="206" y="141"/>
                  </a:lnTo>
                  <a:lnTo>
                    <a:pt x="159" y="169"/>
                  </a:lnTo>
                  <a:lnTo>
                    <a:pt x="111" y="197"/>
                  </a:lnTo>
                  <a:lnTo>
                    <a:pt x="56" y="223"/>
                  </a:lnTo>
                  <a:lnTo>
                    <a:pt x="36" y="230"/>
                  </a:lnTo>
                  <a:lnTo>
                    <a:pt x="58" y="219"/>
                  </a:lnTo>
                  <a:lnTo>
                    <a:pt x="90" y="202"/>
                  </a:lnTo>
                  <a:lnTo>
                    <a:pt x="124" y="180"/>
                  </a:lnTo>
                  <a:lnTo>
                    <a:pt x="155" y="158"/>
                  </a:lnTo>
                  <a:lnTo>
                    <a:pt x="189" y="133"/>
                  </a:lnTo>
                  <a:lnTo>
                    <a:pt x="221" y="109"/>
                  </a:lnTo>
                  <a:lnTo>
                    <a:pt x="251" y="85"/>
                  </a:lnTo>
                  <a:lnTo>
                    <a:pt x="279" y="62"/>
                  </a:lnTo>
                  <a:lnTo>
                    <a:pt x="303" y="42"/>
                  </a:lnTo>
                  <a:lnTo>
                    <a:pt x="324" y="25"/>
                  </a:lnTo>
                  <a:lnTo>
                    <a:pt x="339" y="12"/>
                  </a:lnTo>
                  <a:lnTo>
                    <a:pt x="348" y="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3D0000"/>
            </a:solidFill>
            <a:ln w="0">
              <a:solidFill>
                <a:srgbClr val="3D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449"/>
            <p:cNvSpPr>
              <a:spLocks noEditPoints="1"/>
            </p:cNvSpPr>
            <p:nvPr/>
          </p:nvSpPr>
          <p:spPr bwMode="auto">
            <a:xfrm>
              <a:off x="4220" y="604"/>
              <a:ext cx="211" cy="109"/>
            </a:xfrm>
            <a:custGeom>
              <a:avLst/>
              <a:gdLst>
                <a:gd name="T0" fmla="*/ 185 w 211"/>
                <a:gd name="T1" fmla="*/ 21 h 109"/>
                <a:gd name="T2" fmla="*/ 183 w 211"/>
                <a:gd name="T3" fmla="*/ 22 h 109"/>
                <a:gd name="T4" fmla="*/ 164 w 211"/>
                <a:gd name="T5" fmla="*/ 37 h 109"/>
                <a:gd name="T6" fmla="*/ 142 w 211"/>
                <a:gd name="T7" fmla="*/ 52 h 109"/>
                <a:gd name="T8" fmla="*/ 117 w 211"/>
                <a:gd name="T9" fmla="*/ 69 h 109"/>
                <a:gd name="T10" fmla="*/ 91 w 211"/>
                <a:gd name="T11" fmla="*/ 82 h 109"/>
                <a:gd name="T12" fmla="*/ 65 w 211"/>
                <a:gd name="T13" fmla="*/ 95 h 109"/>
                <a:gd name="T14" fmla="*/ 41 w 211"/>
                <a:gd name="T15" fmla="*/ 105 h 109"/>
                <a:gd name="T16" fmla="*/ 16 w 211"/>
                <a:gd name="T17" fmla="*/ 109 h 109"/>
                <a:gd name="T18" fmla="*/ 3 w 211"/>
                <a:gd name="T19" fmla="*/ 109 h 109"/>
                <a:gd name="T20" fmla="*/ 0 w 211"/>
                <a:gd name="T21" fmla="*/ 107 h 109"/>
                <a:gd name="T22" fmla="*/ 5 w 211"/>
                <a:gd name="T23" fmla="*/ 105 h 109"/>
                <a:gd name="T24" fmla="*/ 16 w 211"/>
                <a:gd name="T25" fmla="*/ 99 h 109"/>
                <a:gd name="T26" fmla="*/ 35 w 211"/>
                <a:gd name="T27" fmla="*/ 94 h 109"/>
                <a:gd name="T28" fmla="*/ 56 w 211"/>
                <a:gd name="T29" fmla="*/ 84 h 109"/>
                <a:gd name="T30" fmla="*/ 82 w 211"/>
                <a:gd name="T31" fmla="*/ 75 h 109"/>
                <a:gd name="T32" fmla="*/ 108 w 211"/>
                <a:gd name="T33" fmla="*/ 64 h 109"/>
                <a:gd name="T34" fmla="*/ 136 w 211"/>
                <a:gd name="T35" fmla="*/ 51 h 109"/>
                <a:gd name="T36" fmla="*/ 162 w 211"/>
                <a:gd name="T37" fmla="*/ 36 h 109"/>
                <a:gd name="T38" fmla="*/ 185 w 211"/>
                <a:gd name="T39" fmla="*/ 21 h 109"/>
                <a:gd name="T40" fmla="*/ 203 w 211"/>
                <a:gd name="T41" fmla="*/ 6 h 109"/>
                <a:gd name="T42" fmla="*/ 188 w 211"/>
                <a:gd name="T43" fmla="*/ 19 h 109"/>
                <a:gd name="T44" fmla="*/ 185 w 211"/>
                <a:gd name="T45" fmla="*/ 21 h 109"/>
                <a:gd name="T46" fmla="*/ 198 w 211"/>
                <a:gd name="T47" fmla="*/ 11 h 109"/>
                <a:gd name="T48" fmla="*/ 203 w 211"/>
                <a:gd name="T49" fmla="*/ 6 h 109"/>
                <a:gd name="T50" fmla="*/ 211 w 211"/>
                <a:gd name="T51" fmla="*/ 0 h 109"/>
                <a:gd name="T52" fmla="*/ 207 w 211"/>
                <a:gd name="T53" fmla="*/ 4 h 109"/>
                <a:gd name="T54" fmla="*/ 203 w 211"/>
                <a:gd name="T55" fmla="*/ 6 h 109"/>
                <a:gd name="T56" fmla="*/ 211 w 211"/>
                <a:gd name="T5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1" h="109">
                  <a:moveTo>
                    <a:pt x="185" y="21"/>
                  </a:moveTo>
                  <a:lnTo>
                    <a:pt x="183" y="22"/>
                  </a:lnTo>
                  <a:lnTo>
                    <a:pt x="164" y="37"/>
                  </a:lnTo>
                  <a:lnTo>
                    <a:pt x="142" y="52"/>
                  </a:lnTo>
                  <a:lnTo>
                    <a:pt x="117" y="69"/>
                  </a:lnTo>
                  <a:lnTo>
                    <a:pt x="91" y="82"/>
                  </a:lnTo>
                  <a:lnTo>
                    <a:pt x="65" y="95"/>
                  </a:lnTo>
                  <a:lnTo>
                    <a:pt x="41" y="105"/>
                  </a:lnTo>
                  <a:lnTo>
                    <a:pt x="16" y="109"/>
                  </a:lnTo>
                  <a:lnTo>
                    <a:pt x="3" y="109"/>
                  </a:lnTo>
                  <a:lnTo>
                    <a:pt x="0" y="107"/>
                  </a:lnTo>
                  <a:lnTo>
                    <a:pt x="5" y="105"/>
                  </a:lnTo>
                  <a:lnTo>
                    <a:pt x="16" y="99"/>
                  </a:lnTo>
                  <a:lnTo>
                    <a:pt x="35" y="94"/>
                  </a:lnTo>
                  <a:lnTo>
                    <a:pt x="56" y="84"/>
                  </a:lnTo>
                  <a:lnTo>
                    <a:pt x="82" y="75"/>
                  </a:lnTo>
                  <a:lnTo>
                    <a:pt x="108" y="64"/>
                  </a:lnTo>
                  <a:lnTo>
                    <a:pt x="136" y="51"/>
                  </a:lnTo>
                  <a:lnTo>
                    <a:pt x="162" y="36"/>
                  </a:lnTo>
                  <a:lnTo>
                    <a:pt x="185" y="21"/>
                  </a:lnTo>
                  <a:close/>
                  <a:moveTo>
                    <a:pt x="203" y="6"/>
                  </a:moveTo>
                  <a:lnTo>
                    <a:pt x="188" y="19"/>
                  </a:lnTo>
                  <a:lnTo>
                    <a:pt x="185" y="21"/>
                  </a:lnTo>
                  <a:lnTo>
                    <a:pt x="198" y="11"/>
                  </a:lnTo>
                  <a:lnTo>
                    <a:pt x="203" y="6"/>
                  </a:lnTo>
                  <a:close/>
                  <a:moveTo>
                    <a:pt x="211" y="0"/>
                  </a:moveTo>
                  <a:lnTo>
                    <a:pt x="207" y="4"/>
                  </a:lnTo>
                  <a:lnTo>
                    <a:pt x="203" y="6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3D0000"/>
            </a:solidFill>
            <a:ln w="0">
              <a:solidFill>
                <a:srgbClr val="3D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450"/>
            <p:cNvSpPr>
              <a:spLocks/>
            </p:cNvSpPr>
            <p:nvPr/>
          </p:nvSpPr>
          <p:spPr bwMode="auto">
            <a:xfrm>
              <a:off x="3490" y="1388"/>
              <a:ext cx="838" cy="478"/>
            </a:xfrm>
            <a:custGeom>
              <a:avLst/>
              <a:gdLst>
                <a:gd name="T0" fmla="*/ 737 w 838"/>
                <a:gd name="T1" fmla="*/ 0 h 478"/>
                <a:gd name="T2" fmla="*/ 838 w 838"/>
                <a:gd name="T3" fmla="*/ 112 h 478"/>
                <a:gd name="T4" fmla="*/ 836 w 838"/>
                <a:gd name="T5" fmla="*/ 116 h 478"/>
                <a:gd name="T6" fmla="*/ 829 w 838"/>
                <a:gd name="T7" fmla="*/ 127 h 478"/>
                <a:gd name="T8" fmla="*/ 816 w 838"/>
                <a:gd name="T9" fmla="*/ 142 h 478"/>
                <a:gd name="T10" fmla="*/ 799 w 838"/>
                <a:gd name="T11" fmla="*/ 164 h 478"/>
                <a:gd name="T12" fmla="*/ 778 w 838"/>
                <a:gd name="T13" fmla="*/ 190 h 478"/>
                <a:gd name="T14" fmla="*/ 756 w 838"/>
                <a:gd name="T15" fmla="*/ 218 h 478"/>
                <a:gd name="T16" fmla="*/ 730 w 838"/>
                <a:gd name="T17" fmla="*/ 248 h 478"/>
                <a:gd name="T18" fmla="*/ 702 w 838"/>
                <a:gd name="T19" fmla="*/ 282 h 478"/>
                <a:gd name="T20" fmla="*/ 672 w 838"/>
                <a:gd name="T21" fmla="*/ 314 h 478"/>
                <a:gd name="T22" fmla="*/ 640 w 838"/>
                <a:gd name="T23" fmla="*/ 346 h 478"/>
                <a:gd name="T24" fmla="*/ 608 w 838"/>
                <a:gd name="T25" fmla="*/ 377 h 478"/>
                <a:gd name="T26" fmla="*/ 576 w 838"/>
                <a:gd name="T27" fmla="*/ 405 h 478"/>
                <a:gd name="T28" fmla="*/ 544 w 838"/>
                <a:gd name="T29" fmla="*/ 430 h 478"/>
                <a:gd name="T30" fmla="*/ 515 w 838"/>
                <a:gd name="T31" fmla="*/ 450 h 478"/>
                <a:gd name="T32" fmla="*/ 485 w 838"/>
                <a:gd name="T33" fmla="*/ 465 h 478"/>
                <a:gd name="T34" fmla="*/ 457 w 838"/>
                <a:gd name="T35" fmla="*/ 477 h 478"/>
                <a:gd name="T36" fmla="*/ 432 w 838"/>
                <a:gd name="T37" fmla="*/ 478 h 478"/>
                <a:gd name="T38" fmla="*/ 432 w 838"/>
                <a:gd name="T39" fmla="*/ 478 h 478"/>
                <a:gd name="T40" fmla="*/ 432 w 838"/>
                <a:gd name="T41" fmla="*/ 478 h 478"/>
                <a:gd name="T42" fmla="*/ 406 w 838"/>
                <a:gd name="T43" fmla="*/ 478 h 478"/>
                <a:gd name="T44" fmla="*/ 378 w 838"/>
                <a:gd name="T45" fmla="*/ 471 h 478"/>
                <a:gd name="T46" fmla="*/ 348 w 838"/>
                <a:gd name="T47" fmla="*/ 456 h 478"/>
                <a:gd name="T48" fmla="*/ 314 w 838"/>
                <a:gd name="T49" fmla="*/ 439 h 478"/>
                <a:gd name="T50" fmla="*/ 283 w 838"/>
                <a:gd name="T51" fmla="*/ 415 h 478"/>
                <a:gd name="T52" fmla="*/ 247 w 838"/>
                <a:gd name="T53" fmla="*/ 390 h 478"/>
                <a:gd name="T54" fmla="*/ 214 w 838"/>
                <a:gd name="T55" fmla="*/ 361 h 478"/>
                <a:gd name="T56" fmla="*/ 182 w 838"/>
                <a:gd name="T57" fmla="*/ 333 h 478"/>
                <a:gd name="T58" fmla="*/ 148 w 838"/>
                <a:gd name="T59" fmla="*/ 301 h 478"/>
                <a:gd name="T60" fmla="*/ 118 w 838"/>
                <a:gd name="T61" fmla="*/ 271 h 478"/>
                <a:gd name="T62" fmla="*/ 90 w 838"/>
                <a:gd name="T63" fmla="*/ 243 h 478"/>
                <a:gd name="T64" fmla="*/ 66 w 838"/>
                <a:gd name="T65" fmla="*/ 215 h 478"/>
                <a:gd name="T66" fmla="*/ 43 w 838"/>
                <a:gd name="T67" fmla="*/ 190 h 478"/>
                <a:gd name="T68" fmla="*/ 25 w 838"/>
                <a:gd name="T69" fmla="*/ 172 h 478"/>
                <a:gd name="T70" fmla="*/ 12 w 838"/>
                <a:gd name="T71" fmla="*/ 155 h 478"/>
                <a:gd name="T72" fmla="*/ 2 w 838"/>
                <a:gd name="T73" fmla="*/ 146 h 478"/>
                <a:gd name="T74" fmla="*/ 0 w 838"/>
                <a:gd name="T75" fmla="*/ 142 h 478"/>
                <a:gd name="T76" fmla="*/ 92 w 838"/>
                <a:gd name="T77" fmla="*/ 22 h 478"/>
                <a:gd name="T78" fmla="*/ 425 w 838"/>
                <a:gd name="T79" fmla="*/ 280 h 478"/>
                <a:gd name="T80" fmla="*/ 737 w 838"/>
                <a:gd name="T81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8" h="478">
                  <a:moveTo>
                    <a:pt x="737" y="0"/>
                  </a:moveTo>
                  <a:lnTo>
                    <a:pt x="838" y="112"/>
                  </a:lnTo>
                  <a:lnTo>
                    <a:pt x="836" y="116"/>
                  </a:lnTo>
                  <a:lnTo>
                    <a:pt x="829" y="127"/>
                  </a:lnTo>
                  <a:lnTo>
                    <a:pt x="816" y="142"/>
                  </a:lnTo>
                  <a:lnTo>
                    <a:pt x="799" y="164"/>
                  </a:lnTo>
                  <a:lnTo>
                    <a:pt x="778" y="190"/>
                  </a:lnTo>
                  <a:lnTo>
                    <a:pt x="756" y="218"/>
                  </a:lnTo>
                  <a:lnTo>
                    <a:pt x="730" y="248"/>
                  </a:lnTo>
                  <a:lnTo>
                    <a:pt x="702" y="282"/>
                  </a:lnTo>
                  <a:lnTo>
                    <a:pt x="672" y="314"/>
                  </a:lnTo>
                  <a:lnTo>
                    <a:pt x="640" y="346"/>
                  </a:lnTo>
                  <a:lnTo>
                    <a:pt x="608" y="377"/>
                  </a:lnTo>
                  <a:lnTo>
                    <a:pt x="576" y="405"/>
                  </a:lnTo>
                  <a:lnTo>
                    <a:pt x="544" y="430"/>
                  </a:lnTo>
                  <a:lnTo>
                    <a:pt x="515" y="450"/>
                  </a:lnTo>
                  <a:lnTo>
                    <a:pt x="485" y="465"/>
                  </a:lnTo>
                  <a:lnTo>
                    <a:pt x="457" y="477"/>
                  </a:lnTo>
                  <a:lnTo>
                    <a:pt x="432" y="478"/>
                  </a:lnTo>
                  <a:lnTo>
                    <a:pt x="432" y="478"/>
                  </a:lnTo>
                  <a:lnTo>
                    <a:pt x="432" y="478"/>
                  </a:lnTo>
                  <a:lnTo>
                    <a:pt x="406" y="478"/>
                  </a:lnTo>
                  <a:lnTo>
                    <a:pt x="378" y="471"/>
                  </a:lnTo>
                  <a:lnTo>
                    <a:pt x="348" y="456"/>
                  </a:lnTo>
                  <a:lnTo>
                    <a:pt x="314" y="439"/>
                  </a:lnTo>
                  <a:lnTo>
                    <a:pt x="283" y="415"/>
                  </a:lnTo>
                  <a:lnTo>
                    <a:pt x="247" y="390"/>
                  </a:lnTo>
                  <a:lnTo>
                    <a:pt x="214" y="361"/>
                  </a:lnTo>
                  <a:lnTo>
                    <a:pt x="182" y="333"/>
                  </a:lnTo>
                  <a:lnTo>
                    <a:pt x="148" y="301"/>
                  </a:lnTo>
                  <a:lnTo>
                    <a:pt x="118" y="271"/>
                  </a:lnTo>
                  <a:lnTo>
                    <a:pt x="90" y="243"/>
                  </a:lnTo>
                  <a:lnTo>
                    <a:pt x="66" y="215"/>
                  </a:lnTo>
                  <a:lnTo>
                    <a:pt x="43" y="190"/>
                  </a:lnTo>
                  <a:lnTo>
                    <a:pt x="25" y="172"/>
                  </a:lnTo>
                  <a:lnTo>
                    <a:pt x="12" y="155"/>
                  </a:lnTo>
                  <a:lnTo>
                    <a:pt x="2" y="146"/>
                  </a:lnTo>
                  <a:lnTo>
                    <a:pt x="0" y="142"/>
                  </a:lnTo>
                  <a:lnTo>
                    <a:pt x="92" y="22"/>
                  </a:lnTo>
                  <a:lnTo>
                    <a:pt x="425" y="280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455B63"/>
            </a:solidFill>
            <a:ln w="0">
              <a:solidFill>
                <a:srgbClr val="455B6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451"/>
            <p:cNvSpPr>
              <a:spLocks/>
            </p:cNvSpPr>
            <p:nvPr/>
          </p:nvSpPr>
          <p:spPr bwMode="auto">
            <a:xfrm>
              <a:off x="4552" y="2338"/>
              <a:ext cx="172" cy="198"/>
            </a:xfrm>
            <a:custGeom>
              <a:avLst/>
              <a:gdLst>
                <a:gd name="T0" fmla="*/ 99 w 172"/>
                <a:gd name="T1" fmla="*/ 0 h 198"/>
                <a:gd name="T2" fmla="*/ 172 w 172"/>
                <a:gd name="T3" fmla="*/ 43 h 198"/>
                <a:gd name="T4" fmla="*/ 142 w 172"/>
                <a:gd name="T5" fmla="*/ 93 h 198"/>
                <a:gd name="T6" fmla="*/ 146 w 172"/>
                <a:gd name="T7" fmla="*/ 101 h 198"/>
                <a:gd name="T8" fmla="*/ 148 w 172"/>
                <a:gd name="T9" fmla="*/ 108 h 198"/>
                <a:gd name="T10" fmla="*/ 148 w 172"/>
                <a:gd name="T11" fmla="*/ 116 h 198"/>
                <a:gd name="T12" fmla="*/ 144 w 172"/>
                <a:gd name="T13" fmla="*/ 159 h 198"/>
                <a:gd name="T14" fmla="*/ 139 w 172"/>
                <a:gd name="T15" fmla="*/ 175 h 198"/>
                <a:gd name="T16" fmla="*/ 127 w 172"/>
                <a:gd name="T17" fmla="*/ 187 h 198"/>
                <a:gd name="T18" fmla="*/ 111 w 172"/>
                <a:gd name="T19" fmla="*/ 192 h 198"/>
                <a:gd name="T20" fmla="*/ 70 w 172"/>
                <a:gd name="T21" fmla="*/ 198 h 198"/>
                <a:gd name="T22" fmla="*/ 56 w 172"/>
                <a:gd name="T23" fmla="*/ 198 h 198"/>
                <a:gd name="T24" fmla="*/ 45 w 172"/>
                <a:gd name="T25" fmla="*/ 192 h 198"/>
                <a:gd name="T26" fmla="*/ 36 w 172"/>
                <a:gd name="T27" fmla="*/ 183 h 198"/>
                <a:gd name="T28" fmla="*/ 8 w 172"/>
                <a:gd name="T29" fmla="*/ 147 h 198"/>
                <a:gd name="T30" fmla="*/ 0 w 172"/>
                <a:gd name="T31" fmla="*/ 132 h 198"/>
                <a:gd name="T32" fmla="*/ 0 w 172"/>
                <a:gd name="T33" fmla="*/ 116 h 198"/>
                <a:gd name="T34" fmla="*/ 8 w 172"/>
                <a:gd name="T35" fmla="*/ 101 h 198"/>
                <a:gd name="T36" fmla="*/ 38 w 172"/>
                <a:gd name="T37" fmla="*/ 63 h 198"/>
                <a:gd name="T38" fmla="*/ 43 w 172"/>
                <a:gd name="T39" fmla="*/ 58 h 198"/>
                <a:gd name="T40" fmla="*/ 49 w 172"/>
                <a:gd name="T41" fmla="*/ 54 h 198"/>
                <a:gd name="T42" fmla="*/ 56 w 172"/>
                <a:gd name="T43" fmla="*/ 50 h 198"/>
                <a:gd name="T44" fmla="*/ 64 w 172"/>
                <a:gd name="T45" fmla="*/ 50 h 198"/>
                <a:gd name="T46" fmla="*/ 70 w 172"/>
                <a:gd name="T47" fmla="*/ 50 h 198"/>
                <a:gd name="T48" fmla="*/ 99 w 172"/>
                <a:gd name="T4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2" h="198">
                  <a:moveTo>
                    <a:pt x="99" y="0"/>
                  </a:moveTo>
                  <a:lnTo>
                    <a:pt x="172" y="43"/>
                  </a:lnTo>
                  <a:lnTo>
                    <a:pt x="142" y="93"/>
                  </a:lnTo>
                  <a:lnTo>
                    <a:pt x="146" y="101"/>
                  </a:lnTo>
                  <a:lnTo>
                    <a:pt x="148" y="108"/>
                  </a:lnTo>
                  <a:lnTo>
                    <a:pt x="148" y="116"/>
                  </a:lnTo>
                  <a:lnTo>
                    <a:pt x="144" y="159"/>
                  </a:lnTo>
                  <a:lnTo>
                    <a:pt x="139" y="175"/>
                  </a:lnTo>
                  <a:lnTo>
                    <a:pt x="127" y="187"/>
                  </a:lnTo>
                  <a:lnTo>
                    <a:pt x="111" y="192"/>
                  </a:lnTo>
                  <a:lnTo>
                    <a:pt x="70" y="198"/>
                  </a:lnTo>
                  <a:lnTo>
                    <a:pt x="56" y="198"/>
                  </a:lnTo>
                  <a:lnTo>
                    <a:pt x="45" y="192"/>
                  </a:lnTo>
                  <a:lnTo>
                    <a:pt x="36" y="183"/>
                  </a:lnTo>
                  <a:lnTo>
                    <a:pt x="8" y="147"/>
                  </a:lnTo>
                  <a:lnTo>
                    <a:pt x="0" y="132"/>
                  </a:lnTo>
                  <a:lnTo>
                    <a:pt x="0" y="116"/>
                  </a:lnTo>
                  <a:lnTo>
                    <a:pt x="8" y="101"/>
                  </a:lnTo>
                  <a:lnTo>
                    <a:pt x="38" y="63"/>
                  </a:lnTo>
                  <a:lnTo>
                    <a:pt x="43" y="58"/>
                  </a:lnTo>
                  <a:lnTo>
                    <a:pt x="49" y="54"/>
                  </a:lnTo>
                  <a:lnTo>
                    <a:pt x="56" y="50"/>
                  </a:lnTo>
                  <a:lnTo>
                    <a:pt x="64" y="50"/>
                  </a:lnTo>
                  <a:lnTo>
                    <a:pt x="70" y="5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BBCA9"/>
            </a:solidFill>
            <a:ln w="0">
              <a:solidFill>
                <a:srgbClr val="FBBCA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452"/>
            <p:cNvSpPr>
              <a:spLocks/>
            </p:cNvSpPr>
            <p:nvPr/>
          </p:nvSpPr>
          <p:spPr bwMode="auto">
            <a:xfrm>
              <a:off x="4593" y="1956"/>
              <a:ext cx="466" cy="361"/>
            </a:xfrm>
            <a:custGeom>
              <a:avLst/>
              <a:gdLst>
                <a:gd name="T0" fmla="*/ 53 w 466"/>
                <a:gd name="T1" fmla="*/ 0 h 361"/>
                <a:gd name="T2" fmla="*/ 414 w 466"/>
                <a:gd name="T3" fmla="*/ 0 h 361"/>
                <a:gd name="T4" fmla="*/ 434 w 466"/>
                <a:gd name="T5" fmla="*/ 4 h 361"/>
                <a:gd name="T6" fmla="*/ 449 w 466"/>
                <a:gd name="T7" fmla="*/ 15 h 361"/>
                <a:gd name="T8" fmla="*/ 460 w 466"/>
                <a:gd name="T9" fmla="*/ 32 h 361"/>
                <a:gd name="T10" fmla="*/ 466 w 466"/>
                <a:gd name="T11" fmla="*/ 53 h 361"/>
                <a:gd name="T12" fmla="*/ 466 w 466"/>
                <a:gd name="T13" fmla="*/ 309 h 361"/>
                <a:gd name="T14" fmla="*/ 460 w 466"/>
                <a:gd name="T15" fmla="*/ 329 h 361"/>
                <a:gd name="T16" fmla="*/ 449 w 466"/>
                <a:gd name="T17" fmla="*/ 346 h 361"/>
                <a:gd name="T18" fmla="*/ 434 w 466"/>
                <a:gd name="T19" fmla="*/ 357 h 361"/>
                <a:gd name="T20" fmla="*/ 414 w 466"/>
                <a:gd name="T21" fmla="*/ 361 h 361"/>
                <a:gd name="T22" fmla="*/ 53 w 466"/>
                <a:gd name="T23" fmla="*/ 361 h 361"/>
                <a:gd name="T24" fmla="*/ 32 w 466"/>
                <a:gd name="T25" fmla="*/ 357 h 361"/>
                <a:gd name="T26" fmla="*/ 15 w 466"/>
                <a:gd name="T27" fmla="*/ 346 h 361"/>
                <a:gd name="T28" fmla="*/ 4 w 466"/>
                <a:gd name="T29" fmla="*/ 329 h 361"/>
                <a:gd name="T30" fmla="*/ 0 w 466"/>
                <a:gd name="T31" fmla="*/ 309 h 361"/>
                <a:gd name="T32" fmla="*/ 0 w 466"/>
                <a:gd name="T33" fmla="*/ 53 h 361"/>
                <a:gd name="T34" fmla="*/ 4 w 466"/>
                <a:gd name="T35" fmla="*/ 32 h 361"/>
                <a:gd name="T36" fmla="*/ 15 w 466"/>
                <a:gd name="T37" fmla="*/ 15 h 361"/>
                <a:gd name="T38" fmla="*/ 32 w 466"/>
                <a:gd name="T39" fmla="*/ 4 h 361"/>
                <a:gd name="T40" fmla="*/ 53 w 466"/>
                <a:gd name="T41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6" h="361">
                  <a:moveTo>
                    <a:pt x="53" y="0"/>
                  </a:moveTo>
                  <a:lnTo>
                    <a:pt x="414" y="0"/>
                  </a:lnTo>
                  <a:lnTo>
                    <a:pt x="434" y="4"/>
                  </a:lnTo>
                  <a:lnTo>
                    <a:pt x="449" y="15"/>
                  </a:lnTo>
                  <a:lnTo>
                    <a:pt x="460" y="32"/>
                  </a:lnTo>
                  <a:lnTo>
                    <a:pt x="466" y="53"/>
                  </a:lnTo>
                  <a:lnTo>
                    <a:pt x="466" y="309"/>
                  </a:lnTo>
                  <a:lnTo>
                    <a:pt x="460" y="329"/>
                  </a:lnTo>
                  <a:lnTo>
                    <a:pt x="449" y="346"/>
                  </a:lnTo>
                  <a:lnTo>
                    <a:pt x="434" y="357"/>
                  </a:lnTo>
                  <a:lnTo>
                    <a:pt x="414" y="361"/>
                  </a:lnTo>
                  <a:lnTo>
                    <a:pt x="53" y="361"/>
                  </a:lnTo>
                  <a:lnTo>
                    <a:pt x="32" y="357"/>
                  </a:lnTo>
                  <a:lnTo>
                    <a:pt x="15" y="346"/>
                  </a:lnTo>
                  <a:lnTo>
                    <a:pt x="4" y="329"/>
                  </a:lnTo>
                  <a:lnTo>
                    <a:pt x="0" y="309"/>
                  </a:lnTo>
                  <a:lnTo>
                    <a:pt x="0" y="53"/>
                  </a:lnTo>
                  <a:lnTo>
                    <a:pt x="4" y="32"/>
                  </a:lnTo>
                  <a:lnTo>
                    <a:pt x="15" y="15"/>
                  </a:lnTo>
                  <a:lnTo>
                    <a:pt x="32" y="4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A8287"/>
            </a:solidFill>
            <a:ln w="0">
              <a:solidFill>
                <a:srgbClr val="6A828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453"/>
            <p:cNvSpPr>
              <a:spLocks/>
            </p:cNvSpPr>
            <p:nvPr/>
          </p:nvSpPr>
          <p:spPr bwMode="auto">
            <a:xfrm>
              <a:off x="4795" y="2108"/>
              <a:ext cx="60" cy="58"/>
            </a:xfrm>
            <a:custGeom>
              <a:avLst/>
              <a:gdLst>
                <a:gd name="T0" fmla="*/ 30 w 60"/>
                <a:gd name="T1" fmla="*/ 0 h 58"/>
                <a:gd name="T2" fmla="*/ 38 w 60"/>
                <a:gd name="T3" fmla="*/ 2 h 58"/>
                <a:gd name="T4" fmla="*/ 45 w 60"/>
                <a:gd name="T5" fmla="*/ 3 h 58"/>
                <a:gd name="T6" fmla="*/ 51 w 60"/>
                <a:gd name="T7" fmla="*/ 9 h 58"/>
                <a:gd name="T8" fmla="*/ 57 w 60"/>
                <a:gd name="T9" fmla="*/ 15 h 58"/>
                <a:gd name="T10" fmla="*/ 58 w 60"/>
                <a:gd name="T11" fmla="*/ 22 h 58"/>
                <a:gd name="T12" fmla="*/ 60 w 60"/>
                <a:gd name="T13" fmla="*/ 30 h 58"/>
                <a:gd name="T14" fmla="*/ 58 w 60"/>
                <a:gd name="T15" fmla="*/ 37 h 58"/>
                <a:gd name="T16" fmla="*/ 57 w 60"/>
                <a:gd name="T17" fmla="*/ 45 h 58"/>
                <a:gd name="T18" fmla="*/ 51 w 60"/>
                <a:gd name="T19" fmla="*/ 50 h 58"/>
                <a:gd name="T20" fmla="*/ 45 w 60"/>
                <a:gd name="T21" fmla="*/ 54 h 58"/>
                <a:gd name="T22" fmla="*/ 38 w 60"/>
                <a:gd name="T23" fmla="*/ 58 h 58"/>
                <a:gd name="T24" fmla="*/ 30 w 60"/>
                <a:gd name="T25" fmla="*/ 58 h 58"/>
                <a:gd name="T26" fmla="*/ 23 w 60"/>
                <a:gd name="T27" fmla="*/ 58 h 58"/>
                <a:gd name="T28" fmla="*/ 15 w 60"/>
                <a:gd name="T29" fmla="*/ 54 h 58"/>
                <a:gd name="T30" fmla="*/ 10 w 60"/>
                <a:gd name="T31" fmla="*/ 50 h 58"/>
                <a:gd name="T32" fmla="*/ 6 w 60"/>
                <a:gd name="T33" fmla="*/ 45 h 58"/>
                <a:gd name="T34" fmla="*/ 2 w 60"/>
                <a:gd name="T35" fmla="*/ 37 h 58"/>
                <a:gd name="T36" fmla="*/ 0 w 60"/>
                <a:gd name="T37" fmla="*/ 30 h 58"/>
                <a:gd name="T38" fmla="*/ 2 w 60"/>
                <a:gd name="T39" fmla="*/ 22 h 58"/>
                <a:gd name="T40" fmla="*/ 6 w 60"/>
                <a:gd name="T41" fmla="*/ 15 h 58"/>
                <a:gd name="T42" fmla="*/ 10 w 60"/>
                <a:gd name="T43" fmla="*/ 9 h 58"/>
                <a:gd name="T44" fmla="*/ 15 w 60"/>
                <a:gd name="T45" fmla="*/ 3 h 58"/>
                <a:gd name="T46" fmla="*/ 23 w 60"/>
                <a:gd name="T47" fmla="*/ 2 h 58"/>
                <a:gd name="T48" fmla="*/ 30 w 60"/>
                <a:gd name="T4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58">
                  <a:moveTo>
                    <a:pt x="30" y="0"/>
                  </a:moveTo>
                  <a:lnTo>
                    <a:pt x="38" y="2"/>
                  </a:lnTo>
                  <a:lnTo>
                    <a:pt x="45" y="3"/>
                  </a:lnTo>
                  <a:lnTo>
                    <a:pt x="51" y="9"/>
                  </a:lnTo>
                  <a:lnTo>
                    <a:pt x="57" y="15"/>
                  </a:lnTo>
                  <a:lnTo>
                    <a:pt x="58" y="22"/>
                  </a:lnTo>
                  <a:lnTo>
                    <a:pt x="60" y="30"/>
                  </a:lnTo>
                  <a:lnTo>
                    <a:pt x="58" y="37"/>
                  </a:lnTo>
                  <a:lnTo>
                    <a:pt x="57" y="45"/>
                  </a:lnTo>
                  <a:lnTo>
                    <a:pt x="51" y="50"/>
                  </a:lnTo>
                  <a:lnTo>
                    <a:pt x="45" y="54"/>
                  </a:lnTo>
                  <a:lnTo>
                    <a:pt x="38" y="58"/>
                  </a:lnTo>
                  <a:lnTo>
                    <a:pt x="30" y="58"/>
                  </a:lnTo>
                  <a:lnTo>
                    <a:pt x="23" y="58"/>
                  </a:lnTo>
                  <a:lnTo>
                    <a:pt x="15" y="54"/>
                  </a:lnTo>
                  <a:lnTo>
                    <a:pt x="10" y="50"/>
                  </a:lnTo>
                  <a:lnTo>
                    <a:pt x="6" y="45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5" y="3"/>
                  </a:lnTo>
                  <a:lnTo>
                    <a:pt x="23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D4E0DF"/>
            </a:solidFill>
            <a:ln w="0">
              <a:solidFill>
                <a:srgbClr val="D4E0D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454"/>
            <p:cNvSpPr>
              <a:spLocks/>
            </p:cNvSpPr>
            <p:nvPr/>
          </p:nvSpPr>
          <p:spPr bwMode="auto">
            <a:xfrm>
              <a:off x="4601" y="2009"/>
              <a:ext cx="189" cy="319"/>
            </a:xfrm>
            <a:custGeom>
              <a:avLst/>
              <a:gdLst>
                <a:gd name="T0" fmla="*/ 189 w 189"/>
                <a:gd name="T1" fmla="*/ 0 h 319"/>
                <a:gd name="T2" fmla="*/ 187 w 189"/>
                <a:gd name="T3" fmla="*/ 5 h 319"/>
                <a:gd name="T4" fmla="*/ 183 w 189"/>
                <a:gd name="T5" fmla="*/ 20 h 319"/>
                <a:gd name="T6" fmla="*/ 174 w 189"/>
                <a:gd name="T7" fmla="*/ 41 h 319"/>
                <a:gd name="T8" fmla="*/ 163 w 189"/>
                <a:gd name="T9" fmla="*/ 69 h 319"/>
                <a:gd name="T10" fmla="*/ 150 w 189"/>
                <a:gd name="T11" fmla="*/ 102 h 319"/>
                <a:gd name="T12" fmla="*/ 135 w 189"/>
                <a:gd name="T13" fmla="*/ 138 h 319"/>
                <a:gd name="T14" fmla="*/ 118 w 189"/>
                <a:gd name="T15" fmla="*/ 173 h 319"/>
                <a:gd name="T16" fmla="*/ 99 w 189"/>
                <a:gd name="T17" fmla="*/ 211 h 319"/>
                <a:gd name="T18" fmla="*/ 80 w 189"/>
                <a:gd name="T19" fmla="*/ 245 h 319"/>
                <a:gd name="T20" fmla="*/ 62 w 189"/>
                <a:gd name="T21" fmla="*/ 274 h 319"/>
                <a:gd name="T22" fmla="*/ 41 w 189"/>
                <a:gd name="T23" fmla="*/ 301 h 319"/>
                <a:gd name="T24" fmla="*/ 21 w 189"/>
                <a:gd name="T25" fmla="*/ 317 h 319"/>
                <a:gd name="T26" fmla="*/ 13 w 189"/>
                <a:gd name="T27" fmla="*/ 319 h 319"/>
                <a:gd name="T28" fmla="*/ 7 w 189"/>
                <a:gd name="T29" fmla="*/ 319 h 319"/>
                <a:gd name="T30" fmla="*/ 4 w 189"/>
                <a:gd name="T31" fmla="*/ 319 h 319"/>
                <a:gd name="T32" fmla="*/ 0 w 189"/>
                <a:gd name="T33" fmla="*/ 319 h 319"/>
                <a:gd name="T34" fmla="*/ 0 w 189"/>
                <a:gd name="T35" fmla="*/ 319 h 319"/>
                <a:gd name="T36" fmla="*/ 0 w 189"/>
                <a:gd name="T37" fmla="*/ 319 h 319"/>
                <a:gd name="T38" fmla="*/ 0 w 189"/>
                <a:gd name="T39" fmla="*/ 319 h 319"/>
                <a:gd name="T40" fmla="*/ 2 w 189"/>
                <a:gd name="T41" fmla="*/ 316 h 319"/>
                <a:gd name="T42" fmla="*/ 9 w 189"/>
                <a:gd name="T43" fmla="*/ 304 h 319"/>
                <a:gd name="T44" fmla="*/ 21 w 189"/>
                <a:gd name="T45" fmla="*/ 288 h 319"/>
                <a:gd name="T46" fmla="*/ 34 w 189"/>
                <a:gd name="T47" fmla="*/ 265 h 319"/>
                <a:gd name="T48" fmla="*/ 50 w 189"/>
                <a:gd name="T49" fmla="*/ 239 h 319"/>
                <a:gd name="T50" fmla="*/ 69 w 189"/>
                <a:gd name="T51" fmla="*/ 209 h 319"/>
                <a:gd name="T52" fmla="*/ 88 w 189"/>
                <a:gd name="T53" fmla="*/ 177 h 319"/>
                <a:gd name="T54" fmla="*/ 108 w 189"/>
                <a:gd name="T55" fmla="*/ 145 h 319"/>
                <a:gd name="T56" fmla="*/ 127 w 189"/>
                <a:gd name="T57" fmla="*/ 114 h 319"/>
                <a:gd name="T58" fmla="*/ 144 w 189"/>
                <a:gd name="T59" fmla="*/ 84 h 319"/>
                <a:gd name="T60" fmla="*/ 161 w 189"/>
                <a:gd name="T61" fmla="*/ 56 h 319"/>
                <a:gd name="T62" fmla="*/ 174 w 189"/>
                <a:gd name="T63" fmla="*/ 31 h 319"/>
                <a:gd name="T64" fmla="*/ 183 w 189"/>
                <a:gd name="T65" fmla="*/ 13 h 319"/>
                <a:gd name="T66" fmla="*/ 189 w 189"/>
                <a:gd name="T6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9" h="319">
                  <a:moveTo>
                    <a:pt x="189" y="0"/>
                  </a:moveTo>
                  <a:lnTo>
                    <a:pt x="187" y="5"/>
                  </a:lnTo>
                  <a:lnTo>
                    <a:pt x="183" y="20"/>
                  </a:lnTo>
                  <a:lnTo>
                    <a:pt x="174" y="41"/>
                  </a:lnTo>
                  <a:lnTo>
                    <a:pt x="163" y="69"/>
                  </a:lnTo>
                  <a:lnTo>
                    <a:pt x="150" y="102"/>
                  </a:lnTo>
                  <a:lnTo>
                    <a:pt x="135" y="138"/>
                  </a:lnTo>
                  <a:lnTo>
                    <a:pt x="118" y="173"/>
                  </a:lnTo>
                  <a:lnTo>
                    <a:pt x="99" y="211"/>
                  </a:lnTo>
                  <a:lnTo>
                    <a:pt x="80" y="245"/>
                  </a:lnTo>
                  <a:lnTo>
                    <a:pt x="62" y="274"/>
                  </a:lnTo>
                  <a:lnTo>
                    <a:pt x="41" y="301"/>
                  </a:lnTo>
                  <a:lnTo>
                    <a:pt x="21" y="317"/>
                  </a:lnTo>
                  <a:lnTo>
                    <a:pt x="13" y="319"/>
                  </a:lnTo>
                  <a:lnTo>
                    <a:pt x="7" y="319"/>
                  </a:lnTo>
                  <a:lnTo>
                    <a:pt x="4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2" y="316"/>
                  </a:lnTo>
                  <a:lnTo>
                    <a:pt x="9" y="304"/>
                  </a:lnTo>
                  <a:lnTo>
                    <a:pt x="21" y="288"/>
                  </a:lnTo>
                  <a:lnTo>
                    <a:pt x="34" y="265"/>
                  </a:lnTo>
                  <a:lnTo>
                    <a:pt x="50" y="239"/>
                  </a:lnTo>
                  <a:lnTo>
                    <a:pt x="69" y="209"/>
                  </a:lnTo>
                  <a:lnTo>
                    <a:pt x="88" y="177"/>
                  </a:lnTo>
                  <a:lnTo>
                    <a:pt x="108" y="145"/>
                  </a:lnTo>
                  <a:lnTo>
                    <a:pt x="127" y="114"/>
                  </a:lnTo>
                  <a:lnTo>
                    <a:pt x="144" y="84"/>
                  </a:lnTo>
                  <a:lnTo>
                    <a:pt x="161" y="56"/>
                  </a:lnTo>
                  <a:lnTo>
                    <a:pt x="174" y="31"/>
                  </a:lnTo>
                  <a:lnTo>
                    <a:pt x="183" y="13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425961"/>
            </a:solidFill>
            <a:ln w="0">
              <a:solidFill>
                <a:srgbClr val="42596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455"/>
            <p:cNvSpPr>
              <a:spLocks/>
            </p:cNvSpPr>
            <p:nvPr/>
          </p:nvSpPr>
          <p:spPr bwMode="auto">
            <a:xfrm>
              <a:off x="4610" y="1404"/>
              <a:ext cx="372" cy="1001"/>
            </a:xfrm>
            <a:custGeom>
              <a:avLst/>
              <a:gdLst>
                <a:gd name="T0" fmla="*/ 182 w 372"/>
                <a:gd name="T1" fmla="*/ 6 h 1001"/>
                <a:gd name="T2" fmla="*/ 197 w 372"/>
                <a:gd name="T3" fmla="*/ 36 h 1001"/>
                <a:gd name="T4" fmla="*/ 225 w 372"/>
                <a:gd name="T5" fmla="*/ 92 h 1001"/>
                <a:gd name="T6" fmla="*/ 258 w 372"/>
                <a:gd name="T7" fmla="*/ 165 h 1001"/>
                <a:gd name="T8" fmla="*/ 296 w 372"/>
                <a:gd name="T9" fmla="*/ 247 h 1001"/>
                <a:gd name="T10" fmla="*/ 329 w 372"/>
                <a:gd name="T11" fmla="*/ 333 h 1001"/>
                <a:gd name="T12" fmla="*/ 356 w 372"/>
                <a:gd name="T13" fmla="*/ 416 h 1001"/>
                <a:gd name="T14" fmla="*/ 371 w 372"/>
                <a:gd name="T15" fmla="*/ 485 h 1001"/>
                <a:gd name="T16" fmla="*/ 369 w 372"/>
                <a:gd name="T17" fmla="*/ 541 h 1001"/>
                <a:gd name="T18" fmla="*/ 348 w 372"/>
                <a:gd name="T19" fmla="*/ 608 h 1001"/>
                <a:gd name="T20" fmla="*/ 314 w 372"/>
                <a:gd name="T21" fmla="*/ 687 h 1001"/>
                <a:gd name="T22" fmla="*/ 273 w 372"/>
                <a:gd name="T23" fmla="*/ 769 h 1001"/>
                <a:gd name="T24" fmla="*/ 230 w 372"/>
                <a:gd name="T25" fmla="*/ 848 h 1001"/>
                <a:gd name="T26" fmla="*/ 191 w 372"/>
                <a:gd name="T27" fmla="*/ 915 h 1001"/>
                <a:gd name="T28" fmla="*/ 159 w 372"/>
                <a:gd name="T29" fmla="*/ 967 h 1001"/>
                <a:gd name="T30" fmla="*/ 141 w 372"/>
                <a:gd name="T31" fmla="*/ 997 h 1001"/>
                <a:gd name="T32" fmla="*/ 0 w 372"/>
                <a:gd name="T33" fmla="*/ 936 h 1001"/>
                <a:gd name="T34" fmla="*/ 12 w 372"/>
                <a:gd name="T35" fmla="*/ 921 h 1001"/>
                <a:gd name="T36" fmla="*/ 36 w 372"/>
                <a:gd name="T37" fmla="*/ 879 h 1001"/>
                <a:gd name="T38" fmla="*/ 71 w 372"/>
                <a:gd name="T39" fmla="*/ 820 h 1001"/>
                <a:gd name="T40" fmla="*/ 112 w 372"/>
                <a:gd name="T41" fmla="*/ 747 h 1001"/>
                <a:gd name="T42" fmla="*/ 152 w 372"/>
                <a:gd name="T43" fmla="*/ 672 h 1001"/>
                <a:gd name="T44" fmla="*/ 184 w 372"/>
                <a:gd name="T45" fmla="*/ 597 h 1001"/>
                <a:gd name="T46" fmla="*/ 204 w 372"/>
                <a:gd name="T47" fmla="*/ 533 h 1001"/>
                <a:gd name="T48" fmla="*/ 206 w 372"/>
                <a:gd name="T49" fmla="*/ 479 h 1001"/>
                <a:gd name="T50" fmla="*/ 193 w 372"/>
                <a:gd name="T51" fmla="*/ 410 h 1001"/>
                <a:gd name="T52" fmla="*/ 169 w 372"/>
                <a:gd name="T53" fmla="*/ 331 h 1001"/>
                <a:gd name="T54" fmla="*/ 139 w 372"/>
                <a:gd name="T55" fmla="*/ 253 h 1001"/>
                <a:gd name="T56" fmla="*/ 109 w 372"/>
                <a:gd name="T57" fmla="*/ 182 h 1001"/>
                <a:gd name="T58" fmla="*/ 83 w 372"/>
                <a:gd name="T59" fmla="*/ 126 h 1001"/>
                <a:gd name="T60" fmla="*/ 68 w 372"/>
                <a:gd name="T61" fmla="*/ 94 h 1001"/>
                <a:gd name="T62" fmla="*/ 178 w 372"/>
                <a:gd name="T63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2" h="1001">
                  <a:moveTo>
                    <a:pt x="178" y="0"/>
                  </a:moveTo>
                  <a:lnTo>
                    <a:pt x="182" y="6"/>
                  </a:lnTo>
                  <a:lnTo>
                    <a:pt x="187" y="17"/>
                  </a:lnTo>
                  <a:lnTo>
                    <a:pt x="197" y="36"/>
                  </a:lnTo>
                  <a:lnTo>
                    <a:pt x="210" y="62"/>
                  </a:lnTo>
                  <a:lnTo>
                    <a:pt x="225" y="92"/>
                  </a:lnTo>
                  <a:lnTo>
                    <a:pt x="242" y="128"/>
                  </a:lnTo>
                  <a:lnTo>
                    <a:pt x="258" y="165"/>
                  </a:lnTo>
                  <a:lnTo>
                    <a:pt x="277" y="206"/>
                  </a:lnTo>
                  <a:lnTo>
                    <a:pt x="296" y="247"/>
                  </a:lnTo>
                  <a:lnTo>
                    <a:pt x="313" y="290"/>
                  </a:lnTo>
                  <a:lnTo>
                    <a:pt x="329" y="333"/>
                  </a:lnTo>
                  <a:lnTo>
                    <a:pt x="344" y="376"/>
                  </a:lnTo>
                  <a:lnTo>
                    <a:pt x="356" y="416"/>
                  </a:lnTo>
                  <a:lnTo>
                    <a:pt x="365" y="453"/>
                  </a:lnTo>
                  <a:lnTo>
                    <a:pt x="371" y="485"/>
                  </a:lnTo>
                  <a:lnTo>
                    <a:pt x="372" y="513"/>
                  </a:lnTo>
                  <a:lnTo>
                    <a:pt x="369" y="541"/>
                  </a:lnTo>
                  <a:lnTo>
                    <a:pt x="359" y="573"/>
                  </a:lnTo>
                  <a:lnTo>
                    <a:pt x="348" y="608"/>
                  </a:lnTo>
                  <a:lnTo>
                    <a:pt x="333" y="648"/>
                  </a:lnTo>
                  <a:lnTo>
                    <a:pt x="314" y="687"/>
                  </a:lnTo>
                  <a:lnTo>
                    <a:pt x="296" y="728"/>
                  </a:lnTo>
                  <a:lnTo>
                    <a:pt x="273" y="769"/>
                  </a:lnTo>
                  <a:lnTo>
                    <a:pt x="253" y="808"/>
                  </a:lnTo>
                  <a:lnTo>
                    <a:pt x="230" y="848"/>
                  </a:lnTo>
                  <a:lnTo>
                    <a:pt x="210" y="883"/>
                  </a:lnTo>
                  <a:lnTo>
                    <a:pt x="191" y="915"/>
                  </a:lnTo>
                  <a:lnTo>
                    <a:pt x="174" y="945"/>
                  </a:lnTo>
                  <a:lnTo>
                    <a:pt x="159" y="967"/>
                  </a:lnTo>
                  <a:lnTo>
                    <a:pt x="148" y="986"/>
                  </a:lnTo>
                  <a:lnTo>
                    <a:pt x="141" y="997"/>
                  </a:lnTo>
                  <a:lnTo>
                    <a:pt x="139" y="1001"/>
                  </a:lnTo>
                  <a:lnTo>
                    <a:pt x="0" y="936"/>
                  </a:lnTo>
                  <a:lnTo>
                    <a:pt x="4" y="932"/>
                  </a:lnTo>
                  <a:lnTo>
                    <a:pt x="12" y="921"/>
                  </a:lnTo>
                  <a:lnTo>
                    <a:pt x="23" y="902"/>
                  </a:lnTo>
                  <a:lnTo>
                    <a:pt x="36" y="879"/>
                  </a:lnTo>
                  <a:lnTo>
                    <a:pt x="53" y="851"/>
                  </a:lnTo>
                  <a:lnTo>
                    <a:pt x="71" y="820"/>
                  </a:lnTo>
                  <a:lnTo>
                    <a:pt x="92" y="784"/>
                  </a:lnTo>
                  <a:lnTo>
                    <a:pt x="112" y="747"/>
                  </a:lnTo>
                  <a:lnTo>
                    <a:pt x="131" y="709"/>
                  </a:lnTo>
                  <a:lnTo>
                    <a:pt x="152" y="672"/>
                  </a:lnTo>
                  <a:lnTo>
                    <a:pt x="169" y="633"/>
                  </a:lnTo>
                  <a:lnTo>
                    <a:pt x="184" y="597"/>
                  </a:lnTo>
                  <a:lnTo>
                    <a:pt x="195" y="563"/>
                  </a:lnTo>
                  <a:lnTo>
                    <a:pt x="204" y="533"/>
                  </a:lnTo>
                  <a:lnTo>
                    <a:pt x="206" y="507"/>
                  </a:lnTo>
                  <a:lnTo>
                    <a:pt x="206" y="479"/>
                  </a:lnTo>
                  <a:lnTo>
                    <a:pt x="200" y="446"/>
                  </a:lnTo>
                  <a:lnTo>
                    <a:pt x="193" y="410"/>
                  </a:lnTo>
                  <a:lnTo>
                    <a:pt x="182" y="371"/>
                  </a:lnTo>
                  <a:lnTo>
                    <a:pt x="169" y="331"/>
                  </a:lnTo>
                  <a:lnTo>
                    <a:pt x="154" y="292"/>
                  </a:lnTo>
                  <a:lnTo>
                    <a:pt x="139" y="253"/>
                  </a:lnTo>
                  <a:lnTo>
                    <a:pt x="124" y="216"/>
                  </a:lnTo>
                  <a:lnTo>
                    <a:pt x="109" y="182"/>
                  </a:lnTo>
                  <a:lnTo>
                    <a:pt x="94" y="152"/>
                  </a:lnTo>
                  <a:lnTo>
                    <a:pt x="83" y="126"/>
                  </a:lnTo>
                  <a:lnTo>
                    <a:pt x="73" y="107"/>
                  </a:lnTo>
                  <a:lnTo>
                    <a:pt x="68" y="94"/>
                  </a:lnTo>
                  <a:lnTo>
                    <a:pt x="66" y="9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455B63"/>
            </a:solidFill>
            <a:ln w="0">
              <a:solidFill>
                <a:srgbClr val="455B6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456"/>
            <p:cNvSpPr>
              <a:spLocks/>
            </p:cNvSpPr>
            <p:nvPr/>
          </p:nvSpPr>
          <p:spPr bwMode="auto">
            <a:xfrm>
              <a:off x="5111" y="759"/>
              <a:ext cx="774" cy="614"/>
            </a:xfrm>
            <a:custGeom>
              <a:avLst/>
              <a:gdLst>
                <a:gd name="T0" fmla="*/ 470 w 774"/>
                <a:gd name="T1" fmla="*/ 0 h 614"/>
                <a:gd name="T2" fmla="*/ 524 w 774"/>
                <a:gd name="T3" fmla="*/ 6 h 614"/>
                <a:gd name="T4" fmla="*/ 576 w 774"/>
                <a:gd name="T5" fmla="*/ 19 h 614"/>
                <a:gd name="T6" fmla="*/ 623 w 774"/>
                <a:gd name="T7" fmla="*/ 41 h 614"/>
                <a:gd name="T8" fmla="*/ 666 w 774"/>
                <a:gd name="T9" fmla="*/ 73 h 614"/>
                <a:gd name="T10" fmla="*/ 703 w 774"/>
                <a:gd name="T11" fmla="*/ 109 h 614"/>
                <a:gd name="T12" fmla="*/ 733 w 774"/>
                <a:gd name="T13" fmla="*/ 152 h 614"/>
                <a:gd name="T14" fmla="*/ 756 w 774"/>
                <a:gd name="T15" fmla="*/ 200 h 614"/>
                <a:gd name="T16" fmla="*/ 771 w 774"/>
                <a:gd name="T17" fmla="*/ 251 h 614"/>
                <a:gd name="T18" fmla="*/ 774 w 774"/>
                <a:gd name="T19" fmla="*/ 307 h 614"/>
                <a:gd name="T20" fmla="*/ 771 w 774"/>
                <a:gd name="T21" fmla="*/ 361 h 614"/>
                <a:gd name="T22" fmla="*/ 756 w 774"/>
                <a:gd name="T23" fmla="*/ 414 h 614"/>
                <a:gd name="T24" fmla="*/ 733 w 774"/>
                <a:gd name="T25" fmla="*/ 460 h 614"/>
                <a:gd name="T26" fmla="*/ 703 w 774"/>
                <a:gd name="T27" fmla="*/ 503 h 614"/>
                <a:gd name="T28" fmla="*/ 666 w 774"/>
                <a:gd name="T29" fmla="*/ 541 h 614"/>
                <a:gd name="T30" fmla="*/ 623 w 774"/>
                <a:gd name="T31" fmla="*/ 571 h 614"/>
                <a:gd name="T32" fmla="*/ 576 w 774"/>
                <a:gd name="T33" fmla="*/ 593 h 614"/>
                <a:gd name="T34" fmla="*/ 524 w 774"/>
                <a:gd name="T35" fmla="*/ 608 h 614"/>
                <a:gd name="T36" fmla="*/ 470 w 774"/>
                <a:gd name="T37" fmla="*/ 614 h 614"/>
                <a:gd name="T38" fmla="*/ 410 w 774"/>
                <a:gd name="T39" fmla="*/ 608 h 614"/>
                <a:gd name="T40" fmla="*/ 356 w 774"/>
                <a:gd name="T41" fmla="*/ 591 h 614"/>
                <a:gd name="T42" fmla="*/ 307 w 774"/>
                <a:gd name="T43" fmla="*/ 567 h 614"/>
                <a:gd name="T44" fmla="*/ 262 w 774"/>
                <a:gd name="T45" fmla="*/ 533 h 614"/>
                <a:gd name="T46" fmla="*/ 225 w 774"/>
                <a:gd name="T47" fmla="*/ 492 h 614"/>
                <a:gd name="T48" fmla="*/ 0 w 774"/>
                <a:gd name="T49" fmla="*/ 614 h 614"/>
                <a:gd name="T50" fmla="*/ 182 w 774"/>
                <a:gd name="T51" fmla="*/ 414 h 614"/>
                <a:gd name="T52" fmla="*/ 182 w 774"/>
                <a:gd name="T53" fmla="*/ 414 h 614"/>
                <a:gd name="T54" fmla="*/ 169 w 774"/>
                <a:gd name="T55" fmla="*/ 361 h 614"/>
                <a:gd name="T56" fmla="*/ 163 w 774"/>
                <a:gd name="T57" fmla="*/ 307 h 614"/>
                <a:gd name="T58" fmla="*/ 169 w 774"/>
                <a:gd name="T59" fmla="*/ 251 h 614"/>
                <a:gd name="T60" fmla="*/ 182 w 774"/>
                <a:gd name="T61" fmla="*/ 200 h 614"/>
                <a:gd name="T62" fmla="*/ 204 w 774"/>
                <a:gd name="T63" fmla="*/ 152 h 614"/>
                <a:gd name="T64" fmla="*/ 234 w 774"/>
                <a:gd name="T65" fmla="*/ 109 h 614"/>
                <a:gd name="T66" fmla="*/ 272 w 774"/>
                <a:gd name="T67" fmla="*/ 73 h 614"/>
                <a:gd name="T68" fmla="*/ 315 w 774"/>
                <a:gd name="T69" fmla="*/ 41 h 614"/>
                <a:gd name="T70" fmla="*/ 361 w 774"/>
                <a:gd name="T71" fmla="*/ 19 h 614"/>
                <a:gd name="T72" fmla="*/ 414 w 774"/>
                <a:gd name="T73" fmla="*/ 6 h 614"/>
                <a:gd name="T74" fmla="*/ 470 w 774"/>
                <a:gd name="T75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4" h="614">
                  <a:moveTo>
                    <a:pt x="470" y="0"/>
                  </a:moveTo>
                  <a:lnTo>
                    <a:pt x="524" y="6"/>
                  </a:lnTo>
                  <a:lnTo>
                    <a:pt x="576" y="19"/>
                  </a:lnTo>
                  <a:lnTo>
                    <a:pt x="623" y="41"/>
                  </a:lnTo>
                  <a:lnTo>
                    <a:pt x="666" y="73"/>
                  </a:lnTo>
                  <a:lnTo>
                    <a:pt x="703" y="109"/>
                  </a:lnTo>
                  <a:lnTo>
                    <a:pt x="733" y="152"/>
                  </a:lnTo>
                  <a:lnTo>
                    <a:pt x="756" y="200"/>
                  </a:lnTo>
                  <a:lnTo>
                    <a:pt x="771" y="251"/>
                  </a:lnTo>
                  <a:lnTo>
                    <a:pt x="774" y="307"/>
                  </a:lnTo>
                  <a:lnTo>
                    <a:pt x="771" y="361"/>
                  </a:lnTo>
                  <a:lnTo>
                    <a:pt x="756" y="414"/>
                  </a:lnTo>
                  <a:lnTo>
                    <a:pt x="733" y="460"/>
                  </a:lnTo>
                  <a:lnTo>
                    <a:pt x="703" y="503"/>
                  </a:lnTo>
                  <a:lnTo>
                    <a:pt x="666" y="541"/>
                  </a:lnTo>
                  <a:lnTo>
                    <a:pt x="623" y="571"/>
                  </a:lnTo>
                  <a:lnTo>
                    <a:pt x="576" y="593"/>
                  </a:lnTo>
                  <a:lnTo>
                    <a:pt x="524" y="608"/>
                  </a:lnTo>
                  <a:lnTo>
                    <a:pt x="470" y="614"/>
                  </a:lnTo>
                  <a:lnTo>
                    <a:pt x="410" y="608"/>
                  </a:lnTo>
                  <a:lnTo>
                    <a:pt x="356" y="591"/>
                  </a:lnTo>
                  <a:lnTo>
                    <a:pt x="307" y="567"/>
                  </a:lnTo>
                  <a:lnTo>
                    <a:pt x="262" y="533"/>
                  </a:lnTo>
                  <a:lnTo>
                    <a:pt x="225" y="492"/>
                  </a:lnTo>
                  <a:lnTo>
                    <a:pt x="0" y="614"/>
                  </a:lnTo>
                  <a:lnTo>
                    <a:pt x="182" y="414"/>
                  </a:lnTo>
                  <a:lnTo>
                    <a:pt x="182" y="414"/>
                  </a:lnTo>
                  <a:lnTo>
                    <a:pt x="169" y="361"/>
                  </a:lnTo>
                  <a:lnTo>
                    <a:pt x="163" y="307"/>
                  </a:lnTo>
                  <a:lnTo>
                    <a:pt x="169" y="251"/>
                  </a:lnTo>
                  <a:lnTo>
                    <a:pt x="182" y="200"/>
                  </a:lnTo>
                  <a:lnTo>
                    <a:pt x="204" y="152"/>
                  </a:lnTo>
                  <a:lnTo>
                    <a:pt x="234" y="109"/>
                  </a:lnTo>
                  <a:lnTo>
                    <a:pt x="272" y="73"/>
                  </a:lnTo>
                  <a:lnTo>
                    <a:pt x="315" y="41"/>
                  </a:lnTo>
                  <a:lnTo>
                    <a:pt x="361" y="19"/>
                  </a:lnTo>
                  <a:lnTo>
                    <a:pt x="414" y="6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5AFF62"/>
            </a:solidFill>
            <a:ln w="0">
              <a:solidFill>
                <a:srgbClr val="5AFF6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457"/>
            <p:cNvSpPr>
              <a:spLocks noEditPoints="1"/>
            </p:cNvSpPr>
            <p:nvPr/>
          </p:nvSpPr>
          <p:spPr bwMode="auto">
            <a:xfrm>
              <a:off x="5452" y="896"/>
              <a:ext cx="226" cy="340"/>
            </a:xfrm>
            <a:custGeom>
              <a:avLst/>
              <a:gdLst>
                <a:gd name="T0" fmla="*/ 119 w 226"/>
                <a:gd name="T1" fmla="*/ 275 h 340"/>
                <a:gd name="T2" fmla="*/ 134 w 226"/>
                <a:gd name="T3" fmla="*/ 282 h 340"/>
                <a:gd name="T4" fmla="*/ 142 w 226"/>
                <a:gd name="T5" fmla="*/ 297 h 340"/>
                <a:gd name="T6" fmla="*/ 144 w 226"/>
                <a:gd name="T7" fmla="*/ 314 h 340"/>
                <a:gd name="T8" fmla="*/ 138 w 226"/>
                <a:gd name="T9" fmla="*/ 327 h 340"/>
                <a:gd name="T10" fmla="*/ 127 w 226"/>
                <a:gd name="T11" fmla="*/ 336 h 340"/>
                <a:gd name="T12" fmla="*/ 110 w 226"/>
                <a:gd name="T13" fmla="*/ 340 h 340"/>
                <a:gd name="T14" fmla="*/ 93 w 226"/>
                <a:gd name="T15" fmla="*/ 336 h 340"/>
                <a:gd name="T16" fmla="*/ 82 w 226"/>
                <a:gd name="T17" fmla="*/ 327 h 340"/>
                <a:gd name="T18" fmla="*/ 76 w 226"/>
                <a:gd name="T19" fmla="*/ 314 h 340"/>
                <a:gd name="T20" fmla="*/ 76 w 226"/>
                <a:gd name="T21" fmla="*/ 297 h 340"/>
                <a:gd name="T22" fmla="*/ 86 w 226"/>
                <a:gd name="T23" fmla="*/ 282 h 340"/>
                <a:gd name="T24" fmla="*/ 101 w 226"/>
                <a:gd name="T25" fmla="*/ 275 h 340"/>
                <a:gd name="T26" fmla="*/ 116 w 226"/>
                <a:gd name="T27" fmla="*/ 0 h 340"/>
                <a:gd name="T28" fmla="*/ 174 w 226"/>
                <a:gd name="T29" fmla="*/ 11 h 340"/>
                <a:gd name="T30" fmla="*/ 211 w 226"/>
                <a:gd name="T31" fmla="*/ 45 h 340"/>
                <a:gd name="T32" fmla="*/ 226 w 226"/>
                <a:gd name="T33" fmla="*/ 90 h 340"/>
                <a:gd name="T34" fmla="*/ 218 w 226"/>
                <a:gd name="T35" fmla="*/ 123 h 340"/>
                <a:gd name="T36" fmla="*/ 200 w 226"/>
                <a:gd name="T37" fmla="*/ 148 h 340"/>
                <a:gd name="T38" fmla="*/ 177 w 226"/>
                <a:gd name="T39" fmla="*/ 168 h 340"/>
                <a:gd name="T40" fmla="*/ 153 w 226"/>
                <a:gd name="T41" fmla="*/ 189 h 340"/>
                <a:gd name="T42" fmla="*/ 144 w 226"/>
                <a:gd name="T43" fmla="*/ 200 h 340"/>
                <a:gd name="T44" fmla="*/ 138 w 226"/>
                <a:gd name="T45" fmla="*/ 213 h 340"/>
                <a:gd name="T46" fmla="*/ 136 w 226"/>
                <a:gd name="T47" fmla="*/ 222 h 340"/>
                <a:gd name="T48" fmla="*/ 132 w 226"/>
                <a:gd name="T49" fmla="*/ 237 h 340"/>
                <a:gd name="T50" fmla="*/ 123 w 226"/>
                <a:gd name="T51" fmla="*/ 249 h 340"/>
                <a:gd name="T52" fmla="*/ 108 w 226"/>
                <a:gd name="T53" fmla="*/ 252 h 340"/>
                <a:gd name="T54" fmla="*/ 93 w 226"/>
                <a:gd name="T55" fmla="*/ 249 h 340"/>
                <a:gd name="T56" fmla="*/ 84 w 226"/>
                <a:gd name="T57" fmla="*/ 239 h 340"/>
                <a:gd name="T58" fmla="*/ 80 w 226"/>
                <a:gd name="T59" fmla="*/ 222 h 340"/>
                <a:gd name="T60" fmla="*/ 86 w 226"/>
                <a:gd name="T61" fmla="*/ 189 h 340"/>
                <a:gd name="T62" fmla="*/ 101 w 226"/>
                <a:gd name="T63" fmla="*/ 164 h 340"/>
                <a:gd name="T64" fmla="*/ 117 w 226"/>
                <a:gd name="T65" fmla="*/ 149 h 340"/>
                <a:gd name="T66" fmla="*/ 136 w 226"/>
                <a:gd name="T67" fmla="*/ 133 h 340"/>
                <a:gd name="T68" fmla="*/ 147 w 226"/>
                <a:gd name="T69" fmla="*/ 121 h 340"/>
                <a:gd name="T70" fmla="*/ 159 w 226"/>
                <a:gd name="T71" fmla="*/ 106 h 340"/>
                <a:gd name="T72" fmla="*/ 164 w 226"/>
                <a:gd name="T73" fmla="*/ 90 h 340"/>
                <a:gd name="T74" fmla="*/ 149 w 226"/>
                <a:gd name="T75" fmla="*/ 60 h 340"/>
                <a:gd name="T76" fmla="*/ 116 w 226"/>
                <a:gd name="T77" fmla="*/ 47 h 340"/>
                <a:gd name="T78" fmla="*/ 80 w 226"/>
                <a:gd name="T79" fmla="*/ 60 h 340"/>
                <a:gd name="T80" fmla="*/ 60 w 226"/>
                <a:gd name="T81" fmla="*/ 97 h 340"/>
                <a:gd name="T82" fmla="*/ 50 w 226"/>
                <a:gd name="T83" fmla="*/ 112 h 340"/>
                <a:gd name="T84" fmla="*/ 39 w 226"/>
                <a:gd name="T85" fmla="*/ 121 h 340"/>
                <a:gd name="T86" fmla="*/ 22 w 226"/>
                <a:gd name="T87" fmla="*/ 121 h 340"/>
                <a:gd name="T88" fmla="*/ 9 w 226"/>
                <a:gd name="T89" fmla="*/ 112 h 340"/>
                <a:gd name="T90" fmla="*/ 2 w 226"/>
                <a:gd name="T91" fmla="*/ 101 h 340"/>
                <a:gd name="T92" fmla="*/ 3 w 226"/>
                <a:gd name="T93" fmla="*/ 73 h 340"/>
                <a:gd name="T94" fmla="*/ 31 w 226"/>
                <a:gd name="T95" fmla="*/ 30 h 340"/>
                <a:gd name="T96" fmla="*/ 82 w 226"/>
                <a:gd name="T97" fmla="*/ 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6" h="340">
                  <a:moveTo>
                    <a:pt x="110" y="273"/>
                  </a:moveTo>
                  <a:lnTo>
                    <a:pt x="119" y="275"/>
                  </a:lnTo>
                  <a:lnTo>
                    <a:pt x="127" y="277"/>
                  </a:lnTo>
                  <a:lnTo>
                    <a:pt x="134" y="282"/>
                  </a:lnTo>
                  <a:lnTo>
                    <a:pt x="140" y="290"/>
                  </a:lnTo>
                  <a:lnTo>
                    <a:pt x="142" y="297"/>
                  </a:lnTo>
                  <a:lnTo>
                    <a:pt x="144" y="306"/>
                  </a:lnTo>
                  <a:lnTo>
                    <a:pt x="144" y="314"/>
                  </a:lnTo>
                  <a:lnTo>
                    <a:pt x="142" y="320"/>
                  </a:lnTo>
                  <a:lnTo>
                    <a:pt x="138" y="327"/>
                  </a:lnTo>
                  <a:lnTo>
                    <a:pt x="134" y="331"/>
                  </a:lnTo>
                  <a:lnTo>
                    <a:pt x="127" y="336"/>
                  </a:lnTo>
                  <a:lnTo>
                    <a:pt x="119" y="338"/>
                  </a:lnTo>
                  <a:lnTo>
                    <a:pt x="110" y="340"/>
                  </a:lnTo>
                  <a:lnTo>
                    <a:pt x="101" y="338"/>
                  </a:lnTo>
                  <a:lnTo>
                    <a:pt x="93" y="336"/>
                  </a:lnTo>
                  <a:lnTo>
                    <a:pt x="86" y="331"/>
                  </a:lnTo>
                  <a:lnTo>
                    <a:pt x="82" y="327"/>
                  </a:lnTo>
                  <a:lnTo>
                    <a:pt x="78" y="321"/>
                  </a:lnTo>
                  <a:lnTo>
                    <a:pt x="76" y="314"/>
                  </a:lnTo>
                  <a:lnTo>
                    <a:pt x="76" y="306"/>
                  </a:lnTo>
                  <a:lnTo>
                    <a:pt x="76" y="297"/>
                  </a:lnTo>
                  <a:lnTo>
                    <a:pt x="80" y="290"/>
                  </a:lnTo>
                  <a:lnTo>
                    <a:pt x="86" y="282"/>
                  </a:lnTo>
                  <a:lnTo>
                    <a:pt x="93" y="277"/>
                  </a:lnTo>
                  <a:lnTo>
                    <a:pt x="101" y="275"/>
                  </a:lnTo>
                  <a:lnTo>
                    <a:pt x="110" y="273"/>
                  </a:lnTo>
                  <a:close/>
                  <a:moveTo>
                    <a:pt x="116" y="0"/>
                  </a:moveTo>
                  <a:lnTo>
                    <a:pt x="146" y="4"/>
                  </a:lnTo>
                  <a:lnTo>
                    <a:pt x="174" y="11"/>
                  </a:lnTo>
                  <a:lnTo>
                    <a:pt x="196" y="26"/>
                  </a:lnTo>
                  <a:lnTo>
                    <a:pt x="211" y="45"/>
                  </a:lnTo>
                  <a:lnTo>
                    <a:pt x="222" y="65"/>
                  </a:lnTo>
                  <a:lnTo>
                    <a:pt x="226" y="90"/>
                  </a:lnTo>
                  <a:lnTo>
                    <a:pt x="224" y="108"/>
                  </a:lnTo>
                  <a:lnTo>
                    <a:pt x="218" y="123"/>
                  </a:lnTo>
                  <a:lnTo>
                    <a:pt x="209" y="136"/>
                  </a:lnTo>
                  <a:lnTo>
                    <a:pt x="200" y="148"/>
                  </a:lnTo>
                  <a:lnTo>
                    <a:pt x="190" y="157"/>
                  </a:lnTo>
                  <a:lnTo>
                    <a:pt x="177" y="168"/>
                  </a:lnTo>
                  <a:lnTo>
                    <a:pt x="160" y="183"/>
                  </a:lnTo>
                  <a:lnTo>
                    <a:pt x="153" y="189"/>
                  </a:lnTo>
                  <a:lnTo>
                    <a:pt x="149" y="194"/>
                  </a:lnTo>
                  <a:lnTo>
                    <a:pt x="144" y="200"/>
                  </a:lnTo>
                  <a:lnTo>
                    <a:pt x="142" y="206"/>
                  </a:lnTo>
                  <a:lnTo>
                    <a:pt x="138" y="213"/>
                  </a:lnTo>
                  <a:lnTo>
                    <a:pt x="138" y="217"/>
                  </a:lnTo>
                  <a:lnTo>
                    <a:pt x="136" y="222"/>
                  </a:lnTo>
                  <a:lnTo>
                    <a:pt x="134" y="230"/>
                  </a:lnTo>
                  <a:lnTo>
                    <a:pt x="132" y="237"/>
                  </a:lnTo>
                  <a:lnTo>
                    <a:pt x="129" y="245"/>
                  </a:lnTo>
                  <a:lnTo>
                    <a:pt x="123" y="249"/>
                  </a:lnTo>
                  <a:lnTo>
                    <a:pt x="116" y="252"/>
                  </a:lnTo>
                  <a:lnTo>
                    <a:pt x="108" y="252"/>
                  </a:lnTo>
                  <a:lnTo>
                    <a:pt x="101" y="252"/>
                  </a:lnTo>
                  <a:lnTo>
                    <a:pt x="93" y="249"/>
                  </a:lnTo>
                  <a:lnTo>
                    <a:pt x="88" y="245"/>
                  </a:lnTo>
                  <a:lnTo>
                    <a:pt x="84" y="239"/>
                  </a:lnTo>
                  <a:lnTo>
                    <a:pt x="80" y="232"/>
                  </a:lnTo>
                  <a:lnTo>
                    <a:pt x="80" y="222"/>
                  </a:lnTo>
                  <a:lnTo>
                    <a:pt x="82" y="204"/>
                  </a:lnTo>
                  <a:lnTo>
                    <a:pt x="86" y="189"/>
                  </a:lnTo>
                  <a:lnTo>
                    <a:pt x="93" y="176"/>
                  </a:lnTo>
                  <a:lnTo>
                    <a:pt x="101" y="164"/>
                  </a:lnTo>
                  <a:lnTo>
                    <a:pt x="108" y="157"/>
                  </a:lnTo>
                  <a:lnTo>
                    <a:pt x="117" y="149"/>
                  </a:lnTo>
                  <a:lnTo>
                    <a:pt x="127" y="140"/>
                  </a:lnTo>
                  <a:lnTo>
                    <a:pt x="136" y="133"/>
                  </a:lnTo>
                  <a:lnTo>
                    <a:pt x="144" y="127"/>
                  </a:lnTo>
                  <a:lnTo>
                    <a:pt x="147" y="121"/>
                  </a:lnTo>
                  <a:lnTo>
                    <a:pt x="155" y="114"/>
                  </a:lnTo>
                  <a:lnTo>
                    <a:pt x="159" y="106"/>
                  </a:lnTo>
                  <a:lnTo>
                    <a:pt x="162" y="99"/>
                  </a:lnTo>
                  <a:lnTo>
                    <a:pt x="164" y="90"/>
                  </a:lnTo>
                  <a:lnTo>
                    <a:pt x="160" y="73"/>
                  </a:lnTo>
                  <a:lnTo>
                    <a:pt x="149" y="60"/>
                  </a:lnTo>
                  <a:lnTo>
                    <a:pt x="134" y="50"/>
                  </a:lnTo>
                  <a:lnTo>
                    <a:pt x="116" y="47"/>
                  </a:lnTo>
                  <a:lnTo>
                    <a:pt x="95" y="50"/>
                  </a:lnTo>
                  <a:lnTo>
                    <a:pt x="80" y="60"/>
                  </a:lnTo>
                  <a:lnTo>
                    <a:pt x="69" y="75"/>
                  </a:lnTo>
                  <a:lnTo>
                    <a:pt x="60" y="97"/>
                  </a:lnTo>
                  <a:lnTo>
                    <a:pt x="56" y="106"/>
                  </a:lnTo>
                  <a:lnTo>
                    <a:pt x="50" y="112"/>
                  </a:lnTo>
                  <a:lnTo>
                    <a:pt x="45" y="118"/>
                  </a:lnTo>
                  <a:lnTo>
                    <a:pt x="39" y="121"/>
                  </a:lnTo>
                  <a:lnTo>
                    <a:pt x="30" y="121"/>
                  </a:lnTo>
                  <a:lnTo>
                    <a:pt x="22" y="121"/>
                  </a:lnTo>
                  <a:lnTo>
                    <a:pt x="15" y="118"/>
                  </a:lnTo>
                  <a:lnTo>
                    <a:pt x="9" y="112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0" y="93"/>
                  </a:lnTo>
                  <a:lnTo>
                    <a:pt x="3" y="73"/>
                  </a:lnTo>
                  <a:lnTo>
                    <a:pt x="15" y="50"/>
                  </a:lnTo>
                  <a:lnTo>
                    <a:pt x="31" y="30"/>
                  </a:lnTo>
                  <a:lnTo>
                    <a:pt x="54" y="15"/>
                  </a:lnTo>
                  <a:lnTo>
                    <a:pt x="82" y="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458"/>
            <p:cNvSpPr>
              <a:spLocks/>
            </p:cNvSpPr>
            <p:nvPr/>
          </p:nvSpPr>
          <p:spPr bwMode="auto">
            <a:xfrm>
              <a:off x="4455" y="1158"/>
              <a:ext cx="94" cy="33"/>
            </a:xfrm>
            <a:custGeom>
              <a:avLst/>
              <a:gdLst>
                <a:gd name="T0" fmla="*/ 2 w 94"/>
                <a:gd name="T1" fmla="*/ 0 h 33"/>
                <a:gd name="T2" fmla="*/ 9 w 94"/>
                <a:gd name="T3" fmla="*/ 13 h 33"/>
                <a:gd name="T4" fmla="*/ 26 w 94"/>
                <a:gd name="T5" fmla="*/ 20 h 33"/>
                <a:gd name="T6" fmla="*/ 47 w 94"/>
                <a:gd name="T7" fmla="*/ 24 h 33"/>
                <a:gd name="T8" fmla="*/ 67 w 94"/>
                <a:gd name="T9" fmla="*/ 20 h 33"/>
                <a:gd name="T10" fmla="*/ 84 w 94"/>
                <a:gd name="T11" fmla="*/ 13 h 33"/>
                <a:gd name="T12" fmla="*/ 94 w 94"/>
                <a:gd name="T13" fmla="*/ 0 h 33"/>
                <a:gd name="T14" fmla="*/ 94 w 94"/>
                <a:gd name="T15" fmla="*/ 5 h 33"/>
                <a:gd name="T16" fmla="*/ 90 w 94"/>
                <a:gd name="T17" fmla="*/ 16 h 33"/>
                <a:gd name="T18" fmla="*/ 81 w 94"/>
                <a:gd name="T19" fmla="*/ 26 h 33"/>
                <a:gd name="T20" fmla="*/ 66 w 94"/>
                <a:gd name="T21" fmla="*/ 31 h 33"/>
                <a:gd name="T22" fmla="*/ 47 w 94"/>
                <a:gd name="T23" fmla="*/ 33 h 33"/>
                <a:gd name="T24" fmla="*/ 28 w 94"/>
                <a:gd name="T25" fmla="*/ 31 h 33"/>
                <a:gd name="T26" fmla="*/ 13 w 94"/>
                <a:gd name="T27" fmla="*/ 26 h 33"/>
                <a:gd name="T28" fmla="*/ 4 w 94"/>
                <a:gd name="T29" fmla="*/ 16 h 33"/>
                <a:gd name="T30" fmla="*/ 0 w 94"/>
                <a:gd name="T31" fmla="*/ 5 h 33"/>
                <a:gd name="T32" fmla="*/ 2 w 94"/>
                <a:gd name="T3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" h="33">
                  <a:moveTo>
                    <a:pt x="2" y="0"/>
                  </a:moveTo>
                  <a:lnTo>
                    <a:pt x="9" y="13"/>
                  </a:lnTo>
                  <a:lnTo>
                    <a:pt x="26" y="20"/>
                  </a:lnTo>
                  <a:lnTo>
                    <a:pt x="47" y="24"/>
                  </a:lnTo>
                  <a:lnTo>
                    <a:pt x="67" y="20"/>
                  </a:lnTo>
                  <a:lnTo>
                    <a:pt x="84" y="13"/>
                  </a:lnTo>
                  <a:lnTo>
                    <a:pt x="94" y="0"/>
                  </a:lnTo>
                  <a:lnTo>
                    <a:pt x="94" y="5"/>
                  </a:lnTo>
                  <a:lnTo>
                    <a:pt x="90" y="16"/>
                  </a:lnTo>
                  <a:lnTo>
                    <a:pt x="81" y="26"/>
                  </a:lnTo>
                  <a:lnTo>
                    <a:pt x="66" y="31"/>
                  </a:lnTo>
                  <a:lnTo>
                    <a:pt x="47" y="33"/>
                  </a:lnTo>
                  <a:lnTo>
                    <a:pt x="28" y="31"/>
                  </a:lnTo>
                  <a:lnTo>
                    <a:pt x="13" y="26"/>
                  </a:lnTo>
                  <a:lnTo>
                    <a:pt x="4" y="16"/>
                  </a:lnTo>
                  <a:lnTo>
                    <a:pt x="0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86DAF"/>
            </a:solidFill>
            <a:ln w="0">
              <a:solidFill>
                <a:srgbClr val="F86D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1647639" y="232373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47640" y="198997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722313" y="198997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84" y="2203334"/>
            <a:ext cx="304800" cy="3048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1647639" y="331179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47640" y="297803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722313" y="297803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647639" y="430037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647640" y="396660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22313" y="396660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647639" y="528596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47640" y="495220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722313" y="495220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84" y="3191391"/>
            <a:ext cx="304800" cy="304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73" y="4179967"/>
            <a:ext cx="304800" cy="3048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73" y="5183032"/>
            <a:ext cx="304800" cy="30480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722313" y="11084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994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6" grpId="0" animBg="1"/>
      <p:bldP spid="79" grpId="0" animBg="1"/>
      <p:bldP spid="8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7" name="Freeform 631"/>
          <p:cNvSpPr>
            <a:spLocks/>
          </p:cNvSpPr>
          <p:nvPr/>
        </p:nvSpPr>
        <p:spPr bwMode="auto">
          <a:xfrm>
            <a:off x="4965701" y="3811588"/>
            <a:ext cx="2181225" cy="3046413"/>
          </a:xfrm>
          <a:custGeom>
            <a:avLst/>
            <a:gdLst>
              <a:gd name="T0" fmla="*/ 793 w 1374"/>
              <a:gd name="T1" fmla="*/ 27 h 1919"/>
              <a:gd name="T2" fmla="*/ 809 w 1374"/>
              <a:gd name="T3" fmla="*/ 190 h 1919"/>
              <a:gd name="T4" fmla="*/ 818 w 1374"/>
              <a:gd name="T5" fmla="*/ 471 h 1919"/>
              <a:gd name="T6" fmla="*/ 844 w 1374"/>
              <a:gd name="T7" fmla="*/ 573 h 1919"/>
              <a:gd name="T8" fmla="*/ 921 w 1374"/>
              <a:gd name="T9" fmla="*/ 491 h 1919"/>
              <a:gd name="T10" fmla="*/ 982 w 1374"/>
              <a:gd name="T11" fmla="*/ 317 h 1919"/>
              <a:gd name="T12" fmla="*/ 1034 w 1374"/>
              <a:gd name="T13" fmla="*/ 157 h 1919"/>
              <a:gd name="T14" fmla="*/ 1109 w 1374"/>
              <a:gd name="T15" fmla="*/ 93 h 1919"/>
              <a:gd name="T16" fmla="*/ 1140 w 1374"/>
              <a:gd name="T17" fmla="*/ 174 h 1919"/>
              <a:gd name="T18" fmla="*/ 1080 w 1374"/>
              <a:gd name="T19" fmla="*/ 394 h 1919"/>
              <a:gd name="T20" fmla="*/ 1033 w 1374"/>
              <a:gd name="T21" fmla="*/ 552 h 1919"/>
              <a:gd name="T22" fmla="*/ 1016 w 1374"/>
              <a:gd name="T23" fmla="*/ 648 h 1919"/>
              <a:gd name="T24" fmla="*/ 1081 w 1374"/>
              <a:gd name="T25" fmla="*/ 620 h 1919"/>
              <a:gd name="T26" fmla="*/ 1190 w 1374"/>
              <a:gd name="T27" fmla="*/ 495 h 1919"/>
              <a:gd name="T28" fmla="*/ 1271 w 1374"/>
              <a:gd name="T29" fmla="*/ 378 h 1919"/>
              <a:gd name="T30" fmla="*/ 1343 w 1374"/>
              <a:gd name="T31" fmla="*/ 309 h 1919"/>
              <a:gd name="T32" fmla="*/ 1372 w 1374"/>
              <a:gd name="T33" fmla="*/ 355 h 1919"/>
              <a:gd name="T34" fmla="*/ 1321 w 1374"/>
              <a:gd name="T35" fmla="*/ 470 h 1919"/>
              <a:gd name="T36" fmla="*/ 1253 w 1374"/>
              <a:gd name="T37" fmla="*/ 577 h 1919"/>
              <a:gd name="T38" fmla="*/ 1165 w 1374"/>
              <a:gd name="T39" fmla="*/ 750 h 1919"/>
              <a:gd name="T40" fmla="*/ 1128 w 1374"/>
              <a:gd name="T41" fmla="*/ 945 h 1919"/>
              <a:gd name="T42" fmla="*/ 1092 w 1374"/>
              <a:gd name="T43" fmla="*/ 1162 h 1919"/>
              <a:gd name="T44" fmla="*/ 1026 w 1374"/>
              <a:gd name="T45" fmla="*/ 1347 h 1919"/>
              <a:gd name="T46" fmla="*/ 1014 w 1374"/>
              <a:gd name="T47" fmla="*/ 1543 h 1919"/>
              <a:gd name="T48" fmla="*/ 996 w 1374"/>
              <a:gd name="T49" fmla="*/ 1919 h 1919"/>
              <a:gd name="T50" fmla="*/ 615 w 1374"/>
              <a:gd name="T51" fmla="*/ 1632 h 1919"/>
              <a:gd name="T52" fmla="*/ 613 w 1374"/>
              <a:gd name="T53" fmla="*/ 1494 h 1919"/>
              <a:gd name="T54" fmla="*/ 594 w 1374"/>
              <a:gd name="T55" fmla="*/ 1334 h 1919"/>
              <a:gd name="T56" fmla="*/ 526 w 1374"/>
              <a:gd name="T57" fmla="*/ 1212 h 1919"/>
              <a:gd name="T58" fmla="*/ 361 w 1374"/>
              <a:gd name="T59" fmla="*/ 1094 h 1919"/>
              <a:gd name="T60" fmla="*/ 220 w 1374"/>
              <a:gd name="T61" fmla="*/ 962 h 1919"/>
              <a:gd name="T62" fmla="*/ 88 w 1374"/>
              <a:gd name="T63" fmla="*/ 873 h 1919"/>
              <a:gd name="T64" fmla="*/ 17 w 1374"/>
              <a:gd name="T65" fmla="*/ 866 h 1919"/>
              <a:gd name="T66" fmla="*/ 10 w 1374"/>
              <a:gd name="T67" fmla="*/ 794 h 1919"/>
              <a:gd name="T68" fmla="*/ 123 w 1374"/>
              <a:gd name="T69" fmla="*/ 737 h 1919"/>
              <a:gd name="T70" fmla="*/ 287 w 1374"/>
              <a:gd name="T71" fmla="*/ 804 h 1919"/>
              <a:gd name="T72" fmla="*/ 402 w 1374"/>
              <a:gd name="T73" fmla="*/ 864 h 1919"/>
              <a:gd name="T74" fmla="*/ 508 w 1374"/>
              <a:gd name="T75" fmla="*/ 804 h 1919"/>
              <a:gd name="T76" fmla="*/ 512 w 1374"/>
              <a:gd name="T77" fmla="*/ 644 h 1919"/>
              <a:gd name="T78" fmla="*/ 442 w 1374"/>
              <a:gd name="T79" fmla="*/ 448 h 1919"/>
              <a:gd name="T80" fmla="*/ 386 w 1374"/>
              <a:gd name="T81" fmla="*/ 267 h 1919"/>
              <a:gd name="T82" fmla="*/ 373 w 1374"/>
              <a:gd name="T83" fmla="*/ 118 h 1919"/>
              <a:gd name="T84" fmla="*/ 434 w 1374"/>
              <a:gd name="T85" fmla="*/ 65 h 1919"/>
              <a:gd name="T86" fmla="*/ 495 w 1374"/>
              <a:gd name="T87" fmla="*/ 152 h 1919"/>
              <a:gd name="T88" fmla="*/ 548 w 1374"/>
              <a:gd name="T89" fmla="*/ 297 h 1919"/>
              <a:gd name="T90" fmla="*/ 609 w 1374"/>
              <a:gd name="T91" fmla="*/ 470 h 1919"/>
              <a:gd name="T92" fmla="*/ 669 w 1374"/>
              <a:gd name="T93" fmla="*/ 565 h 1919"/>
              <a:gd name="T94" fmla="*/ 686 w 1374"/>
              <a:gd name="T95" fmla="*/ 504 h 1919"/>
              <a:gd name="T96" fmla="*/ 682 w 1374"/>
              <a:gd name="T97" fmla="*/ 330 h 1919"/>
              <a:gd name="T98" fmla="*/ 685 w 1374"/>
              <a:gd name="T99" fmla="*/ 166 h 1919"/>
              <a:gd name="T100" fmla="*/ 704 w 1374"/>
              <a:gd name="T101" fmla="*/ 40 h 1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74" h="1919">
                <a:moveTo>
                  <a:pt x="762" y="0"/>
                </a:moveTo>
                <a:lnTo>
                  <a:pt x="772" y="1"/>
                </a:lnTo>
                <a:lnTo>
                  <a:pt x="780" y="5"/>
                </a:lnTo>
                <a:lnTo>
                  <a:pt x="787" y="14"/>
                </a:lnTo>
                <a:lnTo>
                  <a:pt x="793" y="27"/>
                </a:lnTo>
                <a:lnTo>
                  <a:pt x="797" y="47"/>
                </a:lnTo>
                <a:lnTo>
                  <a:pt x="801" y="72"/>
                </a:lnTo>
                <a:lnTo>
                  <a:pt x="804" y="103"/>
                </a:lnTo>
                <a:lnTo>
                  <a:pt x="806" y="143"/>
                </a:lnTo>
                <a:lnTo>
                  <a:pt x="809" y="190"/>
                </a:lnTo>
                <a:lnTo>
                  <a:pt x="810" y="246"/>
                </a:lnTo>
                <a:lnTo>
                  <a:pt x="811" y="311"/>
                </a:lnTo>
                <a:lnTo>
                  <a:pt x="813" y="373"/>
                </a:lnTo>
                <a:lnTo>
                  <a:pt x="815" y="427"/>
                </a:lnTo>
                <a:lnTo>
                  <a:pt x="818" y="471"/>
                </a:lnTo>
                <a:lnTo>
                  <a:pt x="822" y="508"/>
                </a:lnTo>
                <a:lnTo>
                  <a:pt x="827" y="537"/>
                </a:lnTo>
                <a:lnTo>
                  <a:pt x="831" y="556"/>
                </a:lnTo>
                <a:lnTo>
                  <a:pt x="838" y="568"/>
                </a:lnTo>
                <a:lnTo>
                  <a:pt x="844" y="573"/>
                </a:lnTo>
                <a:lnTo>
                  <a:pt x="861" y="571"/>
                </a:lnTo>
                <a:lnTo>
                  <a:pt x="877" y="561"/>
                </a:lnTo>
                <a:lnTo>
                  <a:pt x="891" y="544"/>
                </a:lnTo>
                <a:lnTo>
                  <a:pt x="906" y="521"/>
                </a:lnTo>
                <a:lnTo>
                  <a:pt x="921" y="491"/>
                </a:lnTo>
                <a:lnTo>
                  <a:pt x="936" y="454"/>
                </a:lnTo>
                <a:lnTo>
                  <a:pt x="953" y="411"/>
                </a:lnTo>
                <a:lnTo>
                  <a:pt x="963" y="382"/>
                </a:lnTo>
                <a:lnTo>
                  <a:pt x="973" y="351"/>
                </a:lnTo>
                <a:lnTo>
                  <a:pt x="982" y="317"/>
                </a:lnTo>
                <a:lnTo>
                  <a:pt x="992" y="283"/>
                </a:lnTo>
                <a:lnTo>
                  <a:pt x="1001" y="250"/>
                </a:lnTo>
                <a:lnTo>
                  <a:pt x="1012" y="216"/>
                </a:lnTo>
                <a:lnTo>
                  <a:pt x="1024" y="186"/>
                </a:lnTo>
                <a:lnTo>
                  <a:pt x="1034" y="157"/>
                </a:lnTo>
                <a:lnTo>
                  <a:pt x="1047" y="133"/>
                </a:lnTo>
                <a:lnTo>
                  <a:pt x="1060" y="114"/>
                </a:lnTo>
                <a:lnTo>
                  <a:pt x="1075" y="99"/>
                </a:lnTo>
                <a:lnTo>
                  <a:pt x="1090" y="92"/>
                </a:lnTo>
                <a:lnTo>
                  <a:pt x="1109" y="93"/>
                </a:lnTo>
                <a:lnTo>
                  <a:pt x="1124" y="99"/>
                </a:lnTo>
                <a:lnTo>
                  <a:pt x="1135" y="110"/>
                </a:lnTo>
                <a:lnTo>
                  <a:pt x="1141" y="126"/>
                </a:lnTo>
                <a:lnTo>
                  <a:pt x="1143" y="146"/>
                </a:lnTo>
                <a:lnTo>
                  <a:pt x="1140" y="174"/>
                </a:lnTo>
                <a:lnTo>
                  <a:pt x="1134" y="205"/>
                </a:lnTo>
                <a:lnTo>
                  <a:pt x="1124" y="243"/>
                </a:lnTo>
                <a:lnTo>
                  <a:pt x="1111" y="287"/>
                </a:lnTo>
                <a:lnTo>
                  <a:pt x="1097" y="338"/>
                </a:lnTo>
                <a:lnTo>
                  <a:pt x="1080" y="394"/>
                </a:lnTo>
                <a:lnTo>
                  <a:pt x="1071" y="427"/>
                </a:lnTo>
                <a:lnTo>
                  <a:pt x="1060" y="459"/>
                </a:lnTo>
                <a:lnTo>
                  <a:pt x="1050" y="492"/>
                </a:lnTo>
                <a:lnTo>
                  <a:pt x="1041" y="524"/>
                </a:lnTo>
                <a:lnTo>
                  <a:pt x="1033" y="552"/>
                </a:lnTo>
                <a:lnTo>
                  <a:pt x="1025" y="580"/>
                </a:lnTo>
                <a:lnTo>
                  <a:pt x="1020" y="603"/>
                </a:lnTo>
                <a:lnTo>
                  <a:pt x="1016" y="623"/>
                </a:lnTo>
                <a:lnTo>
                  <a:pt x="1014" y="637"/>
                </a:lnTo>
                <a:lnTo>
                  <a:pt x="1016" y="648"/>
                </a:lnTo>
                <a:lnTo>
                  <a:pt x="1021" y="652"/>
                </a:lnTo>
                <a:lnTo>
                  <a:pt x="1031" y="652"/>
                </a:lnTo>
                <a:lnTo>
                  <a:pt x="1045" y="647"/>
                </a:lnTo>
                <a:lnTo>
                  <a:pt x="1062" y="636"/>
                </a:lnTo>
                <a:lnTo>
                  <a:pt x="1081" y="620"/>
                </a:lnTo>
                <a:lnTo>
                  <a:pt x="1102" y="601"/>
                </a:lnTo>
                <a:lnTo>
                  <a:pt x="1126" y="577"/>
                </a:lnTo>
                <a:lnTo>
                  <a:pt x="1151" y="548"/>
                </a:lnTo>
                <a:lnTo>
                  <a:pt x="1175" y="516"/>
                </a:lnTo>
                <a:lnTo>
                  <a:pt x="1190" y="495"/>
                </a:lnTo>
                <a:lnTo>
                  <a:pt x="1206" y="472"/>
                </a:lnTo>
                <a:lnTo>
                  <a:pt x="1221" y="449"/>
                </a:lnTo>
                <a:lnTo>
                  <a:pt x="1238" y="424"/>
                </a:lnTo>
                <a:lnTo>
                  <a:pt x="1255" y="400"/>
                </a:lnTo>
                <a:lnTo>
                  <a:pt x="1271" y="378"/>
                </a:lnTo>
                <a:lnTo>
                  <a:pt x="1287" y="359"/>
                </a:lnTo>
                <a:lnTo>
                  <a:pt x="1302" y="340"/>
                </a:lnTo>
                <a:lnTo>
                  <a:pt x="1317" y="325"/>
                </a:lnTo>
                <a:lnTo>
                  <a:pt x="1331" y="314"/>
                </a:lnTo>
                <a:lnTo>
                  <a:pt x="1343" y="309"/>
                </a:lnTo>
                <a:lnTo>
                  <a:pt x="1355" y="308"/>
                </a:lnTo>
                <a:lnTo>
                  <a:pt x="1364" y="313"/>
                </a:lnTo>
                <a:lnTo>
                  <a:pt x="1372" y="326"/>
                </a:lnTo>
                <a:lnTo>
                  <a:pt x="1374" y="338"/>
                </a:lnTo>
                <a:lnTo>
                  <a:pt x="1372" y="355"/>
                </a:lnTo>
                <a:lnTo>
                  <a:pt x="1367" y="374"/>
                </a:lnTo>
                <a:lnTo>
                  <a:pt x="1359" y="397"/>
                </a:lnTo>
                <a:lnTo>
                  <a:pt x="1347" y="420"/>
                </a:lnTo>
                <a:lnTo>
                  <a:pt x="1335" y="445"/>
                </a:lnTo>
                <a:lnTo>
                  <a:pt x="1321" y="470"/>
                </a:lnTo>
                <a:lnTo>
                  <a:pt x="1308" y="493"/>
                </a:lnTo>
                <a:lnTo>
                  <a:pt x="1293" y="517"/>
                </a:lnTo>
                <a:lnTo>
                  <a:pt x="1279" y="538"/>
                </a:lnTo>
                <a:lnTo>
                  <a:pt x="1267" y="556"/>
                </a:lnTo>
                <a:lnTo>
                  <a:pt x="1253" y="577"/>
                </a:lnTo>
                <a:lnTo>
                  <a:pt x="1236" y="605"/>
                </a:lnTo>
                <a:lnTo>
                  <a:pt x="1217" y="635"/>
                </a:lnTo>
                <a:lnTo>
                  <a:pt x="1199" y="670"/>
                </a:lnTo>
                <a:lnTo>
                  <a:pt x="1182" y="708"/>
                </a:lnTo>
                <a:lnTo>
                  <a:pt x="1165" y="750"/>
                </a:lnTo>
                <a:lnTo>
                  <a:pt x="1152" y="793"/>
                </a:lnTo>
                <a:lnTo>
                  <a:pt x="1140" y="839"/>
                </a:lnTo>
                <a:lnTo>
                  <a:pt x="1135" y="873"/>
                </a:lnTo>
                <a:lnTo>
                  <a:pt x="1131" y="908"/>
                </a:lnTo>
                <a:lnTo>
                  <a:pt x="1128" y="945"/>
                </a:lnTo>
                <a:lnTo>
                  <a:pt x="1124" y="984"/>
                </a:lnTo>
                <a:lnTo>
                  <a:pt x="1119" y="1025"/>
                </a:lnTo>
                <a:lnTo>
                  <a:pt x="1113" y="1068"/>
                </a:lnTo>
                <a:lnTo>
                  <a:pt x="1103" y="1114"/>
                </a:lnTo>
                <a:lnTo>
                  <a:pt x="1092" y="1162"/>
                </a:lnTo>
                <a:lnTo>
                  <a:pt x="1075" y="1215"/>
                </a:lnTo>
                <a:lnTo>
                  <a:pt x="1054" y="1270"/>
                </a:lnTo>
                <a:lnTo>
                  <a:pt x="1027" y="1329"/>
                </a:lnTo>
                <a:lnTo>
                  <a:pt x="1027" y="1333"/>
                </a:lnTo>
                <a:lnTo>
                  <a:pt x="1026" y="1347"/>
                </a:lnTo>
                <a:lnTo>
                  <a:pt x="1025" y="1370"/>
                </a:lnTo>
                <a:lnTo>
                  <a:pt x="1022" y="1402"/>
                </a:lnTo>
                <a:lnTo>
                  <a:pt x="1020" y="1441"/>
                </a:lnTo>
                <a:lnTo>
                  <a:pt x="1017" y="1488"/>
                </a:lnTo>
                <a:lnTo>
                  <a:pt x="1014" y="1543"/>
                </a:lnTo>
                <a:lnTo>
                  <a:pt x="1010" y="1606"/>
                </a:lnTo>
                <a:lnTo>
                  <a:pt x="1007" y="1676"/>
                </a:lnTo>
                <a:lnTo>
                  <a:pt x="1004" y="1750"/>
                </a:lnTo>
                <a:lnTo>
                  <a:pt x="1000" y="1831"/>
                </a:lnTo>
                <a:lnTo>
                  <a:pt x="996" y="1919"/>
                </a:lnTo>
                <a:lnTo>
                  <a:pt x="614" y="1919"/>
                </a:lnTo>
                <a:lnTo>
                  <a:pt x="615" y="1784"/>
                </a:lnTo>
                <a:lnTo>
                  <a:pt x="615" y="1649"/>
                </a:lnTo>
                <a:lnTo>
                  <a:pt x="615" y="1644"/>
                </a:lnTo>
                <a:lnTo>
                  <a:pt x="615" y="1632"/>
                </a:lnTo>
                <a:lnTo>
                  <a:pt x="615" y="1614"/>
                </a:lnTo>
                <a:lnTo>
                  <a:pt x="615" y="1589"/>
                </a:lnTo>
                <a:lnTo>
                  <a:pt x="615" y="1560"/>
                </a:lnTo>
                <a:lnTo>
                  <a:pt x="614" y="1528"/>
                </a:lnTo>
                <a:lnTo>
                  <a:pt x="613" y="1494"/>
                </a:lnTo>
                <a:lnTo>
                  <a:pt x="610" y="1460"/>
                </a:lnTo>
                <a:lnTo>
                  <a:pt x="607" y="1424"/>
                </a:lnTo>
                <a:lnTo>
                  <a:pt x="605" y="1391"/>
                </a:lnTo>
                <a:lnTo>
                  <a:pt x="599" y="1361"/>
                </a:lnTo>
                <a:lnTo>
                  <a:pt x="594" y="1334"/>
                </a:lnTo>
                <a:lnTo>
                  <a:pt x="586" y="1313"/>
                </a:lnTo>
                <a:lnTo>
                  <a:pt x="575" y="1283"/>
                </a:lnTo>
                <a:lnTo>
                  <a:pt x="561" y="1258"/>
                </a:lnTo>
                <a:lnTo>
                  <a:pt x="546" y="1234"/>
                </a:lnTo>
                <a:lnTo>
                  <a:pt x="526" y="1212"/>
                </a:lnTo>
                <a:lnTo>
                  <a:pt x="504" y="1190"/>
                </a:lnTo>
                <a:lnTo>
                  <a:pt x="476" y="1168"/>
                </a:lnTo>
                <a:lnTo>
                  <a:pt x="442" y="1145"/>
                </a:lnTo>
                <a:lnTo>
                  <a:pt x="402" y="1120"/>
                </a:lnTo>
                <a:lnTo>
                  <a:pt x="361" y="1094"/>
                </a:lnTo>
                <a:lnTo>
                  <a:pt x="327" y="1068"/>
                </a:lnTo>
                <a:lnTo>
                  <a:pt x="297" y="1041"/>
                </a:lnTo>
                <a:lnTo>
                  <a:pt x="270" y="1013"/>
                </a:lnTo>
                <a:lnTo>
                  <a:pt x="245" y="987"/>
                </a:lnTo>
                <a:lnTo>
                  <a:pt x="220" y="962"/>
                </a:lnTo>
                <a:lnTo>
                  <a:pt x="195" y="938"/>
                </a:lnTo>
                <a:lnTo>
                  <a:pt x="166" y="918"/>
                </a:lnTo>
                <a:lnTo>
                  <a:pt x="136" y="898"/>
                </a:lnTo>
                <a:lnTo>
                  <a:pt x="110" y="884"/>
                </a:lnTo>
                <a:lnTo>
                  <a:pt x="88" y="873"/>
                </a:lnTo>
                <a:lnTo>
                  <a:pt x="68" y="866"/>
                </a:lnTo>
                <a:lnTo>
                  <a:pt x="52" y="863"/>
                </a:lnTo>
                <a:lnTo>
                  <a:pt x="39" y="863"/>
                </a:lnTo>
                <a:lnTo>
                  <a:pt x="27" y="865"/>
                </a:lnTo>
                <a:lnTo>
                  <a:pt x="17" y="866"/>
                </a:lnTo>
                <a:lnTo>
                  <a:pt x="8" y="860"/>
                </a:lnTo>
                <a:lnTo>
                  <a:pt x="1" y="849"/>
                </a:lnTo>
                <a:lnTo>
                  <a:pt x="0" y="834"/>
                </a:lnTo>
                <a:lnTo>
                  <a:pt x="1" y="815"/>
                </a:lnTo>
                <a:lnTo>
                  <a:pt x="10" y="794"/>
                </a:lnTo>
                <a:lnTo>
                  <a:pt x="26" y="772"/>
                </a:lnTo>
                <a:lnTo>
                  <a:pt x="44" y="757"/>
                </a:lnTo>
                <a:lnTo>
                  <a:pt x="68" y="745"/>
                </a:lnTo>
                <a:lnTo>
                  <a:pt x="94" y="738"/>
                </a:lnTo>
                <a:lnTo>
                  <a:pt x="123" y="737"/>
                </a:lnTo>
                <a:lnTo>
                  <a:pt x="154" y="741"/>
                </a:lnTo>
                <a:lnTo>
                  <a:pt x="188" y="750"/>
                </a:lnTo>
                <a:lnTo>
                  <a:pt x="222" y="766"/>
                </a:lnTo>
                <a:lnTo>
                  <a:pt x="259" y="785"/>
                </a:lnTo>
                <a:lnTo>
                  <a:pt x="287" y="804"/>
                </a:lnTo>
                <a:lnTo>
                  <a:pt x="311" y="821"/>
                </a:lnTo>
                <a:lnTo>
                  <a:pt x="336" y="836"/>
                </a:lnTo>
                <a:lnTo>
                  <a:pt x="359" y="848"/>
                </a:lnTo>
                <a:lnTo>
                  <a:pt x="381" y="859"/>
                </a:lnTo>
                <a:lnTo>
                  <a:pt x="402" y="864"/>
                </a:lnTo>
                <a:lnTo>
                  <a:pt x="423" y="864"/>
                </a:lnTo>
                <a:lnTo>
                  <a:pt x="445" y="857"/>
                </a:lnTo>
                <a:lnTo>
                  <a:pt x="467" y="846"/>
                </a:lnTo>
                <a:lnTo>
                  <a:pt x="491" y="826"/>
                </a:lnTo>
                <a:lnTo>
                  <a:pt x="508" y="804"/>
                </a:lnTo>
                <a:lnTo>
                  <a:pt x="518" y="779"/>
                </a:lnTo>
                <a:lnTo>
                  <a:pt x="523" y="750"/>
                </a:lnTo>
                <a:lnTo>
                  <a:pt x="525" y="717"/>
                </a:lnTo>
                <a:lnTo>
                  <a:pt x="521" y="682"/>
                </a:lnTo>
                <a:lnTo>
                  <a:pt x="512" y="644"/>
                </a:lnTo>
                <a:lnTo>
                  <a:pt x="500" y="602"/>
                </a:lnTo>
                <a:lnTo>
                  <a:pt x="486" y="559"/>
                </a:lnTo>
                <a:lnTo>
                  <a:pt x="467" y="512"/>
                </a:lnTo>
                <a:lnTo>
                  <a:pt x="455" y="480"/>
                </a:lnTo>
                <a:lnTo>
                  <a:pt x="442" y="448"/>
                </a:lnTo>
                <a:lnTo>
                  <a:pt x="429" y="412"/>
                </a:lnTo>
                <a:lnTo>
                  <a:pt x="417" y="376"/>
                </a:lnTo>
                <a:lnTo>
                  <a:pt x="406" y="339"/>
                </a:lnTo>
                <a:lnTo>
                  <a:pt x="395" y="302"/>
                </a:lnTo>
                <a:lnTo>
                  <a:pt x="386" y="267"/>
                </a:lnTo>
                <a:lnTo>
                  <a:pt x="379" y="232"/>
                </a:lnTo>
                <a:lnTo>
                  <a:pt x="374" y="199"/>
                </a:lnTo>
                <a:lnTo>
                  <a:pt x="372" y="169"/>
                </a:lnTo>
                <a:lnTo>
                  <a:pt x="370" y="141"/>
                </a:lnTo>
                <a:lnTo>
                  <a:pt x="373" y="118"/>
                </a:lnTo>
                <a:lnTo>
                  <a:pt x="379" y="98"/>
                </a:lnTo>
                <a:lnTo>
                  <a:pt x="389" y="84"/>
                </a:lnTo>
                <a:lnTo>
                  <a:pt x="406" y="69"/>
                </a:lnTo>
                <a:lnTo>
                  <a:pt x="421" y="64"/>
                </a:lnTo>
                <a:lnTo>
                  <a:pt x="434" y="65"/>
                </a:lnTo>
                <a:lnTo>
                  <a:pt x="449" y="72"/>
                </a:lnTo>
                <a:lnTo>
                  <a:pt x="461" y="86"/>
                </a:lnTo>
                <a:lnTo>
                  <a:pt x="472" y="105"/>
                </a:lnTo>
                <a:lnTo>
                  <a:pt x="483" y="127"/>
                </a:lnTo>
                <a:lnTo>
                  <a:pt x="495" y="152"/>
                </a:lnTo>
                <a:lnTo>
                  <a:pt x="505" y="179"/>
                </a:lnTo>
                <a:lnTo>
                  <a:pt x="516" y="208"/>
                </a:lnTo>
                <a:lnTo>
                  <a:pt x="526" y="238"/>
                </a:lnTo>
                <a:lnTo>
                  <a:pt x="537" y="268"/>
                </a:lnTo>
                <a:lnTo>
                  <a:pt x="548" y="297"/>
                </a:lnTo>
                <a:lnTo>
                  <a:pt x="560" y="331"/>
                </a:lnTo>
                <a:lnTo>
                  <a:pt x="573" y="366"/>
                </a:lnTo>
                <a:lnTo>
                  <a:pt x="585" y="402"/>
                </a:lnTo>
                <a:lnTo>
                  <a:pt x="597" y="437"/>
                </a:lnTo>
                <a:lnTo>
                  <a:pt x="609" y="470"/>
                </a:lnTo>
                <a:lnTo>
                  <a:pt x="620" y="499"/>
                </a:lnTo>
                <a:lnTo>
                  <a:pt x="632" y="525"/>
                </a:lnTo>
                <a:lnTo>
                  <a:pt x="644" y="544"/>
                </a:lnTo>
                <a:lnTo>
                  <a:pt x="656" y="559"/>
                </a:lnTo>
                <a:lnTo>
                  <a:pt x="669" y="565"/>
                </a:lnTo>
                <a:lnTo>
                  <a:pt x="682" y="564"/>
                </a:lnTo>
                <a:lnTo>
                  <a:pt x="685" y="559"/>
                </a:lnTo>
                <a:lnTo>
                  <a:pt x="686" y="546"/>
                </a:lnTo>
                <a:lnTo>
                  <a:pt x="686" y="527"/>
                </a:lnTo>
                <a:lnTo>
                  <a:pt x="686" y="504"/>
                </a:lnTo>
                <a:lnTo>
                  <a:pt x="685" y="475"/>
                </a:lnTo>
                <a:lnTo>
                  <a:pt x="683" y="442"/>
                </a:lnTo>
                <a:lnTo>
                  <a:pt x="683" y="407"/>
                </a:lnTo>
                <a:lnTo>
                  <a:pt x="682" y="369"/>
                </a:lnTo>
                <a:lnTo>
                  <a:pt x="682" y="330"/>
                </a:lnTo>
                <a:lnTo>
                  <a:pt x="683" y="289"/>
                </a:lnTo>
                <a:lnTo>
                  <a:pt x="683" y="259"/>
                </a:lnTo>
                <a:lnTo>
                  <a:pt x="685" y="228"/>
                </a:lnTo>
                <a:lnTo>
                  <a:pt x="685" y="196"/>
                </a:lnTo>
                <a:lnTo>
                  <a:pt x="685" y="166"/>
                </a:lnTo>
                <a:lnTo>
                  <a:pt x="686" y="137"/>
                </a:lnTo>
                <a:lnTo>
                  <a:pt x="688" y="110"/>
                </a:lnTo>
                <a:lnTo>
                  <a:pt x="692" y="84"/>
                </a:lnTo>
                <a:lnTo>
                  <a:pt x="698" y="61"/>
                </a:lnTo>
                <a:lnTo>
                  <a:pt x="704" y="40"/>
                </a:lnTo>
                <a:lnTo>
                  <a:pt x="715" y="25"/>
                </a:lnTo>
                <a:lnTo>
                  <a:pt x="728" y="12"/>
                </a:lnTo>
                <a:lnTo>
                  <a:pt x="743" y="4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097" name="Oval Callout 65096"/>
          <p:cNvSpPr/>
          <p:nvPr/>
        </p:nvSpPr>
        <p:spPr>
          <a:xfrm rot="2869722">
            <a:off x="7527688" y="3535165"/>
            <a:ext cx="2483771" cy="2374491"/>
          </a:xfrm>
          <a:prstGeom prst="wedgeEllipse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2" name="Oval Callout 10061"/>
          <p:cNvSpPr/>
          <p:nvPr/>
        </p:nvSpPr>
        <p:spPr>
          <a:xfrm>
            <a:off x="6278458" y="1146357"/>
            <a:ext cx="2483771" cy="2374491"/>
          </a:xfrm>
          <a:prstGeom prst="wedgeEllipse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3" name="Oval Callout 10062"/>
          <p:cNvSpPr/>
          <p:nvPr/>
        </p:nvSpPr>
        <p:spPr>
          <a:xfrm rot="18020495">
            <a:off x="3514757" y="1339896"/>
            <a:ext cx="2483771" cy="2374491"/>
          </a:xfrm>
          <a:prstGeom prst="wedgeEllipseCallo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4" name="Oval Callout 10063"/>
          <p:cNvSpPr/>
          <p:nvPr/>
        </p:nvSpPr>
        <p:spPr>
          <a:xfrm rot="15900440">
            <a:off x="2047712" y="3582252"/>
            <a:ext cx="2483771" cy="2374491"/>
          </a:xfrm>
          <a:prstGeom prst="wedgeEllipse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5" name="Rectangle 10064"/>
          <p:cNvSpPr/>
          <p:nvPr/>
        </p:nvSpPr>
        <p:spPr>
          <a:xfrm>
            <a:off x="3904889" y="2234023"/>
            <a:ext cx="2039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066" name="TextBox 10065"/>
          <p:cNvSpPr txBox="1"/>
          <p:nvPr/>
        </p:nvSpPr>
        <p:spPr>
          <a:xfrm>
            <a:off x="3904889" y="1900260"/>
            <a:ext cx="203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067" name="Rectangle 10066"/>
          <p:cNvSpPr/>
          <p:nvPr/>
        </p:nvSpPr>
        <p:spPr>
          <a:xfrm>
            <a:off x="6661731" y="1985229"/>
            <a:ext cx="2039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068" name="TextBox 10067"/>
          <p:cNvSpPr txBox="1"/>
          <p:nvPr/>
        </p:nvSpPr>
        <p:spPr>
          <a:xfrm>
            <a:off x="6661731" y="1651466"/>
            <a:ext cx="203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069" name="Rectangle 10068"/>
          <p:cNvSpPr/>
          <p:nvPr/>
        </p:nvSpPr>
        <p:spPr>
          <a:xfrm>
            <a:off x="2435329" y="4419691"/>
            <a:ext cx="2039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070" name="TextBox 10069"/>
          <p:cNvSpPr txBox="1"/>
          <p:nvPr/>
        </p:nvSpPr>
        <p:spPr>
          <a:xfrm>
            <a:off x="2435329" y="4085928"/>
            <a:ext cx="203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071" name="Rectangle 10070"/>
          <p:cNvSpPr/>
          <p:nvPr/>
        </p:nvSpPr>
        <p:spPr>
          <a:xfrm>
            <a:off x="7923213" y="4419691"/>
            <a:ext cx="2039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072" name="TextBox 10071"/>
          <p:cNvSpPr txBox="1"/>
          <p:nvPr/>
        </p:nvSpPr>
        <p:spPr>
          <a:xfrm>
            <a:off x="7923213" y="4085928"/>
            <a:ext cx="203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25532" y="518971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7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415497" y="1736045"/>
            <a:ext cx="5361006" cy="4055155"/>
            <a:chOff x="4683125" y="966788"/>
            <a:chExt cx="3030538" cy="2292350"/>
          </a:xfrm>
        </p:grpSpPr>
        <p:sp>
          <p:nvSpPr>
            <p:cNvPr id="4" name="Freeform 31"/>
            <p:cNvSpPr>
              <a:spLocks/>
            </p:cNvSpPr>
            <p:nvPr/>
          </p:nvSpPr>
          <p:spPr bwMode="auto">
            <a:xfrm>
              <a:off x="4995863" y="966788"/>
              <a:ext cx="439738" cy="441325"/>
            </a:xfrm>
            <a:custGeom>
              <a:avLst/>
              <a:gdLst>
                <a:gd name="T0" fmla="*/ 140 w 277"/>
                <a:gd name="T1" fmla="*/ 0 h 278"/>
                <a:gd name="T2" fmla="*/ 176 w 277"/>
                <a:gd name="T3" fmla="*/ 6 h 278"/>
                <a:gd name="T4" fmla="*/ 209 w 277"/>
                <a:gd name="T5" fmla="*/ 18 h 278"/>
                <a:gd name="T6" fmla="*/ 237 w 277"/>
                <a:gd name="T7" fmla="*/ 40 h 278"/>
                <a:gd name="T8" fmla="*/ 259 w 277"/>
                <a:gd name="T9" fmla="*/ 70 h 278"/>
                <a:gd name="T10" fmla="*/ 274 w 277"/>
                <a:gd name="T11" fmla="*/ 103 h 278"/>
                <a:gd name="T12" fmla="*/ 277 w 277"/>
                <a:gd name="T13" fmla="*/ 140 h 278"/>
                <a:gd name="T14" fmla="*/ 274 w 277"/>
                <a:gd name="T15" fmla="*/ 177 h 278"/>
                <a:gd name="T16" fmla="*/ 259 w 277"/>
                <a:gd name="T17" fmla="*/ 210 h 278"/>
                <a:gd name="T18" fmla="*/ 237 w 277"/>
                <a:gd name="T19" fmla="*/ 237 h 278"/>
                <a:gd name="T20" fmla="*/ 209 w 277"/>
                <a:gd name="T21" fmla="*/ 259 h 278"/>
                <a:gd name="T22" fmla="*/ 176 w 277"/>
                <a:gd name="T23" fmla="*/ 272 h 278"/>
                <a:gd name="T24" fmla="*/ 140 w 277"/>
                <a:gd name="T25" fmla="*/ 278 h 278"/>
                <a:gd name="T26" fmla="*/ 103 w 277"/>
                <a:gd name="T27" fmla="*/ 272 h 278"/>
                <a:gd name="T28" fmla="*/ 70 w 277"/>
                <a:gd name="T29" fmla="*/ 259 h 278"/>
                <a:gd name="T30" fmla="*/ 40 w 277"/>
                <a:gd name="T31" fmla="*/ 237 h 278"/>
                <a:gd name="T32" fmla="*/ 20 w 277"/>
                <a:gd name="T33" fmla="*/ 210 h 278"/>
                <a:gd name="T34" fmla="*/ 5 w 277"/>
                <a:gd name="T35" fmla="*/ 177 h 278"/>
                <a:gd name="T36" fmla="*/ 0 w 277"/>
                <a:gd name="T37" fmla="*/ 140 h 278"/>
                <a:gd name="T38" fmla="*/ 5 w 277"/>
                <a:gd name="T39" fmla="*/ 103 h 278"/>
                <a:gd name="T40" fmla="*/ 20 w 277"/>
                <a:gd name="T41" fmla="*/ 70 h 278"/>
                <a:gd name="T42" fmla="*/ 40 w 277"/>
                <a:gd name="T43" fmla="*/ 40 h 278"/>
                <a:gd name="T44" fmla="*/ 70 w 277"/>
                <a:gd name="T45" fmla="*/ 18 h 278"/>
                <a:gd name="T46" fmla="*/ 103 w 277"/>
                <a:gd name="T47" fmla="*/ 6 h 278"/>
                <a:gd name="T48" fmla="*/ 140 w 277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7" h="278">
                  <a:moveTo>
                    <a:pt x="140" y="0"/>
                  </a:moveTo>
                  <a:lnTo>
                    <a:pt x="176" y="6"/>
                  </a:lnTo>
                  <a:lnTo>
                    <a:pt x="209" y="18"/>
                  </a:lnTo>
                  <a:lnTo>
                    <a:pt x="237" y="40"/>
                  </a:lnTo>
                  <a:lnTo>
                    <a:pt x="259" y="70"/>
                  </a:lnTo>
                  <a:lnTo>
                    <a:pt x="274" y="103"/>
                  </a:lnTo>
                  <a:lnTo>
                    <a:pt x="277" y="140"/>
                  </a:lnTo>
                  <a:lnTo>
                    <a:pt x="274" y="177"/>
                  </a:lnTo>
                  <a:lnTo>
                    <a:pt x="259" y="210"/>
                  </a:lnTo>
                  <a:lnTo>
                    <a:pt x="237" y="237"/>
                  </a:lnTo>
                  <a:lnTo>
                    <a:pt x="209" y="259"/>
                  </a:lnTo>
                  <a:lnTo>
                    <a:pt x="176" y="272"/>
                  </a:lnTo>
                  <a:lnTo>
                    <a:pt x="140" y="278"/>
                  </a:lnTo>
                  <a:lnTo>
                    <a:pt x="103" y="272"/>
                  </a:lnTo>
                  <a:lnTo>
                    <a:pt x="70" y="259"/>
                  </a:lnTo>
                  <a:lnTo>
                    <a:pt x="40" y="237"/>
                  </a:lnTo>
                  <a:lnTo>
                    <a:pt x="20" y="210"/>
                  </a:lnTo>
                  <a:lnTo>
                    <a:pt x="5" y="177"/>
                  </a:lnTo>
                  <a:lnTo>
                    <a:pt x="0" y="140"/>
                  </a:lnTo>
                  <a:lnTo>
                    <a:pt x="5" y="103"/>
                  </a:lnTo>
                  <a:lnTo>
                    <a:pt x="20" y="70"/>
                  </a:lnTo>
                  <a:lnTo>
                    <a:pt x="40" y="40"/>
                  </a:lnTo>
                  <a:lnTo>
                    <a:pt x="70" y="18"/>
                  </a:lnTo>
                  <a:lnTo>
                    <a:pt x="103" y="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3"/>
            <p:cNvSpPr>
              <a:spLocks/>
            </p:cNvSpPr>
            <p:nvPr/>
          </p:nvSpPr>
          <p:spPr bwMode="auto">
            <a:xfrm>
              <a:off x="5176838" y="1466850"/>
              <a:ext cx="73025" cy="133350"/>
            </a:xfrm>
            <a:custGeom>
              <a:avLst/>
              <a:gdLst>
                <a:gd name="T0" fmla="*/ 0 w 46"/>
                <a:gd name="T1" fmla="*/ 0 h 84"/>
                <a:gd name="T2" fmla="*/ 46 w 46"/>
                <a:gd name="T3" fmla="*/ 0 h 84"/>
                <a:gd name="T4" fmla="*/ 22 w 46"/>
                <a:gd name="T5" fmla="*/ 84 h 84"/>
                <a:gd name="T6" fmla="*/ 0 w 46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84">
                  <a:moveTo>
                    <a:pt x="0" y="0"/>
                  </a:moveTo>
                  <a:lnTo>
                    <a:pt x="46" y="0"/>
                  </a:lnTo>
                  <a:lnTo>
                    <a:pt x="22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4"/>
            <p:cNvSpPr>
              <a:spLocks/>
            </p:cNvSpPr>
            <p:nvPr/>
          </p:nvSpPr>
          <p:spPr bwMode="auto">
            <a:xfrm>
              <a:off x="4849813" y="1466850"/>
              <a:ext cx="731838" cy="1792288"/>
            </a:xfrm>
            <a:custGeom>
              <a:avLst/>
              <a:gdLst>
                <a:gd name="T0" fmla="*/ 178 w 461"/>
                <a:gd name="T1" fmla="*/ 0 h 1129"/>
                <a:gd name="T2" fmla="*/ 277 w 461"/>
                <a:gd name="T3" fmla="*/ 0 h 1129"/>
                <a:gd name="T4" fmla="*/ 379 w 461"/>
                <a:gd name="T5" fmla="*/ 0 h 1129"/>
                <a:gd name="T6" fmla="*/ 391 w 461"/>
                <a:gd name="T7" fmla="*/ 9 h 1129"/>
                <a:gd name="T8" fmla="*/ 399 w 461"/>
                <a:gd name="T9" fmla="*/ 24 h 1129"/>
                <a:gd name="T10" fmla="*/ 414 w 461"/>
                <a:gd name="T11" fmla="*/ 22 h 1129"/>
                <a:gd name="T12" fmla="*/ 436 w 461"/>
                <a:gd name="T13" fmla="*/ 24 h 1129"/>
                <a:gd name="T14" fmla="*/ 460 w 461"/>
                <a:gd name="T15" fmla="*/ 47 h 1129"/>
                <a:gd name="T16" fmla="*/ 461 w 461"/>
                <a:gd name="T17" fmla="*/ 412 h 1129"/>
                <a:gd name="T18" fmla="*/ 450 w 461"/>
                <a:gd name="T19" fmla="*/ 443 h 1129"/>
                <a:gd name="T20" fmla="*/ 419 w 461"/>
                <a:gd name="T21" fmla="*/ 456 h 1129"/>
                <a:gd name="T22" fmla="*/ 406 w 461"/>
                <a:gd name="T23" fmla="*/ 454 h 1129"/>
                <a:gd name="T24" fmla="*/ 399 w 461"/>
                <a:gd name="T25" fmla="*/ 1054 h 1129"/>
                <a:gd name="T26" fmla="*/ 384 w 461"/>
                <a:gd name="T27" fmla="*/ 1098 h 1129"/>
                <a:gd name="T28" fmla="*/ 347 w 461"/>
                <a:gd name="T29" fmla="*/ 1126 h 1129"/>
                <a:gd name="T30" fmla="*/ 300 w 461"/>
                <a:gd name="T31" fmla="*/ 1126 h 1129"/>
                <a:gd name="T32" fmla="*/ 263 w 461"/>
                <a:gd name="T33" fmla="*/ 1098 h 1129"/>
                <a:gd name="T34" fmla="*/ 248 w 461"/>
                <a:gd name="T35" fmla="*/ 1054 h 1129"/>
                <a:gd name="T36" fmla="*/ 213 w 461"/>
                <a:gd name="T37" fmla="*/ 507 h 1129"/>
                <a:gd name="T38" fmla="*/ 209 w 461"/>
                <a:gd name="T39" fmla="*/ 1078 h 1129"/>
                <a:gd name="T40" fmla="*/ 184 w 461"/>
                <a:gd name="T41" fmla="*/ 1115 h 1129"/>
                <a:gd name="T42" fmla="*/ 138 w 461"/>
                <a:gd name="T43" fmla="*/ 1129 h 1129"/>
                <a:gd name="T44" fmla="*/ 94 w 461"/>
                <a:gd name="T45" fmla="*/ 1115 h 1129"/>
                <a:gd name="T46" fmla="*/ 68 w 461"/>
                <a:gd name="T47" fmla="*/ 1078 h 1129"/>
                <a:gd name="T48" fmla="*/ 64 w 461"/>
                <a:gd name="T49" fmla="*/ 640 h 1129"/>
                <a:gd name="T50" fmla="*/ 167 w 461"/>
                <a:gd name="T51" fmla="*/ 432 h 1129"/>
                <a:gd name="T52" fmla="*/ 2 w 461"/>
                <a:gd name="T53" fmla="*/ 423 h 1129"/>
                <a:gd name="T54" fmla="*/ 0 w 461"/>
                <a:gd name="T55" fmla="*/ 64 h 1129"/>
                <a:gd name="T56" fmla="*/ 13 w 461"/>
                <a:gd name="T57" fmla="*/ 35 h 1129"/>
                <a:gd name="T58" fmla="*/ 44 w 461"/>
                <a:gd name="T59" fmla="*/ 22 h 1129"/>
                <a:gd name="T60" fmla="*/ 57 w 461"/>
                <a:gd name="T61" fmla="*/ 22 h 1129"/>
                <a:gd name="T62" fmla="*/ 66 w 461"/>
                <a:gd name="T63" fmla="*/ 16 h 1129"/>
                <a:gd name="T64" fmla="*/ 77 w 461"/>
                <a:gd name="T65" fmla="*/ 3 h 1129"/>
                <a:gd name="T66" fmla="*/ 92 w 461"/>
                <a:gd name="T67" fmla="*/ 0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1" h="1129">
                  <a:moveTo>
                    <a:pt x="92" y="0"/>
                  </a:moveTo>
                  <a:lnTo>
                    <a:pt x="178" y="0"/>
                  </a:lnTo>
                  <a:lnTo>
                    <a:pt x="232" y="158"/>
                  </a:lnTo>
                  <a:lnTo>
                    <a:pt x="277" y="0"/>
                  </a:lnTo>
                  <a:lnTo>
                    <a:pt x="369" y="0"/>
                  </a:lnTo>
                  <a:lnTo>
                    <a:pt x="379" y="0"/>
                  </a:lnTo>
                  <a:lnTo>
                    <a:pt x="386" y="3"/>
                  </a:lnTo>
                  <a:lnTo>
                    <a:pt x="391" y="9"/>
                  </a:lnTo>
                  <a:lnTo>
                    <a:pt x="395" y="16"/>
                  </a:lnTo>
                  <a:lnTo>
                    <a:pt x="399" y="24"/>
                  </a:lnTo>
                  <a:lnTo>
                    <a:pt x="406" y="22"/>
                  </a:lnTo>
                  <a:lnTo>
                    <a:pt x="414" y="22"/>
                  </a:lnTo>
                  <a:lnTo>
                    <a:pt x="419" y="22"/>
                  </a:lnTo>
                  <a:lnTo>
                    <a:pt x="436" y="24"/>
                  </a:lnTo>
                  <a:lnTo>
                    <a:pt x="450" y="35"/>
                  </a:lnTo>
                  <a:lnTo>
                    <a:pt x="460" y="47"/>
                  </a:lnTo>
                  <a:lnTo>
                    <a:pt x="461" y="64"/>
                  </a:lnTo>
                  <a:lnTo>
                    <a:pt x="461" y="412"/>
                  </a:lnTo>
                  <a:lnTo>
                    <a:pt x="460" y="428"/>
                  </a:lnTo>
                  <a:lnTo>
                    <a:pt x="450" y="443"/>
                  </a:lnTo>
                  <a:lnTo>
                    <a:pt x="436" y="452"/>
                  </a:lnTo>
                  <a:lnTo>
                    <a:pt x="419" y="456"/>
                  </a:lnTo>
                  <a:lnTo>
                    <a:pt x="414" y="456"/>
                  </a:lnTo>
                  <a:lnTo>
                    <a:pt x="406" y="454"/>
                  </a:lnTo>
                  <a:lnTo>
                    <a:pt x="399" y="452"/>
                  </a:lnTo>
                  <a:lnTo>
                    <a:pt x="399" y="1054"/>
                  </a:lnTo>
                  <a:lnTo>
                    <a:pt x="395" y="1078"/>
                  </a:lnTo>
                  <a:lnTo>
                    <a:pt x="384" y="1098"/>
                  </a:lnTo>
                  <a:lnTo>
                    <a:pt x="368" y="1115"/>
                  </a:lnTo>
                  <a:lnTo>
                    <a:pt x="347" y="1126"/>
                  </a:lnTo>
                  <a:lnTo>
                    <a:pt x="323" y="1129"/>
                  </a:lnTo>
                  <a:lnTo>
                    <a:pt x="300" y="1126"/>
                  </a:lnTo>
                  <a:lnTo>
                    <a:pt x="279" y="1115"/>
                  </a:lnTo>
                  <a:lnTo>
                    <a:pt x="263" y="1098"/>
                  </a:lnTo>
                  <a:lnTo>
                    <a:pt x="252" y="1078"/>
                  </a:lnTo>
                  <a:lnTo>
                    <a:pt x="248" y="1054"/>
                  </a:lnTo>
                  <a:lnTo>
                    <a:pt x="248" y="507"/>
                  </a:lnTo>
                  <a:lnTo>
                    <a:pt x="213" y="507"/>
                  </a:lnTo>
                  <a:lnTo>
                    <a:pt x="213" y="1054"/>
                  </a:lnTo>
                  <a:lnTo>
                    <a:pt x="209" y="1078"/>
                  </a:lnTo>
                  <a:lnTo>
                    <a:pt x="198" y="1098"/>
                  </a:lnTo>
                  <a:lnTo>
                    <a:pt x="184" y="1115"/>
                  </a:lnTo>
                  <a:lnTo>
                    <a:pt x="162" y="1126"/>
                  </a:lnTo>
                  <a:lnTo>
                    <a:pt x="138" y="1129"/>
                  </a:lnTo>
                  <a:lnTo>
                    <a:pt x="114" y="1126"/>
                  </a:lnTo>
                  <a:lnTo>
                    <a:pt x="94" y="1115"/>
                  </a:lnTo>
                  <a:lnTo>
                    <a:pt x="77" y="1098"/>
                  </a:lnTo>
                  <a:lnTo>
                    <a:pt x="68" y="1078"/>
                  </a:lnTo>
                  <a:lnTo>
                    <a:pt x="64" y="1054"/>
                  </a:lnTo>
                  <a:lnTo>
                    <a:pt x="64" y="640"/>
                  </a:lnTo>
                  <a:lnTo>
                    <a:pt x="167" y="640"/>
                  </a:lnTo>
                  <a:lnTo>
                    <a:pt x="167" y="432"/>
                  </a:lnTo>
                  <a:lnTo>
                    <a:pt x="5" y="432"/>
                  </a:lnTo>
                  <a:lnTo>
                    <a:pt x="2" y="423"/>
                  </a:lnTo>
                  <a:lnTo>
                    <a:pt x="0" y="412"/>
                  </a:lnTo>
                  <a:lnTo>
                    <a:pt x="0" y="64"/>
                  </a:lnTo>
                  <a:lnTo>
                    <a:pt x="4" y="47"/>
                  </a:lnTo>
                  <a:lnTo>
                    <a:pt x="13" y="35"/>
                  </a:lnTo>
                  <a:lnTo>
                    <a:pt x="26" y="24"/>
                  </a:lnTo>
                  <a:lnTo>
                    <a:pt x="44" y="22"/>
                  </a:lnTo>
                  <a:lnTo>
                    <a:pt x="49" y="22"/>
                  </a:lnTo>
                  <a:lnTo>
                    <a:pt x="57" y="22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70" y="9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5"/>
            <p:cNvSpPr>
              <a:spLocks noChangeArrowheads="1"/>
            </p:cNvSpPr>
            <p:nvPr/>
          </p:nvSpPr>
          <p:spPr bwMode="auto">
            <a:xfrm>
              <a:off x="4683125" y="2181225"/>
              <a:ext cx="407988" cy="27463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6"/>
            <p:cNvSpPr>
              <a:spLocks/>
            </p:cNvSpPr>
            <p:nvPr/>
          </p:nvSpPr>
          <p:spPr bwMode="auto">
            <a:xfrm>
              <a:off x="6959600" y="966788"/>
              <a:ext cx="441325" cy="441325"/>
            </a:xfrm>
            <a:custGeom>
              <a:avLst/>
              <a:gdLst>
                <a:gd name="T0" fmla="*/ 140 w 278"/>
                <a:gd name="T1" fmla="*/ 0 h 278"/>
                <a:gd name="T2" fmla="*/ 177 w 278"/>
                <a:gd name="T3" fmla="*/ 6 h 278"/>
                <a:gd name="T4" fmla="*/ 210 w 278"/>
                <a:gd name="T5" fmla="*/ 18 h 278"/>
                <a:gd name="T6" fmla="*/ 237 w 278"/>
                <a:gd name="T7" fmla="*/ 40 h 278"/>
                <a:gd name="T8" fmla="*/ 260 w 278"/>
                <a:gd name="T9" fmla="*/ 70 h 278"/>
                <a:gd name="T10" fmla="*/ 272 w 278"/>
                <a:gd name="T11" fmla="*/ 103 h 278"/>
                <a:gd name="T12" fmla="*/ 278 w 278"/>
                <a:gd name="T13" fmla="*/ 140 h 278"/>
                <a:gd name="T14" fmla="*/ 272 w 278"/>
                <a:gd name="T15" fmla="*/ 177 h 278"/>
                <a:gd name="T16" fmla="*/ 260 w 278"/>
                <a:gd name="T17" fmla="*/ 210 h 278"/>
                <a:gd name="T18" fmla="*/ 237 w 278"/>
                <a:gd name="T19" fmla="*/ 237 h 278"/>
                <a:gd name="T20" fmla="*/ 210 w 278"/>
                <a:gd name="T21" fmla="*/ 259 h 278"/>
                <a:gd name="T22" fmla="*/ 177 w 278"/>
                <a:gd name="T23" fmla="*/ 272 h 278"/>
                <a:gd name="T24" fmla="*/ 140 w 278"/>
                <a:gd name="T25" fmla="*/ 278 h 278"/>
                <a:gd name="T26" fmla="*/ 103 w 278"/>
                <a:gd name="T27" fmla="*/ 272 h 278"/>
                <a:gd name="T28" fmla="*/ 68 w 278"/>
                <a:gd name="T29" fmla="*/ 259 h 278"/>
                <a:gd name="T30" fmla="*/ 41 w 278"/>
                <a:gd name="T31" fmla="*/ 237 h 278"/>
                <a:gd name="T32" fmla="*/ 19 w 278"/>
                <a:gd name="T33" fmla="*/ 210 h 278"/>
                <a:gd name="T34" fmla="*/ 6 w 278"/>
                <a:gd name="T35" fmla="*/ 177 h 278"/>
                <a:gd name="T36" fmla="*/ 0 w 278"/>
                <a:gd name="T37" fmla="*/ 140 h 278"/>
                <a:gd name="T38" fmla="*/ 6 w 278"/>
                <a:gd name="T39" fmla="*/ 103 h 278"/>
                <a:gd name="T40" fmla="*/ 19 w 278"/>
                <a:gd name="T41" fmla="*/ 70 h 278"/>
                <a:gd name="T42" fmla="*/ 41 w 278"/>
                <a:gd name="T43" fmla="*/ 40 h 278"/>
                <a:gd name="T44" fmla="*/ 68 w 278"/>
                <a:gd name="T45" fmla="*/ 18 h 278"/>
                <a:gd name="T46" fmla="*/ 103 w 278"/>
                <a:gd name="T47" fmla="*/ 6 h 278"/>
                <a:gd name="T48" fmla="*/ 140 w 278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8" h="278">
                  <a:moveTo>
                    <a:pt x="140" y="0"/>
                  </a:moveTo>
                  <a:lnTo>
                    <a:pt x="177" y="6"/>
                  </a:lnTo>
                  <a:lnTo>
                    <a:pt x="210" y="18"/>
                  </a:lnTo>
                  <a:lnTo>
                    <a:pt x="237" y="40"/>
                  </a:lnTo>
                  <a:lnTo>
                    <a:pt x="260" y="70"/>
                  </a:lnTo>
                  <a:lnTo>
                    <a:pt x="272" y="103"/>
                  </a:lnTo>
                  <a:lnTo>
                    <a:pt x="278" y="140"/>
                  </a:lnTo>
                  <a:lnTo>
                    <a:pt x="272" y="177"/>
                  </a:lnTo>
                  <a:lnTo>
                    <a:pt x="260" y="210"/>
                  </a:lnTo>
                  <a:lnTo>
                    <a:pt x="237" y="237"/>
                  </a:lnTo>
                  <a:lnTo>
                    <a:pt x="210" y="259"/>
                  </a:lnTo>
                  <a:lnTo>
                    <a:pt x="177" y="272"/>
                  </a:lnTo>
                  <a:lnTo>
                    <a:pt x="140" y="278"/>
                  </a:lnTo>
                  <a:lnTo>
                    <a:pt x="103" y="272"/>
                  </a:lnTo>
                  <a:lnTo>
                    <a:pt x="68" y="259"/>
                  </a:lnTo>
                  <a:lnTo>
                    <a:pt x="41" y="237"/>
                  </a:lnTo>
                  <a:lnTo>
                    <a:pt x="19" y="210"/>
                  </a:lnTo>
                  <a:lnTo>
                    <a:pt x="6" y="177"/>
                  </a:lnTo>
                  <a:lnTo>
                    <a:pt x="0" y="140"/>
                  </a:lnTo>
                  <a:lnTo>
                    <a:pt x="6" y="103"/>
                  </a:lnTo>
                  <a:lnTo>
                    <a:pt x="19" y="70"/>
                  </a:lnTo>
                  <a:lnTo>
                    <a:pt x="41" y="40"/>
                  </a:lnTo>
                  <a:lnTo>
                    <a:pt x="68" y="18"/>
                  </a:lnTo>
                  <a:lnTo>
                    <a:pt x="103" y="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8"/>
            <p:cNvSpPr>
              <a:spLocks/>
            </p:cNvSpPr>
            <p:nvPr/>
          </p:nvSpPr>
          <p:spPr bwMode="auto">
            <a:xfrm>
              <a:off x="7146925" y="1466850"/>
              <a:ext cx="76200" cy="133350"/>
            </a:xfrm>
            <a:custGeom>
              <a:avLst/>
              <a:gdLst>
                <a:gd name="T0" fmla="*/ 0 w 48"/>
                <a:gd name="T1" fmla="*/ 0 h 84"/>
                <a:gd name="T2" fmla="*/ 48 w 48"/>
                <a:gd name="T3" fmla="*/ 0 h 84"/>
                <a:gd name="T4" fmla="*/ 24 w 48"/>
                <a:gd name="T5" fmla="*/ 84 h 84"/>
                <a:gd name="T6" fmla="*/ 0 w 48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84">
                  <a:moveTo>
                    <a:pt x="0" y="0"/>
                  </a:moveTo>
                  <a:lnTo>
                    <a:pt x="48" y="0"/>
                  </a:lnTo>
                  <a:lnTo>
                    <a:pt x="24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6813550" y="1466850"/>
              <a:ext cx="733425" cy="1792288"/>
            </a:xfrm>
            <a:custGeom>
              <a:avLst/>
              <a:gdLst>
                <a:gd name="T0" fmla="*/ 184 w 462"/>
                <a:gd name="T1" fmla="*/ 0 h 1129"/>
                <a:gd name="T2" fmla="*/ 284 w 462"/>
                <a:gd name="T3" fmla="*/ 0 h 1129"/>
                <a:gd name="T4" fmla="*/ 379 w 462"/>
                <a:gd name="T5" fmla="*/ 0 h 1129"/>
                <a:gd name="T6" fmla="*/ 392 w 462"/>
                <a:gd name="T7" fmla="*/ 9 h 1129"/>
                <a:gd name="T8" fmla="*/ 399 w 462"/>
                <a:gd name="T9" fmla="*/ 24 h 1129"/>
                <a:gd name="T10" fmla="*/ 414 w 462"/>
                <a:gd name="T11" fmla="*/ 22 h 1129"/>
                <a:gd name="T12" fmla="*/ 436 w 462"/>
                <a:gd name="T13" fmla="*/ 24 h 1129"/>
                <a:gd name="T14" fmla="*/ 458 w 462"/>
                <a:gd name="T15" fmla="*/ 47 h 1129"/>
                <a:gd name="T16" fmla="*/ 462 w 462"/>
                <a:gd name="T17" fmla="*/ 412 h 1129"/>
                <a:gd name="T18" fmla="*/ 456 w 462"/>
                <a:gd name="T19" fmla="*/ 432 h 1129"/>
                <a:gd name="T20" fmla="*/ 295 w 462"/>
                <a:gd name="T21" fmla="*/ 640 h 1129"/>
                <a:gd name="T22" fmla="*/ 399 w 462"/>
                <a:gd name="T23" fmla="*/ 1054 h 1129"/>
                <a:gd name="T24" fmla="*/ 385 w 462"/>
                <a:gd name="T25" fmla="*/ 1098 h 1129"/>
                <a:gd name="T26" fmla="*/ 348 w 462"/>
                <a:gd name="T27" fmla="*/ 1126 h 1129"/>
                <a:gd name="T28" fmla="*/ 300 w 462"/>
                <a:gd name="T29" fmla="*/ 1126 h 1129"/>
                <a:gd name="T30" fmla="*/ 263 w 462"/>
                <a:gd name="T31" fmla="*/ 1098 h 1129"/>
                <a:gd name="T32" fmla="*/ 249 w 462"/>
                <a:gd name="T33" fmla="*/ 1054 h 1129"/>
                <a:gd name="T34" fmla="*/ 214 w 462"/>
                <a:gd name="T35" fmla="*/ 507 h 1129"/>
                <a:gd name="T36" fmla="*/ 210 w 462"/>
                <a:gd name="T37" fmla="*/ 1078 h 1129"/>
                <a:gd name="T38" fmla="*/ 182 w 462"/>
                <a:gd name="T39" fmla="*/ 1115 h 1129"/>
                <a:gd name="T40" fmla="*/ 138 w 462"/>
                <a:gd name="T41" fmla="*/ 1129 h 1129"/>
                <a:gd name="T42" fmla="*/ 94 w 462"/>
                <a:gd name="T43" fmla="*/ 1115 h 1129"/>
                <a:gd name="T44" fmla="*/ 67 w 462"/>
                <a:gd name="T45" fmla="*/ 1078 h 1129"/>
                <a:gd name="T46" fmla="*/ 63 w 462"/>
                <a:gd name="T47" fmla="*/ 452 h 1129"/>
                <a:gd name="T48" fmla="*/ 50 w 462"/>
                <a:gd name="T49" fmla="*/ 456 h 1129"/>
                <a:gd name="T50" fmla="*/ 26 w 462"/>
                <a:gd name="T51" fmla="*/ 452 h 1129"/>
                <a:gd name="T52" fmla="*/ 4 w 462"/>
                <a:gd name="T53" fmla="*/ 428 h 1129"/>
                <a:gd name="T54" fmla="*/ 0 w 462"/>
                <a:gd name="T55" fmla="*/ 64 h 1129"/>
                <a:gd name="T56" fmla="*/ 13 w 462"/>
                <a:gd name="T57" fmla="*/ 35 h 1129"/>
                <a:gd name="T58" fmla="*/ 43 w 462"/>
                <a:gd name="T59" fmla="*/ 22 h 1129"/>
                <a:gd name="T60" fmla="*/ 57 w 462"/>
                <a:gd name="T61" fmla="*/ 22 h 1129"/>
                <a:gd name="T62" fmla="*/ 67 w 462"/>
                <a:gd name="T63" fmla="*/ 16 h 1129"/>
                <a:gd name="T64" fmla="*/ 78 w 462"/>
                <a:gd name="T65" fmla="*/ 3 h 1129"/>
                <a:gd name="T66" fmla="*/ 92 w 462"/>
                <a:gd name="T67" fmla="*/ 0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2" h="1129">
                  <a:moveTo>
                    <a:pt x="92" y="0"/>
                  </a:moveTo>
                  <a:lnTo>
                    <a:pt x="184" y="0"/>
                  </a:lnTo>
                  <a:lnTo>
                    <a:pt x="232" y="158"/>
                  </a:lnTo>
                  <a:lnTo>
                    <a:pt x="284" y="0"/>
                  </a:lnTo>
                  <a:lnTo>
                    <a:pt x="370" y="0"/>
                  </a:lnTo>
                  <a:lnTo>
                    <a:pt x="379" y="0"/>
                  </a:lnTo>
                  <a:lnTo>
                    <a:pt x="386" y="3"/>
                  </a:lnTo>
                  <a:lnTo>
                    <a:pt x="392" y="9"/>
                  </a:lnTo>
                  <a:lnTo>
                    <a:pt x="396" y="16"/>
                  </a:lnTo>
                  <a:lnTo>
                    <a:pt x="399" y="24"/>
                  </a:lnTo>
                  <a:lnTo>
                    <a:pt x="405" y="22"/>
                  </a:lnTo>
                  <a:lnTo>
                    <a:pt x="414" y="22"/>
                  </a:lnTo>
                  <a:lnTo>
                    <a:pt x="420" y="22"/>
                  </a:lnTo>
                  <a:lnTo>
                    <a:pt x="436" y="24"/>
                  </a:lnTo>
                  <a:lnTo>
                    <a:pt x="449" y="35"/>
                  </a:lnTo>
                  <a:lnTo>
                    <a:pt x="458" y="47"/>
                  </a:lnTo>
                  <a:lnTo>
                    <a:pt x="462" y="64"/>
                  </a:lnTo>
                  <a:lnTo>
                    <a:pt x="462" y="412"/>
                  </a:lnTo>
                  <a:lnTo>
                    <a:pt x="462" y="423"/>
                  </a:lnTo>
                  <a:lnTo>
                    <a:pt x="456" y="432"/>
                  </a:lnTo>
                  <a:lnTo>
                    <a:pt x="295" y="432"/>
                  </a:lnTo>
                  <a:lnTo>
                    <a:pt x="295" y="640"/>
                  </a:lnTo>
                  <a:lnTo>
                    <a:pt x="399" y="640"/>
                  </a:lnTo>
                  <a:lnTo>
                    <a:pt x="399" y="1054"/>
                  </a:lnTo>
                  <a:lnTo>
                    <a:pt x="396" y="1078"/>
                  </a:lnTo>
                  <a:lnTo>
                    <a:pt x="385" y="1098"/>
                  </a:lnTo>
                  <a:lnTo>
                    <a:pt x="368" y="1115"/>
                  </a:lnTo>
                  <a:lnTo>
                    <a:pt x="348" y="1126"/>
                  </a:lnTo>
                  <a:lnTo>
                    <a:pt x="324" y="1129"/>
                  </a:lnTo>
                  <a:lnTo>
                    <a:pt x="300" y="1126"/>
                  </a:lnTo>
                  <a:lnTo>
                    <a:pt x="280" y="1115"/>
                  </a:lnTo>
                  <a:lnTo>
                    <a:pt x="263" y="1098"/>
                  </a:lnTo>
                  <a:lnTo>
                    <a:pt x="252" y="1078"/>
                  </a:lnTo>
                  <a:lnTo>
                    <a:pt x="249" y="1054"/>
                  </a:lnTo>
                  <a:lnTo>
                    <a:pt x="249" y="507"/>
                  </a:lnTo>
                  <a:lnTo>
                    <a:pt x="214" y="507"/>
                  </a:lnTo>
                  <a:lnTo>
                    <a:pt x="214" y="1054"/>
                  </a:lnTo>
                  <a:lnTo>
                    <a:pt x="210" y="1078"/>
                  </a:lnTo>
                  <a:lnTo>
                    <a:pt x="199" y="1098"/>
                  </a:lnTo>
                  <a:lnTo>
                    <a:pt x="182" y="1115"/>
                  </a:lnTo>
                  <a:lnTo>
                    <a:pt x="162" y="1126"/>
                  </a:lnTo>
                  <a:lnTo>
                    <a:pt x="138" y="1129"/>
                  </a:lnTo>
                  <a:lnTo>
                    <a:pt x="114" y="1126"/>
                  </a:lnTo>
                  <a:lnTo>
                    <a:pt x="94" y="1115"/>
                  </a:lnTo>
                  <a:lnTo>
                    <a:pt x="78" y="1098"/>
                  </a:lnTo>
                  <a:lnTo>
                    <a:pt x="67" y="1078"/>
                  </a:lnTo>
                  <a:lnTo>
                    <a:pt x="63" y="1054"/>
                  </a:lnTo>
                  <a:lnTo>
                    <a:pt x="63" y="452"/>
                  </a:lnTo>
                  <a:lnTo>
                    <a:pt x="57" y="454"/>
                  </a:lnTo>
                  <a:lnTo>
                    <a:pt x="50" y="456"/>
                  </a:lnTo>
                  <a:lnTo>
                    <a:pt x="43" y="456"/>
                  </a:lnTo>
                  <a:lnTo>
                    <a:pt x="26" y="452"/>
                  </a:lnTo>
                  <a:lnTo>
                    <a:pt x="13" y="443"/>
                  </a:lnTo>
                  <a:lnTo>
                    <a:pt x="4" y="428"/>
                  </a:lnTo>
                  <a:lnTo>
                    <a:pt x="0" y="412"/>
                  </a:lnTo>
                  <a:lnTo>
                    <a:pt x="0" y="64"/>
                  </a:lnTo>
                  <a:lnTo>
                    <a:pt x="4" y="47"/>
                  </a:lnTo>
                  <a:lnTo>
                    <a:pt x="13" y="35"/>
                  </a:lnTo>
                  <a:lnTo>
                    <a:pt x="26" y="24"/>
                  </a:lnTo>
                  <a:lnTo>
                    <a:pt x="43" y="22"/>
                  </a:lnTo>
                  <a:lnTo>
                    <a:pt x="50" y="22"/>
                  </a:lnTo>
                  <a:lnTo>
                    <a:pt x="57" y="22"/>
                  </a:lnTo>
                  <a:lnTo>
                    <a:pt x="65" y="24"/>
                  </a:lnTo>
                  <a:lnTo>
                    <a:pt x="67" y="16"/>
                  </a:lnTo>
                  <a:lnTo>
                    <a:pt x="70" y="9"/>
                  </a:lnTo>
                  <a:lnTo>
                    <a:pt x="78" y="3"/>
                  </a:lnTo>
                  <a:lnTo>
                    <a:pt x="85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7304088" y="2181225"/>
              <a:ext cx="409575" cy="27463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>
              <a:off x="5772150" y="1606550"/>
              <a:ext cx="911225" cy="427038"/>
            </a:xfrm>
            <a:custGeom>
              <a:avLst/>
              <a:gdLst>
                <a:gd name="T0" fmla="*/ 342 w 574"/>
                <a:gd name="T1" fmla="*/ 0 h 269"/>
                <a:gd name="T2" fmla="*/ 574 w 574"/>
                <a:gd name="T3" fmla="*/ 134 h 269"/>
                <a:gd name="T4" fmla="*/ 342 w 574"/>
                <a:gd name="T5" fmla="*/ 269 h 269"/>
                <a:gd name="T6" fmla="*/ 342 w 574"/>
                <a:gd name="T7" fmla="*/ 224 h 269"/>
                <a:gd name="T8" fmla="*/ 0 w 574"/>
                <a:gd name="T9" fmla="*/ 224 h 269"/>
                <a:gd name="T10" fmla="*/ 0 w 574"/>
                <a:gd name="T11" fmla="*/ 46 h 269"/>
                <a:gd name="T12" fmla="*/ 342 w 574"/>
                <a:gd name="T13" fmla="*/ 46 h 269"/>
                <a:gd name="T14" fmla="*/ 342 w 574"/>
                <a:gd name="T1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" h="269">
                  <a:moveTo>
                    <a:pt x="342" y="0"/>
                  </a:moveTo>
                  <a:lnTo>
                    <a:pt x="574" y="134"/>
                  </a:lnTo>
                  <a:lnTo>
                    <a:pt x="342" y="269"/>
                  </a:lnTo>
                  <a:lnTo>
                    <a:pt x="342" y="224"/>
                  </a:lnTo>
                  <a:lnTo>
                    <a:pt x="0" y="224"/>
                  </a:lnTo>
                  <a:lnTo>
                    <a:pt x="0" y="46"/>
                  </a:lnTo>
                  <a:lnTo>
                    <a:pt x="342" y="46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>
              <a:off x="5772150" y="2219325"/>
              <a:ext cx="911225" cy="423863"/>
            </a:xfrm>
            <a:custGeom>
              <a:avLst/>
              <a:gdLst>
                <a:gd name="T0" fmla="*/ 232 w 574"/>
                <a:gd name="T1" fmla="*/ 0 h 267"/>
                <a:gd name="T2" fmla="*/ 232 w 574"/>
                <a:gd name="T3" fmla="*/ 44 h 267"/>
                <a:gd name="T4" fmla="*/ 574 w 574"/>
                <a:gd name="T5" fmla="*/ 44 h 267"/>
                <a:gd name="T6" fmla="*/ 574 w 574"/>
                <a:gd name="T7" fmla="*/ 223 h 267"/>
                <a:gd name="T8" fmla="*/ 232 w 574"/>
                <a:gd name="T9" fmla="*/ 223 h 267"/>
                <a:gd name="T10" fmla="*/ 232 w 574"/>
                <a:gd name="T11" fmla="*/ 267 h 267"/>
                <a:gd name="T12" fmla="*/ 0 w 574"/>
                <a:gd name="T13" fmla="*/ 135 h 267"/>
                <a:gd name="T14" fmla="*/ 232 w 574"/>
                <a:gd name="T15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" h="267">
                  <a:moveTo>
                    <a:pt x="232" y="0"/>
                  </a:moveTo>
                  <a:lnTo>
                    <a:pt x="232" y="44"/>
                  </a:lnTo>
                  <a:lnTo>
                    <a:pt x="574" y="44"/>
                  </a:lnTo>
                  <a:lnTo>
                    <a:pt x="574" y="223"/>
                  </a:lnTo>
                  <a:lnTo>
                    <a:pt x="232" y="223"/>
                  </a:lnTo>
                  <a:lnTo>
                    <a:pt x="232" y="267"/>
                  </a:lnTo>
                  <a:lnTo>
                    <a:pt x="0" y="135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8351055" y="5432466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51056" y="5098703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2680" y="5432466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681" y="5098703"/>
            <a:ext cx="37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22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5532" y="904713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Welcome message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8857" y="2960343"/>
            <a:ext cx="9463314" cy="296148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61560" y="1697140"/>
            <a:ext cx="2468880" cy="24688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52136" y="4289556"/>
            <a:ext cx="908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doe, managing director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52136" y="4751221"/>
            <a:ext cx="9087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en-US" sz="1200" i="1" dirty="0" err="1" smtClean="0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i="1" dirty="0" err="1" smtClean="0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.”</a:t>
            </a: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8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45910" y="1808208"/>
            <a:ext cx="5016939" cy="3264580"/>
            <a:chOff x="4891088" y="1147763"/>
            <a:chExt cx="2454275" cy="1597025"/>
          </a:xfrm>
        </p:grpSpPr>
        <p:sp>
          <p:nvSpPr>
            <p:cNvPr id="4" name="Freeform 360"/>
            <p:cNvSpPr>
              <a:spLocks noEditPoints="1"/>
            </p:cNvSpPr>
            <p:nvPr/>
          </p:nvSpPr>
          <p:spPr bwMode="auto">
            <a:xfrm>
              <a:off x="4891088" y="1147763"/>
              <a:ext cx="2454275" cy="1597025"/>
            </a:xfrm>
            <a:custGeom>
              <a:avLst/>
              <a:gdLst>
                <a:gd name="T0" fmla="*/ 443 w 1546"/>
                <a:gd name="T1" fmla="*/ 357 h 1006"/>
                <a:gd name="T2" fmla="*/ 432 w 1546"/>
                <a:gd name="T3" fmla="*/ 366 h 1006"/>
                <a:gd name="T4" fmla="*/ 428 w 1546"/>
                <a:gd name="T5" fmla="*/ 379 h 1006"/>
                <a:gd name="T6" fmla="*/ 428 w 1546"/>
                <a:gd name="T7" fmla="*/ 765 h 1006"/>
                <a:gd name="T8" fmla="*/ 437 w 1546"/>
                <a:gd name="T9" fmla="*/ 776 h 1006"/>
                <a:gd name="T10" fmla="*/ 450 w 1546"/>
                <a:gd name="T11" fmla="*/ 780 h 1006"/>
                <a:gd name="T12" fmla="*/ 1072 w 1546"/>
                <a:gd name="T13" fmla="*/ 780 h 1006"/>
                <a:gd name="T14" fmla="*/ 1083 w 1546"/>
                <a:gd name="T15" fmla="*/ 771 h 1006"/>
                <a:gd name="T16" fmla="*/ 1086 w 1546"/>
                <a:gd name="T17" fmla="*/ 758 h 1006"/>
                <a:gd name="T18" fmla="*/ 1086 w 1546"/>
                <a:gd name="T19" fmla="*/ 372 h 1006"/>
                <a:gd name="T20" fmla="*/ 1077 w 1546"/>
                <a:gd name="T21" fmla="*/ 361 h 1006"/>
                <a:gd name="T22" fmla="*/ 1064 w 1546"/>
                <a:gd name="T23" fmla="*/ 355 h 1006"/>
                <a:gd name="T24" fmla="*/ 759 w 1546"/>
                <a:gd name="T25" fmla="*/ 0 h 1006"/>
                <a:gd name="T26" fmla="*/ 862 w 1546"/>
                <a:gd name="T27" fmla="*/ 18 h 1006"/>
                <a:gd name="T28" fmla="*/ 948 w 1546"/>
                <a:gd name="T29" fmla="*/ 66 h 1006"/>
                <a:gd name="T30" fmla="*/ 1013 w 1546"/>
                <a:gd name="T31" fmla="*/ 142 h 1006"/>
                <a:gd name="T32" fmla="*/ 1050 w 1546"/>
                <a:gd name="T33" fmla="*/ 236 h 1006"/>
                <a:gd name="T34" fmla="*/ 1125 w 1546"/>
                <a:gd name="T35" fmla="*/ 256 h 1006"/>
                <a:gd name="T36" fmla="*/ 1184 w 1546"/>
                <a:gd name="T37" fmla="*/ 304 h 1006"/>
                <a:gd name="T38" fmla="*/ 1219 w 1546"/>
                <a:gd name="T39" fmla="*/ 370 h 1006"/>
                <a:gd name="T40" fmla="*/ 1285 w 1546"/>
                <a:gd name="T41" fmla="*/ 361 h 1006"/>
                <a:gd name="T42" fmla="*/ 1386 w 1546"/>
                <a:gd name="T43" fmla="*/ 381 h 1006"/>
                <a:gd name="T44" fmla="*/ 1469 w 1546"/>
                <a:gd name="T45" fmla="*/ 438 h 1006"/>
                <a:gd name="T46" fmla="*/ 1526 w 1546"/>
                <a:gd name="T47" fmla="*/ 521 h 1006"/>
                <a:gd name="T48" fmla="*/ 1546 w 1546"/>
                <a:gd name="T49" fmla="*/ 622 h 1006"/>
                <a:gd name="T50" fmla="*/ 1526 w 1546"/>
                <a:gd name="T51" fmla="*/ 723 h 1006"/>
                <a:gd name="T52" fmla="*/ 1469 w 1546"/>
                <a:gd name="T53" fmla="*/ 806 h 1006"/>
                <a:gd name="T54" fmla="*/ 1386 w 1546"/>
                <a:gd name="T55" fmla="*/ 861 h 1006"/>
                <a:gd name="T56" fmla="*/ 1285 w 1546"/>
                <a:gd name="T57" fmla="*/ 881 h 1006"/>
                <a:gd name="T58" fmla="*/ 1195 w 1546"/>
                <a:gd name="T59" fmla="*/ 865 h 1006"/>
                <a:gd name="T60" fmla="*/ 1134 w 1546"/>
                <a:gd name="T61" fmla="*/ 885 h 1006"/>
                <a:gd name="T62" fmla="*/ 1068 w 1546"/>
                <a:gd name="T63" fmla="*/ 942 h 1006"/>
                <a:gd name="T64" fmla="*/ 980 w 1546"/>
                <a:gd name="T65" fmla="*/ 964 h 1006"/>
                <a:gd name="T66" fmla="*/ 893 w 1546"/>
                <a:gd name="T67" fmla="*/ 944 h 1006"/>
                <a:gd name="T68" fmla="*/ 818 w 1546"/>
                <a:gd name="T69" fmla="*/ 949 h 1006"/>
                <a:gd name="T70" fmla="*/ 728 w 1546"/>
                <a:gd name="T71" fmla="*/ 992 h 1006"/>
                <a:gd name="T72" fmla="*/ 627 w 1546"/>
                <a:gd name="T73" fmla="*/ 1006 h 1006"/>
                <a:gd name="T74" fmla="*/ 514 w 1546"/>
                <a:gd name="T75" fmla="*/ 988 h 1006"/>
                <a:gd name="T76" fmla="*/ 417 w 1546"/>
                <a:gd name="T77" fmla="*/ 938 h 1006"/>
                <a:gd name="T78" fmla="*/ 342 w 1546"/>
                <a:gd name="T79" fmla="*/ 861 h 1006"/>
                <a:gd name="T80" fmla="*/ 255 w 1546"/>
                <a:gd name="T81" fmla="*/ 876 h 1006"/>
                <a:gd name="T82" fmla="*/ 156 w 1546"/>
                <a:gd name="T83" fmla="*/ 857 h 1006"/>
                <a:gd name="T84" fmla="*/ 75 w 1546"/>
                <a:gd name="T85" fmla="*/ 802 h 1006"/>
                <a:gd name="T86" fmla="*/ 20 w 1546"/>
                <a:gd name="T87" fmla="*/ 721 h 1006"/>
                <a:gd name="T88" fmla="*/ 0 w 1546"/>
                <a:gd name="T89" fmla="*/ 622 h 1006"/>
                <a:gd name="T90" fmla="*/ 20 w 1546"/>
                <a:gd name="T91" fmla="*/ 523 h 1006"/>
                <a:gd name="T92" fmla="*/ 75 w 1546"/>
                <a:gd name="T93" fmla="*/ 442 h 1006"/>
                <a:gd name="T94" fmla="*/ 156 w 1546"/>
                <a:gd name="T95" fmla="*/ 386 h 1006"/>
                <a:gd name="T96" fmla="*/ 255 w 1546"/>
                <a:gd name="T97" fmla="*/ 366 h 1006"/>
                <a:gd name="T98" fmla="*/ 277 w 1546"/>
                <a:gd name="T99" fmla="*/ 326 h 1006"/>
                <a:gd name="T100" fmla="*/ 320 w 1546"/>
                <a:gd name="T101" fmla="*/ 256 h 1006"/>
                <a:gd name="T102" fmla="*/ 386 w 1546"/>
                <a:gd name="T103" fmla="*/ 208 h 1006"/>
                <a:gd name="T104" fmla="*/ 467 w 1546"/>
                <a:gd name="T105" fmla="*/ 191 h 1006"/>
                <a:gd name="T106" fmla="*/ 503 w 1546"/>
                <a:gd name="T107" fmla="*/ 145 h 1006"/>
                <a:gd name="T108" fmla="*/ 570 w 1546"/>
                <a:gd name="T109" fmla="*/ 70 h 1006"/>
                <a:gd name="T110" fmla="*/ 656 w 1546"/>
                <a:gd name="T111" fmla="*/ 18 h 1006"/>
                <a:gd name="T112" fmla="*/ 759 w 1546"/>
                <a:gd name="T1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46" h="1006">
                  <a:moveTo>
                    <a:pt x="450" y="355"/>
                  </a:moveTo>
                  <a:lnTo>
                    <a:pt x="443" y="357"/>
                  </a:lnTo>
                  <a:lnTo>
                    <a:pt x="437" y="361"/>
                  </a:lnTo>
                  <a:lnTo>
                    <a:pt x="432" y="366"/>
                  </a:lnTo>
                  <a:lnTo>
                    <a:pt x="428" y="372"/>
                  </a:lnTo>
                  <a:lnTo>
                    <a:pt x="428" y="379"/>
                  </a:lnTo>
                  <a:lnTo>
                    <a:pt x="428" y="758"/>
                  </a:lnTo>
                  <a:lnTo>
                    <a:pt x="428" y="765"/>
                  </a:lnTo>
                  <a:lnTo>
                    <a:pt x="432" y="771"/>
                  </a:lnTo>
                  <a:lnTo>
                    <a:pt x="437" y="776"/>
                  </a:lnTo>
                  <a:lnTo>
                    <a:pt x="443" y="780"/>
                  </a:lnTo>
                  <a:lnTo>
                    <a:pt x="450" y="780"/>
                  </a:lnTo>
                  <a:lnTo>
                    <a:pt x="1064" y="780"/>
                  </a:lnTo>
                  <a:lnTo>
                    <a:pt x="1072" y="780"/>
                  </a:lnTo>
                  <a:lnTo>
                    <a:pt x="1077" y="776"/>
                  </a:lnTo>
                  <a:lnTo>
                    <a:pt x="1083" y="771"/>
                  </a:lnTo>
                  <a:lnTo>
                    <a:pt x="1086" y="765"/>
                  </a:lnTo>
                  <a:lnTo>
                    <a:pt x="1086" y="758"/>
                  </a:lnTo>
                  <a:lnTo>
                    <a:pt x="1086" y="379"/>
                  </a:lnTo>
                  <a:lnTo>
                    <a:pt x="1086" y="372"/>
                  </a:lnTo>
                  <a:lnTo>
                    <a:pt x="1083" y="366"/>
                  </a:lnTo>
                  <a:lnTo>
                    <a:pt x="1077" y="361"/>
                  </a:lnTo>
                  <a:lnTo>
                    <a:pt x="1072" y="357"/>
                  </a:lnTo>
                  <a:lnTo>
                    <a:pt x="1064" y="355"/>
                  </a:lnTo>
                  <a:lnTo>
                    <a:pt x="450" y="355"/>
                  </a:lnTo>
                  <a:close/>
                  <a:moveTo>
                    <a:pt x="759" y="0"/>
                  </a:moveTo>
                  <a:lnTo>
                    <a:pt x="812" y="4"/>
                  </a:lnTo>
                  <a:lnTo>
                    <a:pt x="862" y="18"/>
                  </a:lnTo>
                  <a:lnTo>
                    <a:pt x="906" y="39"/>
                  </a:lnTo>
                  <a:lnTo>
                    <a:pt x="948" y="66"/>
                  </a:lnTo>
                  <a:lnTo>
                    <a:pt x="983" y="101"/>
                  </a:lnTo>
                  <a:lnTo>
                    <a:pt x="1013" y="142"/>
                  </a:lnTo>
                  <a:lnTo>
                    <a:pt x="1035" y="186"/>
                  </a:lnTo>
                  <a:lnTo>
                    <a:pt x="1050" y="236"/>
                  </a:lnTo>
                  <a:lnTo>
                    <a:pt x="1090" y="241"/>
                  </a:lnTo>
                  <a:lnTo>
                    <a:pt x="1125" y="256"/>
                  </a:lnTo>
                  <a:lnTo>
                    <a:pt x="1156" y="276"/>
                  </a:lnTo>
                  <a:lnTo>
                    <a:pt x="1184" y="304"/>
                  </a:lnTo>
                  <a:lnTo>
                    <a:pt x="1204" y="335"/>
                  </a:lnTo>
                  <a:lnTo>
                    <a:pt x="1219" y="370"/>
                  </a:lnTo>
                  <a:lnTo>
                    <a:pt x="1252" y="364"/>
                  </a:lnTo>
                  <a:lnTo>
                    <a:pt x="1285" y="361"/>
                  </a:lnTo>
                  <a:lnTo>
                    <a:pt x="1338" y="366"/>
                  </a:lnTo>
                  <a:lnTo>
                    <a:pt x="1386" y="381"/>
                  </a:lnTo>
                  <a:lnTo>
                    <a:pt x="1430" y="405"/>
                  </a:lnTo>
                  <a:lnTo>
                    <a:pt x="1469" y="438"/>
                  </a:lnTo>
                  <a:lnTo>
                    <a:pt x="1502" y="477"/>
                  </a:lnTo>
                  <a:lnTo>
                    <a:pt x="1526" y="521"/>
                  </a:lnTo>
                  <a:lnTo>
                    <a:pt x="1540" y="569"/>
                  </a:lnTo>
                  <a:lnTo>
                    <a:pt x="1546" y="622"/>
                  </a:lnTo>
                  <a:lnTo>
                    <a:pt x="1540" y="673"/>
                  </a:lnTo>
                  <a:lnTo>
                    <a:pt x="1526" y="723"/>
                  </a:lnTo>
                  <a:lnTo>
                    <a:pt x="1502" y="767"/>
                  </a:lnTo>
                  <a:lnTo>
                    <a:pt x="1469" y="806"/>
                  </a:lnTo>
                  <a:lnTo>
                    <a:pt x="1430" y="837"/>
                  </a:lnTo>
                  <a:lnTo>
                    <a:pt x="1386" y="861"/>
                  </a:lnTo>
                  <a:lnTo>
                    <a:pt x="1338" y="876"/>
                  </a:lnTo>
                  <a:lnTo>
                    <a:pt x="1285" y="881"/>
                  </a:lnTo>
                  <a:lnTo>
                    <a:pt x="1239" y="878"/>
                  </a:lnTo>
                  <a:lnTo>
                    <a:pt x="1195" y="865"/>
                  </a:lnTo>
                  <a:lnTo>
                    <a:pt x="1154" y="846"/>
                  </a:lnTo>
                  <a:lnTo>
                    <a:pt x="1134" y="885"/>
                  </a:lnTo>
                  <a:lnTo>
                    <a:pt x="1103" y="918"/>
                  </a:lnTo>
                  <a:lnTo>
                    <a:pt x="1068" y="942"/>
                  </a:lnTo>
                  <a:lnTo>
                    <a:pt x="1026" y="959"/>
                  </a:lnTo>
                  <a:lnTo>
                    <a:pt x="980" y="964"/>
                  </a:lnTo>
                  <a:lnTo>
                    <a:pt x="936" y="959"/>
                  </a:lnTo>
                  <a:lnTo>
                    <a:pt x="893" y="944"/>
                  </a:lnTo>
                  <a:lnTo>
                    <a:pt x="858" y="920"/>
                  </a:lnTo>
                  <a:lnTo>
                    <a:pt x="818" y="949"/>
                  </a:lnTo>
                  <a:lnTo>
                    <a:pt x="776" y="973"/>
                  </a:lnTo>
                  <a:lnTo>
                    <a:pt x="728" y="992"/>
                  </a:lnTo>
                  <a:lnTo>
                    <a:pt x="678" y="1003"/>
                  </a:lnTo>
                  <a:lnTo>
                    <a:pt x="627" y="1006"/>
                  </a:lnTo>
                  <a:lnTo>
                    <a:pt x="570" y="1003"/>
                  </a:lnTo>
                  <a:lnTo>
                    <a:pt x="514" y="988"/>
                  </a:lnTo>
                  <a:lnTo>
                    <a:pt x="465" y="968"/>
                  </a:lnTo>
                  <a:lnTo>
                    <a:pt x="417" y="938"/>
                  </a:lnTo>
                  <a:lnTo>
                    <a:pt x="377" y="903"/>
                  </a:lnTo>
                  <a:lnTo>
                    <a:pt x="342" y="861"/>
                  </a:lnTo>
                  <a:lnTo>
                    <a:pt x="299" y="872"/>
                  </a:lnTo>
                  <a:lnTo>
                    <a:pt x="255" y="876"/>
                  </a:lnTo>
                  <a:lnTo>
                    <a:pt x="204" y="872"/>
                  </a:lnTo>
                  <a:lnTo>
                    <a:pt x="156" y="857"/>
                  </a:lnTo>
                  <a:lnTo>
                    <a:pt x="112" y="834"/>
                  </a:lnTo>
                  <a:lnTo>
                    <a:pt x="75" y="802"/>
                  </a:lnTo>
                  <a:lnTo>
                    <a:pt x="44" y="764"/>
                  </a:lnTo>
                  <a:lnTo>
                    <a:pt x="20" y="721"/>
                  </a:lnTo>
                  <a:lnTo>
                    <a:pt x="5" y="673"/>
                  </a:lnTo>
                  <a:lnTo>
                    <a:pt x="0" y="622"/>
                  </a:lnTo>
                  <a:lnTo>
                    <a:pt x="5" y="570"/>
                  </a:lnTo>
                  <a:lnTo>
                    <a:pt x="20" y="523"/>
                  </a:lnTo>
                  <a:lnTo>
                    <a:pt x="44" y="478"/>
                  </a:lnTo>
                  <a:lnTo>
                    <a:pt x="75" y="442"/>
                  </a:lnTo>
                  <a:lnTo>
                    <a:pt x="112" y="410"/>
                  </a:lnTo>
                  <a:lnTo>
                    <a:pt x="156" y="386"/>
                  </a:lnTo>
                  <a:lnTo>
                    <a:pt x="204" y="372"/>
                  </a:lnTo>
                  <a:lnTo>
                    <a:pt x="255" y="366"/>
                  </a:lnTo>
                  <a:lnTo>
                    <a:pt x="268" y="366"/>
                  </a:lnTo>
                  <a:lnTo>
                    <a:pt x="277" y="326"/>
                  </a:lnTo>
                  <a:lnTo>
                    <a:pt x="294" y="289"/>
                  </a:lnTo>
                  <a:lnTo>
                    <a:pt x="320" y="256"/>
                  </a:lnTo>
                  <a:lnTo>
                    <a:pt x="349" y="228"/>
                  </a:lnTo>
                  <a:lnTo>
                    <a:pt x="386" y="208"/>
                  </a:lnTo>
                  <a:lnTo>
                    <a:pt x="424" y="195"/>
                  </a:lnTo>
                  <a:lnTo>
                    <a:pt x="467" y="191"/>
                  </a:lnTo>
                  <a:lnTo>
                    <a:pt x="481" y="191"/>
                  </a:lnTo>
                  <a:lnTo>
                    <a:pt x="503" y="145"/>
                  </a:lnTo>
                  <a:lnTo>
                    <a:pt x="533" y="105"/>
                  </a:lnTo>
                  <a:lnTo>
                    <a:pt x="570" y="70"/>
                  </a:lnTo>
                  <a:lnTo>
                    <a:pt x="610" y="41"/>
                  </a:lnTo>
                  <a:lnTo>
                    <a:pt x="656" y="18"/>
                  </a:lnTo>
                  <a:lnTo>
                    <a:pt x="706" y="4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61"/>
            <p:cNvSpPr>
              <a:spLocks noEditPoints="1"/>
            </p:cNvSpPr>
            <p:nvPr/>
          </p:nvSpPr>
          <p:spPr bwMode="auto">
            <a:xfrm>
              <a:off x="5570538" y="1711325"/>
              <a:ext cx="1044575" cy="674688"/>
            </a:xfrm>
            <a:custGeom>
              <a:avLst/>
              <a:gdLst>
                <a:gd name="T0" fmla="*/ 493 w 658"/>
                <a:gd name="T1" fmla="*/ 88 h 425"/>
                <a:gd name="T2" fmla="*/ 493 w 658"/>
                <a:gd name="T3" fmla="*/ 337 h 425"/>
                <a:gd name="T4" fmla="*/ 581 w 658"/>
                <a:gd name="T5" fmla="*/ 337 h 425"/>
                <a:gd name="T6" fmla="*/ 581 w 658"/>
                <a:gd name="T7" fmla="*/ 88 h 425"/>
                <a:gd name="T8" fmla="*/ 493 w 658"/>
                <a:gd name="T9" fmla="*/ 88 h 425"/>
                <a:gd name="T10" fmla="*/ 224 w 658"/>
                <a:gd name="T11" fmla="*/ 54 h 425"/>
                <a:gd name="T12" fmla="*/ 182 w 658"/>
                <a:gd name="T13" fmla="*/ 59 h 425"/>
                <a:gd name="T14" fmla="*/ 145 w 658"/>
                <a:gd name="T15" fmla="*/ 76 h 425"/>
                <a:gd name="T16" fmla="*/ 112 w 658"/>
                <a:gd name="T17" fmla="*/ 101 h 425"/>
                <a:gd name="T18" fmla="*/ 88 w 658"/>
                <a:gd name="T19" fmla="*/ 133 h 425"/>
                <a:gd name="T20" fmla="*/ 72 w 658"/>
                <a:gd name="T21" fmla="*/ 171 h 425"/>
                <a:gd name="T22" fmla="*/ 66 w 658"/>
                <a:gd name="T23" fmla="*/ 214 h 425"/>
                <a:gd name="T24" fmla="*/ 72 w 658"/>
                <a:gd name="T25" fmla="*/ 256 h 425"/>
                <a:gd name="T26" fmla="*/ 88 w 658"/>
                <a:gd name="T27" fmla="*/ 295 h 425"/>
                <a:gd name="T28" fmla="*/ 112 w 658"/>
                <a:gd name="T29" fmla="*/ 326 h 425"/>
                <a:gd name="T30" fmla="*/ 145 w 658"/>
                <a:gd name="T31" fmla="*/ 352 h 425"/>
                <a:gd name="T32" fmla="*/ 182 w 658"/>
                <a:gd name="T33" fmla="*/ 368 h 425"/>
                <a:gd name="T34" fmla="*/ 224 w 658"/>
                <a:gd name="T35" fmla="*/ 374 h 425"/>
                <a:gd name="T36" fmla="*/ 268 w 658"/>
                <a:gd name="T37" fmla="*/ 368 h 425"/>
                <a:gd name="T38" fmla="*/ 305 w 658"/>
                <a:gd name="T39" fmla="*/ 352 h 425"/>
                <a:gd name="T40" fmla="*/ 338 w 658"/>
                <a:gd name="T41" fmla="*/ 326 h 425"/>
                <a:gd name="T42" fmla="*/ 362 w 658"/>
                <a:gd name="T43" fmla="*/ 295 h 425"/>
                <a:gd name="T44" fmla="*/ 379 w 658"/>
                <a:gd name="T45" fmla="*/ 256 h 425"/>
                <a:gd name="T46" fmla="*/ 384 w 658"/>
                <a:gd name="T47" fmla="*/ 214 h 425"/>
                <a:gd name="T48" fmla="*/ 382 w 658"/>
                <a:gd name="T49" fmla="*/ 184 h 425"/>
                <a:gd name="T50" fmla="*/ 373 w 658"/>
                <a:gd name="T51" fmla="*/ 155 h 425"/>
                <a:gd name="T52" fmla="*/ 360 w 658"/>
                <a:gd name="T53" fmla="*/ 129 h 425"/>
                <a:gd name="T54" fmla="*/ 289 w 658"/>
                <a:gd name="T55" fmla="*/ 160 h 425"/>
                <a:gd name="T56" fmla="*/ 337 w 658"/>
                <a:gd name="T57" fmla="*/ 100 h 425"/>
                <a:gd name="T58" fmla="*/ 305 w 658"/>
                <a:gd name="T59" fmla="*/ 76 h 425"/>
                <a:gd name="T60" fmla="*/ 267 w 658"/>
                <a:gd name="T61" fmla="*/ 59 h 425"/>
                <a:gd name="T62" fmla="*/ 224 w 658"/>
                <a:gd name="T63" fmla="*/ 54 h 425"/>
                <a:gd name="T64" fmla="*/ 22 w 658"/>
                <a:gd name="T65" fmla="*/ 0 h 425"/>
                <a:gd name="T66" fmla="*/ 636 w 658"/>
                <a:gd name="T67" fmla="*/ 0 h 425"/>
                <a:gd name="T68" fmla="*/ 644 w 658"/>
                <a:gd name="T69" fmla="*/ 2 h 425"/>
                <a:gd name="T70" fmla="*/ 649 w 658"/>
                <a:gd name="T71" fmla="*/ 6 h 425"/>
                <a:gd name="T72" fmla="*/ 655 w 658"/>
                <a:gd name="T73" fmla="*/ 11 h 425"/>
                <a:gd name="T74" fmla="*/ 658 w 658"/>
                <a:gd name="T75" fmla="*/ 17 h 425"/>
                <a:gd name="T76" fmla="*/ 658 w 658"/>
                <a:gd name="T77" fmla="*/ 24 h 425"/>
                <a:gd name="T78" fmla="*/ 658 w 658"/>
                <a:gd name="T79" fmla="*/ 403 h 425"/>
                <a:gd name="T80" fmla="*/ 658 w 658"/>
                <a:gd name="T81" fmla="*/ 410 h 425"/>
                <a:gd name="T82" fmla="*/ 655 w 658"/>
                <a:gd name="T83" fmla="*/ 416 h 425"/>
                <a:gd name="T84" fmla="*/ 649 w 658"/>
                <a:gd name="T85" fmla="*/ 421 h 425"/>
                <a:gd name="T86" fmla="*/ 644 w 658"/>
                <a:gd name="T87" fmla="*/ 425 h 425"/>
                <a:gd name="T88" fmla="*/ 636 w 658"/>
                <a:gd name="T89" fmla="*/ 425 h 425"/>
                <a:gd name="T90" fmla="*/ 22 w 658"/>
                <a:gd name="T91" fmla="*/ 425 h 425"/>
                <a:gd name="T92" fmla="*/ 15 w 658"/>
                <a:gd name="T93" fmla="*/ 425 h 425"/>
                <a:gd name="T94" fmla="*/ 9 w 658"/>
                <a:gd name="T95" fmla="*/ 421 h 425"/>
                <a:gd name="T96" fmla="*/ 4 w 658"/>
                <a:gd name="T97" fmla="*/ 416 h 425"/>
                <a:gd name="T98" fmla="*/ 0 w 658"/>
                <a:gd name="T99" fmla="*/ 410 h 425"/>
                <a:gd name="T100" fmla="*/ 0 w 658"/>
                <a:gd name="T101" fmla="*/ 403 h 425"/>
                <a:gd name="T102" fmla="*/ 0 w 658"/>
                <a:gd name="T103" fmla="*/ 24 h 425"/>
                <a:gd name="T104" fmla="*/ 0 w 658"/>
                <a:gd name="T105" fmla="*/ 17 h 425"/>
                <a:gd name="T106" fmla="*/ 4 w 658"/>
                <a:gd name="T107" fmla="*/ 11 h 425"/>
                <a:gd name="T108" fmla="*/ 9 w 658"/>
                <a:gd name="T109" fmla="*/ 6 h 425"/>
                <a:gd name="T110" fmla="*/ 15 w 658"/>
                <a:gd name="T111" fmla="*/ 2 h 425"/>
                <a:gd name="T112" fmla="*/ 22 w 658"/>
                <a:gd name="T113" fmla="*/ 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58" h="425">
                  <a:moveTo>
                    <a:pt x="493" y="88"/>
                  </a:moveTo>
                  <a:lnTo>
                    <a:pt x="493" y="337"/>
                  </a:lnTo>
                  <a:lnTo>
                    <a:pt x="581" y="337"/>
                  </a:lnTo>
                  <a:lnTo>
                    <a:pt x="581" y="88"/>
                  </a:lnTo>
                  <a:lnTo>
                    <a:pt x="493" y="88"/>
                  </a:lnTo>
                  <a:close/>
                  <a:moveTo>
                    <a:pt x="224" y="54"/>
                  </a:moveTo>
                  <a:lnTo>
                    <a:pt x="182" y="59"/>
                  </a:lnTo>
                  <a:lnTo>
                    <a:pt x="145" y="76"/>
                  </a:lnTo>
                  <a:lnTo>
                    <a:pt x="112" y="101"/>
                  </a:lnTo>
                  <a:lnTo>
                    <a:pt x="88" y="133"/>
                  </a:lnTo>
                  <a:lnTo>
                    <a:pt x="72" y="171"/>
                  </a:lnTo>
                  <a:lnTo>
                    <a:pt x="66" y="214"/>
                  </a:lnTo>
                  <a:lnTo>
                    <a:pt x="72" y="256"/>
                  </a:lnTo>
                  <a:lnTo>
                    <a:pt x="88" y="295"/>
                  </a:lnTo>
                  <a:lnTo>
                    <a:pt x="112" y="326"/>
                  </a:lnTo>
                  <a:lnTo>
                    <a:pt x="145" y="352"/>
                  </a:lnTo>
                  <a:lnTo>
                    <a:pt x="182" y="368"/>
                  </a:lnTo>
                  <a:lnTo>
                    <a:pt x="224" y="374"/>
                  </a:lnTo>
                  <a:lnTo>
                    <a:pt x="268" y="368"/>
                  </a:lnTo>
                  <a:lnTo>
                    <a:pt x="305" y="352"/>
                  </a:lnTo>
                  <a:lnTo>
                    <a:pt x="338" y="326"/>
                  </a:lnTo>
                  <a:lnTo>
                    <a:pt x="362" y="295"/>
                  </a:lnTo>
                  <a:lnTo>
                    <a:pt x="379" y="256"/>
                  </a:lnTo>
                  <a:lnTo>
                    <a:pt x="384" y="214"/>
                  </a:lnTo>
                  <a:lnTo>
                    <a:pt x="382" y="184"/>
                  </a:lnTo>
                  <a:lnTo>
                    <a:pt x="373" y="155"/>
                  </a:lnTo>
                  <a:lnTo>
                    <a:pt x="360" y="129"/>
                  </a:lnTo>
                  <a:lnTo>
                    <a:pt x="289" y="160"/>
                  </a:lnTo>
                  <a:lnTo>
                    <a:pt x="337" y="100"/>
                  </a:lnTo>
                  <a:lnTo>
                    <a:pt x="305" y="76"/>
                  </a:lnTo>
                  <a:lnTo>
                    <a:pt x="267" y="59"/>
                  </a:lnTo>
                  <a:lnTo>
                    <a:pt x="224" y="54"/>
                  </a:lnTo>
                  <a:close/>
                  <a:moveTo>
                    <a:pt x="22" y="0"/>
                  </a:moveTo>
                  <a:lnTo>
                    <a:pt x="636" y="0"/>
                  </a:lnTo>
                  <a:lnTo>
                    <a:pt x="644" y="2"/>
                  </a:lnTo>
                  <a:lnTo>
                    <a:pt x="649" y="6"/>
                  </a:lnTo>
                  <a:lnTo>
                    <a:pt x="655" y="11"/>
                  </a:lnTo>
                  <a:lnTo>
                    <a:pt x="658" y="17"/>
                  </a:lnTo>
                  <a:lnTo>
                    <a:pt x="658" y="24"/>
                  </a:lnTo>
                  <a:lnTo>
                    <a:pt x="658" y="403"/>
                  </a:lnTo>
                  <a:lnTo>
                    <a:pt x="658" y="410"/>
                  </a:lnTo>
                  <a:lnTo>
                    <a:pt x="655" y="416"/>
                  </a:lnTo>
                  <a:lnTo>
                    <a:pt x="649" y="421"/>
                  </a:lnTo>
                  <a:lnTo>
                    <a:pt x="644" y="425"/>
                  </a:lnTo>
                  <a:lnTo>
                    <a:pt x="636" y="425"/>
                  </a:lnTo>
                  <a:lnTo>
                    <a:pt x="22" y="425"/>
                  </a:lnTo>
                  <a:lnTo>
                    <a:pt x="15" y="425"/>
                  </a:lnTo>
                  <a:lnTo>
                    <a:pt x="9" y="421"/>
                  </a:lnTo>
                  <a:lnTo>
                    <a:pt x="4" y="416"/>
                  </a:lnTo>
                  <a:lnTo>
                    <a:pt x="0" y="410"/>
                  </a:lnTo>
                  <a:lnTo>
                    <a:pt x="0" y="403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4" y="11"/>
                  </a:lnTo>
                  <a:lnTo>
                    <a:pt x="9" y="6"/>
                  </a:lnTo>
                  <a:lnTo>
                    <a:pt x="15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62"/>
            <p:cNvSpPr>
              <a:spLocks noEditPoints="1"/>
            </p:cNvSpPr>
            <p:nvPr/>
          </p:nvSpPr>
          <p:spPr bwMode="auto">
            <a:xfrm>
              <a:off x="5675313" y="1797050"/>
              <a:ext cx="504825" cy="508000"/>
            </a:xfrm>
            <a:custGeom>
              <a:avLst/>
              <a:gdLst>
                <a:gd name="T0" fmla="*/ 158 w 318"/>
                <a:gd name="T1" fmla="*/ 132 h 320"/>
                <a:gd name="T2" fmla="*/ 151 w 318"/>
                <a:gd name="T3" fmla="*/ 134 h 320"/>
                <a:gd name="T4" fmla="*/ 144 w 318"/>
                <a:gd name="T5" fmla="*/ 138 h 320"/>
                <a:gd name="T6" fmla="*/ 138 w 318"/>
                <a:gd name="T7" fmla="*/ 143 h 320"/>
                <a:gd name="T8" fmla="*/ 134 w 318"/>
                <a:gd name="T9" fmla="*/ 150 h 320"/>
                <a:gd name="T10" fmla="*/ 133 w 318"/>
                <a:gd name="T11" fmla="*/ 160 h 320"/>
                <a:gd name="T12" fmla="*/ 134 w 318"/>
                <a:gd name="T13" fmla="*/ 167 h 320"/>
                <a:gd name="T14" fmla="*/ 138 w 318"/>
                <a:gd name="T15" fmla="*/ 174 h 320"/>
                <a:gd name="T16" fmla="*/ 144 w 318"/>
                <a:gd name="T17" fmla="*/ 182 h 320"/>
                <a:gd name="T18" fmla="*/ 151 w 318"/>
                <a:gd name="T19" fmla="*/ 185 h 320"/>
                <a:gd name="T20" fmla="*/ 158 w 318"/>
                <a:gd name="T21" fmla="*/ 185 h 320"/>
                <a:gd name="T22" fmla="*/ 168 w 318"/>
                <a:gd name="T23" fmla="*/ 185 h 320"/>
                <a:gd name="T24" fmla="*/ 175 w 318"/>
                <a:gd name="T25" fmla="*/ 182 h 320"/>
                <a:gd name="T26" fmla="*/ 180 w 318"/>
                <a:gd name="T27" fmla="*/ 174 h 320"/>
                <a:gd name="T28" fmla="*/ 184 w 318"/>
                <a:gd name="T29" fmla="*/ 167 h 320"/>
                <a:gd name="T30" fmla="*/ 186 w 318"/>
                <a:gd name="T31" fmla="*/ 160 h 320"/>
                <a:gd name="T32" fmla="*/ 184 w 318"/>
                <a:gd name="T33" fmla="*/ 150 h 320"/>
                <a:gd name="T34" fmla="*/ 180 w 318"/>
                <a:gd name="T35" fmla="*/ 143 h 320"/>
                <a:gd name="T36" fmla="*/ 175 w 318"/>
                <a:gd name="T37" fmla="*/ 138 h 320"/>
                <a:gd name="T38" fmla="*/ 168 w 318"/>
                <a:gd name="T39" fmla="*/ 134 h 320"/>
                <a:gd name="T40" fmla="*/ 158 w 318"/>
                <a:gd name="T41" fmla="*/ 132 h 320"/>
                <a:gd name="T42" fmla="*/ 158 w 318"/>
                <a:gd name="T43" fmla="*/ 0 h 320"/>
                <a:gd name="T44" fmla="*/ 201 w 318"/>
                <a:gd name="T45" fmla="*/ 5 h 320"/>
                <a:gd name="T46" fmla="*/ 239 w 318"/>
                <a:gd name="T47" fmla="*/ 22 h 320"/>
                <a:gd name="T48" fmla="*/ 271 w 318"/>
                <a:gd name="T49" fmla="*/ 46 h 320"/>
                <a:gd name="T50" fmla="*/ 223 w 318"/>
                <a:gd name="T51" fmla="*/ 106 h 320"/>
                <a:gd name="T52" fmla="*/ 294 w 318"/>
                <a:gd name="T53" fmla="*/ 75 h 320"/>
                <a:gd name="T54" fmla="*/ 307 w 318"/>
                <a:gd name="T55" fmla="*/ 101 h 320"/>
                <a:gd name="T56" fmla="*/ 316 w 318"/>
                <a:gd name="T57" fmla="*/ 130 h 320"/>
                <a:gd name="T58" fmla="*/ 318 w 318"/>
                <a:gd name="T59" fmla="*/ 160 h 320"/>
                <a:gd name="T60" fmla="*/ 313 w 318"/>
                <a:gd name="T61" fmla="*/ 202 h 320"/>
                <a:gd name="T62" fmla="*/ 296 w 318"/>
                <a:gd name="T63" fmla="*/ 241 h 320"/>
                <a:gd name="T64" fmla="*/ 272 w 318"/>
                <a:gd name="T65" fmla="*/ 272 h 320"/>
                <a:gd name="T66" fmla="*/ 239 w 318"/>
                <a:gd name="T67" fmla="*/ 298 h 320"/>
                <a:gd name="T68" fmla="*/ 202 w 318"/>
                <a:gd name="T69" fmla="*/ 314 h 320"/>
                <a:gd name="T70" fmla="*/ 158 w 318"/>
                <a:gd name="T71" fmla="*/ 320 h 320"/>
                <a:gd name="T72" fmla="*/ 116 w 318"/>
                <a:gd name="T73" fmla="*/ 314 h 320"/>
                <a:gd name="T74" fmla="*/ 79 w 318"/>
                <a:gd name="T75" fmla="*/ 298 h 320"/>
                <a:gd name="T76" fmla="*/ 46 w 318"/>
                <a:gd name="T77" fmla="*/ 272 h 320"/>
                <a:gd name="T78" fmla="*/ 22 w 318"/>
                <a:gd name="T79" fmla="*/ 241 h 320"/>
                <a:gd name="T80" fmla="*/ 6 w 318"/>
                <a:gd name="T81" fmla="*/ 202 h 320"/>
                <a:gd name="T82" fmla="*/ 0 w 318"/>
                <a:gd name="T83" fmla="*/ 160 h 320"/>
                <a:gd name="T84" fmla="*/ 6 w 318"/>
                <a:gd name="T85" fmla="*/ 117 h 320"/>
                <a:gd name="T86" fmla="*/ 22 w 318"/>
                <a:gd name="T87" fmla="*/ 79 h 320"/>
                <a:gd name="T88" fmla="*/ 46 w 318"/>
                <a:gd name="T89" fmla="*/ 47 h 320"/>
                <a:gd name="T90" fmla="*/ 79 w 318"/>
                <a:gd name="T91" fmla="*/ 22 h 320"/>
                <a:gd name="T92" fmla="*/ 116 w 318"/>
                <a:gd name="T93" fmla="*/ 5 h 320"/>
                <a:gd name="T94" fmla="*/ 158 w 318"/>
                <a:gd name="T9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8" h="320">
                  <a:moveTo>
                    <a:pt x="158" y="132"/>
                  </a:moveTo>
                  <a:lnTo>
                    <a:pt x="151" y="134"/>
                  </a:lnTo>
                  <a:lnTo>
                    <a:pt x="144" y="138"/>
                  </a:lnTo>
                  <a:lnTo>
                    <a:pt x="138" y="143"/>
                  </a:lnTo>
                  <a:lnTo>
                    <a:pt x="134" y="150"/>
                  </a:lnTo>
                  <a:lnTo>
                    <a:pt x="133" y="160"/>
                  </a:lnTo>
                  <a:lnTo>
                    <a:pt x="134" y="167"/>
                  </a:lnTo>
                  <a:lnTo>
                    <a:pt x="138" y="174"/>
                  </a:lnTo>
                  <a:lnTo>
                    <a:pt x="144" y="182"/>
                  </a:lnTo>
                  <a:lnTo>
                    <a:pt x="151" y="185"/>
                  </a:lnTo>
                  <a:lnTo>
                    <a:pt x="158" y="185"/>
                  </a:lnTo>
                  <a:lnTo>
                    <a:pt x="168" y="185"/>
                  </a:lnTo>
                  <a:lnTo>
                    <a:pt x="175" y="182"/>
                  </a:lnTo>
                  <a:lnTo>
                    <a:pt x="180" y="174"/>
                  </a:lnTo>
                  <a:lnTo>
                    <a:pt x="184" y="167"/>
                  </a:lnTo>
                  <a:lnTo>
                    <a:pt x="186" y="160"/>
                  </a:lnTo>
                  <a:lnTo>
                    <a:pt x="184" y="150"/>
                  </a:lnTo>
                  <a:lnTo>
                    <a:pt x="180" y="143"/>
                  </a:lnTo>
                  <a:lnTo>
                    <a:pt x="175" y="138"/>
                  </a:lnTo>
                  <a:lnTo>
                    <a:pt x="168" y="134"/>
                  </a:lnTo>
                  <a:lnTo>
                    <a:pt x="158" y="132"/>
                  </a:lnTo>
                  <a:close/>
                  <a:moveTo>
                    <a:pt x="158" y="0"/>
                  </a:moveTo>
                  <a:lnTo>
                    <a:pt x="201" y="5"/>
                  </a:lnTo>
                  <a:lnTo>
                    <a:pt x="239" y="22"/>
                  </a:lnTo>
                  <a:lnTo>
                    <a:pt x="271" y="46"/>
                  </a:lnTo>
                  <a:lnTo>
                    <a:pt x="223" y="106"/>
                  </a:lnTo>
                  <a:lnTo>
                    <a:pt x="294" y="75"/>
                  </a:lnTo>
                  <a:lnTo>
                    <a:pt x="307" y="101"/>
                  </a:lnTo>
                  <a:lnTo>
                    <a:pt x="316" y="130"/>
                  </a:lnTo>
                  <a:lnTo>
                    <a:pt x="318" y="160"/>
                  </a:lnTo>
                  <a:lnTo>
                    <a:pt x="313" y="202"/>
                  </a:lnTo>
                  <a:lnTo>
                    <a:pt x="296" y="241"/>
                  </a:lnTo>
                  <a:lnTo>
                    <a:pt x="272" y="272"/>
                  </a:lnTo>
                  <a:lnTo>
                    <a:pt x="239" y="298"/>
                  </a:lnTo>
                  <a:lnTo>
                    <a:pt x="202" y="314"/>
                  </a:lnTo>
                  <a:lnTo>
                    <a:pt x="158" y="320"/>
                  </a:lnTo>
                  <a:lnTo>
                    <a:pt x="116" y="314"/>
                  </a:lnTo>
                  <a:lnTo>
                    <a:pt x="79" y="298"/>
                  </a:lnTo>
                  <a:lnTo>
                    <a:pt x="46" y="272"/>
                  </a:lnTo>
                  <a:lnTo>
                    <a:pt x="22" y="241"/>
                  </a:lnTo>
                  <a:lnTo>
                    <a:pt x="6" y="202"/>
                  </a:lnTo>
                  <a:lnTo>
                    <a:pt x="0" y="160"/>
                  </a:lnTo>
                  <a:lnTo>
                    <a:pt x="6" y="117"/>
                  </a:lnTo>
                  <a:lnTo>
                    <a:pt x="22" y="79"/>
                  </a:lnTo>
                  <a:lnTo>
                    <a:pt x="46" y="47"/>
                  </a:lnTo>
                  <a:lnTo>
                    <a:pt x="79" y="22"/>
                  </a:lnTo>
                  <a:lnTo>
                    <a:pt x="116" y="5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63"/>
            <p:cNvSpPr>
              <a:spLocks noChangeArrowheads="1"/>
            </p:cNvSpPr>
            <p:nvPr/>
          </p:nvSpPr>
          <p:spPr bwMode="auto">
            <a:xfrm>
              <a:off x="6353175" y="1851025"/>
              <a:ext cx="139700" cy="395288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64"/>
            <p:cNvSpPr>
              <a:spLocks/>
            </p:cNvSpPr>
            <p:nvPr/>
          </p:nvSpPr>
          <p:spPr bwMode="auto">
            <a:xfrm>
              <a:off x="5886450" y="2006600"/>
              <a:ext cx="84138" cy="84138"/>
            </a:xfrm>
            <a:custGeom>
              <a:avLst/>
              <a:gdLst>
                <a:gd name="T0" fmla="*/ 25 w 53"/>
                <a:gd name="T1" fmla="*/ 0 h 53"/>
                <a:gd name="T2" fmla="*/ 35 w 53"/>
                <a:gd name="T3" fmla="*/ 2 h 53"/>
                <a:gd name="T4" fmla="*/ 42 w 53"/>
                <a:gd name="T5" fmla="*/ 6 h 53"/>
                <a:gd name="T6" fmla="*/ 47 w 53"/>
                <a:gd name="T7" fmla="*/ 11 h 53"/>
                <a:gd name="T8" fmla="*/ 51 w 53"/>
                <a:gd name="T9" fmla="*/ 18 h 53"/>
                <a:gd name="T10" fmla="*/ 53 w 53"/>
                <a:gd name="T11" fmla="*/ 28 h 53"/>
                <a:gd name="T12" fmla="*/ 51 w 53"/>
                <a:gd name="T13" fmla="*/ 35 h 53"/>
                <a:gd name="T14" fmla="*/ 47 w 53"/>
                <a:gd name="T15" fmla="*/ 42 h 53"/>
                <a:gd name="T16" fmla="*/ 42 w 53"/>
                <a:gd name="T17" fmla="*/ 50 h 53"/>
                <a:gd name="T18" fmla="*/ 35 w 53"/>
                <a:gd name="T19" fmla="*/ 53 h 53"/>
                <a:gd name="T20" fmla="*/ 25 w 53"/>
                <a:gd name="T21" fmla="*/ 53 h 53"/>
                <a:gd name="T22" fmla="*/ 18 w 53"/>
                <a:gd name="T23" fmla="*/ 53 h 53"/>
                <a:gd name="T24" fmla="*/ 11 w 53"/>
                <a:gd name="T25" fmla="*/ 50 h 53"/>
                <a:gd name="T26" fmla="*/ 5 w 53"/>
                <a:gd name="T27" fmla="*/ 42 h 53"/>
                <a:gd name="T28" fmla="*/ 1 w 53"/>
                <a:gd name="T29" fmla="*/ 35 h 53"/>
                <a:gd name="T30" fmla="*/ 0 w 53"/>
                <a:gd name="T31" fmla="*/ 28 h 53"/>
                <a:gd name="T32" fmla="*/ 1 w 53"/>
                <a:gd name="T33" fmla="*/ 18 h 53"/>
                <a:gd name="T34" fmla="*/ 5 w 53"/>
                <a:gd name="T35" fmla="*/ 11 h 53"/>
                <a:gd name="T36" fmla="*/ 11 w 53"/>
                <a:gd name="T37" fmla="*/ 6 h 53"/>
                <a:gd name="T38" fmla="*/ 18 w 53"/>
                <a:gd name="T39" fmla="*/ 2 h 53"/>
                <a:gd name="T40" fmla="*/ 25 w 53"/>
                <a:gd name="T4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53">
                  <a:moveTo>
                    <a:pt x="25" y="0"/>
                  </a:moveTo>
                  <a:lnTo>
                    <a:pt x="35" y="2"/>
                  </a:lnTo>
                  <a:lnTo>
                    <a:pt x="42" y="6"/>
                  </a:lnTo>
                  <a:lnTo>
                    <a:pt x="47" y="11"/>
                  </a:lnTo>
                  <a:lnTo>
                    <a:pt x="51" y="18"/>
                  </a:lnTo>
                  <a:lnTo>
                    <a:pt x="53" y="28"/>
                  </a:lnTo>
                  <a:lnTo>
                    <a:pt x="51" y="35"/>
                  </a:lnTo>
                  <a:lnTo>
                    <a:pt x="47" y="42"/>
                  </a:lnTo>
                  <a:lnTo>
                    <a:pt x="42" y="50"/>
                  </a:lnTo>
                  <a:lnTo>
                    <a:pt x="35" y="53"/>
                  </a:lnTo>
                  <a:lnTo>
                    <a:pt x="25" y="53"/>
                  </a:lnTo>
                  <a:lnTo>
                    <a:pt x="18" y="53"/>
                  </a:lnTo>
                  <a:lnTo>
                    <a:pt x="11" y="50"/>
                  </a:lnTo>
                  <a:lnTo>
                    <a:pt x="5" y="42"/>
                  </a:lnTo>
                  <a:lnTo>
                    <a:pt x="1" y="35"/>
                  </a:lnTo>
                  <a:lnTo>
                    <a:pt x="0" y="28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5931939" y="181813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94" y="2029034"/>
            <a:ext cx="304800" cy="3048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167518" y="3234859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30" y="3430582"/>
            <a:ext cx="304800" cy="30480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5898525" y="484417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57536"/>
            <a:ext cx="304800" cy="3048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935943" y="3526809"/>
            <a:ext cx="4126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35943" y="3193046"/>
            <a:ext cx="412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62849" y="5140609"/>
            <a:ext cx="4126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2849" y="4806846"/>
            <a:ext cx="412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62849" y="2143841"/>
            <a:ext cx="4126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62849" y="1810078"/>
            <a:ext cx="412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412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155543" y="640965"/>
            <a:ext cx="3568475" cy="5576070"/>
            <a:chOff x="5654675" y="3978275"/>
            <a:chExt cx="1077913" cy="1684338"/>
          </a:xfrm>
        </p:grpSpPr>
        <p:sp>
          <p:nvSpPr>
            <p:cNvPr id="4" name="Rectangle 294"/>
            <p:cNvSpPr>
              <a:spLocks noChangeArrowheads="1"/>
            </p:cNvSpPr>
            <p:nvPr/>
          </p:nvSpPr>
          <p:spPr bwMode="auto">
            <a:xfrm>
              <a:off x="5654675" y="4865688"/>
              <a:ext cx="266700" cy="796925"/>
            </a:xfrm>
            <a:prstGeom prst="rect">
              <a:avLst/>
            </a:pr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295"/>
            <p:cNvSpPr>
              <a:spLocks noChangeArrowheads="1"/>
            </p:cNvSpPr>
            <p:nvPr/>
          </p:nvSpPr>
          <p:spPr bwMode="auto">
            <a:xfrm>
              <a:off x="6061075" y="4559300"/>
              <a:ext cx="265113" cy="1103313"/>
            </a:xfrm>
            <a:prstGeom prst="rect">
              <a:avLst/>
            </a:pr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96"/>
            <p:cNvSpPr>
              <a:spLocks noChangeArrowheads="1"/>
            </p:cNvSpPr>
            <p:nvPr/>
          </p:nvSpPr>
          <p:spPr bwMode="auto">
            <a:xfrm>
              <a:off x="6467475" y="4319588"/>
              <a:ext cx="265113" cy="1343025"/>
            </a:xfrm>
            <a:prstGeom prst="rect">
              <a:avLst/>
            </a:pr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97"/>
            <p:cNvSpPr>
              <a:spLocks/>
            </p:cNvSpPr>
            <p:nvPr/>
          </p:nvSpPr>
          <p:spPr bwMode="auto">
            <a:xfrm>
              <a:off x="5737225" y="3978275"/>
              <a:ext cx="863600" cy="712788"/>
            </a:xfrm>
            <a:custGeom>
              <a:avLst/>
              <a:gdLst>
                <a:gd name="T0" fmla="*/ 544 w 544"/>
                <a:gd name="T1" fmla="*/ 0 h 449"/>
                <a:gd name="T2" fmla="*/ 544 w 544"/>
                <a:gd name="T3" fmla="*/ 110 h 449"/>
                <a:gd name="T4" fmla="*/ 314 w 544"/>
                <a:gd name="T5" fmla="*/ 287 h 449"/>
                <a:gd name="T6" fmla="*/ 230 w 544"/>
                <a:gd name="T7" fmla="*/ 261 h 449"/>
                <a:gd name="T8" fmla="*/ 31 w 544"/>
                <a:gd name="T9" fmla="*/ 449 h 449"/>
                <a:gd name="T10" fmla="*/ 0 w 544"/>
                <a:gd name="T11" fmla="*/ 429 h 449"/>
                <a:gd name="T12" fmla="*/ 224 w 544"/>
                <a:gd name="T13" fmla="*/ 199 h 449"/>
                <a:gd name="T14" fmla="*/ 314 w 544"/>
                <a:gd name="T15" fmla="*/ 215 h 449"/>
                <a:gd name="T16" fmla="*/ 544 w 544"/>
                <a:gd name="T17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" h="449">
                  <a:moveTo>
                    <a:pt x="544" y="0"/>
                  </a:moveTo>
                  <a:lnTo>
                    <a:pt x="544" y="110"/>
                  </a:lnTo>
                  <a:lnTo>
                    <a:pt x="314" y="287"/>
                  </a:lnTo>
                  <a:lnTo>
                    <a:pt x="230" y="261"/>
                  </a:lnTo>
                  <a:lnTo>
                    <a:pt x="31" y="449"/>
                  </a:lnTo>
                  <a:lnTo>
                    <a:pt x="0" y="429"/>
                  </a:lnTo>
                  <a:lnTo>
                    <a:pt x="224" y="199"/>
                  </a:lnTo>
                  <a:lnTo>
                    <a:pt x="314" y="21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1964352" y="238007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64353" y="204631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39026" y="204631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97" y="2259672"/>
            <a:ext cx="304800" cy="3048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964352" y="336813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64353" y="303436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39026" y="3034369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964352" y="435670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64353" y="402294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39026" y="4022945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64352" y="534230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64353" y="500853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39026" y="5008538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97" y="3247729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86" y="4236305"/>
            <a:ext cx="304800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86" y="5239370"/>
            <a:ext cx="304800" cy="3048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39026" y="1101372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45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 animBg="1"/>
      <p:bldP spid="4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97919" y="1010990"/>
            <a:ext cx="4675641" cy="4675639"/>
            <a:chOff x="4598988" y="3700463"/>
            <a:chExt cx="2398713" cy="2398712"/>
          </a:xfrm>
        </p:grpSpPr>
        <p:sp>
          <p:nvSpPr>
            <p:cNvPr id="4" name="Freeform 76"/>
            <p:cNvSpPr>
              <a:spLocks/>
            </p:cNvSpPr>
            <p:nvPr/>
          </p:nvSpPr>
          <p:spPr bwMode="auto">
            <a:xfrm>
              <a:off x="6215063" y="3700463"/>
              <a:ext cx="782638" cy="779463"/>
            </a:xfrm>
            <a:custGeom>
              <a:avLst/>
              <a:gdLst>
                <a:gd name="T0" fmla="*/ 179 w 493"/>
                <a:gd name="T1" fmla="*/ 0 h 491"/>
                <a:gd name="T2" fmla="*/ 192 w 493"/>
                <a:gd name="T3" fmla="*/ 2 h 491"/>
                <a:gd name="T4" fmla="*/ 204 w 493"/>
                <a:gd name="T5" fmla="*/ 9 h 491"/>
                <a:gd name="T6" fmla="*/ 482 w 493"/>
                <a:gd name="T7" fmla="*/ 287 h 491"/>
                <a:gd name="T8" fmla="*/ 490 w 493"/>
                <a:gd name="T9" fmla="*/ 300 h 491"/>
                <a:gd name="T10" fmla="*/ 493 w 493"/>
                <a:gd name="T11" fmla="*/ 315 h 491"/>
                <a:gd name="T12" fmla="*/ 490 w 493"/>
                <a:gd name="T13" fmla="*/ 328 h 491"/>
                <a:gd name="T14" fmla="*/ 482 w 493"/>
                <a:gd name="T15" fmla="*/ 340 h 491"/>
                <a:gd name="T16" fmla="*/ 330 w 493"/>
                <a:gd name="T17" fmla="*/ 491 h 491"/>
                <a:gd name="T18" fmla="*/ 330 w 493"/>
                <a:gd name="T19" fmla="*/ 491 h 491"/>
                <a:gd name="T20" fmla="*/ 0 w 493"/>
                <a:gd name="T21" fmla="*/ 162 h 491"/>
                <a:gd name="T22" fmla="*/ 0 w 493"/>
                <a:gd name="T23" fmla="*/ 162 h 491"/>
                <a:gd name="T24" fmla="*/ 151 w 493"/>
                <a:gd name="T25" fmla="*/ 9 h 491"/>
                <a:gd name="T26" fmla="*/ 164 w 493"/>
                <a:gd name="T27" fmla="*/ 2 h 491"/>
                <a:gd name="T28" fmla="*/ 179 w 493"/>
                <a:gd name="T29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3" h="491">
                  <a:moveTo>
                    <a:pt x="179" y="0"/>
                  </a:moveTo>
                  <a:lnTo>
                    <a:pt x="192" y="2"/>
                  </a:lnTo>
                  <a:lnTo>
                    <a:pt x="204" y="9"/>
                  </a:lnTo>
                  <a:lnTo>
                    <a:pt x="482" y="287"/>
                  </a:lnTo>
                  <a:lnTo>
                    <a:pt x="490" y="300"/>
                  </a:lnTo>
                  <a:lnTo>
                    <a:pt x="493" y="315"/>
                  </a:lnTo>
                  <a:lnTo>
                    <a:pt x="490" y="328"/>
                  </a:lnTo>
                  <a:lnTo>
                    <a:pt x="482" y="340"/>
                  </a:lnTo>
                  <a:lnTo>
                    <a:pt x="330" y="491"/>
                  </a:lnTo>
                  <a:lnTo>
                    <a:pt x="330" y="491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151" y="9"/>
                  </a:lnTo>
                  <a:lnTo>
                    <a:pt x="164" y="2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18"/>
            <p:cNvSpPr>
              <a:spLocks/>
            </p:cNvSpPr>
            <p:nvPr/>
          </p:nvSpPr>
          <p:spPr bwMode="auto">
            <a:xfrm>
              <a:off x="4802188" y="4191000"/>
              <a:ext cx="1701800" cy="1703388"/>
            </a:xfrm>
            <a:custGeom>
              <a:avLst/>
              <a:gdLst>
                <a:gd name="T0" fmla="*/ 743 w 1072"/>
                <a:gd name="T1" fmla="*/ 0 h 1073"/>
                <a:gd name="T2" fmla="*/ 743 w 1072"/>
                <a:gd name="T3" fmla="*/ 2 h 1073"/>
                <a:gd name="T4" fmla="*/ 1072 w 1072"/>
                <a:gd name="T5" fmla="*/ 330 h 1073"/>
                <a:gd name="T6" fmla="*/ 1072 w 1072"/>
                <a:gd name="T7" fmla="*/ 331 h 1073"/>
                <a:gd name="T8" fmla="*/ 330 w 1072"/>
                <a:gd name="T9" fmla="*/ 1073 h 1073"/>
                <a:gd name="T10" fmla="*/ 0 w 1072"/>
                <a:gd name="T11" fmla="*/ 744 h 1073"/>
                <a:gd name="T12" fmla="*/ 743 w 1072"/>
                <a:gd name="T13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3">
                  <a:moveTo>
                    <a:pt x="743" y="0"/>
                  </a:moveTo>
                  <a:lnTo>
                    <a:pt x="743" y="2"/>
                  </a:lnTo>
                  <a:lnTo>
                    <a:pt x="1072" y="330"/>
                  </a:lnTo>
                  <a:lnTo>
                    <a:pt x="1072" y="331"/>
                  </a:lnTo>
                  <a:lnTo>
                    <a:pt x="330" y="1073"/>
                  </a:lnTo>
                  <a:lnTo>
                    <a:pt x="0" y="744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19"/>
            <p:cNvSpPr>
              <a:spLocks/>
            </p:cNvSpPr>
            <p:nvPr/>
          </p:nvSpPr>
          <p:spPr bwMode="auto">
            <a:xfrm>
              <a:off x="5967413" y="3946525"/>
              <a:ext cx="782638" cy="782638"/>
            </a:xfrm>
            <a:custGeom>
              <a:avLst/>
              <a:gdLst>
                <a:gd name="T0" fmla="*/ 142 w 493"/>
                <a:gd name="T1" fmla="*/ 0 h 493"/>
                <a:gd name="T2" fmla="*/ 156 w 493"/>
                <a:gd name="T3" fmla="*/ 7 h 493"/>
                <a:gd name="T4" fmla="*/ 156 w 493"/>
                <a:gd name="T5" fmla="*/ 7 h 493"/>
                <a:gd name="T6" fmla="*/ 486 w 493"/>
                <a:gd name="T7" fmla="*/ 336 h 493"/>
                <a:gd name="T8" fmla="*/ 486 w 493"/>
                <a:gd name="T9" fmla="*/ 336 h 493"/>
                <a:gd name="T10" fmla="*/ 493 w 493"/>
                <a:gd name="T11" fmla="*/ 351 h 493"/>
                <a:gd name="T12" fmla="*/ 493 w 493"/>
                <a:gd name="T13" fmla="*/ 368 h 493"/>
                <a:gd name="T14" fmla="*/ 486 w 493"/>
                <a:gd name="T15" fmla="*/ 381 h 493"/>
                <a:gd name="T16" fmla="*/ 383 w 493"/>
                <a:gd name="T17" fmla="*/ 484 h 493"/>
                <a:gd name="T18" fmla="*/ 368 w 493"/>
                <a:gd name="T19" fmla="*/ 493 h 493"/>
                <a:gd name="T20" fmla="*/ 353 w 493"/>
                <a:gd name="T21" fmla="*/ 493 h 493"/>
                <a:gd name="T22" fmla="*/ 338 w 493"/>
                <a:gd name="T23" fmla="*/ 485 h 493"/>
                <a:gd name="T24" fmla="*/ 338 w 493"/>
                <a:gd name="T25" fmla="*/ 484 h 493"/>
                <a:gd name="T26" fmla="*/ 9 w 493"/>
                <a:gd name="T27" fmla="*/ 156 h 493"/>
                <a:gd name="T28" fmla="*/ 9 w 493"/>
                <a:gd name="T29" fmla="*/ 154 h 493"/>
                <a:gd name="T30" fmla="*/ 0 w 493"/>
                <a:gd name="T31" fmla="*/ 141 h 493"/>
                <a:gd name="T32" fmla="*/ 0 w 493"/>
                <a:gd name="T33" fmla="*/ 125 h 493"/>
                <a:gd name="T34" fmla="*/ 9 w 493"/>
                <a:gd name="T35" fmla="*/ 110 h 493"/>
                <a:gd name="T36" fmla="*/ 112 w 493"/>
                <a:gd name="T37" fmla="*/ 7 h 493"/>
                <a:gd name="T38" fmla="*/ 125 w 493"/>
                <a:gd name="T39" fmla="*/ 0 h 493"/>
                <a:gd name="T40" fmla="*/ 142 w 493"/>
                <a:gd name="T41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3" h="493">
                  <a:moveTo>
                    <a:pt x="142" y="0"/>
                  </a:moveTo>
                  <a:lnTo>
                    <a:pt x="156" y="7"/>
                  </a:lnTo>
                  <a:lnTo>
                    <a:pt x="156" y="7"/>
                  </a:lnTo>
                  <a:lnTo>
                    <a:pt x="486" y="336"/>
                  </a:lnTo>
                  <a:lnTo>
                    <a:pt x="486" y="336"/>
                  </a:lnTo>
                  <a:lnTo>
                    <a:pt x="493" y="351"/>
                  </a:lnTo>
                  <a:lnTo>
                    <a:pt x="493" y="368"/>
                  </a:lnTo>
                  <a:lnTo>
                    <a:pt x="486" y="381"/>
                  </a:lnTo>
                  <a:lnTo>
                    <a:pt x="383" y="484"/>
                  </a:lnTo>
                  <a:lnTo>
                    <a:pt x="368" y="493"/>
                  </a:lnTo>
                  <a:lnTo>
                    <a:pt x="353" y="493"/>
                  </a:lnTo>
                  <a:lnTo>
                    <a:pt x="338" y="485"/>
                  </a:lnTo>
                  <a:lnTo>
                    <a:pt x="338" y="484"/>
                  </a:lnTo>
                  <a:lnTo>
                    <a:pt x="9" y="156"/>
                  </a:lnTo>
                  <a:lnTo>
                    <a:pt x="9" y="154"/>
                  </a:lnTo>
                  <a:lnTo>
                    <a:pt x="0" y="141"/>
                  </a:lnTo>
                  <a:lnTo>
                    <a:pt x="0" y="125"/>
                  </a:lnTo>
                  <a:lnTo>
                    <a:pt x="9" y="110"/>
                  </a:lnTo>
                  <a:lnTo>
                    <a:pt x="112" y="7"/>
                  </a:lnTo>
                  <a:lnTo>
                    <a:pt x="125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22"/>
            <p:cNvSpPr>
              <a:spLocks/>
            </p:cNvSpPr>
            <p:nvPr/>
          </p:nvSpPr>
          <p:spPr bwMode="auto">
            <a:xfrm>
              <a:off x="4662488" y="5372100"/>
              <a:ext cx="663575" cy="658813"/>
            </a:xfrm>
            <a:custGeom>
              <a:avLst/>
              <a:gdLst>
                <a:gd name="T0" fmla="*/ 88 w 418"/>
                <a:gd name="T1" fmla="*/ 0 h 415"/>
                <a:gd name="T2" fmla="*/ 418 w 418"/>
                <a:gd name="T3" fmla="*/ 329 h 415"/>
                <a:gd name="T4" fmla="*/ 412 w 418"/>
                <a:gd name="T5" fmla="*/ 331 h 415"/>
                <a:gd name="T6" fmla="*/ 397 w 418"/>
                <a:gd name="T7" fmla="*/ 334 h 415"/>
                <a:gd name="T8" fmla="*/ 373 w 418"/>
                <a:gd name="T9" fmla="*/ 342 h 415"/>
                <a:gd name="T10" fmla="*/ 344 w 418"/>
                <a:gd name="T11" fmla="*/ 349 h 415"/>
                <a:gd name="T12" fmla="*/ 307 w 418"/>
                <a:gd name="T13" fmla="*/ 358 h 415"/>
                <a:gd name="T14" fmla="*/ 269 w 418"/>
                <a:gd name="T15" fmla="*/ 369 h 415"/>
                <a:gd name="T16" fmla="*/ 226 w 418"/>
                <a:gd name="T17" fmla="*/ 380 h 415"/>
                <a:gd name="T18" fmla="*/ 182 w 418"/>
                <a:gd name="T19" fmla="*/ 393 h 415"/>
                <a:gd name="T20" fmla="*/ 138 w 418"/>
                <a:gd name="T21" fmla="*/ 404 h 415"/>
                <a:gd name="T22" fmla="*/ 98 w 418"/>
                <a:gd name="T23" fmla="*/ 415 h 415"/>
                <a:gd name="T24" fmla="*/ 0 w 418"/>
                <a:gd name="T25" fmla="*/ 320 h 415"/>
                <a:gd name="T26" fmla="*/ 11 w 418"/>
                <a:gd name="T27" fmla="*/ 277 h 415"/>
                <a:gd name="T28" fmla="*/ 24 w 418"/>
                <a:gd name="T29" fmla="*/ 235 h 415"/>
                <a:gd name="T30" fmla="*/ 35 w 418"/>
                <a:gd name="T31" fmla="*/ 191 h 415"/>
                <a:gd name="T32" fmla="*/ 48 w 418"/>
                <a:gd name="T33" fmla="*/ 149 h 415"/>
                <a:gd name="T34" fmla="*/ 59 w 418"/>
                <a:gd name="T35" fmla="*/ 108 h 415"/>
                <a:gd name="T36" fmla="*/ 68 w 418"/>
                <a:gd name="T37" fmla="*/ 73 h 415"/>
                <a:gd name="T38" fmla="*/ 76 w 418"/>
                <a:gd name="T39" fmla="*/ 44 h 415"/>
                <a:gd name="T40" fmla="*/ 83 w 418"/>
                <a:gd name="T41" fmla="*/ 20 h 415"/>
                <a:gd name="T42" fmla="*/ 87 w 418"/>
                <a:gd name="T43" fmla="*/ 5 h 415"/>
                <a:gd name="T44" fmla="*/ 88 w 418"/>
                <a:gd name="T45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8" h="415">
                  <a:moveTo>
                    <a:pt x="88" y="0"/>
                  </a:moveTo>
                  <a:lnTo>
                    <a:pt x="418" y="329"/>
                  </a:lnTo>
                  <a:lnTo>
                    <a:pt x="412" y="331"/>
                  </a:lnTo>
                  <a:lnTo>
                    <a:pt x="397" y="334"/>
                  </a:lnTo>
                  <a:lnTo>
                    <a:pt x="373" y="342"/>
                  </a:lnTo>
                  <a:lnTo>
                    <a:pt x="344" y="349"/>
                  </a:lnTo>
                  <a:lnTo>
                    <a:pt x="307" y="358"/>
                  </a:lnTo>
                  <a:lnTo>
                    <a:pt x="269" y="369"/>
                  </a:lnTo>
                  <a:lnTo>
                    <a:pt x="226" y="380"/>
                  </a:lnTo>
                  <a:lnTo>
                    <a:pt x="182" y="393"/>
                  </a:lnTo>
                  <a:lnTo>
                    <a:pt x="138" y="404"/>
                  </a:lnTo>
                  <a:lnTo>
                    <a:pt x="98" y="415"/>
                  </a:lnTo>
                  <a:lnTo>
                    <a:pt x="0" y="320"/>
                  </a:lnTo>
                  <a:lnTo>
                    <a:pt x="11" y="277"/>
                  </a:lnTo>
                  <a:lnTo>
                    <a:pt x="24" y="235"/>
                  </a:lnTo>
                  <a:lnTo>
                    <a:pt x="35" y="191"/>
                  </a:lnTo>
                  <a:lnTo>
                    <a:pt x="48" y="149"/>
                  </a:lnTo>
                  <a:lnTo>
                    <a:pt x="59" y="108"/>
                  </a:lnTo>
                  <a:lnTo>
                    <a:pt x="68" y="73"/>
                  </a:lnTo>
                  <a:lnTo>
                    <a:pt x="76" y="44"/>
                  </a:lnTo>
                  <a:lnTo>
                    <a:pt x="83" y="20"/>
                  </a:lnTo>
                  <a:lnTo>
                    <a:pt x="87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0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23"/>
            <p:cNvSpPr>
              <a:spLocks/>
            </p:cNvSpPr>
            <p:nvPr/>
          </p:nvSpPr>
          <p:spPr bwMode="auto">
            <a:xfrm>
              <a:off x="4598988" y="5880100"/>
              <a:ext cx="219075" cy="219075"/>
            </a:xfrm>
            <a:custGeom>
              <a:avLst/>
              <a:gdLst>
                <a:gd name="T0" fmla="*/ 40 w 138"/>
                <a:gd name="T1" fmla="*/ 0 h 138"/>
                <a:gd name="T2" fmla="*/ 138 w 138"/>
                <a:gd name="T3" fmla="*/ 95 h 138"/>
                <a:gd name="T4" fmla="*/ 138 w 138"/>
                <a:gd name="T5" fmla="*/ 95 h 138"/>
                <a:gd name="T6" fmla="*/ 93 w 138"/>
                <a:gd name="T7" fmla="*/ 108 h 138"/>
                <a:gd name="T8" fmla="*/ 57 w 138"/>
                <a:gd name="T9" fmla="*/ 119 h 138"/>
                <a:gd name="T10" fmla="*/ 27 w 138"/>
                <a:gd name="T11" fmla="*/ 128 h 138"/>
                <a:gd name="T12" fmla="*/ 25 w 138"/>
                <a:gd name="T13" fmla="*/ 128 h 138"/>
                <a:gd name="T14" fmla="*/ 24 w 138"/>
                <a:gd name="T15" fmla="*/ 128 h 138"/>
                <a:gd name="T16" fmla="*/ 22 w 138"/>
                <a:gd name="T17" fmla="*/ 130 h 138"/>
                <a:gd name="T18" fmla="*/ 18 w 138"/>
                <a:gd name="T19" fmla="*/ 130 h 138"/>
                <a:gd name="T20" fmla="*/ 16 w 138"/>
                <a:gd name="T21" fmla="*/ 132 h 138"/>
                <a:gd name="T22" fmla="*/ 14 w 138"/>
                <a:gd name="T23" fmla="*/ 132 h 138"/>
                <a:gd name="T24" fmla="*/ 13 w 138"/>
                <a:gd name="T25" fmla="*/ 132 h 138"/>
                <a:gd name="T26" fmla="*/ 11 w 138"/>
                <a:gd name="T27" fmla="*/ 134 h 138"/>
                <a:gd name="T28" fmla="*/ 7 w 138"/>
                <a:gd name="T29" fmla="*/ 134 h 138"/>
                <a:gd name="T30" fmla="*/ 7 w 138"/>
                <a:gd name="T31" fmla="*/ 134 h 138"/>
                <a:gd name="T32" fmla="*/ 5 w 138"/>
                <a:gd name="T33" fmla="*/ 136 h 138"/>
                <a:gd name="T34" fmla="*/ 3 w 138"/>
                <a:gd name="T35" fmla="*/ 136 h 138"/>
                <a:gd name="T36" fmla="*/ 3 w 138"/>
                <a:gd name="T37" fmla="*/ 136 h 138"/>
                <a:gd name="T38" fmla="*/ 2 w 138"/>
                <a:gd name="T39" fmla="*/ 136 h 138"/>
                <a:gd name="T40" fmla="*/ 2 w 138"/>
                <a:gd name="T41" fmla="*/ 138 h 138"/>
                <a:gd name="T42" fmla="*/ 2 w 138"/>
                <a:gd name="T43" fmla="*/ 138 h 138"/>
                <a:gd name="T44" fmla="*/ 0 w 138"/>
                <a:gd name="T45" fmla="*/ 138 h 138"/>
                <a:gd name="T46" fmla="*/ 0 w 138"/>
                <a:gd name="T47" fmla="*/ 138 h 138"/>
                <a:gd name="T48" fmla="*/ 0 w 138"/>
                <a:gd name="T49" fmla="*/ 138 h 138"/>
                <a:gd name="T50" fmla="*/ 2 w 138"/>
                <a:gd name="T51" fmla="*/ 136 h 138"/>
                <a:gd name="T52" fmla="*/ 2 w 138"/>
                <a:gd name="T53" fmla="*/ 136 h 138"/>
                <a:gd name="T54" fmla="*/ 2 w 138"/>
                <a:gd name="T55" fmla="*/ 134 h 138"/>
                <a:gd name="T56" fmla="*/ 2 w 138"/>
                <a:gd name="T57" fmla="*/ 134 h 138"/>
                <a:gd name="T58" fmla="*/ 2 w 138"/>
                <a:gd name="T59" fmla="*/ 132 h 138"/>
                <a:gd name="T60" fmla="*/ 3 w 138"/>
                <a:gd name="T61" fmla="*/ 130 h 138"/>
                <a:gd name="T62" fmla="*/ 3 w 138"/>
                <a:gd name="T63" fmla="*/ 128 h 138"/>
                <a:gd name="T64" fmla="*/ 3 w 138"/>
                <a:gd name="T65" fmla="*/ 127 h 138"/>
                <a:gd name="T66" fmla="*/ 5 w 138"/>
                <a:gd name="T67" fmla="*/ 125 h 138"/>
                <a:gd name="T68" fmla="*/ 5 w 138"/>
                <a:gd name="T69" fmla="*/ 123 h 138"/>
                <a:gd name="T70" fmla="*/ 5 w 138"/>
                <a:gd name="T71" fmla="*/ 121 h 138"/>
                <a:gd name="T72" fmla="*/ 7 w 138"/>
                <a:gd name="T73" fmla="*/ 117 h 138"/>
                <a:gd name="T74" fmla="*/ 7 w 138"/>
                <a:gd name="T75" fmla="*/ 116 h 138"/>
                <a:gd name="T76" fmla="*/ 7 w 138"/>
                <a:gd name="T77" fmla="*/ 114 h 138"/>
                <a:gd name="T78" fmla="*/ 9 w 138"/>
                <a:gd name="T79" fmla="*/ 112 h 138"/>
                <a:gd name="T80" fmla="*/ 9 w 138"/>
                <a:gd name="T81" fmla="*/ 108 h 138"/>
                <a:gd name="T82" fmla="*/ 9 w 138"/>
                <a:gd name="T83" fmla="*/ 106 h 138"/>
                <a:gd name="T84" fmla="*/ 13 w 138"/>
                <a:gd name="T85" fmla="*/ 95 h 138"/>
                <a:gd name="T86" fmla="*/ 13 w 138"/>
                <a:gd name="T87" fmla="*/ 93 h 138"/>
                <a:gd name="T88" fmla="*/ 22 w 138"/>
                <a:gd name="T89" fmla="*/ 68 h 138"/>
                <a:gd name="T90" fmla="*/ 31 w 138"/>
                <a:gd name="T91" fmla="*/ 35 h 138"/>
                <a:gd name="T92" fmla="*/ 40 w 138"/>
                <a:gd name="T9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38">
                  <a:moveTo>
                    <a:pt x="40" y="0"/>
                  </a:moveTo>
                  <a:lnTo>
                    <a:pt x="138" y="95"/>
                  </a:lnTo>
                  <a:lnTo>
                    <a:pt x="138" y="95"/>
                  </a:lnTo>
                  <a:lnTo>
                    <a:pt x="93" y="108"/>
                  </a:lnTo>
                  <a:lnTo>
                    <a:pt x="57" y="119"/>
                  </a:lnTo>
                  <a:lnTo>
                    <a:pt x="27" y="128"/>
                  </a:lnTo>
                  <a:lnTo>
                    <a:pt x="25" y="128"/>
                  </a:lnTo>
                  <a:lnTo>
                    <a:pt x="24" y="128"/>
                  </a:lnTo>
                  <a:lnTo>
                    <a:pt x="22" y="130"/>
                  </a:lnTo>
                  <a:lnTo>
                    <a:pt x="18" y="130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3" y="132"/>
                  </a:lnTo>
                  <a:lnTo>
                    <a:pt x="11" y="134"/>
                  </a:lnTo>
                  <a:lnTo>
                    <a:pt x="7" y="134"/>
                  </a:lnTo>
                  <a:lnTo>
                    <a:pt x="7" y="134"/>
                  </a:lnTo>
                  <a:lnTo>
                    <a:pt x="5" y="136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2" y="136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36"/>
                  </a:lnTo>
                  <a:lnTo>
                    <a:pt x="2" y="136"/>
                  </a:lnTo>
                  <a:lnTo>
                    <a:pt x="2" y="134"/>
                  </a:lnTo>
                  <a:lnTo>
                    <a:pt x="2" y="134"/>
                  </a:lnTo>
                  <a:lnTo>
                    <a:pt x="2" y="132"/>
                  </a:lnTo>
                  <a:lnTo>
                    <a:pt x="3" y="130"/>
                  </a:lnTo>
                  <a:lnTo>
                    <a:pt x="3" y="128"/>
                  </a:lnTo>
                  <a:lnTo>
                    <a:pt x="3" y="127"/>
                  </a:lnTo>
                  <a:lnTo>
                    <a:pt x="5" y="125"/>
                  </a:lnTo>
                  <a:lnTo>
                    <a:pt x="5" y="123"/>
                  </a:lnTo>
                  <a:lnTo>
                    <a:pt x="5" y="121"/>
                  </a:lnTo>
                  <a:lnTo>
                    <a:pt x="7" y="117"/>
                  </a:lnTo>
                  <a:lnTo>
                    <a:pt x="7" y="116"/>
                  </a:lnTo>
                  <a:lnTo>
                    <a:pt x="7" y="114"/>
                  </a:lnTo>
                  <a:lnTo>
                    <a:pt x="9" y="112"/>
                  </a:lnTo>
                  <a:lnTo>
                    <a:pt x="9" y="108"/>
                  </a:lnTo>
                  <a:lnTo>
                    <a:pt x="9" y="106"/>
                  </a:lnTo>
                  <a:lnTo>
                    <a:pt x="13" y="95"/>
                  </a:lnTo>
                  <a:lnTo>
                    <a:pt x="13" y="93"/>
                  </a:lnTo>
                  <a:lnTo>
                    <a:pt x="22" y="68"/>
                  </a:lnTo>
                  <a:lnTo>
                    <a:pt x="31" y="35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108626" y="305816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08627" y="272440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83300" y="272440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71" y="2937763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108626" y="404622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08627" y="371246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183300" y="371246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108626" y="503479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08627" y="470103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83300" y="470103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108626" y="60203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8627" y="56866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183300" y="568662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71" y="3925820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60" y="4914396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60" y="5917461"/>
            <a:ext cx="304800" cy="3048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65721" y="851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695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4" grpId="0" animBg="1"/>
      <p:bldP spid="3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131055" y="1561106"/>
            <a:ext cx="5929889" cy="3688670"/>
            <a:chOff x="3197225" y="1957387"/>
            <a:chExt cx="3427413" cy="2132012"/>
          </a:xfrm>
        </p:grpSpPr>
        <p:sp>
          <p:nvSpPr>
            <p:cNvPr id="4" name="Freeform 27"/>
            <p:cNvSpPr>
              <a:spLocks/>
            </p:cNvSpPr>
            <p:nvPr/>
          </p:nvSpPr>
          <p:spPr bwMode="auto">
            <a:xfrm>
              <a:off x="5778500" y="1957387"/>
              <a:ext cx="846138" cy="1339850"/>
            </a:xfrm>
            <a:custGeom>
              <a:avLst/>
              <a:gdLst>
                <a:gd name="T0" fmla="*/ 257 w 533"/>
                <a:gd name="T1" fmla="*/ 0 h 844"/>
                <a:gd name="T2" fmla="*/ 533 w 533"/>
                <a:gd name="T3" fmla="*/ 726 h 844"/>
                <a:gd name="T4" fmla="*/ 283 w 533"/>
                <a:gd name="T5" fmla="*/ 844 h 844"/>
                <a:gd name="T6" fmla="*/ 0 w 533"/>
                <a:gd name="T7" fmla="*/ 108 h 844"/>
                <a:gd name="T8" fmla="*/ 257 w 533"/>
                <a:gd name="T9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3" h="844">
                  <a:moveTo>
                    <a:pt x="257" y="0"/>
                  </a:moveTo>
                  <a:lnTo>
                    <a:pt x="533" y="726"/>
                  </a:lnTo>
                  <a:lnTo>
                    <a:pt x="283" y="844"/>
                  </a:lnTo>
                  <a:lnTo>
                    <a:pt x="0" y="108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8"/>
            <p:cNvSpPr>
              <a:spLocks/>
            </p:cNvSpPr>
            <p:nvPr/>
          </p:nvSpPr>
          <p:spPr bwMode="auto">
            <a:xfrm>
              <a:off x="3197225" y="1979612"/>
              <a:ext cx="873125" cy="1296988"/>
            </a:xfrm>
            <a:custGeom>
              <a:avLst/>
              <a:gdLst>
                <a:gd name="T0" fmla="*/ 285 w 550"/>
                <a:gd name="T1" fmla="*/ 0 h 817"/>
                <a:gd name="T2" fmla="*/ 550 w 550"/>
                <a:gd name="T3" fmla="*/ 83 h 817"/>
                <a:gd name="T4" fmla="*/ 263 w 550"/>
                <a:gd name="T5" fmla="*/ 817 h 817"/>
                <a:gd name="T6" fmla="*/ 0 w 550"/>
                <a:gd name="T7" fmla="*/ 722 h 817"/>
                <a:gd name="T8" fmla="*/ 285 w 550"/>
                <a:gd name="T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817">
                  <a:moveTo>
                    <a:pt x="285" y="0"/>
                  </a:moveTo>
                  <a:lnTo>
                    <a:pt x="550" y="83"/>
                  </a:lnTo>
                  <a:lnTo>
                    <a:pt x="263" y="817"/>
                  </a:lnTo>
                  <a:lnTo>
                    <a:pt x="0" y="722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9"/>
            <p:cNvSpPr>
              <a:spLocks/>
            </p:cNvSpPr>
            <p:nvPr/>
          </p:nvSpPr>
          <p:spPr bwMode="auto">
            <a:xfrm>
              <a:off x="3749675" y="2257424"/>
              <a:ext cx="2116138" cy="1808163"/>
            </a:xfrm>
            <a:custGeom>
              <a:avLst/>
              <a:gdLst>
                <a:gd name="T0" fmla="*/ 513 w 1333"/>
                <a:gd name="T1" fmla="*/ 15 h 1139"/>
                <a:gd name="T2" fmla="*/ 470 w 1333"/>
                <a:gd name="T3" fmla="*/ 101 h 1139"/>
                <a:gd name="T4" fmla="*/ 406 w 1333"/>
                <a:gd name="T5" fmla="*/ 269 h 1139"/>
                <a:gd name="T6" fmla="*/ 386 w 1333"/>
                <a:gd name="T7" fmla="*/ 436 h 1139"/>
                <a:gd name="T8" fmla="*/ 478 w 1333"/>
                <a:gd name="T9" fmla="*/ 491 h 1139"/>
                <a:gd name="T10" fmla="*/ 592 w 1333"/>
                <a:gd name="T11" fmla="*/ 364 h 1139"/>
                <a:gd name="T12" fmla="*/ 671 w 1333"/>
                <a:gd name="T13" fmla="*/ 239 h 1139"/>
                <a:gd name="T14" fmla="*/ 778 w 1333"/>
                <a:gd name="T15" fmla="*/ 230 h 1139"/>
                <a:gd name="T16" fmla="*/ 851 w 1333"/>
                <a:gd name="T17" fmla="*/ 289 h 1139"/>
                <a:gd name="T18" fmla="*/ 1007 w 1333"/>
                <a:gd name="T19" fmla="*/ 451 h 1139"/>
                <a:gd name="T20" fmla="*/ 1177 w 1333"/>
                <a:gd name="T21" fmla="*/ 631 h 1139"/>
                <a:gd name="T22" fmla="*/ 1274 w 1333"/>
                <a:gd name="T23" fmla="*/ 734 h 1139"/>
                <a:gd name="T24" fmla="*/ 1331 w 1333"/>
                <a:gd name="T25" fmla="*/ 880 h 1139"/>
                <a:gd name="T26" fmla="*/ 1230 w 1333"/>
                <a:gd name="T27" fmla="*/ 953 h 1139"/>
                <a:gd name="T28" fmla="*/ 1143 w 1333"/>
                <a:gd name="T29" fmla="*/ 891 h 1139"/>
                <a:gd name="T30" fmla="*/ 1004 w 1333"/>
                <a:gd name="T31" fmla="*/ 754 h 1139"/>
                <a:gd name="T32" fmla="*/ 890 w 1333"/>
                <a:gd name="T33" fmla="*/ 646 h 1139"/>
                <a:gd name="T34" fmla="*/ 840 w 1333"/>
                <a:gd name="T35" fmla="*/ 622 h 1139"/>
                <a:gd name="T36" fmla="*/ 868 w 1333"/>
                <a:gd name="T37" fmla="*/ 675 h 1139"/>
                <a:gd name="T38" fmla="*/ 969 w 1333"/>
                <a:gd name="T39" fmla="*/ 775 h 1139"/>
                <a:gd name="T40" fmla="*/ 1107 w 1333"/>
                <a:gd name="T41" fmla="*/ 911 h 1139"/>
                <a:gd name="T42" fmla="*/ 1180 w 1333"/>
                <a:gd name="T43" fmla="*/ 988 h 1139"/>
                <a:gd name="T44" fmla="*/ 1147 w 1333"/>
                <a:gd name="T45" fmla="*/ 1060 h 1139"/>
                <a:gd name="T46" fmla="*/ 1029 w 1333"/>
                <a:gd name="T47" fmla="*/ 1043 h 1139"/>
                <a:gd name="T48" fmla="*/ 945 w 1333"/>
                <a:gd name="T49" fmla="*/ 964 h 1139"/>
                <a:gd name="T50" fmla="*/ 807 w 1333"/>
                <a:gd name="T51" fmla="*/ 832 h 1139"/>
                <a:gd name="T52" fmla="*/ 724 w 1333"/>
                <a:gd name="T53" fmla="*/ 749 h 1139"/>
                <a:gd name="T54" fmla="*/ 680 w 1333"/>
                <a:gd name="T55" fmla="*/ 764 h 1139"/>
                <a:gd name="T56" fmla="*/ 748 w 1333"/>
                <a:gd name="T57" fmla="*/ 834 h 1139"/>
                <a:gd name="T58" fmla="*/ 886 w 1333"/>
                <a:gd name="T59" fmla="*/ 972 h 1139"/>
                <a:gd name="T60" fmla="*/ 1000 w 1333"/>
                <a:gd name="T61" fmla="*/ 1082 h 1139"/>
                <a:gd name="T62" fmla="*/ 939 w 1333"/>
                <a:gd name="T63" fmla="*/ 1137 h 1139"/>
                <a:gd name="T64" fmla="*/ 869 w 1333"/>
                <a:gd name="T65" fmla="*/ 1119 h 1139"/>
                <a:gd name="T66" fmla="*/ 781 w 1333"/>
                <a:gd name="T67" fmla="*/ 1043 h 1139"/>
                <a:gd name="T68" fmla="*/ 702 w 1333"/>
                <a:gd name="T69" fmla="*/ 972 h 1139"/>
                <a:gd name="T70" fmla="*/ 778 w 1333"/>
                <a:gd name="T71" fmla="*/ 1139 h 1139"/>
                <a:gd name="T72" fmla="*/ 706 w 1333"/>
                <a:gd name="T73" fmla="*/ 1084 h 1139"/>
                <a:gd name="T74" fmla="*/ 676 w 1333"/>
                <a:gd name="T75" fmla="*/ 964 h 1139"/>
                <a:gd name="T76" fmla="*/ 594 w 1333"/>
                <a:gd name="T77" fmla="*/ 911 h 1139"/>
                <a:gd name="T78" fmla="*/ 564 w 1333"/>
                <a:gd name="T79" fmla="*/ 813 h 1139"/>
                <a:gd name="T80" fmla="*/ 481 w 1333"/>
                <a:gd name="T81" fmla="*/ 797 h 1139"/>
                <a:gd name="T82" fmla="*/ 443 w 1333"/>
                <a:gd name="T83" fmla="*/ 771 h 1139"/>
                <a:gd name="T84" fmla="*/ 364 w 1333"/>
                <a:gd name="T85" fmla="*/ 690 h 1139"/>
                <a:gd name="T86" fmla="*/ 287 w 1333"/>
                <a:gd name="T87" fmla="*/ 692 h 1139"/>
                <a:gd name="T88" fmla="*/ 200 w 1333"/>
                <a:gd name="T89" fmla="*/ 600 h 1139"/>
                <a:gd name="T90" fmla="*/ 108 w 1333"/>
                <a:gd name="T91" fmla="*/ 618 h 1139"/>
                <a:gd name="T92" fmla="*/ 9 w 1333"/>
                <a:gd name="T93" fmla="*/ 565 h 1139"/>
                <a:gd name="T94" fmla="*/ 0 w 1333"/>
                <a:gd name="T95" fmla="*/ 552 h 1139"/>
                <a:gd name="T96" fmla="*/ 44 w 1333"/>
                <a:gd name="T97" fmla="*/ 449 h 1139"/>
                <a:gd name="T98" fmla="*/ 130 w 1333"/>
                <a:gd name="T99" fmla="*/ 243 h 1139"/>
                <a:gd name="T100" fmla="*/ 206 w 1333"/>
                <a:gd name="T101" fmla="*/ 65 h 1139"/>
                <a:gd name="T102" fmla="*/ 333 w 1333"/>
                <a:gd name="T103" fmla="*/ 4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33" h="1139">
                  <a:moveTo>
                    <a:pt x="380" y="0"/>
                  </a:moveTo>
                  <a:lnTo>
                    <a:pt x="421" y="0"/>
                  </a:lnTo>
                  <a:lnTo>
                    <a:pt x="458" y="4"/>
                  </a:lnTo>
                  <a:lnTo>
                    <a:pt x="489" y="7"/>
                  </a:lnTo>
                  <a:lnTo>
                    <a:pt x="513" y="15"/>
                  </a:lnTo>
                  <a:lnTo>
                    <a:pt x="531" y="20"/>
                  </a:lnTo>
                  <a:lnTo>
                    <a:pt x="509" y="39"/>
                  </a:lnTo>
                  <a:lnTo>
                    <a:pt x="493" y="57"/>
                  </a:lnTo>
                  <a:lnTo>
                    <a:pt x="483" y="77"/>
                  </a:lnTo>
                  <a:lnTo>
                    <a:pt x="470" y="101"/>
                  </a:lnTo>
                  <a:lnTo>
                    <a:pt x="458" y="129"/>
                  </a:lnTo>
                  <a:lnTo>
                    <a:pt x="443" y="160"/>
                  </a:lnTo>
                  <a:lnTo>
                    <a:pt x="430" y="195"/>
                  </a:lnTo>
                  <a:lnTo>
                    <a:pt x="417" y="232"/>
                  </a:lnTo>
                  <a:lnTo>
                    <a:pt x="406" y="269"/>
                  </a:lnTo>
                  <a:lnTo>
                    <a:pt x="395" y="306"/>
                  </a:lnTo>
                  <a:lnTo>
                    <a:pt x="388" y="342"/>
                  </a:lnTo>
                  <a:lnTo>
                    <a:pt x="384" y="377"/>
                  </a:lnTo>
                  <a:lnTo>
                    <a:pt x="382" y="409"/>
                  </a:lnTo>
                  <a:lnTo>
                    <a:pt x="386" y="436"/>
                  </a:lnTo>
                  <a:lnTo>
                    <a:pt x="393" y="460"/>
                  </a:lnTo>
                  <a:lnTo>
                    <a:pt x="406" y="478"/>
                  </a:lnTo>
                  <a:lnTo>
                    <a:pt x="426" y="491"/>
                  </a:lnTo>
                  <a:lnTo>
                    <a:pt x="452" y="497"/>
                  </a:lnTo>
                  <a:lnTo>
                    <a:pt x="478" y="491"/>
                  </a:lnTo>
                  <a:lnTo>
                    <a:pt x="502" y="477"/>
                  </a:lnTo>
                  <a:lnTo>
                    <a:pt x="526" y="455"/>
                  </a:lnTo>
                  <a:lnTo>
                    <a:pt x="550" y="427"/>
                  </a:lnTo>
                  <a:lnTo>
                    <a:pt x="572" y="398"/>
                  </a:lnTo>
                  <a:lnTo>
                    <a:pt x="592" y="364"/>
                  </a:lnTo>
                  <a:lnTo>
                    <a:pt x="610" y="333"/>
                  </a:lnTo>
                  <a:lnTo>
                    <a:pt x="629" y="302"/>
                  </a:lnTo>
                  <a:lnTo>
                    <a:pt x="645" y="276"/>
                  </a:lnTo>
                  <a:lnTo>
                    <a:pt x="658" y="254"/>
                  </a:lnTo>
                  <a:lnTo>
                    <a:pt x="671" y="239"/>
                  </a:lnTo>
                  <a:lnTo>
                    <a:pt x="680" y="234"/>
                  </a:lnTo>
                  <a:lnTo>
                    <a:pt x="704" y="230"/>
                  </a:lnTo>
                  <a:lnTo>
                    <a:pt x="730" y="228"/>
                  </a:lnTo>
                  <a:lnTo>
                    <a:pt x="755" y="228"/>
                  </a:lnTo>
                  <a:lnTo>
                    <a:pt x="778" y="230"/>
                  </a:lnTo>
                  <a:lnTo>
                    <a:pt x="794" y="234"/>
                  </a:lnTo>
                  <a:lnTo>
                    <a:pt x="800" y="237"/>
                  </a:lnTo>
                  <a:lnTo>
                    <a:pt x="812" y="248"/>
                  </a:lnTo>
                  <a:lnTo>
                    <a:pt x="829" y="267"/>
                  </a:lnTo>
                  <a:lnTo>
                    <a:pt x="851" y="289"/>
                  </a:lnTo>
                  <a:lnTo>
                    <a:pt x="877" y="315"/>
                  </a:lnTo>
                  <a:lnTo>
                    <a:pt x="906" y="346"/>
                  </a:lnTo>
                  <a:lnTo>
                    <a:pt x="939" y="379"/>
                  </a:lnTo>
                  <a:lnTo>
                    <a:pt x="972" y="414"/>
                  </a:lnTo>
                  <a:lnTo>
                    <a:pt x="1007" y="451"/>
                  </a:lnTo>
                  <a:lnTo>
                    <a:pt x="1042" y="490"/>
                  </a:lnTo>
                  <a:lnTo>
                    <a:pt x="1079" y="526"/>
                  </a:lnTo>
                  <a:lnTo>
                    <a:pt x="1112" y="563"/>
                  </a:lnTo>
                  <a:lnTo>
                    <a:pt x="1145" y="598"/>
                  </a:lnTo>
                  <a:lnTo>
                    <a:pt x="1177" y="631"/>
                  </a:lnTo>
                  <a:lnTo>
                    <a:pt x="1204" y="661"/>
                  </a:lnTo>
                  <a:lnTo>
                    <a:pt x="1228" y="686"/>
                  </a:lnTo>
                  <a:lnTo>
                    <a:pt x="1248" y="708"/>
                  </a:lnTo>
                  <a:lnTo>
                    <a:pt x="1265" y="725"/>
                  </a:lnTo>
                  <a:lnTo>
                    <a:pt x="1274" y="734"/>
                  </a:lnTo>
                  <a:lnTo>
                    <a:pt x="1278" y="738"/>
                  </a:lnTo>
                  <a:lnTo>
                    <a:pt x="1307" y="777"/>
                  </a:lnTo>
                  <a:lnTo>
                    <a:pt x="1325" y="813"/>
                  </a:lnTo>
                  <a:lnTo>
                    <a:pt x="1333" y="848"/>
                  </a:lnTo>
                  <a:lnTo>
                    <a:pt x="1331" y="880"/>
                  </a:lnTo>
                  <a:lnTo>
                    <a:pt x="1322" y="905"/>
                  </a:lnTo>
                  <a:lnTo>
                    <a:pt x="1307" y="927"/>
                  </a:lnTo>
                  <a:lnTo>
                    <a:pt x="1281" y="944"/>
                  </a:lnTo>
                  <a:lnTo>
                    <a:pt x="1256" y="953"/>
                  </a:lnTo>
                  <a:lnTo>
                    <a:pt x="1230" y="953"/>
                  </a:lnTo>
                  <a:lnTo>
                    <a:pt x="1208" y="946"/>
                  </a:lnTo>
                  <a:lnTo>
                    <a:pt x="1189" y="933"/>
                  </a:lnTo>
                  <a:lnTo>
                    <a:pt x="1180" y="924"/>
                  </a:lnTo>
                  <a:lnTo>
                    <a:pt x="1164" y="909"/>
                  </a:lnTo>
                  <a:lnTo>
                    <a:pt x="1143" y="891"/>
                  </a:lnTo>
                  <a:lnTo>
                    <a:pt x="1120" y="867"/>
                  </a:lnTo>
                  <a:lnTo>
                    <a:pt x="1092" y="841"/>
                  </a:lnTo>
                  <a:lnTo>
                    <a:pt x="1063" y="813"/>
                  </a:lnTo>
                  <a:lnTo>
                    <a:pt x="1033" y="784"/>
                  </a:lnTo>
                  <a:lnTo>
                    <a:pt x="1004" y="754"/>
                  </a:lnTo>
                  <a:lnTo>
                    <a:pt x="974" y="727"/>
                  </a:lnTo>
                  <a:lnTo>
                    <a:pt x="947" y="701"/>
                  </a:lnTo>
                  <a:lnTo>
                    <a:pt x="923" y="679"/>
                  </a:lnTo>
                  <a:lnTo>
                    <a:pt x="904" y="661"/>
                  </a:lnTo>
                  <a:lnTo>
                    <a:pt x="890" y="646"/>
                  </a:lnTo>
                  <a:lnTo>
                    <a:pt x="882" y="639"/>
                  </a:lnTo>
                  <a:lnTo>
                    <a:pt x="869" y="628"/>
                  </a:lnTo>
                  <a:lnTo>
                    <a:pt x="858" y="618"/>
                  </a:lnTo>
                  <a:lnTo>
                    <a:pt x="849" y="616"/>
                  </a:lnTo>
                  <a:lnTo>
                    <a:pt x="840" y="622"/>
                  </a:lnTo>
                  <a:lnTo>
                    <a:pt x="836" y="631"/>
                  </a:lnTo>
                  <a:lnTo>
                    <a:pt x="838" y="642"/>
                  </a:lnTo>
                  <a:lnTo>
                    <a:pt x="847" y="655"/>
                  </a:lnTo>
                  <a:lnTo>
                    <a:pt x="860" y="668"/>
                  </a:lnTo>
                  <a:lnTo>
                    <a:pt x="868" y="675"/>
                  </a:lnTo>
                  <a:lnTo>
                    <a:pt x="879" y="686"/>
                  </a:lnTo>
                  <a:lnTo>
                    <a:pt x="895" y="703"/>
                  </a:lnTo>
                  <a:lnTo>
                    <a:pt x="917" y="725"/>
                  </a:lnTo>
                  <a:lnTo>
                    <a:pt x="941" y="749"/>
                  </a:lnTo>
                  <a:lnTo>
                    <a:pt x="969" y="775"/>
                  </a:lnTo>
                  <a:lnTo>
                    <a:pt x="996" y="802"/>
                  </a:lnTo>
                  <a:lnTo>
                    <a:pt x="1024" y="830"/>
                  </a:lnTo>
                  <a:lnTo>
                    <a:pt x="1053" y="857"/>
                  </a:lnTo>
                  <a:lnTo>
                    <a:pt x="1081" y="885"/>
                  </a:lnTo>
                  <a:lnTo>
                    <a:pt x="1107" y="911"/>
                  </a:lnTo>
                  <a:lnTo>
                    <a:pt x="1131" y="935"/>
                  </a:lnTo>
                  <a:lnTo>
                    <a:pt x="1149" y="955"/>
                  </a:lnTo>
                  <a:lnTo>
                    <a:pt x="1166" y="972"/>
                  </a:lnTo>
                  <a:lnTo>
                    <a:pt x="1177" y="983"/>
                  </a:lnTo>
                  <a:lnTo>
                    <a:pt x="1180" y="988"/>
                  </a:lnTo>
                  <a:lnTo>
                    <a:pt x="1182" y="1001"/>
                  </a:lnTo>
                  <a:lnTo>
                    <a:pt x="1182" y="1016"/>
                  </a:lnTo>
                  <a:lnTo>
                    <a:pt x="1175" y="1030"/>
                  </a:lnTo>
                  <a:lnTo>
                    <a:pt x="1164" y="1047"/>
                  </a:lnTo>
                  <a:lnTo>
                    <a:pt x="1147" y="1060"/>
                  </a:lnTo>
                  <a:lnTo>
                    <a:pt x="1121" y="1071"/>
                  </a:lnTo>
                  <a:lnTo>
                    <a:pt x="1096" y="1073"/>
                  </a:lnTo>
                  <a:lnTo>
                    <a:pt x="1072" y="1067"/>
                  </a:lnTo>
                  <a:lnTo>
                    <a:pt x="1050" y="1056"/>
                  </a:lnTo>
                  <a:lnTo>
                    <a:pt x="1029" y="1043"/>
                  </a:lnTo>
                  <a:lnTo>
                    <a:pt x="1013" y="1029"/>
                  </a:lnTo>
                  <a:lnTo>
                    <a:pt x="1004" y="1019"/>
                  </a:lnTo>
                  <a:lnTo>
                    <a:pt x="989" y="1005"/>
                  </a:lnTo>
                  <a:lnTo>
                    <a:pt x="969" y="986"/>
                  </a:lnTo>
                  <a:lnTo>
                    <a:pt x="945" y="964"/>
                  </a:lnTo>
                  <a:lnTo>
                    <a:pt x="919" y="938"/>
                  </a:lnTo>
                  <a:lnTo>
                    <a:pt x="892" y="911"/>
                  </a:lnTo>
                  <a:lnTo>
                    <a:pt x="862" y="885"/>
                  </a:lnTo>
                  <a:lnTo>
                    <a:pt x="835" y="857"/>
                  </a:lnTo>
                  <a:lnTo>
                    <a:pt x="807" y="832"/>
                  </a:lnTo>
                  <a:lnTo>
                    <a:pt x="783" y="806"/>
                  </a:lnTo>
                  <a:lnTo>
                    <a:pt x="761" y="786"/>
                  </a:lnTo>
                  <a:lnTo>
                    <a:pt x="743" y="769"/>
                  </a:lnTo>
                  <a:lnTo>
                    <a:pt x="730" y="756"/>
                  </a:lnTo>
                  <a:lnTo>
                    <a:pt x="724" y="749"/>
                  </a:lnTo>
                  <a:lnTo>
                    <a:pt x="709" y="738"/>
                  </a:lnTo>
                  <a:lnTo>
                    <a:pt x="697" y="732"/>
                  </a:lnTo>
                  <a:lnTo>
                    <a:pt x="684" y="738"/>
                  </a:lnTo>
                  <a:lnTo>
                    <a:pt x="676" y="751"/>
                  </a:lnTo>
                  <a:lnTo>
                    <a:pt x="680" y="764"/>
                  </a:lnTo>
                  <a:lnTo>
                    <a:pt x="691" y="778"/>
                  </a:lnTo>
                  <a:lnTo>
                    <a:pt x="697" y="784"/>
                  </a:lnTo>
                  <a:lnTo>
                    <a:pt x="709" y="797"/>
                  </a:lnTo>
                  <a:lnTo>
                    <a:pt x="726" y="813"/>
                  </a:lnTo>
                  <a:lnTo>
                    <a:pt x="748" y="834"/>
                  </a:lnTo>
                  <a:lnTo>
                    <a:pt x="772" y="857"/>
                  </a:lnTo>
                  <a:lnTo>
                    <a:pt x="800" y="885"/>
                  </a:lnTo>
                  <a:lnTo>
                    <a:pt x="827" y="913"/>
                  </a:lnTo>
                  <a:lnTo>
                    <a:pt x="857" y="942"/>
                  </a:lnTo>
                  <a:lnTo>
                    <a:pt x="886" y="972"/>
                  </a:lnTo>
                  <a:lnTo>
                    <a:pt x="915" y="999"/>
                  </a:lnTo>
                  <a:lnTo>
                    <a:pt x="941" y="1025"/>
                  </a:lnTo>
                  <a:lnTo>
                    <a:pt x="965" y="1047"/>
                  </a:lnTo>
                  <a:lnTo>
                    <a:pt x="983" y="1067"/>
                  </a:lnTo>
                  <a:lnTo>
                    <a:pt x="1000" y="1082"/>
                  </a:lnTo>
                  <a:lnTo>
                    <a:pt x="1009" y="1091"/>
                  </a:lnTo>
                  <a:lnTo>
                    <a:pt x="1013" y="1095"/>
                  </a:lnTo>
                  <a:lnTo>
                    <a:pt x="987" y="1117"/>
                  </a:lnTo>
                  <a:lnTo>
                    <a:pt x="963" y="1132"/>
                  </a:lnTo>
                  <a:lnTo>
                    <a:pt x="939" y="1137"/>
                  </a:lnTo>
                  <a:lnTo>
                    <a:pt x="919" y="1137"/>
                  </a:lnTo>
                  <a:lnTo>
                    <a:pt x="901" y="1133"/>
                  </a:lnTo>
                  <a:lnTo>
                    <a:pt x="886" y="1128"/>
                  </a:lnTo>
                  <a:lnTo>
                    <a:pt x="877" y="1124"/>
                  </a:lnTo>
                  <a:lnTo>
                    <a:pt x="869" y="1119"/>
                  </a:lnTo>
                  <a:lnTo>
                    <a:pt x="858" y="1110"/>
                  </a:lnTo>
                  <a:lnTo>
                    <a:pt x="842" y="1097"/>
                  </a:lnTo>
                  <a:lnTo>
                    <a:pt x="824" y="1080"/>
                  </a:lnTo>
                  <a:lnTo>
                    <a:pt x="803" y="1062"/>
                  </a:lnTo>
                  <a:lnTo>
                    <a:pt x="781" y="1043"/>
                  </a:lnTo>
                  <a:lnTo>
                    <a:pt x="761" y="1025"/>
                  </a:lnTo>
                  <a:lnTo>
                    <a:pt x="741" y="1007"/>
                  </a:lnTo>
                  <a:lnTo>
                    <a:pt x="724" y="992"/>
                  </a:lnTo>
                  <a:lnTo>
                    <a:pt x="711" y="979"/>
                  </a:lnTo>
                  <a:lnTo>
                    <a:pt x="702" y="972"/>
                  </a:lnTo>
                  <a:lnTo>
                    <a:pt x="700" y="968"/>
                  </a:lnTo>
                  <a:lnTo>
                    <a:pt x="709" y="1027"/>
                  </a:lnTo>
                  <a:lnTo>
                    <a:pt x="814" y="1137"/>
                  </a:lnTo>
                  <a:lnTo>
                    <a:pt x="798" y="1139"/>
                  </a:lnTo>
                  <a:lnTo>
                    <a:pt x="778" y="1139"/>
                  </a:lnTo>
                  <a:lnTo>
                    <a:pt x="759" y="1139"/>
                  </a:lnTo>
                  <a:lnTo>
                    <a:pt x="744" y="1137"/>
                  </a:lnTo>
                  <a:lnTo>
                    <a:pt x="739" y="1137"/>
                  </a:lnTo>
                  <a:lnTo>
                    <a:pt x="700" y="1099"/>
                  </a:lnTo>
                  <a:lnTo>
                    <a:pt x="706" y="1084"/>
                  </a:lnTo>
                  <a:lnTo>
                    <a:pt x="709" y="1067"/>
                  </a:lnTo>
                  <a:lnTo>
                    <a:pt x="711" y="1036"/>
                  </a:lnTo>
                  <a:lnTo>
                    <a:pt x="706" y="1008"/>
                  </a:lnTo>
                  <a:lnTo>
                    <a:pt x="693" y="984"/>
                  </a:lnTo>
                  <a:lnTo>
                    <a:pt x="676" y="964"/>
                  </a:lnTo>
                  <a:lnTo>
                    <a:pt x="658" y="946"/>
                  </a:lnTo>
                  <a:lnTo>
                    <a:pt x="638" y="933"/>
                  </a:lnTo>
                  <a:lnTo>
                    <a:pt x="619" y="922"/>
                  </a:lnTo>
                  <a:lnTo>
                    <a:pt x="603" y="915"/>
                  </a:lnTo>
                  <a:lnTo>
                    <a:pt x="594" y="911"/>
                  </a:lnTo>
                  <a:lnTo>
                    <a:pt x="588" y="909"/>
                  </a:lnTo>
                  <a:lnTo>
                    <a:pt x="590" y="876"/>
                  </a:lnTo>
                  <a:lnTo>
                    <a:pt x="584" y="848"/>
                  </a:lnTo>
                  <a:lnTo>
                    <a:pt x="577" y="828"/>
                  </a:lnTo>
                  <a:lnTo>
                    <a:pt x="564" y="813"/>
                  </a:lnTo>
                  <a:lnTo>
                    <a:pt x="550" y="804"/>
                  </a:lnTo>
                  <a:lnTo>
                    <a:pt x="533" y="799"/>
                  </a:lnTo>
                  <a:lnTo>
                    <a:pt x="515" y="795"/>
                  </a:lnTo>
                  <a:lnTo>
                    <a:pt x="498" y="795"/>
                  </a:lnTo>
                  <a:lnTo>
                    <a:pt x="481" y="797"/>
                  </a:lnTo>
                  <a:lnTo>
                    <a:pt x="469" y="799"/>
                  </a:lnTo>
                  <a:lnTo>
                    <a:pt x="458" y="802"/>
                  </a:lnTo>
                  <a:lnTo>
                    <a:pt x="450" y="804"/>
                  </a:lnTo>
                  <a:lnTo>
                    <a:pt x="447" y="804"/>
                  </a:lnTo>
                  <a:lnTo>
                    <a:pt x="443" y="771"/>
                  </a:lnTo>
                  <a:lnTo>
                    <a:pt x="434" y="743"/>
                  </a:lnTo>
                  <a:lnTo>
                    <a:pt x="419" y="723"/>
                  </a:lnTo>
                  <a:lnTo>
                    <a:pt x="402" y="707"/>
                  </a:lnTo>
                  <a:lnTo>
                    <a:pt x="384" y="697"/>
                  </a:lnTo>
                  <a:lnTo>
                    <a:pt x="364" y="690"/>
                  </a:lnTo>
                  <a:lnTo>
                    <a:pt x="344" y="688"/>
                  </a:lnTo>
                  <a:lnTo>
                    <a:pt x="325" y="686"/>
                  </a:lnTo>
                  <a:lnTo>
                    <a:pt x="309" y="688"/>
                  </a:lnTo>
                  <a:lnTo>
                    <a:pt x="296" y="690"/>
                  </a:lnTo>
                  <a:lnTo>
                    <a:pt x="287" y="692"/>
                  </a:lnTo>
                  <a:lnTo>
                    <a:pt x="285" y="692"/>
                  </a:lnTo>
                  <a:lnTo>
                    <a:pt x="265" y="655"/>
                  </a:lnTo>
                  <a:lnTo>
                    <a:pt x="242" y="629"/>
                  </a:lnTo>
                  <a:lnTo>
                    <a:pt x="222" y="611"/>
                  </a:lnTo>
                  <a:lnTo>
                    <a:pt x="200" y="600"/>
                  </a:lnTo>
                  <a:lnTo>
                    <a:pt x="180" y="596"/>
                  </a:lnTo>
                  <a:lnTo>
                    <a:pt x="160" y="598"/>
                  </a:lnTo>
                  <a:lnTo>
                    <a:pt x="139" y="602"/>
                  </a:lnTo>
                  <a:lnTo>
                    <a:pt x="123" y="609"/>
                  </a:lnTo>
                  <a:lnTo>
                    <a:pt x="108" y="618"/>
                  </a:lnTo>
                  <a:lnTo>
                    <a:pt x="95" y="628"/>
                  </a:lnTo>
                  <a:lnTo>
                    <a:pt x="86" y="635"/>
                  </a:lnTo>
                  <a:lnTo>
                    <a:pt x="13" y="567"/>
                  </a:lnTo>
                  <a:lnTo>
                    <a:pt x="13" y="567"/>
                  </a:lnTo>
                  <a:lnTo>
                    <a:pt x="9" y="565"/>
                  </a:lnTo>
                  <a:lnTo>
                    <a:pt x="7" y="563"/>
                  </a:lnTo>
                  <a:lnTo>
                    <a:pt x="3" y="561"/>
                  </a:lnTo>
                  <a:lnTo>
                    <a:pt x="2" y="559"/>
                  </a:lnTo>
                  <a:lnTo>
                    <a:pt x="0" y="556"/>
                  </a:lnTo>
                  <a:lnTo>
                    <a:pt x="0" y="552"/>
                  </a:lnTo>
                  <a:lnTo>
                    <a:pt x="3" y="547"/>
                  </a:lnTo>
                  <a:lnTo>
                    <a:pt x="9" y="532"/>
                  </a:lnTo>
                  <a:lnTo>
                    <a:pt x="18" y="510"/>
                  </a:lnTo>
                  <a:lnTo>
                    <a:pt x="31" y="482"/>
                  </a:lnTo>
                  <a:lnTo>
                    <a:pt x="44" y="449"/>
                  </a:lnTo>
                  <a:lnTo>
                    <a:pt x="60" y="412"/>
                  </a:lnTo>
                  <a:lnTo>
                    <a:pt x="77" y="372"/>
                  </a:lnTo>
                  <a:lnTo>
                    <a:pt x="95" y="329"/>
                  </a:lnTo>
                  <a:lnTo>
                    <a:pt x="112" y="287"/>
                  </a:lnTo>
                  <a:lnTo>
                    <a:pt x="130" y="243"/>
                  </a:lnTo>
                  <a:lnTo>
                    <a:pt x="149" y="201"/>
                  </a:lnTo>
                  <a:lnTo>
                    <a:pt x="165" y="160"/>
                  </a:lnTo>
                  <a:lnTo>
                    <a:pt x="180" y="123"/>
                  </a:lnTo>
                  <a:lnTo>
                    <a:pt x="195" y="92"/>
                  </a:lnTo>
                  <a:lnTo>
                    <a:pt x="206" y="65"/>
                  </a:lnTo>
                  <a:lnTo>
                    <a:pt x="215" y="44"/>
                  </a:lnTo>
                  <a:lnTo>
                    <a:pt x="220" y="31"/>
                  </a:lnTo>
                  <a:lnTo>
                    <a:pt x="222" y="26"/>
                  </a:lnTo>
                  <a:lnTo>
                    <a:pt x="279" y="13"/>
                  </a:lnTo>
                  <a:lnTo>
                    <a:pt x="333" y="4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0"/>
            <p:cNvSpPr>
              <a:spLocks/>
            </p:cNvSpPr>
            <p:nvPr/>
          </p:nvSpPr>
          <p:spPr bwMode="auto">
            <a:xfrm>
              <a:off x="4356100" y="2103437"/>
              <a:ext cx="1739900" cy="1325563"/>
            </a:xfrm>
            <a:custGeom>
              <a:avLst/>
              <a:gdLst>
                <a:gd name="T0" fmla="*/ 863 w 1096"/>
                <a:gd name="T1" fmla="*/ 104 h 835"/>
                <a:gd name="T2" fmla="*/ 896 w 1096"/>
                <a:gd name="T3" fmla="*/ 835 h 835"/>
                <a:gd name="T4" fmla="*/ 883 w 1096"/>
                <a:gd name="T5" fmla="*/ 822 h 835"/>
                <a:gd name="T6" fmla="*/ 846 w 1096"/>
                <a:gd name="T7" fmla="*/ 783 h 835"/>
                <a:gd name="T8" fmla="*/ 795 w 1096"/>
                <a:gd name="T9" fmla="*/ 728 h 835"/>
                <a:gd name="T10" fmla="*/ 730 w 1096"/>
                <a:gd name="T11" fmla="*/ 660 h 835"/>
                <a:gd name="T12" fmla="*/ 660 w 1096"/>
                <a:gd name="T13" fmla="*/ 587 h 835"/>
                <a:gd name="T14" fmla="*/ 590 w 1096"/>
                <a:gd name="T15" fmla="*/ 511 h 835"/>
                <a:gd name="T16" fmla="*/ 524 w 1096"/>
                <a:gd name="T17" fmla="*/ 443 h 835"/>
                <a:gd name="T18" fmla="*/ 469 w 1096"/>
                <a:gd name="T19" fmla="*/ 386 h 835"/>
                <a:gd name="T20" fmla="*/ 430 w 1096"/>
                <a:gd name="T21" fmla="*/ 345 h 835"/>
                <a:gd name="T22" fmla="*/ 412 w 1096"/>
                <a:gd name="T23" fmla="*/ 331 h 835"/>
                <a:gd name="T24" fmla="*/ 373 w 1096"/>
                <a:gd name="T25" fmla="*/ 325 h 835"/>
                <a:gd name="T26" fmla="*/ 322 w 1096"/>
                <a:gd name="T27" fmla="*/ 327 h 835"/>
                <a:gd name="T28" fmla="*/ 289 w 1096"/>
                <a:gd name="T29" fmla="*/ 336 h 835"/>
                <a:gd name="T30" fmla="*/ 263 w 1096"/>
                <a:gd name="T31" fmla="*/ 373 h 835"/>
                <a:gd name="T32" fmla="*/ 228 w 1096"/>
                <a:gd name="T33" fmla="*/ 430 h 835"/>
                <a:gd name="T34" fmla="*/ 190 w 1096"/>
                <a:gd name="T35" fmla="*/ 495 h 835"/>
                <a:gd name="T36" fmla="*/ 144 w 1096"/>
                <a:gd name="T37" fmla="*/ 552 h 835"/>
                <a:gd name="T38" fmla="*/ 96 w 1096"/>
                <a:gd name="T39" fmla="*/ 588 h 835"/>
                <a:gd name="T40" fmla="*/ 44 w 1096"/>
                <a:gd name="T41" fmla="*/ 588 h 835"/>
                <a:gd name="T42" fmla="*/ 11 w 1096"/>
                <a:gd name="T43" fmla="*/ 557 h 835"/>
                <a:gd name="T44" fmla="*/ 0 w 1096"/>
                <a:gd name="T45" fmla="*/ 506 h 835"/>
                <a:gd name="T46" fmla="*/ 6 w 1096"/>
                <a:gd name="T47" fmla="*/ 439 h 835"/>
                <a:gd name="T48" fmla="*/ 24 w 1096"/>
                <a:gd name="T49" fmla="*/ 366 h 835"/>
                <a:gd name="T50" fmla="*/ 48 w 1096"/>
                <a:gd name="T51" fmla="*/ 292 h 835"/>
                <a:gd name="T52" fmla="*/ 76 w 1096"/>
                <a:gd name="T53" fmla="*/ 226 h 835"/>
                <a:gd name="T54" fmla="*/ 101 w 1096"/>
                <a:gd name="T55" fmla="*/ 174 h 835"/>
                <a:gd name="T56" fmla="*/ 127 w 1096"/>
                <a:gd name="T57" fmla="*/ 136 h 835"/>
                <a:gd name="T58" fmla="*/ 177 w 1096"/>
                <a:gd name="T59" fmla="*/ 99 h 835"/>
                <a:gd name="T60" fmla="*/ 239 w 1096"/>
                <a:gd name="T61" fmla="*/ 68 h 835"/>
                <a:gd name="T62" fmla="*/ 307 w 1096"/>
                <a:gd name="T63" fmla="*/ 40 h 835"/>
                <a:gd name="T64" fmla="*/ 370 w 1096"/>
                <a:gd name="T65" fmla="*/ 20 h 835"/>
                <a:gd name="T66" fmla="*/ 414 w 1096"/>
                <a:gd name="T67" fmla="*/ 5 h 835"/>
                <a:gd name="T68" fmla="*/ 432 w 1096"/>
                <a:gd name="T69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6" h="835">
                  <a:moveTo>
                    <a:pt x="432" y="0"/>
                  </a:moveTo>
                  <a:lnTo>
                    <a:pt x="863" y="104"/>
                  </a:lnTo>
                  <a:lnTo>
                    <a:pt x="1096" y="684"/>
                  </a:lnTo>
                  <a:lnTo>
                    <a:pt x="896" y="835"/>
                  </a:lnTo>
                  <a:lnTo>
                    <a:pt x="892" y="831"/>
                  </a:lnTo>
                  <a:lnTo>
                    <a:pt x="883" y="822"/>
                  </a:lnTo>
                  <a:lnTo>
                    <a:pt x="866" y="805"/>
                  </a:lnTo>
                  <a:lnTo>
                    <a:pt x="846" y="783"/>
                  </a:lnTo>
                  <a:lnTo>
                    <a:pt x="822" y="758"/>
                  </a:lnTo>
                  <a:lnTo>
                    <a:pt x="795" y="728"/>
                  </a:lnTo>
                  <a:lnTo>
                    <a:pt x="763" y="695"/>
                  </a:lnTo>
                  <a:lnTo>
                    <a:pt x="730" y="660"/>
                  </a:lnTo>
                  <a:lnTo>
                    <a:pt x="697" y="623"/>
                  </a:lnTo>
                  <a:lnTo>
                    <a:pt x="660" y="587"/>
                  </a:lnTo>
                  <a:lnTo>
                    <a:pt x="625" y="548"/>
                  </a:lnTo>
                  <a:lnTo>
                    <a:pt x="590" y="511"/>
                  </a:lnTo>
                  <a:lnTo>
                    <a:pt x="557" y="476"/>
                  </a:lnTo>
                  <a:lnTo>
                    <a:pt x="524" y="443"/>
                  </a:lnTo>
                  <a:lnTo>
                    <a:pt x="495" y="412"/>
                  </a:lnTo>
                  <a:lnTo>
                    <a:pt x="469" y="386"/>
                  </a:lnTo>
                  <a:lnTo>
                    <a:pt x="447" y="364"/>
                  </a:lnTo>
                  <a:lnTo>
                    <a:pt x="430" y="345"/>
                  </a:lnTo>
                  <a:lnTo>
                    <a:pt x="418" y="334"/>
                  </a:lnTo>
                  <a:lnTo>
                    <a:pt x="412" y="331"/>
                  </a:lnTo>
                  <a:lnTo>
                    <a:pt x="396" y="327"/>
                  </a:lnTo>
                  <a:lnTo>
                    <a:pt x="373" y="325"/>
                  </a:lnTo>
                  <a:lnTo>
                    <a:pt x="348" y="325"/>
                  </a:lnTo>
                  <a:lnTo>
                    <a:pt x="322" y="327"/>
                  </a:lnTo>
                  <a:lnTo>
                    <a:pt x="298" y="331"/>
                  </a:lnTo>
                  <a:lnTo>
                    <a:pt x="289" y="336"/>
                  </a:lnTo>
                  <a:lnTo>
                    <a:pt x="276" y="351"/>
                  </a:lnTo>
                  <a:lnTo>
                    <a:pt x="263" y="373"/>
                  </a:lnTo>
                  <a:lnTo>
                    <a:pt x="247" y="399"/>
                  </a:lnTo>
                  <a:lnTo>
                    <a:pt x="228" y="430"/>
                  </a:lnTo>
                  <a:lnTo>
                    <a:pt x="210" y="461"/>
                  </a:lnTo>
                  <a:lnTo>
                    <a:pt x="190" y="495"/>
                  </a:lnTo>
                  <a:lnTo>
                    <a:pt x="168" y="524"/>
                  </a:lnTo>
                  <a:lnTo>
                    <a:pt x="144" y="552"/>
                  </a:lnTo>
                  <a:lnTo>
                    <a:pt x="120" y="574"/>
                  </a:lnTo>
                  <a:lnTo>
                    <a:pt x="96" y="588"/>
                  </a:lnTo>
                  <a:lnTo>
                    <a:pt x="70" y="594"/>
                  </a:lnTo>
                  <a:lnTo>
                    <a:pt x="44" y="588"/>
                  </a:lnTo>
                  <a:lnTo>
                    <a:pt x="24" y="575"/>
                  </a:lnTo>
                  <a:lnTo>
                    <a:pt x="11" y="557"/>
                  </a:lnTo>
                  <a:lnTo>
                    <a:pt x="4" y="533"/>
                  </a:lnTo>
                  <a:lnTo>
                    <a:pt x="0" y="506"/>
                  </a:lnTo>
                  <a:lnTo>
                    <a:pt x="2" y="474"/>
                  </a:lnTo>
                  <a:lnTo>
                    <a:pt x="6" y="439"/>
                  </a:lnTo>
                  <a:lnTo>
                    <a:pt x="13" y="403"/>
                  </a:lnTo>
                  <a:lnTo>
                    <a:pt x="24" y="366"/>
                  </a:lnTo>
                  <a:lnTo>
                    <a:pt x="35" y="329"/>
                  </a:lnTo>
                  <a:lnTo>
                    <a:pt x="48" y="292"/>
                  </a:lnTo>
                  <a:lnTo>
                    <a:pt x="61" y="257"/>
                  </a:lnTo>
                  <a:lnTo>
                    <a:pt x="76" y="226"/>
                  </a:lnTo>
                  <a:lnTo>
                    <a:pt x="88" y="198"/>
                  </a:lnTo>
                  <a:lnTo>
                    <a:pt x="101" y="174"/>
                  </a:lnTo>
                  <a:lnTo>
                    <a:pt x="111" y="154"/>
                  </a:lnTo>
                  <a:lnTo>
                    <a:pt x="127" y="136"/>
                  </a:lnTo>
                  <a:lnTo>
                    <a:pt x="149" y="117"/>
                  </a:lnTo>
                  <a:lnTo>
                    <a:pt x="177" y="99"/>
                  </a:lnTo>
                  <a:lnTo>
                    <a:pt x="206" y="82"/>
                  </a:lnTo>
                  <a:lnTo>
                    <a:pt x="239" y="68"/>
                  </a:lnTo>
                  <a:lnTo>
                    <a:pt x="274" y="53"/>
                  </a:lnTo>
                  <a:lnTo>
                    <a:pt x="307" y="40"/>
                  </a:lnTo>
                  <a:lnTo>
                    <a:pt x="340" y="29"/>
                  </a:lnTo>
                  <a:lnTo>
                    <a:pt x="370" y="20"/>
                  </a:lnTo>
                  <a:lnTo>
                    <a:pt x="396" y="11"/>
                  </a:lnTo>
                  <a:lnTo>
                    <a:pt x="414" y="5"/>
                  </a:lnTo>
                  <a:lnTo>
                    <a:pt x="427" y="1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1"/>
            <p:cNvSpPr>
              <a:spLocks/>
            </p:cNvSpPr>
            <p:nvPr/>
          </p:nvSpPr>
          <p:spPr bwMode="auto">
            <a:xfrm>
              <a:off x="3843338" y="3203574"/>
              <a:ext cx="1035050" cy="885825"/>
            </a:xfrm>
            <a:custGeom>
              <a:avLst/>
              <a:gdLst>
                <a:gd name="T0" fmla="*/ 141 w 652"/>
                <a:gd name="T1" fmla="*/ 4 h 558"/>
                <a:gd name="T2" fmla="*/ 183 w 652"/>
                <a:gd name="T3" fmla="*/ 33 h 558"/>
                <a:gd name="T4" fmla="*/ 226 w 652"/>
                <a:gd name="T5" fmla="*/ 96 h 558"/>
                <a:gd name="T6" fmla="*/ 237 w 652"/>
                <a:gd name="T7" fmla="*/ 94 h 558"/>
                <a:gd name="T8" fmla="*/ 266 w 652"/>
                <a:gd name="T9" fmla="*/ 90 h 558"/>
                <a:gd name="T10" fmla="*/ 305 w 652"/>
                <a:gd name="T11" fmla="*/ 94 h 558"/>
                <a:gd name="T12" fmla="*/ 343 w 652"/>
                <a:gd name="T13" fmla="*/ 111 h 558"/>
                <a:gd name="T14" fmla="*/ 375 w 652"/>
                <a:gd name="T15" fmla="*/ 147 h 558"/>
                <a:gd name="T16" fmla="*/ 388 w 652"/>
                <a:gd name="T17" fmla="*/ 208 h 558"/>
                <a:gd name="T18" fmla="*/ 399 w 652"/>
                <a:gd name="T19" fmla="*/ 206 h 558"/>
                <a:gd name="T20" fmla="*/ 422 w 652"/>
                <a:gd name="T21" fmla="*/ 201 h 558"/>
                <a:gd name="T22" fmla="*/ 456 w 652"/>
                <a:gd name="T23" fmla="*/ 199 h 558"/>
                <a:gd name="T24" fmla="*/ 491 w 652"/>
                <a:gd name="T25" fmla="*/ 208 h 558"/>
                <a:gd name="T26" fmla="*/ 518 w 652"/>
                <a:gd name="T27" fmla="*/ 232 h 558"/>
                <a:gd name="T28" fmla="*/ 531 w 652"/>
                <a:gd name="T29" fmla="*/ 280 h 558"/>
                <a:gd name="T30" fmla="*/ 535 w 652"/>
                <a:gd name="T31" fmla="*/ 315 h 558"/>
                <a:gd name="T32" fmla="*/ 560 w 652"/>
                <a:gd name="T33" fmla="*/ 326 h 558"/>
                <a:gd name="T34" fmla="*/ 599 w 652"/>
                <a:gd name="T35" fmla="*/ 350 h 558"/>
                <a:gd name="T36" fmla="*/ 634 w 652"/>
                <a:gd name="T37" fmla="*/ 388 h 558"/>
                <a:gd name="T38" fmla="*/ 652 w 652"/>
                <a:gd name="T39" fmla="*/ 440 h 558"/>
                <a:gd name="T40" fmla="*/ 647 w 652"/>
                <a:gd name="T41" fmla="*/ 488 h 558"/>
                <a:gd name="T42" fmla="*/ 623 w 652"/>
                <a:gd name="T43" fmla="*/ 526 h 558"/>
                <a:gd name="T44" fmla="*/ 570 w 652"/>
                <a:gd name="T45" fmla="*/ 554 h 558"/>
                <a:gd name="T46" fmla="*/ 507 w 652"/>
                <a:gd name="T47" fmla="*/ 556 h 558"/>
                <a:gd name="T48" fmla="*/ 446 w 652"/>
                <a:gd name="T49" fmla="*/ 528 h 558"/>
                <a:gd name="T50" fmla="*/ 400 w 652"/>
                <a:gd name="T51" fmla="*/ 471 h 558"/>
                <a:gd name="T52" fmla="*/ 391 w 652"/>
                <a:gd name="T53" fmla="*/ 477 h 558"/>
                <a:gd name="T54" fmla="*/ 365 w 652"/>
                <a:gd name="T55" fmla="*/ 488 h 558"/>
                <a:gd name="T56" fmla="*/ 331 w 652"/>
                <a:gd name="T57" fmla="*/ 497 h 558"/>
                <a:gd name="T58" fmla="*/ 294 w 652"/>
                <a:gd name="T59" fmla="*/ 495 h 558"/>
                <a:gd name="T60" fmla="*/ 259 w 652"/>
                <a:gd name="T61" fmla="*/ 473 h 558"/>
                <a:gd name="T62" fmla="*/ 235 w 652"/>
                <a:gd name="T63" fmla="*/ 425 h 558"/>
                <a:gd name="T64" fmla="*/ 226 w 652"/>
                <a:gd name="T65" fmla="*/ 388 h 558"/>
                <a:gd name="T66" fmla="*/ 207 w 652"/>
                <a:gd name="T67" fmla="*/ 388 h 558"/>
                <a:gd name="T68" fmla="*/ 176 w 652"/>
                <a:gd name="T69" fmla="*/ 383 h 558"/>
                <a:gd name="T70" fmla="*/ 143 w 652"/>
                <a:gd name="T71" fmla="*/ 368 h 558"/>
                <a:gd name="T72" fmla="*/ 115 w 652"/>
                <a:gd name="T73" fmla="*/ 337 h 558"/>
                <a:gd name="T74" fmla="*/ 101 w 652"/>
                <a:gd name="T75" fmla="*/ 285 h 558"/>
                <a:gd name="T76" fmla="*/ 97 w 652"/>
                <a:gd name="T77" fmla="*/ 250 h 558"/>
                <a:gd name="T78" fmla="*/ 80 w 652"/>
                <a:gd name="T79" fmla="*/ 247 h 558"/>
                <a:gd name="T80" fmla="*/ 53 w 652"/>
                <a:gd name="T81" fmla="*/ 236 h 558"/>
                <a:gd name="T82" fmla="*/ 25 w 652"/>
                <a:gd name="T83" fmla="*/ 212 h 558"/>
                <a:gd name="T84" fmla="*/ 5 w 652"/>
                <a:gd name="T85" fmla="*/ 175 h 558"/>
                <a:gd name="T86" fmla="*/ 1 w 652"/>
                <a:gd name="T87" fmla="*/ 122 h 558"/>
                <a:gd name="T88" fmla="*/ 22 w 652"/>
                <a:gd name="T89" fmla="*/ 46 h 558"/>
                <a:gd name="T90" fmla="*/ 23 w 652"/>
                <a:gd name="T91" fmla="*/ 43 h 558"/>
                <a:gd name="T92" fmla="*/ 36 w 652"/>
                <a:gd name="T93" fmla="*/ 32 h 558"/>
                <a:gd name="T94" fmla="*/ 64 w 652"/>
                <a:gd name="T95" fmla="*/ 13 h 558"/>
                <a:gd name="T96" fmla="*/ 101 w 652"/>
                <a:gd name="T97" fmla="*/ 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2" h="558">
                  <a:moveTo>
                    <a:pt x="121" y="0"/>
                  </a:moveTo>
                  <a:lnTo>
                    <a:pt x="141" y="4"/>
                  </a:lnTo>
                  <a:lnTo>
                    <a:pt x="163" y="15"/>
                  </a:lnTo>
                  <a:lnTo>
                    <a:pt x="183" y="33"/>
                  </a:lnTo>
                  <a:lnTo>
                    <a:pt x="206" y="59"/>
                  </a:lnTo>
                  <a:lnTo>
                    <a:pt x="226" y="96"/>
                  </a:lnTo>
                  <a:lnTo>
                    <a:pt x="228" y="96"/>
                  </a:lnTo>
                  <a:lnTo>
                    <a:pt x="237" y="94"/>
                  </a:lnTo>
                  <a:lnTo>
                    <a:pt x="250" y="92"/>
                  </a:lnTo>
                  <a:lnTo>
                    <a:pt x="266" y="90"/>
                  </a:lnTo>
                  <a:lnTo>
                    <a:pt x="285" y="92"/>
                  </a:lnTo>
                  <a:lnTo>
                    <a:pt x="305" y="94"/>
                  </a:lnTo>
                  <a:lnTo>
                    <a:pt x="325" y="101"/>
                  </a:lnTo>
                  <a:lnTo>
                    <a:pt x="343" y="111"/>
                  </a:lnTo>
                  <a:lnTo>
                    <a:pt x="360" y="127"/>
                  </a:lnTo>
                  <a:lnTo>
                    <a:pt x="375" y="147"/>
                  </a:lnTo>
                  <a:lnTo>
                    <a:pt x="384" y="175"/>
                  </a:lnTo>
                  <a:lnTo>
                    <a:pt x="388" y="208"/>
                  </a:lnTo>
                  <a:lnTo>
                    <a:pt x="391" y="208"/>
                  </a:lnTo>
                  <a:lnTo>
                    <a:pt x="399" y="206"/>
                  </a:lnTo>
                  <a:lnTo>
                    <a:pt x="410" y="203"/>
                  </a:lnTo>
                  <a:lnTo>
                    <a:pt x="422" y="201"/>
                  </a:lnTo>
                  <a:lnTo>
                    <a:pt x="439" y="199"/>
                  </a:lnTo>
                  <a:lnTo>
                    <a:pt x="456" y="199"/>
                  </a:lnTo>
                  <a:lnTo>
                    <a:pt x="474" y="203"/>
                  </a:lnTo>
                  <a:lnTo>
                    <a:pt x="491" y="208"/>
                  </a:lnTo>
                  <a:lnTo>
                    <a:pt x="505" y="217"/>
                  </a:lnTo>
                  <a:lnTo>
                    <a:pt x="518" y="232"/>
                  </a:lnTo>
                  <a:lnTo>
                    <a:pt x="525" y="252"/>
                  </a:lnTo>
                  <a:lnTo>
                    <a:pt x="531" y="280"/>
                  </a:lnTo>
                  <a:lnTo>
                    <a:pt x="529" y="313"/>
                  </a:lnTo>
                  <a:lnTo>
                    <a:pt x="535" y="315"/>
                  </a:lnTo>
                  <a:lnTo>
                    <a:pt x="544" y="319"/>
                  </a:lnTo>
                  <a:lnTo>
                    <a:pt x="560" y="326"/>
                  </a:lnTo>
                  <a:lnTo>
                    <a:pt x="579" y="337"/>
                  </a:lnTo>
                  <a:lnTo>
                    <a:pt x="599" y="350"/>
                  </a:lnTo>
                  <a:lnTo>
                    <a:pt x="617" y="368"/>
                  </a:lnTo>
                  <a:lnTo>
                    <a:pt x="634" y="388"/>
                  </a:lnTo>
                  <a:lnTo>
                    <a:pt x="647" y="412"/>
                  </a:lnTo>
                  <a:lnTo>
                    <a:pt x="652" y="440"/>
                  </a:lnTo>
                  <a:lnTo>
                    <a:pt x="650" y="471"/>
                  </a:lnTo>
                  <a:lnTo>
                    <a:pt x="647" y="488"/>
                  </a:lnTo>
                  <a:lnTo>
                    <a:pt x="641" y="503"/>
                  </a:lnTo>
                  <a:lnTo>
                    <a:pt x="623" y="526"/>
                  </a:lnTo>
                  <a:lnTo>
                    <a:pt x="599" y="543"/>
                  </a:lnTo>
                  <a:lnTo>
                    <a:pt x="570" y="554"/>
                  </a:lnTo>
                  <a:lnTo>
                    <a:pt x="538" y="558"/>
                  </a:lnTo>
                  <a:lnTo>
                    <a:pt x="507" y="556"/>
                  </a:lnTo>
                  <a:lnTo>
                    <a:pt x="476" y="545"/>
                  </a:lnTo>
                  <a:lnTo>
                    <a:pt x="446" y="528"/>
                  </a:lnTo>
                  <a:lnTo>
                    <a:pt x="421" y="504"/>
                  </a:lnTo>
                  <a:lnTo>
                    <a:pt x="400" y="471"/>
                  </a:lnTo>
                  <a:lnTo>
                    <a:pt x="399" y="473"/>
                  </a:lnTo>
                  <a:lnTo>
                    <a:pt x="391" y="477"/>
                  </a:lnTo>
                  <a:lnTo>
                    <a:pt x="380" y="482"/>
                  </a:lnTo>
                  <a:lnTo>
                    <a:pt x="365" y="488"/>
                  </a:lnTo>
                  <a:lnTo>
                    <a:pt x="349" y="493"/>
                  </a:lnTo>
                  <a:lnTo>
                    <a:pt x="331" y="497"/>
                  </a:lnTo>
                  <a:lnTo>
                    <a:pt x="312" y="497"/>
                  </a:lnTo>
                  <a:lnTo>
                    <a:pt x="294" y="495"/>
                  </a:lnTo>
                  <a:lnTo>
                    <a:pt x="275" y="486"/>
                  </a:lnTo>
                  <a:lnTo>
                    <a:pt x="259" y="473"/>
                  </a:lnTo>
                  <a:lnTo>
                    <a:pt x="246" y="453"/>
                  </a:lnTo>
                  <a:lnTo>
                    <a:pt x="235" y="425"/>
                  </a:lnTo>
                  <a:lnTo>
                    <a:pt x="229" y="388"/>
                  </a:lnTo>
                  <a:lnTo>
                    <a:pt x="226" y="388"/>
                  </a:lnTo>
                  <a:lnTo>
                    <a:pt x="218" y="388"/>
                  </a:lnTo>
                  <a:lnTo>
                    <a:pt x="207" y="388"/>
                  </a:lnTo>
                  <a:lnTo>
                    <a:pt x="193" y="387"/>
                  </a:lnTo>
                  <a:lnTo>
                    <a:pt x="176" y="383"/>
                  </a:lnTo>
                  <a:lnTo>
                    <a:pt x="160" y="377"/>
                  </a:lnTo>
                  <a:lnTo>
                    <a:pt x="143" y="368"/>
                  </a:lnTo>
                  <a:lnTo>
                    <a:pt x="128" y="355"/>
                  </a:lnTo>
                  <a:lnTo>
                    <a:pt x="115" y="337"/>
                  </a:lnTo>
                  <a:lnTo>
                    <a:pt x="106" y="315"/>
                  </a:lnTo>
                  <a:lnTo>
                    <a:pt x="101" y="285"/>
                  </a:lnTo>
                  <a:lnTo>
                    <a:pt x="101" y="250"/>
                  </a:lnTo>
                  <a:lnTo>
                    <a:pt x="97" y="250"/>
                  </a:lnTo>
                  <a:lnTo>
                    <a:pt x="90" y="249"/>
                  </a:lnTo>
                  <a:lnTo>
                    <a:pt x="80" y="247"/>
                  </a:lnTo>
                  <a:lnTo>
                    <a:pt x="68" y="241"/>
                  </a:lnTo>
                  <a:lnTo>
                    <a:pt x="53" y="236"/>
                  </a:lnTo>
                  <a:lnTo>
                    <a:pt x="38" y="225"/>
                  </a:lnTo>
                  <a:lnTo>
                    <a:pt x="25" y="212"/>
                  </a:lnTo>
                  <a:lnTo>
                    <a:pt x="14" y="197"/>
                  </a:lnTo>
                  <a:lnTo>
                    <a:pt x="5" y="175"/>
                  </a:lnTo>
                  <a:lnTo>
                    <a:pt x="0" y="151"/>
                  </a:lnTo>
                  <a:lnTo>
                    <a:pt x="1" y="122"/>
                  </a:lnTo>
                  <a:lnTo>
                    <a:pt x="7" y="87"/>
                  </a:lnTo>
                  <a:lnTo>
                    <a:pt x="22" y="46"/>
                  </a:lnTo>
                  <a:lnTo>
                    <a:pt x="22" y="44"/>
                  </a:lnTo>
                  <a:lnTo>
                    <a:pt x="23" y="43"/>
                  </a:lnTo>
                  <a:lnTo>
                    <a:pt x="27" y="39"/>
                  </a:lnTo>
                  <a:lnTo>
                    <a:pt x="36" y="32"/>
                  </a:lnTo>
                  <a:lnTo>
                    <a:pt x="49" y="22"/>
                  </a:lnTo>
                  <a:lnTo>
                    <a:pt x="64" y="13"/>
                  </a:lnTo>
                  <a:lnTo>
                    <a:pt x="80" y="6"/>
                  </a:lnTo>
                  <a:lnTo>
                    <a:pt x="101" y="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567057" y="537724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12" y="5588142"/>
            <a:ext cx="304800" cy="3048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6849210" y="537814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85" y="5591506"/>
            <a:ext cx="304800" cy="304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548960" y="5639073"/>
            <a:ext cx="4432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48960" y="5305310"/>
            <a:ext cx="44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97967" y="5691072"/>
            <a:ext cx="4432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7967" y="5357309"/>
            <a:ext cx="44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16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72735" y="2249921"/>
            <a:ext cx="2566987" cy="3521075"/>
            <a:chOff x="3273426" y="1196975"/>
            <a:chExt cx="2566987" cy="3521075"/>
          </a:xfrm>
        </p:grpSpPr>
        <p:sp>
          <p:nvSpPr>
            <p:cNvPr id="11" name="Freeform 302"/>
            <p:cNvSpPr>
              <a:spLocks/>
            </p:cNvSpPr>
            <p:nvPr/>
          </p:nvSpPr>
          <p:spPr bwMode="auto">
            <a:xfrm>
              <a:off x="4487863" y="3390900"/>
              <a:ext cx="696913" cy="450850"/>
            </a:xfrm>
            <a:custGeom>
              <a:avLst/>
              <a:gdLst>
                <a:gd name="T0" fmla="*/ 390 w 439"/>
                <a:gd name="T1" fmla="*/ 0 h 284"/>
                <a:gd name="T2" fmla="*/ 407 w 439"/>
                <a:gd name="T3" fmla="*/ 2 h 284"/>
                <a:gd name="T4" fmla="*/ 422 w 439"/>
                <a:gd name="T5" fmla="*/ 9 h 284"/>
                <a:gd name="T6" fmla="*/ 433 w 439"/>
                <a:gd name="T7" fmla="*/ 22 h 284"/>
                <a:gd name="T8" fmla="*/ 439 w 439"/>
                <a:gd name="T9" fmla="*/ 39 h 284"/>
                <a:gd name="T10" fmla="*/ 437 w 439"/>
                <a:gd name="T11" fmla="*/ 56 h 284"/>
                <a:gd name="T12" fmla="*/ 430 w 439"/>
                <a:gd name="T13" fmla="*/ 71 h 284"/>
                <a:gd name="T14" fmla="*/ 417 w 439"/>
                <a:gd name="T15" fmla="*/ 82 h 284"/>
                <a:gd name="T16" fmla="*/ 65 w 439"/>
                <a:gd name="T17" fmla="*/ 278 h 284"/>
                <a:gd name="T18" fmla="*/ 48 w 439"/>
                <a:gd name="T19" fmla="*/ 284 h 284"/>
                <a:gd name="T20" fmla="*/ 31 w 439"/>
                <a:gd name="T21" fmla="*/ 282 h 284"/>
                <a:gd name="T22" fmla="*/ 16 w 439"/>
                <a:gd name="T23" fmla="*/ 275 h 284"/>
                <a:gd name="T24" fmla="*/ 5 w 439"/>
                <a:gd name="T25" fmla="*/ 262 h 284"/>
                <a:gd name="T26" fmla="*/ 0 w 439"/>
                <a:gd name="T27" fmla="*/ 245 h 284"/>
                <a:gd name="T28" fmla="*/ 1 w 439"/>
                <a:gd name="T29" fmla="*/ 228 h 284"/>
                <a:gd name="T30" fmla="*/ 9 w 439"/>
                <a:gd name="T31" fmla="*/ 213 h 284"/>
                <a:gd name="T32" fmla="*/ 22 w 439"/>
                <a:gd name="T33" fmla="*/ 202 h 284"/>
                <a:gd name="T34" fmla="*/ 374 w 439"/>
                <a:gd name="T35" fmla="*/ 5 h 284"/>
                <a:gd name="T36" fmla="*/ 390 w 439"/>
                <a:gd name="T3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9" h="284">
                  <a:moveTo>
                    <a:pt x="390" y="0"/>
                  </a:moveTo>
                  <a:lnTo>
                    <a:pt x="407" y="2"/>
                  </a:lnTo>
                  <a:lnTo>
                    <a:pt x="422" y="9"/>
                  </a:lnTo>
                  <a:lnTo>
                    <a:pt x="433" y="22"/>
                  </a:lnTo>
                  <a:lnTo>
                    <a:pt x="439" y="39"/>
                  </a:lnTo>
                  <a:lnTo>
                    <a:pt x="437" y="56"/>
                  </a:lnTo>
                  <a:lnTo>
                    <a:pt x="430" y="71"/>
                  </a:lnTo>
                  <a:lnTo>
                    <a:pt x="417" y="82"/>
                  </a:lnTo>
                  <a:lnTo>
                    <a:pt x="65" y="278"/>
                  </a:lnTo>
                  <a:lnTo>
                    <a:pt x="48" y="284"/>
                  </a:lnTo>
                  <a:lnTo>
                    <a:pt x="31" y="282"/>
                  </a:lnTo>
                  <a:lnTo>
                    <a:pt x="16" y="275"/>
                  </a:lnTo>
                  <a:lnTo>
                    <a:pt x="5" y="262"/>
                  </a:lnTo>
                  <a:lnTo>
                    <a:pt x="0" y="245"/>
                  </a:lnTo>
                  <a:lnTo>
                    <a:pt x="1" y="228"/>
                  </a:lnTo>
                  <a:lnTo>
                    <a:pt x="9" y="213"/>
                  </a:lnTo>
                  <a:lnTo>
                    <a:pt x="22" y="202"/>
                  </a:lnTo>
                  <a:lnTo>
                    <a:pt x="374" y="5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3"/>
            <p:cNvSpPr>
              <a:spLocks/>
            </p:cNvSpPr>
            <p:nvPr/>
          </p:nvSpPr>
          <p:spPr bwMode="auto">
            <a:xfrm>
              <a:off x="3273426" y="1196975"/>
              <a:ext cx="1555750" cy="2627313"/>
            </a:xfrm>
            <a:custGeom>
              <a:avLst/>
              <a:gdLst>
                <a:gd name="T0" fmla="*/ 149 w 980"/>
                <a:gd name="T1" fmla="*/ 0 h 1655"/>
                <a:gd name="T2" fmla="*/ 980 w 980"/>
                <a:gd name="T3" fmla="*/ 1498 h 1655"/>
                <a:gd name="T4" fmla="*/ 697 w 980"/>
                <a:gd name="T5" fmla="*/ 1655 h 1655"/>
                <a:gd name="T6" fmla="*/ 694 w 980"/>
                <a:gd name="T7" fmla="*/ 1655 h 1655"/>
                <a:gd name="T8" fmla="*/ 686 w 980"/>
                <a:gd name="T9" fmla="*/ 1655 h 1655"/>
                <a:gd name="T10" fmla="*/ 673 w 980"/>
                <a:gd name="T11" fmla="*/ 1653 h 1655"/>
                <a:gd name="T12" fmla="*/ 654 w 980"/>
                <a:gd name="T13" fmla="*/ 1647 h 1655"/>
                <a:gd name="T14" fmla="*/ 632 w 980"/>
                <a:gd name="T15" fmla="*/ 1640 h 1655"/>
                <a:gd name="T16" fmla="*/ 604 w 980"/>
                <a:gd name="T17" fmla="*/ 1629 h 1655"/>
                <a:gd name="T18" fmla="*/ 572 w 980"/>
                <a:gd name="T19" fmla="*/ 1612 h 1655"/>
                <a:gd name="T20" fmla="*/ 537 w 980"/>
                <a:gd name="T21" fmla="*/ 1589 h 1655"/>
                <a:gd name="T22" fmla="*/ 497 w 980"/>
                <a:gd name="T23" fmla="*/ 1559 h 1655"/>
                <a:gd name="T24" fmla="*/ 454 w 980"/>
                <a:gd name="T25" fmla="*/ 1524 h 1655"/>
                <a:gd name="T26" fmla="*/ 409 w 980"/>
                <a:gd name="T27" fmla="*/ 1481 h 1655"/>
                <a:gd name="T28" fmla="*/ 361 w 980"/>
                <a:gd name="T29" fmla="*/ 1427 h 1655"/>
                <a:gd name="T30" fmla="*/ 308 w 980"/>
                <a:gd name="T31" fmla="*/ 1365 h 1655"/>
                <a:gd name="T32" fmla="*/ 254 w 980"/>
                <a:gd name="T33" fmla="*/ 1292 h 1655"/>
                <a:gd name="T34" fmla="*/ 196 w 980"/>
                <a:gd name="T35" fmla="*/ 1208 h 1655"/>
                <a:gd name="T36" fmla="*/ 138 w 980"/>
                <a:gd name="T37" fmla="*/ 1111 h 1655"/>
                <a:gd name="T38" fmla="*/ 93 w 980"/>
                <a:gd name="T39" fmla="*/ 1024 h 1655"/>
                <a:gd name="T40" fmla="*/ 58 w 980"/>
                <a:gd name="T41" fmla="*/ 938 h 1655"/>
                <a:gd name="T42" fmla="*/ 32 w 980"/>
                <a:gd name="T43" fmla="*/ 852 h 1655"/>
                <a:gd name="T44" fmla="*/ 15 w 980"/>
                <a:gd name="T45" fmla="*/ 768 h 1655"/>
                <a:gd name="T46" fmla="*/ 4 w 980"/>
                <a:gd name="T47" fmla="*/ 686 h 1655"/>
                <a:gd name="T48" fmla="*/ 0 w 980"/>
                <a:gd name="T49" fmla="*/ 606 h 1655"/>
                <a:gd name="T50" fmla="*/ 2 w 980"/>
                <a:gd name="T51" fmla="*/ 527 h 1655"/>
                <a:gd name="T52" fmla="*/ 7 w 980"/>
                <a:gd name="T53" fmla="*/ 454 h 1655"/>
                <a:gd name="T54" fmla="*/ 17 w 980"/>
                <a:gd name="T55" fmla="*/ 383 h 1655"/>
                <a:gd name="T56" fmla="*/ 32 w 980"/>
                <a:gd name="T57" fmla="*/ 318 h 1655"/>
                <a:gd name="T58" fmla="*/ 47 w 980"/>
                <a:gd name="T59" fmla="*/ 256 h 1655"/>
                <a:gd name="T60" fmla="*/ 63 w 980"/>
                <a:gd name="T61" fmla="*/ 200 h 1655"/>
                <a:gd name="T62" fmla="*/ 80 w 980"/>
                <a:gd name="T63" fmla="*/ 149 h 1655"/>
                <a:gd name="T64" fmla="*/ 97 w 980"/>
                <a:gd name="T65" fmla="*/ 106 h 1655"/>
                <a:gd name="T66" fmla="*/ 114 w 980"/>
                <a:gd name="T67" fmla="*/ 69 h 1655"/>
                <a:gd name="T68" fmla="*/ 127 w 980"/>
                <a:gd name="T69" fmla="*/ 39 h 1655"/>
                <a:gd name="T70" fmla="*/ 138 w 980"/>
                <a:gd name="T71" fmla="*/ 18 h 1655"/>
                <a:gd name="T72" fmla="*/ 146 w 980"/>
                <a:gd name="T73" fmla="*/ 5 h 1655"/>
                <a:gd name="T74" fmla="*/ 149 w 980"/>
                <a:gd name="T75" fmla="*/ 0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0" h="1655">
                  <a:moveTo>
                    <a:pt x="149" y="0"/>
                  </a:moveTo>
                  <a:lnTo>
                    <a:pt x="980" y="1498"/>
                  </a:lnTo>
                  <a:lnTo>
                    <a:pt x="697" y="1655"/>
                  </a:lnTo>
                  <a:lnTo>
                    <a:pt x="694" y="1655"/>
                  </a:lnTo>
                  <a:lnTo>
                    <a:pt x="686" y="1655"/>
                  </a:lnTo>
                  <a:lnTo>
                    <a:pt x="673" y="1653"/>
                  </a:lnTo>
                  <a:lnTo>
                    <a:pt x="654" y="1647"/>
                  </a:lnTo>
                  <a:lnTo>
                    <a:pt x="632" y="1640"/>
                  </a:lnTo>
                  <a:lnTo>
                    <a:pt x="604" y="1629"/>
                  </a:lnTo>
                  <a:lnTo>
                    <a:pt x="572" y="1612"/>
                  </a:lnTo>
                  <a:lnTo>
                    <a:pt x="537" y="1589"/>
                  </a:lnTo>
                  <a:lnTo>
                    <a:pt x="497" y="1559"/>
                  </a:lnTo>
                  <a:lnTo>
                    <a:pt x="454" y="1524"/>
                  </a:lnTo>
                  <a:lnTo>
                    <a:pt x="409" y="1481"/>
                  </a:lnTo>
                  <a:lnTo>
                    <a:pt x="361" y="1427"/>
                  </a:lnTo>
                  <a:lnTo>
                    <a:pt x="308" y="1365"/>
                  </a:lnTo>
                  <a:lnTo>
                    <a:pt x="254" y="1292"/>
                  </a:lnTo>
                  <a:lnTo>
                    <a:pt x="196" y="1208"/>
                  </a:lnTo>
                  <a:lnTo>
                    <a:pt x="138" y="1111"/>
                  </a:lnTo>
                  <a:lnTo>
                    <a:pt x="93" y="1024"/>
                  </a:lnTo>
                  <a:lnTo>
                    <a:pt x="58" y="938"/>
                  </a:lnTo>
                  <a:lnTo>
                    <a:pt x="32" y="852"/>
                  </a:lnTo>
                  <a:lnTo>
                    <a:pt x="15" y="768"/>
                  </a:lnTo>
                  <a:lnTo>
                    <a:pt x="4" y="686"/>
                  </a:lnTo>
                  <a:lnTo>
                    <a:pt x="0" y="606"/>
                  </a:lnTo>
                  <a:lnTo>
                    <a:pt x="2" y="527"/>
                  </a:lnTo>
                  <a:lnTo>
                    <a:pt x="7" y="454"/>
                  </a:lnTo>
                  <a:lnTo>
                    <a:pt x="17" y="383"/>
                  </a:lnTo>
                  <a:lnTo>
                    <a:pt x="32" y="318"/>
                  </a:lnTo>
                  <a:lnTo>
                    <a:pt x="47" y="256"/>
                  </a:lnTo>
                  <a:lnTo>
                    <a:pt x="63" y="200"/>
                  </a:lnTo>
                  <a:lnTo>
                    <a:pt x="80" y="149"/>
                  </a:lnTo>
                  <a:lnTo>
                    <a:pt x="97" y="106"/>
                  </a:lnTo>
                  <a:lnTo>
                    <a:pt x="114" y="69"/>
                  </a:lnTo>
                  <a:lnTo>
                    <a:pt x="127" y="39"/>
                  </a:lnTo>
                  <a:lnTo>
                    <a:pt x="138" y="18"/>
                  </a:lnTo>
                  <a:lnTo>
                    <a:pt x="146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04"/>
            <p:cNvSpPr>
              <a:spLocks/>
            </p:cNvSpPr>
            <p:nvPr/>
          </p:nvSpPr>
          <p:spPr bwMode="auto">
            <a:xfrm>
              <a:off x="3509963" y="1196975"/>
              <a:ext cx="1808163" cy="2378075"/>
            </a:xfrm>
            <a:custGeom>
              <a:avLst/>
              <a:gdLst>
                <a:gd name="T0" fmla="*/ 0 w 1139"/>
                <a:gd name="T1" fmla="*/ 0 h 1498"/>
                <a:gd name="T2" fmla="*/ 4 w 1139"/>
                <a:gd name="T3" fmla="*/ 0 h 1498"/>
                <a:gd name="T4" fmla="*/ 19 w 1139"/>
                <a:gd name="T5" fmla="*/ 2 h 1498"/>
                <a:gd name="T6" fmla="*/ 43 w 1139"/>
                <a:gd name="T7" fmla="*/ 3 h 1498"/>
                <a:gd name="T8" fmla="*/ 77 w 1139"/>
                <a:gd name="T9" fmla="*/ 7 h 1498"/>
                <a:gd name="T10" fmla="*/ 116 w 1139"/>
                <a:gd name="T11" fmla="*/ 13 h 1498"/>
                <a:gd name="T12" fmla="*/ 161 w 1139"/>
                <a:gd name="T13" fmla="*/ 22 h 1498"/>
                <a:gd name="T14" fmla="*/ 214 w 1139"/>
                <a:gd name="T15" fmla="*/ 33 h 1498"/>
                <a:gd name="T16" fmla="*/ 270 w 1139"/>
                <a:gd name="T17" fmla="*/ 48 h 1498"/>
                <a:gd name="T18" fmla="*/ 330 w 1139"/>
                <a:gd name="T19" fmla="*/ 67 h 1498"/>
                <a:gd name="T20" fmla="*/ 393 w 1139"/>
                <a:gd name="T21" fmla="*/ 89 h 1498"/>
                <a:gd name="T22" fmla="*/ 457 w 1139"/>
                <a:gd name="T23" fmla="*/ 117 h 1498"/>
                <a:gd name="T24" fmla="*/ 524 w 1139"/>
                <a:gd name="T25" fmla="*/ 151 h 1498"/>
                <a:gd name="T26" fmla="*/ 589 w 1139"/>
                <a:gd name="T27" fmla="*/ 190 h 1498"/>
                <a:gd name="T28" fmla="*/ 655 w 1139"/>
                <a:gd name="T29" fmla="*/ 237 h 1498"/>
                <a:gd name="T30" fmla="*/ 720 w 1139"/>
                <a:gd name="T31" fmla="*/ 290 h 1498"/>
                <a:gd name="T32" fmla="*/ 782 w 1139"/>
                <a:gd name="T33" fmla="*/ 349 h 1498"/>
                <a:gd name="T34" fmla="*/ 840 w 1139"/>
                <a:gd name="T35" fmla="*/ 417 h 1498"/>
                <a:gd name="T36" fmla="*/ 894 w 1139"/>
                <a:gd name="T37" fmla="*/ 492 h 1498"/>
                <a:gd name="T38" fmla="*/ 945 w 1139"/>
                <a:gd name="T39" fmla="*/ 576 h 1498"/>
                <a:gd name="T40" fmla="*/ 990 w 1139"/>
                <a:gd name="T41" fmla="*/ 665 h 1498"/>
                <a:gd name="T42" fmla="*/ 1029 w 1139"/>
                <a:gd name="T43" fmla="*/ 750 h 1498"/>
                <a:gd name="T44" fmla="*/ 1061 w 1139"/>
                <a:gd name="T45" fmla="*/ 828 h 1498"/>
                <a:gd name="T46" fmla="*/ 1085 w 1139"/>
                <a:gd name="T47" fmla="*/ 899 h 1498"/>
                <a:gd name="T48" fmla="*/ 1105 w 1139"/>
                <a:gd name="T49" fmla="*/ 965 h 1498"/>
                <a:gd name="T50" fmla="*/ 1120 w 1139"/>
                <a:gd name="T51" fmla="*/ 1023 h 1498"/>
                <a:gd name="T52" fmla="*/ 1130 w 1139"/>
                <a:gd name="T53" fmla="*/ 1077 h 1498"/>
                <a:gd name="T54" fmla="*/ 1135 w 1139"/>
                <a:gd name="T55" fmla="*/ 1125 h 1498"/>
                <a:gd name="T56" fmla="*/ 1139 w 1139"/>
                <a:gd name="T57" fmla="*/ 1168 h 1498"/>
                <a:gd name="T58" fmla="*/ 1139 w 1139"/>
                <a:gd name="T59" fmla="*/ 1206 h 1498"/>
                <a:gd name="T60" fmla="*/ 1137 w 1139"/>
                <a:gd name="T61" fmla="*/ 1240 h 1498"/>
                <a:gd name="T62" fmla="*/ 1134 w 1139"/>
                <a:gd name="T63" fmla="*/ 1268 h 1498"/>
                <a:gd name="T64" fmla="*/ 1130 w 1139"/>
                <a:gd name="T65" fmla="*/ 1290 h 1498"/>
                <a:gd name="T66" fmla="*/ 1124 w 1139"/>
                <a:gd name="T67" fmla="*/ 1309 h 1498"/>
                <a:gd name="T68" fmla="*/ 1120 w 1139"/>
                <a:gd name="T69" fmla="*/ 1322 h 1498"/>
                <a:gd name="T70" fmla="*/ 1115 w 1139"/>
                <a:gd name="T71" fmla="*/ 1333 h 1498"/>
                <a:gd name="T72" fmla="*/ 1113 w 1139"/>
                <a:gd name="T73" fmla="*/ 1339 h 1498"/>
                <a:gd name="T74" fmla="*/ 1111 w 1139"/>
                <a:gd name="T75" fmla="*/ 1341 h 1498"/>
                <a:gd name="T76" fmla="*/ 831 w 1139"/>
                <a:gd name="T77" fmla="*/ 1498 h 1498"/>
                <a:gd name="T78" fmla="*/ 0 w 1139"/>
                <a:gd name="T79" fmla="*/ 0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39" h="1498">
                  <a:moveTo>
                    <a:pt x="0" y="0"/>
                  </a:moveTo>
                  <a:lnTo>
                    <a:pt x="4" y="0"/>
                  </a:lnTo>
                  <a:lnTo>
                    <a:pt x="19" y="2"/>
                  </a:lnTo>
                  <a:lnTo>
                    <a:pt x="43" y="3"/>
                  </a:lnTo>
                  <a:lnTo>
                    <a:pt x="77" y="7"/>
                  </a:lnTo>
                  <a:lnTo>
                    <a:pt x="116" y="13"/>
                  </a:lnTo>
                  <a:lnTo>
                    <a:pt x="161" y="22"/>
                  </a:lnTo>
                  <a:lnTo>
                    <a:pt x="214" y="33"/>
                  </a:lnTo>
                  <a:lnTo>
                    <a:pt x="270" y="48"/>
                  </a:lnTo>
                  <a:lnTo>
                    <a:pt x="330" y="67"/>
                  </a:lnTo>
                  <a:lnTo>
                    <a:pt x="393" y="89"/>
                  </a:lnTo>
                  <a:lnTo>
                    <a:pt x="457" y="117"/>
                  </a:lnTo>
                  <a:lnTo>
                    <a:pt x="524" y="151"/>
                  </a:lnTo>
                  <a:lnTo>
                    <a:pt x="589" y="190"/>
                  </a:lnTo>
                  <a:lnTo>
                    <a:pt x="655" y="237"/>
                  </a:lnTo>
                  <a:lnTo>
                    <a:pt x="720" y="290"/>
                  </a:lnTo>
                  <a:lnTo>
                    <a:pt x="782" y="349"/>
                  </a:lnTo>
                  <a:lnTo>
                    <a:pt x="840" y="417"/>
                  </a:lnTo>
                  <a:lnTo>
                    <a:pt x="894" y="492"/>
                  </a:lnTo>
                  <a:lnTo>
                    <a:pt x="945" y="576"/>
                  </a:lnTo>
                  <a:lnTo>
                    <a:pt x="990" y="665"/>
                  </a:lnTo>
                  <a:lnTo>
                    <a:pt x="1029" y="750"/>
                  </a:lnTo>
                  <a:lnTo>
                    <a:pt x="1061" y="828"/>
                  </a:lnTo>
                  <a:lnTo>
                    <a:pt x="1085" y="899"/>
                  </a:lnTo>
                  <a:lnTo>
                    <a:pt x="1105" y="965"/>
                  </a:lnTo>
                  <a:lnTo>
                    <a:pt x="1120" y="1023"/>
                  </a:lnTo>
                  <a:lnTo>
                    <a:pt x="1130" y="1077"/>
                  </a:lnTo>
                  <a:lnTo>
                    <a:pt x="1135" y="1125"/>
                  </a:lnTo>
                  <a:lnTo>
                    <a:pt x="1139" y="1168"/>
                  </a:lnTo>
                  <a:lnTo>
                    <a:pt x="1139" y="1206"/>
                  </a:lnTo>
                  <a:lnTo>
                    <a:pt x="1137" y="1240"/>
                  </a:lnTo>
                  <a:lnTo>
                    <a:pt x="1134" y="1268"/>
                  </a:lnTo>
                  <a:lnTo>
                    <a:pt x="1130" y="1290"/>
                  </a:lnTo>
                  <a:lnTo>
                    <a:pt x="1124" y="1309"/>
                  </a:lnTo>
                  <a:lnTo>
                    <a:pt x="1120" y="1322"/>
                  </a:lnTo>
                  <a:lnTo>
                    <a:pt x="1115" y="1333"/>
                  </a:lnTo>
                  <a:lnTo>
                    <a:pt x="1113" y="1339"/>
                  </a:lnTo>
                  <a:lnTo>
                    <a:pt x="1111" y="1341"/>
                  </a:lnTo>
                  <a:lnTo>
                    <a:pt x="831" y="1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05"/>
            <p:cNvSpPr>
              <a:spLocks/>
            </p:cNvSpPr>
            <p:nvPr/>
          </p:nvSpPr>
          <p:spPr bwMode="auto">
            <a:xfrm>
              <a:off x="3273426" y="1196975"/>
              <a:ext cx="1163638" cy="942975"/>
            </a:xfrm>
            <a:custGeom>
              <a:avLst/>
              <a:gdLst>
                <a:gd name="T0" fmla="*/ 149 w 733"/>
                <a:gd name="T1" fmla="*/ 0 h 594"/>
                <a:gd name="T2" fmla="*/ 155 w 733"/>
                <a:gd name="T3" fmla="*/ 0 h 594"/>
                <a:gd name="T4" fmla="*/ 172 w 733"/>
                <a:gd name="T5" fmla="*/ 2 h 594"/>
                <a:gd name="T6" fmla="*/ 200 w 733"/>
                <a:gd name="T7" fmla="*/ 3 h 594"/>
                <a:gd name="T8" fmla="*/ 237 w 733"/>
                <a:gd name="T9" fmla="*/ 9 h 594"/>
                <a:gd name="T10" fmla="*/ 284 w 733"/>
                <a:gd name="T11" fmla="*/ 16 h 594"/>
                <a:gd name="T12" fmla="*/ 336 w 733"/>
                <a:gd name="T13" fmla="*/ 26 h 594"/>
                <a:gd name="T14" fmla="*/ 394 w 733"/>
                <a:gd name="T15" fmla="*/ 41 h 594"/>
                <a:gd name="T16" fmla="*/ 458 w 733"/>
                <a:gd name="T17" fmla="*/ 60 h 594"/>
                <a:gd name="T18" fmla="*/ 527 w 733"/>
                <a:gd name="T19" fmla="*/ 84 h 594"/>
                <a:gd name="T20" fmla="*/ 596 w 733"/>
                <a:gd name="T21" fmla="*/ 114 h 594"/>
                <a:gd name="T22" fmla="*/ 667 w 733"/>
                <a:gd name="T23" fmla="*/ 149 h 594"/>
                <a:gd name="T24" fmla="*/ 733 w 733"/>
                <a:gd name="T25" fmla="*/ 187 h 594"/>
                <a:gd name="T26" fmla="*/ 660 w 733"/>
                <a:gd name="T27" fmla="*/ 263 h 594"/>
                <a:gd name="T28" fmla="*/ 587 w 733"/>
                <a:gd name="T29" fmla="*/ 329 h 594"/>
                <a:gd name="T30" fmla="*/ 514 w 733"/>
                <a:gd name="T31" fmla="*/ 385 h 594"/>
                <a:gd name="T32" fmla="*/ 441 w 733"/>
                <a:gd name="T33" fmla="*/ 434 h 594"/>
                <a:gd name="T34" fmla="*/ 368 w 733"/>
                <a:gd name="T35" fmla="*/ 475 h 594"/>
                <a:gd name="T36" fmla="*/ 299 w 733"/>
                <a:gd name="T37" fmla="*/ 508 h 594"/>
                <a:gd name="T38" fmla="*/ 230 w 733"/>
                <a:gd name="T39" fmla="*/ 535 h 594"/>
                <a:gd name="T40" fmla="*/ 166 w 733"/>
                <a:gd name="T41" fmla="*/ 557 h 594"/>
                <a:gd name="T42" fmla="*/ 105 w 733"/>
                <a:gd name="T43" fmla="*/ 574 h 594"/>
                <a:gd name="T44" fmla="*/ 50 w 733"/>
                <a:gd name="T45" fmla="*/ 585 h 594"/>
                <a:gd name="T46" fmla="*/ 0 w 733"/>
                <a:gd name="T47" fmla="*/ 594 h 594"/>
                <a:gd name="T48" fmla="*/ 2 w 733"/>
                <a:gd name="T49" fmla="*/ 521 h 594"/>
                <a:gd name="T50" fmla="*/ 7 w 733"/>
                <a:gd name="T51" fmla="*/ 448 h 594"/>
                <a:gd name="T52" fmla="*/ 19 w 733"/>
                <a:gd name="T53" fmla="*/ 379 h 594"/>
                <a:gd name="T54" fmla="*/ 32 w 733"/>
                <a:gd name="T55" fmla="*/ 314 h 594"/>
                <a:gd name="T56" fmla="*/ 47 w 733"/>
                <a:gd name="T57" fmla="*/ 254 h 594"/>
                <a:gd name="T58" fmla="*/ 63 w 733"/>
                <a:gd name="T59" fmla="*/ 198 h 594"/>
                <a:gd name="T60" fmla="*/ 82 w 733"/>
                <a:gd name="T61" fmla="*/ 149 h 594"/>
                <a:gd name="T62" fmla="*/ 99 w 733"/>
                <a:gd name="T63" fmla="*/ 104 h 594"/>
                <a:gd name="T64" fmla="*/ 114 w 733"/>
                <a:gd name="T65" fmla="*/ 69 h 594"/>
                <a:gd name="T66" fmla="*/ 129 w 733"/>
                <a:gd name="T67" fmla="*/ 39 h 594"/>
                <a:gd name="T68" fmla="*/ 138 w 733"/>
                <a:gd name="T69" fmla="*/ 18 h 594"/>
                <a:gd name="T70" fmla="*/ 146 w 733"/>
                <a:gd name="T71" fmla="*/ 5 h 594"/>
                <a:gd name="T72" fmla="*/ 149 w 733"/>
                <a:gd name="T7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3" h="594">
                  <a:moveTo>
                    <a:pt x="149" y="0"/>
                  </a:moveTo>
                  <a:lnTo>
                    <a:pt x="155" y="0"/>
                  </a:lnTo>
                  <a:lnTo>
                    <a:pt x="172" y="2"/>
                  </a:lnTo>
                  <a:lnTo>
                    <a:pt x="200" y="3"/>
                  </a:lnTo>
                  <a:lnTo>
                    <a:pt x="237" y="9"/>
                  </a:lnTo>
                  <a:lnTo>
                    <a:pt x="284" y="16"/>
                  </a:lnTo>
                  <a:lnTo>
                    <a:pt x="336" y="26"/>
                  </a:lnTo>
                  <a:lnTo>
                    <a:pt x="394" y="41"/>
                  </a:lnTo>
                  <a:lnTo>
                    <a:pt x="458" y="60"/>
                  </a:lnTo>
                  <a:lnTo>
                    <a:pt x="527" y="84"/>
                  </a:lnTo>
                  <a:lnTo>
                    <a:pt x="596" y="114"/>
                  </a:lnTo>
                  <a:lnTo>
                    <a:pt x="667" y="149"/>
                  </a:lnTo>
                  <a:lnTo>
                    <a:pt x="733" y="187"/>
                  </a:lnTo>
                  <a:lnTo>
                    <a:pt x="660" y="263"/>
                  </a:lnTo>
                  <a:lnTo>
                    <a:pt x="587" y="329"/>
                  </a:lnTo>
                  <a:lnTo>
                    <a:pt x="514" y="385"/>
                  </a:lnTo>
                  <a:lnTo>
                    <a:pt x="441" y="434"/>
                  </a:lnTo>
                  <a:lnTo>
                    <a:pt x="368" y="475"/>
                  </a:lnTo>
                  <a:lnTo>
                    <a:pt x="299" y="508"/>
                  </a:lnTo>
                  <a:lnTo>
                    <a:pt x="230" y="535"/>
                  </a:lnTo>
                  <a:lnTo>
                    <a:pt x="166" y="557"/>
                  </a:lnTo>
                  <a:lnTo>
                    <a:pt x="105" y="574"/>
                  </a:lnTo>
                  <a:lnTo>
                    <a:pt x="50" y="585"/>
                  </a:lnTo>
                  <a:lnTo>
                    <a:pt x="0" y="594"/>
                  </a:lnTo>
                  <a:lnTo>
                    <a:pt x="2" y="521"/>
                  </a:lnTo>
                  <a:lnTo>
                    <a:pt x="7" y="448"/>
                  </a:lnTo>
                  <a:lnTo>
                    <a:pt x="19" y="379"/>
                  </a:lnTo>
                  <a:lnTo>
                    <a:pt x="32" y="314"/>
                  </a:lnTo>
                  <a:lnTo>
                    <a:pt x="47" y="254"/>
                  </a:lnTo>
                  <a:lnTo>
                    <a:pt x="63" y="198"/>
                  </a:lnTo>
                  <a:lnTo>
                    <a:pt x="82" y="149"/>
                  </a:lnTo>
                  <a:lnTo>
                    <a:pt x="99" y="104"/>
                  </a:lnTo>
                  <a:lnTo>
                    <a:pt x="114" y="69"/>
                  </a:lnTo>
                  <a:lnTo>
                    <a:pt x="129" y="39"/>
                  </a:lnTo>
                  <a:lnTo>
                    <a:pt x="138" y="18"/>
                  </a:lnTo>
                  <a:lnTo>
                    <a:pt x="146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06"/>
            <p:cNvSpPr>
              <a:spLocks/>
            </p:cNvSpPr>
            <p:nvPr/>
          </p:nvSpPr>
          <p:spPr bwMode="auto">
            <a:xfrm>
              <a:off x="3762376" y="3370263"/>
              <a:ext cx="793750" cy="1211263"/>
            </a:xfrm>
            <a:custGeom>
              <a:avLst/>
              <a:gdLst>
                <a:gd name="T0" fmla="*/ 64 w 500"/>
                <a:gd name="T1" fmla="*/ 0 h 763"/>
                <a:gd name="T2" fmla="*/ 430 w 500"/>
                <a:gd name="T3" fmla="*/ 260 h 763"/>
                <a:gd name="T4" fmla="*/ 402 w 500"/>
                <a:gd name="T5" fmla="*/ 288 h 763"/>
                <a:gd name="T6" fmla="*/ 382 w 500"/>
                <a:gd name="T7" fmla="*/ 321 h 763"/>
                <a:gd name="T8" fmla="*/ 371 w 500"/>
                <a:gd name="T9" fmla="*/ 359 h 763"/>
                <a:gd name="T10" fmla="*/ 367 w 500"/>
                <a:gd name="T11" fmla="*/ 396 h 763"/>
                <a:gd name="T12" fmla="*/ 369 w 500"/>
                <a:gd name="T13" fmla="*/ 435 h 763"/>
                <a:gd name="T14" fmla="*/ 374 w 500"/>
                <a:gd name="T15" fmla="*/ 476 h 763"/>
                <a:gd name="T16" fmla="*/ 386 w 500"/>
                <a:gd name="T17" fmla="*/ 516 h 763"/>
                <a:gd name="T18" fmla="*/ 399 w 500"/>
                <a:gd name="T19" fmla="*/ 555 h 763"/>
                <a:gd name="T20" fmla="*/ 415 w 500"/>
                <a:gd name="T21" fmla="*/ 592 h 763"/>
                <a:gd name="T22" fmla="*/ 432 w 500"/>
                <a:gd name="T23" fmla="*/ 628 h 763"/>
                <a:gd name="T24" fmla="*/ 449 w 500"/>
                <a:gd name="T25" fmla="*/ 660 h 763"/>
                <a:gd name="T26" fmla="*/ 464 w 500"/>
                <a:gd name="T27" fmla="*/ 688 h 763"/>
                <a:gd name="T28" fmla="*/ 479 w 500"/>
                <a:gd name="T29" fmla="*/ 710 h 763"/>
                <a:gd name="T30" fmla="*/ 490 w 500"/>
                <a:gd name="T31" fmla="*/ 727 h 763"/>
                <a:gd name="T32" fmla="*/ 498 w 500"/>
                <a:gd name="T33" fmla="*/ 738 h 763"/>
                <a:gd name="T34" fmla="*/ 500 w 500"/>
                <a:gd name="T35" fmla="*/ 742 h 763"/>
                <a:gd name="T36" fmla="*/ 500 w 500"/>
                <a:gd name="T37" fmla="*/ 750 h 763"/>
                <a:gd name="T38" fmla="*/ 500 w 500"/>
                <a:gd name="T39" fmla="*/ 755 h 763"/>
                <a:gd name="T40" fmla="*/ 498 w 500"/>
                <a:gd name="T41" fmla="*/ 759 h 763"/>
                <a:gd name="T42" fmla="*/ 494 w 500"/>
                <a:gd name="T43" fmla="*/ 761 h 763"/>
                <a:gd name="T44" fmla="*/ 492 w 500"/>
                <a:gd name="T45" fmla="*/ 763 h 763"/>
                <a:gd name="T46" fmla="*/ 488 w 500"/>
                <a:gd name="T47" fmla="*/ 763 h 763"/>
                <a:gd name="T48" fmla="*/ 488 w 500"/>
                <a:gd name="T49" fmla="*/ 763 h 763"/>
                <a:gd name="T50" fmla="*/ 487 w 500"/>
                <a:gd name="T51" fmla="*/ 763 h 763"/>
                <a:gd name="T52" fmla="*/ 483 w 500"/>
                <a:gd name="T53" fmla="*/ 761 h 763"/>
                <a:gd name="T54" fmla="*/ 472 w 500"/>
                <a:gd name="T55" fmla="*/ 751 h 763"/>
                <a:gd name="T56" fmla="*/ 453 w 500"/>
                <a:gd name="T57" fmla="*/ 738 h 763"/>
                <a:gd name="T58" fmla="*/ 430 w 500"/>
                <a:gd name="T59" fmla="*/ 721 h 763"/>
                <a:gd name="T60" fmla="*/ 402 w 500"/>
                <a:gd name="T61" fmla="*/ 701 h 763"/>
                <a:gd name="T62" fmla="*/ 371 w 500"/>
                <a:gd name="T63" fmla="*/ 677 h 763"/>
                <a:gd name="T64" fmla="*/ 337 w 500"/>
                <a:gd name="T65" fmla="*/ 652 h 763"/>
                <a:gd name="T66" fmla="*/ 300 w 500"/>
                <a:gd name="T67" fmla="*/ 626 h 763"/>
                <a:gd name="T68" fmla="*/ 264 w 500"/>
                <a:gd name="T69" fmla="*/ 598 h 763"/>
                <a:gd name="T70" fmla="*/ 227 w 500"/>
                <a:gd name="T71" fmla="*/ 570 h 763"/>
                <a:gd name="T72" fmla="*/ 191 w 500"/>
                <a:gd name="T73" fmla="*/ 544 h 763"/>
                <a:gd name="T74" fmla="*/ 156 w 500"/>
                <a:gd name="T75" fmla="*/ 519 h 763"/>
                <a:gd name="T76" fmla="*/ 126 w 500"/>
                <a:gd name="T77" fmla="*/ 495 h 763"/>
                <a:gd name="T78" fmla="*/ 98 w 500"/>
                <a:gd name="T79" fmla="*/ 476 h 763"/>
                <a:gd name="T80" fmla="*/ 75 w 500"/>
                <a:gd name="T81" fmla="*/ 460 h 763"/>
                <a:gd name="T82" fmla="*/ 58 w 500"/>
                <a:gd name="T83" fmla="*/ 447 h 763"/>
                <a:gd name="T84" fmla="*/ 32 w 500"/>
                <a:gd name="T85" fmla="*/ 424 h 763"/>
                <a:gd name="T86" fmla="*/ 15 w 500"/>
                <a:gd name="T87" fmla="*/ 402 h 763"/>
                <a:gd name="T88" fmla="*/ 4 w 500"/>
                <a:gd name="T89" fmla="*/ 383 h 763"/>
                <a:gd name="T90" fmla="*/ 0 w 500"/>
                <a:gd name="T91" fmla="*/ 368 h 763"/>
                <a:gd name="T92" fmla="*/ 0 w 500"/>
                <a:gd name="T93" fmla="*/ 357 h 763"/>
                <a:gd name="T94" fmla="*/ 2 w 500"/>
                <a:gd name="T95" fmla="*/ 349 h 763"/>
                <a:gd name="T96" fmla="*/ 2 w 500"/>
                <a:gd name="T97" fmla="*/ 346 h 763"/>
                <a:gd name="T98" fmla="*/ 64 w 500"/>
                <a:gd name="T99" fmla="*/ 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0" h="763">
                  <a:moveTo>
                    <a:pt x="64" y="0"/>
                  </a:moveTo>
                  <a:lnTo>
                    <a:pt x="430" y="260"/>
                  </a:lnTo>
                  <a:lnTo>
                    <a:pt x="402" y="288"/>
                  </a:lnTo>
                  <a:lnTo>
                    <a:pt x="382" y="321"/>
                  </a:lnTo>
                  <a:lnTo>
                    <a:pt x="371" y="359"/>
                  </a:lnTo>
                  <a:lnTo>
                    <a:pt x="367" y="396"/>
                  </a:lnTo>
                  <a:lnTo>
                    <a:pt x="369" y="435"/>
                  </a:lnTo>
                  <a:lnTo>
                    <a:pt x="374" y="476"/>
                  </a:lnTo>
                  <a:lnTo>
                    <a:pt x="386" y="516"/>
                  </a:lnTo>
                  <a:lnTo>
                    <a:pt x="399" y="555"/>
                  </a:lnTo>
                  <a:lnTo>
                    <a:pt x="415" y="592"/>
                  </a:lnTo>
                  <a:lnTo>
                    <a:pt x="432" y="628"/>
                  </a:lnTo>
                  <a:lnTo>
                    <a:pt x="449" y="660"/>
                  </a:lnTo>
                  <a:lnTo>
                    <a:pt x="464" y="688"/>
                  </a:lnTo>
                  <a:lnTo>
                    <a:pt x="479" y="710"/>
                  </a:lnTo>
                  <a:lnTo>
                    <a:pt x="490" y="727"/>
                  </a:lnTo>
                  <a:lnTo>
                    <a:pt x="498" y="738"/>
                  </a:lnTo>
                  <a:lnTo>
                    <a:pt x="500" y="742"/>
                  </a:lnTo>
                  <a:lnTo>
                    <a:pt x="500" y="750"/>
                  </a:lnTo>
                  <a:lnTo>
                    <a:pt x="500" y="755"/>
                  </a:lnTo>
                  <a:lnTo>
                    <a:pt x="498" y="759"/>
                  </a:lnTo>
                  <a:lnTo>
                    <a:pt x="494" y="761"/>
                  </a:lnTo>
                  <a:lnTo>
                    <a:pt x="492" y="763"/>
                  </a:lnTo>
                  <a:lnTo>
                    <a:pt x="488" y="763"/>
                  </a:lnTo>
                  <a:lnTo>
                    <a:pt x="488" y="763"/>
                  </a:lnTo>
                  <a:lnTo>
                    <a:pt x="487" y="763"/>
                  </a:lnTo>
                  <a:lnTo>
                    <a:pt x="483" y="761"/>
                  </a:lnTo>
                  <a:lnTo>
                    <a:pt x="472" y="751"/>
                  </a:lnTo>
                  <a:lnTo>
                    <a:pt x="453" y="738"/>
                  </a:lnTo>
                  <a:lnTo>
                    <a:pt x="430" y="721"/>
                  </a:lnTo>
                  <a:lnTo>
                    <a:pt x="402" y="701"/>
                  </a:lnTo>
                  <a:lnTo>
                    <a:pt x="371" y="677"/>
                  </a:lnTo>
                  <a:lnTo>
                    <a:pt x="337" y="652"/>
                  </a:lnTo>
                  <a:lnTo>
                    <a:pt x="300" y="626"/>
                  </a:lnTo>
                  <a:lnTo>
                    <a:pt x="264" y="598"/>
                  </a:lnTo>
                  <a:lnTo>
                    <a:pt x="227" y="570"/>
                  </a:lnTo>
                  <a:lnTo>
                    <a:pt x="191" y="544"/>
                  </a:lnTo>
                  <a:lnTo>
                    <a:pt x="156" y="519"/>
                  </a:lnTo>
                  <a:lnTo>
                    <a:pt x="126" y="495"/>
                  </a:lnTo>
                  <a:lnTo>
                    <a:pt x="98" y="476"/>
                  </a:lnTo>
                  <a:lnTo>
                    <a:pt x="75" y="460"/>
                  </a:lnTo>
                  <a:lnTo>
                    <a:pt x="58" y="447"/>
                  </a:lnTo>
                  <a:lnTo>
                    <a:pt x="32" y="424"/>
                  </a:lnTo>
                  <a:lnTo>
                    <a:pt x="15" y="402"/>
                  </a:lnTo>
                  <a:lnTo>
                    <a:pt x="4" y="383"/>
                  </a:lnTo>
                  <a:lnTo>
                    <a:pt x="0" y="368"/>
                  </a:lnTo>
                  <a:lnTo>
                    <a:pt x="0" y="357"/>
                  </a:lnTo>
                  <a:lnTo>
                    <a:pt x="2" y="349"/>
                  </a:lnTo>
                  <a:lnTo>
                    <a:pt x="2" y="34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07"/>
            <p:cNvSpPr>
              <a:spLocks/>
            </p:cNvSpPr>
            <p:nvPr/>
          </p:nvSpPr>
          <p:spPr bwMode="auto">
            <a:xfrm>
              <a:off x="5170488" y="2640013"/>
              <a:ext cx="669925" cy="1222375"/>
            </a:xfrm>
            <a:custGeom>
              <a:avLst/>
              <a:gdLst>
                <a:gd name="T0" fmla="*/ 0 w 422"/>
                <a:gd name="T1" fmla="*/ 0 h 770"/>
                <a:gd name="T2" fmla="*/ 325 w 422"/>
                <a:gd name="T3" fmla="*/ 130 h 770"/>
                <a:gd name="T4" fmla="*/ 327 w 422"/>
                <a:gd name="T5" fmla="*/ 130 h 770"/>
                <a:gd name="T6" fmla="*/ 332 w 422"/>
                <a:gd name="T7" fmla="*/ 132 h 770"/>
                <a:gd name="T8" fmla="*/ 340 w 422"/>
                <a:gd name="T9" fmla="*/ 138 h 770"/>
                <a:gd name="T10" fmla="*/ 349 w 422"/>
                <a:gd name="T11" fmla="*/ 145 h 770"/>
                <a:gd name="T12" fmla="*/ 359 w 422"/>
                <a:gd name="T13" fmla="*/ 159 h 770"/>
                <a:gd name="T14" fmla="*/ 368 w 422"/>
                <a:gd name="T15" fmla="*/ 175 h 770"/>
                <a:gd name="T16" fmla="*/ 375 w 422"/>
                <a:gd name="T17" fmla="*/ 200 h 770"/>
                <a:gd name="T18" fmla="*/ 379 w 422"/>
                <a:gd name="T19" fmla="*/ 230 h 770"/>
                <a:gd name="T20" fmla="*/ 381 w 422"/>
                <a:gd name="T21" fmla="*/ 254 h 770"/>
                <a:gd name="T22" fmla="*/ 385 w 422"/>
                <a:gd name="T23" fmla="*/ 289 h 770"/>
                <a:gd name="T24" fmla="*/ 389 w 422"/>
                <a:gd name="T25" fmla="*/ 329 h 770"/>
                <a:gd name="T26" fmla="*/ 392 w 422"/>
                <a:gd name="T27" fmla="*/ 375 h 770"/>
                <a:gd name="T28" fmla="*/ 396 w 422"/>
                <a:gd name="T29" fmla="*/ 426 h 770"/>
                <a:gd name="T30" fmla="*/ 400 w 422"/>
                <a:gd name="T31" fmla="*/ 478 h 770"/>
                <a:gd name="T32" fmla="*/ 404 w 422"/>
                <a:gd name="T33" fmla="*/ 531 h 770"/>
                <a:gd name="T34" fmla="*/ 407 w 422"/>
                <a:gd name="T35" fmla="*/ 583 h 770"/>
                <a:gd name="T36" fmla="*/ 411 w 422"/>
                <a:gd name="T37" fmla="*/ 630 h 770"/>
                <a:gd name="T38" fmla="*/ 415 w 422"/>
                <a:gd name="T39" fmla="*/ 673 h 770"/>
                <a:gd name="T40" fmla="*/ 418 w 422"/>
                <a:gd name="T41" fmla="*/ 710 h 770"/>
                <a:gd name="T42" fmla="*/ 420 w 422"/>
                <a:gd name="T43" fmla="*/ 738 h 770"/>
                <a:gd name="T44" fmla="*/ 422 w 422"/>
                <a:gd name="T45" fmla="*/ 757 h 770"/>
                <a:gd name="T46" fmla="*/ 422 w 422"/>
                <a:gd name="T47" fmla="*/ 763 h 770"/>
                <a:gd name="T48" fmla="*/ 422 w 422"/>
                <a:gd name="T49" fmla="*/ 764 h 770"/>
                <a:gd name="T50" fmla="*/ 420 w 422"/>
                <a:gd name="T51" fmla="*/ 764 h 770"/>
                <a:gd name="T52" fmla="*/ 418 w 422"/>
                <a:gd name="T53" fmla="*/ 766 h 770"/>
                <a:gd name="T54" fmla="*/ 417 w 422"/>
                <a:gd name="T55" fmla="*/ 768 h 770"/>
                <a:gd name="T56" fmla="*/ 413 w 422"/>
                <a:gd name="T57" fmla="*/ 770 h 770"/>
                <a:gd name="T58" fmla="*/ 409 w 422"/>
                <a:gd name="T59" fmla="*/ 768 h 770"/>
                <a:gd name="T60" fmla="*/ 404 w 422"/>
                <a:gd name="T61" fmla="*/ 768 h 770"/>
                <a:gd name="T62" fmla="*/ 398 w 422"/>
                <a:gd name="T63" fmla="*/ 764 h 770"/>
                <a:gd name="T64" fmla="*/ 396 w 422"/>
                <a:gd name="T65" fmla="*/ 759 h 770"/>
                <a:gd name="T66" fmla="*/ 390 w 422"/>
                <a:gd name="T67" fmla="*/ 746 h 770"/>
                <a:gd name="T68" fmla="*/ 379 w 422"/>
                <a:gd name="T69" fmla="*/ 723 h 770"/>
                <a:gd name="T70" fmla="*/ 366 w 422"/>
                <a:gd name="T71" fmla="*/ 697 h 770"/>
                <a:gd name="T72" fmla="*/ 349 w 422"/>
                <a:gd name="T73" fmla="*/ 665 h 770"/>
                <a:gd name="T74" fmla="*/ 329 w 422"/>
                <a:gd name="T75" fmla="*/ 632 h 770"/>
                <a:gd name="T76" fmla="*/ 304 w 422"/>
                <a:gd name="T77" fmla="*/ 596 h 770"/>
                <a:gd name="T78" fmla="*/ 278 w 422"/>
                <a:gd name="T79" fmla="*/ 562 h 770"/>
                <a:gd name="T80" fmla="*/ 250 w 422"/>
                <a:gd name="T81" fmla="*/ 529 h 770"/>
                <a:gd name="T82" fmla="*/ 218 w 422"/>
                <a:gd name="T83" fmla="*/ 499 h 770"/>
                <a:gd name="T84" fmla="*/ 183 w 422"/>
                <a:gd name="T85" fmla="*/ 473 h 770"/>
                <a:gd name="T86" fmla="*/ 147 w 422"/>
                <a:gd name="T87" fmla="*/ 454 h 770"/>
                <a:gd name="T88" fmla="*/ 108 w 422"/>
                <a:gd name="T89" fmla="*/ 443 h 770"/>
                <a:gd name="T90" fmla="*/ 67 w 422"/>
                <a:gd name="T91" fmla="*/ 441 h 770"/>
                <a:gd name="T92" fmla="*/ 26 w 422"/>
                <a:gd name="T93" fmla="*/ 448 h 770"/>
                <a:gd name="T94" fmla="*/ 0 w 422"/>
                <a:gd name="T95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2" h="770">
                  <a:moveTo>
                    <a:pt x="0" y="0"/>
                  </a:moveTo>
                  <a:lnTo>
                    <a:pt x="325" y="130"/>
                  </a:lnTo>
                  <a:lnTo>
                    <a:pt x="327" y="130"/>
                  </a:lnTo>
                  <a:lnTo>
                    <a:pt x="332" y="132"/>
                  </a:lnTo>
                  <a:lnTo>
                    <a:pt x="340" y="138"/>
                  </a:lnTo>
                  <a:lnTo>
                    <a:pt x="349" y="145"/>
                  </a:lnTo>
                  <a:lnTo>
                    <a:pt x="359" y="159"/>
                  </a:lnTo>
                  <a:lnTo>
                    <a:pt x="368" y="175"/>
                  </a:lnTo>
                  <a:lnTo>
                    <a:pt x="375" y="200"/>
                  </a:lnTo>
                  <a:lnTo>
                    <a:pt x="379" y="230"/>
                  </a:lnTo>
                  <a:lnTo>
                    <a:pt x="381" y="254"/>
                  </a:lnTo>
                  <a:lnTo>
                    <a:pt x="385" y="289"/>
                  </a:lnTo>
                  <a:lnTo>
                    <a:pt x="389" y="329"/>
                  </a:lnTo>
                  <a:lnTo>
                    <a:pt x="392" y="375"/>
                  </a:lnTo>
                  <a:lnTo>
                    <a:pt x="396" y="426"/>
                  </a:lnTo>
                  <a:lnTo>
                    <a:pt x="400" y="478"/>
                  </a:lnTo>
                  <a:lnTo>
                    <a:pt x="404" y="531"/>
                  </a:lnTo>
                  <a:lnTo>
                    <a:pt x="407" y="583"/>
                  </a:lnTo>
                  <a:lnTo>
                    <a:pt x="411" y="630"/>
                  </a:lnTo>
                  <a:lnTo>
                    <a:pt x="415" y="673"/>
                  </a:lnTo>
                  <a:lnTo>
                    <a:pt x="418" y="710"/>
                  </a:lnTo>
                  <a:lnTo>
                    <a:pt x="420" y="738"/>
                  </a:lnTo>
                  <a:lnTo>
                    <a:pt x="422" y="757"/>
                  </a:lnTo>
                  <a:lnTo>
                    <a:pt x="422" y="763"/>
                  </a:lnTo>
                  <a:lnTo>
                    <a:pt x="422" y="764"/>
                  </a:lnTo>
                  <a:lnTo>
                    <a:pt x="420" y="764"/>
                  </a:lnTo>
                  <a:lnTo>
                    <a:pt x="418" y="766"/>
                  </a:lnTo>
                  <a:lnTo>
                    <a:pt x="417" y="768"/>
                  </a:lnTo>
                  <a:lnTo>
                    <a:pt x="413" y="770"/>
                  </a:lnTo>
                  <a:lnTo>
                    <a:pt x="409" y="768"/>
                  </a:lnTo>
                  <a:lnTo>
                    <a:pt x="404" y="768"/>
                  </a:lnTo>
                  <a:lnTo>
                    <a:pt x="398" y="764"/>
                  </a:lnTo>
                  <a:lnTo>
                    <a:pt x="396" y="759"/>
                  </a:lnTo>
                  <a:lnTo>
                    <a:pt x="390" y="746"/>
                  </a:lnTo>
                  <a:lnTo>
                    <a:pt x="379" y="723"/>
                  </a:lnTo>
                  <a:lnTo>
                    <a:pt x="366" y="697"/>
                  </a:lnTo>
                  <a:lnTo>
                    <a:pt x="349" y="665"/>
                  </a:lnTo>
                  <a:lnTo>
                    <a:pt x="329" y="632"/>
                  </a:lnTo>
                  <a:lnTo>
                    <a:pt x="304" y="596"/>
                  </a:lnTo>
                  <a:lnTo>
                    <a:pt x="278" y="562"/>
                  </a:lnTo>
                  <a:lnTo>
                    <a:pt x="250" y="529"/>
                  </a:lnTo>
                  <a:lnTo>
                    <a:pt x="218" y="499"/>
                  </a:lnTo>
                  <a:lnTo>
                    <a:pt x="183" y="473"/>
                  </a:lnTo>
                  <a:lnTo>
                    <a:pt x="147" y="454"/>
                  </a:lnTo>
                  <a:lnTo>
                    <a:pt x="108" y="443"/>
                  </a:lnTo>
                  <a:lnTo>
                    <a:pt x="67" y="441"/>
                  </a:lnTo>
                  <a:lnTo>
                    <a:pt x="26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09"/>
            <p:cNvSpPr>
              <a:spLocks/>
            </p:cNvSpPr>
            <p:nvPr/>
          </p:nvSpPr>
          <p:spPr bwMode="auto">
            <a:xfrm>
              <a:off x="3273426" y="1201738"/>
              <a:ext cx="631825" cy="938213"/>
            </a:xfrm>
            <a:custGeom>
              <a:avLst/>
              <a:gdLst>
                <a:gd name="T0" fmla="*/ 148 w 398"/>
                <a:gd name="T1" fmla="*/ 0 h 591"/>
                <a:gd name="T2" fmla="*/ 398 w 398"/>
                <a:gd name="T3" fmla="*/ 455 h 591"/>
                <a:gd name="T4" fmla="*/ 323 w 398"/>
                <a:gd name="T5" fmla="*/ 494 h 591"/>
                <a:gd name="T6" fmla="*/ 249 w 398"/>
                <a:gd name="T7" fmla="*/ 524 h 591"/>
                <a:gd name="T8" fmla="*/ 179 w 398"/>
                <a:gd name="T9" fmla="*/ 550 h 591"/>
                <a:gd name="T10" fmla="*/ 114 w 398"/>
                <a:gd name="T11" fmla="*/ 569 h 591"/>
                <a:gd name="T12" fmla="*/ 54 w 398"/>
                <a:gd name="T13" fmla="*/ 582 h 591"/>
                <a:gd name="T14" fmla="*/ 0 w 398"/>
                <a:gd name="T15" fmla="*/ 591 h 591"/>
                <a:gd name="T16" fmla="*/ 2 w 398"/>
                <a:gd name="T17" fmla="*/ 518 h 591"/>
                <a:gd name="T18" fmla="*/ 7 w 398"/>
                <a:gd name="T19" fmla="*/ 445 h 591"/>
                <a:gd name="T20" fmla="*/ 19 w 398"/>
                <a:gd name="T21" fmla="*/ 374 h 591"/>
                <a:gd name="T22" fmla="*/ 32 w 398"/>
                <a:gd name="T23" fmla="*/ 307 h 591"/>
                <a:gd name="T24" fmla="*/ 49 w 398"/>
                <a:gd name="T25" fmla="*/ 247 h 591"/>
                <a:gd name="T26" fmla="*/ 65 w 398"/>
                <a:gd name="T27" fmla="*/ 191 h 591"/>
                <a:gd name="T28" fmla="*/ 84 w 398"/>
                <a:gd name="T29" fmla="*/ 141 h 591"/>
                <a:gd name="T30" fmla="*/ 101 w 398"/>
                <a:gd name="T31" fmla="*/ 98 h 591"/>
                <a:gd name="T32" fmla="*/ 116 w 398"/>
                <a:gd name="T33" fmla="*/ 62 h 591"/>
                <a:gd name="T34" fmla="*/ 129 w 398"/>
                <a:gd name="T35" fmla="*/ 32 h 591"/>
                <a:gd name="T36" fmla="*/ 140 w 398"/>
                <a:gd name="T37" fmla="*/ 12 h 591"/>
                <a:gd name="T38" fmla="*/ 148 w 398"/>
                <a:gd name="T3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8" h="591">
                  <a:moveTo>
                    <a:pt x="148" y="0"/>
                  </a:moveTo>
                  <a:lnTo>
                    <a:pt x="398" y="455"/>
                  </a:lnTo>
                  <a:lnTo>
                    <a:pt x="323" y="494"/>
                  </a:lnTo>
                  <a:lnTo>
                    <a:pt x="249" y="524"/>
                  </a:lnTo>
                  <a:lnTo>
                    <a:pt x="179" y="550"/>
                  </a:lnTo>
                  <a:lnTo>
                    <a:pt x="114" y="569"/>
                  </a:lnTo>
                  <a:lnTo>
                    <a:pt x="54" y="582"/>
                  </a:lnTo>
                  <a:lnTo>
                    <a:pt x="0" y="591"/>
                  </a:lnTo>
                  <a:lnTo>
                    <a:pt x="2" y="518"/>
                  </a:lnTo>
                  <a:lnTo>
                    <a:pt x="7" y="445"/>
                  </a:lnTo>
                  <a:lnTo>
                    <a:pt x="19" y="374"/>
                  </a:lnTo>
                  <a:lnTo>
                    <a:pt x="32" y="307"/>
                  </a:lnTo>
                  <a:lnTo>
                    <a:pt x="49" y="247"/>
                  </a:lnTo>
                  <a:lnTo>
                    <a:pt x="65" y="191"/>
                  </a:lnTo>
                  <a:lnTo>
                    <a:pt x="84" y="141"/>
                  </a:lnTo>
                  <a:lnTo>
                    <a:pt x="101" y="98"/>
                  </a:lnTo>
                  <a:lnTo>
                    <a:pt x="116" y="62"/>
                  </a:lnTo>
                  <a:lnTo>
                    <a:pt x="129" y="32"/>
                  </a:lnTo>
                  <a:lnTo>
                    <a:pt x="140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11"/>
            <p:cNvSpPr>
              <a:spLocks/>
            </p:cNvSpPr>
            <p:nvPr/>
          </p:nvSpPr>
          <p:spPr bwMode="auto">
            <a:xfrm>
              <a:off x="4727576" y="3698875"/>
              <a:ext cx="736600" cy="1019175"/>
            </a:xfrm>
            <a:custGeom>
              <a:avLst/>
              <a:gdLst>
                <a:gd name="T0" fmla="*/ 252 w 464"/>
                <a:gd name="T1" fmla="*/ 0 h 642"/>
                <a:gd name="T2" fmla="*/ 288 w 464"/>
                <a:gd name="T3" fmla="*/ 2 h 642"/>
                <a:gd name="T4" fmla="*/ 318 w 464"/>
                <a:gd name="T5" fmla="*/ 13 h 642"/>
                <a:gd name="T6" fmla="*/ 344 w 464"/>
                <a:gd name="T7" fmla="*/ 32 h 642"/>
                <a:gd name="T8" fmla="*/ 368 w 464"/>
                <a:gd name="T9" fmla="*/ 54 h 642"/>
                <a:gd name="T10" fmla="*/ 389 w 464"/>
                <a:gd name="T11" fmla="*/ 82 h 642"/>
                <a:gd name="T12" fmla="*/ 406 w 464"/>
                <a:gd name="T13" fmla="*/ 116 h 642"/>
                <a:gd name="T14" fmla="*/ 421 w 464"/>
                <a:gd name="T15" fmla="*/ 152 h 642"/>
                <a:gd name="T16" fmla="*/ 432 w 464"/>
                <a:gd name="T17" fmla="*/ 191 h 642"/>
                <a:gd name="T18" fmla="*/ 441 w 464"/>
                <a:gd name="T19" fmla="*/ 232 h 642"/>
                <a:gd name="T20" fmla="*/ 451 w 464"/>
                <a:gd name="T21" fmla="*/ 275 h 642"/>
                <a:gd name="T22" fmla="*/ 456 w 464"/>
                <a:gd name="T23" fmla="*/ 320 h 642"/>
                <a:gd name="T24" fmla="*/ 460 w 464"/>
                <a:gd name="T25" fmla="*/ 363 h 642"/>
                <a:gd name="T26" fmla="*/ 462 w 464"/>
                <a:gd name="T27" fmla="*/ 406 h 642"/>
                <a:gd name="T28" fmla="*/ 464 w 464"/>
                <a:gd name="T29" fmla="*/ 447 h 642"/>
                <a:gd name="T30" fmla="*/ 464 w 464"/>
                <a:gd name="T31" fmla="*/ 486 h 642"/>
                <a:gd name="T32" fmla="*/ 464 w 464"/>
                <a:gd name="T33" fmla="*/ 524 h 642"/>
                <a:gd name="T34" fmla="*/ 464 w 464"/>
                <a:gd name="T35" fmla="*/ 556 h 642"/>
                <a:gd name="T36" fmla="*/ 462 w 464"/>
                <a:gd name="T37" fmla="*/ 586 h 642"/>
                <a:gd name="T38" fmla="*/ 460 w 464"/>
                <a:gd name="T39" fmla="*/ 608 h 642"/>
                <a:gd name="T40" fmla="*/ 460 w 464"/>
                <a:gd name="T41" fmla="*/ 627 h 642"/>
                <a:gd name="T42" fmla="*/ 458 w 464"/>
                <a:gd name="T43" fmla="*/ 638 h 642"/>
                <a:gd name="T44" fmla="*/ 458 w 464"/>
                <a:gd name="T45" fmla="*/ 642 h 642"/>
                <a:gd name="T46" fmla="*/ 454 w 464"/>
                <a:gd name="T47" fmla="*/ 640 h 642"/>
                <a:gd name="T48" fmla="*/ 441 w 464"/>
                <a:gd name="T49" fmla="*/ 632 h 642"/>
                <a:gd name="T50" fmla="*/ 424 w 464"/>
                <a:gd name="T51" fmla="*/ 623 h 642"/>
                <a:gd name="T52" fmla="*/ 400 w 464"/>
                <a:gd name="T53" fmla="*/ 610 h 642"/>
                <a:gd name="T54" fmla="*/ 372 w 464"/>
                <a:gd name="T55" fmla="*/ 595 h 642"/>
                <a:gd name="T56" fmla="*/ 338 w 464"/>
                <a:gd name="T57" fmla="*/ 574 h 642"/>
                <a:gd name="T58" fmla="*/ 305 w 464"/>
                <a:gd name="T59" fmla="*/ 552 h 642"/>
                <a:gd name="T60" fmla="*/ 267 w 464"/>
                <a:gd name="T61" fmla="*/ 528 h 642"/>
                <a:gd name="T62" fmla="*/ 230 w 464"/>
                <a:gd name="T63" fmla="*/ 501 h 642"/>
                <a:gd name="T64" fmla="*/ 191 w 464"/>
                <a:gd name="T65" fmla="*/ 473 h 642"/>
                <a:gd name="T66" fmla="*/ 153 w 464"/>
                <a:gd name="T67" fmla="*/ 443 h 642"/>
                <a:gd name="T68" fmla="*/ 120 w 464"/>
                <a:gd name="T69" fmla="*/ 412 h 642"/>
                <a:gd name="T70" fmla="*/ 86 w 464"/>
                <a:gd name="T71" fmla="*/ 378 h 642"/>
                <a:gd name="T72" fmla="*/ 58 w 464"/>
                <a:gd name="T73" fmla="*/ 344 h 642"/>
                <a:gd name="T74" fmla="*/ 34 w 464"/>
                <a:gd name="T75" fmla="*/ 311 h 642"/>
                <a:gd name="T76" fmla="*/ 15 w 464"/>
                <a:gd name="T77" fmla="*/ 275 h 642"/>
                <a:gd name="T78" fmla="*/ 4 w 464"/>
                <a:gd name="T79" fmla="*/ 240 h 642"/>
                <a:gd name="T80" fmla="*/ 0 w 464"/>
                <a:gd name="T81" fmla="*/ 206 h 642"/>
                <a:gd name="T82" fmla="*/ 4 w 464"/>
                <a:gd name="T83" fmla="*/ 170 h 642"/>
                <a:gd name="T84" fmla="*/ 17 w 464"/>
                <a:gd name="T85" fmla="*/ 137 h 642"/>
                <a:gd name="T86" fmla="*/ 41 w 464"/>
                <a:gd name="T87" fmla="*/ 103 h 642"/>
                <a:gd name="T88" fmla="*/ 77 w 464"/>
                <a:gd name="T89" fmla="*/ 71 h 642"/>
                <a:gd name="T90" fmla="*/ 125 w 464"/>
                <a:gd name="T91" fmla="*/ 39 h 642"/>
                <a:gd name="T92" fmla="*/ 172 w 464"/>
                <a:gd name="T93" fmla="*/ 17 h 642"/>
                <a:gd name="T94" fmla="*/ 215 w 464"/>
                <a:gd name="T95" fmla="*/ 4 h 642"/>
                <a:gd name="T96" fmla="*/ 252 w 464"/>
                <a:gd name="T97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4" h="642">
                  <a:moveTo>
                    <a:pt x="252" y="0"/>
                  </a:moveTo>
                  <a:lnTo>
                    <a:pt x="288" y="2"/>
                  </a:lnTo>
                  <a:lnTo>
                    <a:pt x="318" y="13"/>
                  </a:lnTo>
                  <a:lnTo>
                    <a:pt x="344" y="32"/>
                  </a:lnTo>
                  <a:lnTo>
                    <a:pt x="368" y="54"/>
                  </a:lnTo>
                  <a:lnTo>
                    <a:pt x="389" y="82"/>
                  </a:lnTo>
                  <a:lnTo>
                    <a:pt x="406" y="116"/>
                  </a:lnTo>
                  <a:lnTo>
                    <a:pt x="421" y="152"/>
                  </a:lnTo>
                  <a:lnTo>
                    <a:pt x="432" y="191"/>
                  </a:lnTo>
                  <a:lnTo>
                    <a:pt x="441" y="232"/>
                  </a:lnTo>
                  <a:lnTo>
                    <a:pt x="451" y="275"/>
                  </a:lnTo>
                  <a:lnTo>
                    <a:pt x="456" y="320"/>
                  </a:lnTo>
                  <a:lnTo>
                    <a:pt x="460" y="363"/>
                  </a:lnTo>
                  <a:lnTo>
                    <a:pt x="462" y="406"/>
                  </a:lnTo>
                  <a:lnTo>
                    <a:pt x="464" y="447"/>
                  </a:lnTo>
                  <a:lnTo>
                    <a:pt x="464" y="486"/>
                  </a:lnTo>
                  <a:lnTo>
                    <a:pt x="464" y="524"/>
                  </a:lnTo>
                  <a:lnTo>
                    <a:pt x="464" y="556"/>
                  </a:lnTo>
                  <a:lnTo>
                    <a:pt x="462" y="586"/>
                  </a:lnTo>
                  <a:lnTo>
                    <a:pt x="460" y="608"/>
                  </a:lnTo>
                  <a:lnTo>
                    <a:pt x="460" y="627"/>
                  </a:lnTo>
                  <a:lnTo>
                    <a:pt x="458" y="638"/>
                  </a:lnTo>
                  <a:lnTo>
                    <a:pt x="458" y="642"/>
                  </a:lnTo>
                  <a:lnTo>
                    <a:pt x="454" y="640"/>
                  </a:lnTo>
                  <a:lnTo>
                    <a:pt x="441" y="632"/>
                  </a:lnTo>
                  <a:lnTo>
                    <a:pt x="424" y="623"/>
                  </a:lnTo>
                  <a:lnTo>
                    <a:pt x="400" y="610"/>
                  </a:lnTo>
                  <a:lnTo>
                    <a:pt x="372" y="595"/>
                  </a:lnTo>
                  <a:lnTo>
                    <a:pt x="338" y="574"/>
                  </a:lnTo>
                  <a:lnTo>
                    <a:pt x="305" y="552"/>
                  </a:lnTo>
                  <a:lnTo>
                    <a:pt x="267" y="528"/>
                  </a:lnTo>
                  <a:lnTo>
                    <a:pt x="230" y="501"/>
                  </a:lnTo>
                  <a:lnTo>
                    <a:pt x="191" y="473"/>
                  </a:lnTo>
                  <a:lnTo>
                    <a:pt x="153" y="443"/>
                  </a:lnTo>
                  <a:lnTo>
                    <a:pt x="120" y="412"/>
                  </a:lnTo>
                  <a:lnTo>
                    <a:pt x="86" y="378"/>
                  </a:lnTo>
                  <a:lnTo>
                    <a:pt x="58" y="344"/>
                  </a:lnTo>
                  <a:lnTo>
                    <a:pt x="34" y="311"/>
                  </a:lnTo>
                  <a:lnTo>
                    <a:pt x="15" y="275"/>
                  </a:lnTo>
                  <a:lnTo>
                    <a:pt x="4" y="240"/>
                  </a:lnTo>
                  <a:lnTo>
                    <a:pt x="0" y="206"/>
                  </a:lnTo>
                  <a:lnTo>
                    <a:pt x="4" y="170"/>
                  </a:lnTo>
                  <a:lnTo>
                    <a:pt x="17" y="137"/>
                  </a:lnTo>
                  <a:lnTo>
                    <a:pt x="41" y="103"/>
                  </a:lnTo>
                  <a:lnTo>
                    <a:pt x="77" y="71"/>
                  </a:lnTo>
                  <a:lnTo>
                    <a:pt x="125" y="39"/>
                  </a:lnTo>
                  <a:lnTo>
                    <a:pt x="172" y="17"/>
                  </a:lnTo>
                  <a:lnTo>
                    <a:pt x="215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12"/>
            <p:cNvSpPr>
              <a:spLocks/>
            </p:cNvSpPr>
            <p:nvPr/>
          </p:nvSpPr>
          <p:spPr bwMode="auto">
            <a:xfrm>
              <a:off x="4765676" y="3711575"/>
              <a:ext cx="635000" cy="901700"/>
            </a:xfrm>
            <a:custGeom>
              <a:avLst/>
              <a:gdLst>
                <a:gd name="T0" fmla="*/ 215 w 400"/>
                <a:gd name="T1" fmla="*/ 0 h 568"/>
                <a:gd name="T2" fmla="*/ 245 w 400"/>
                <a:gd name="T3" fmla="*/ 7 h 568"/>
                <a:gd name="T4" fmla="*/ 273 w 400"/>
                <a:gd name="T5" fmla="*/ 20 h 568"/>
                <a:gd name="T6" fmla="*/ 298 w 400"/>
                <a:gd name="T7" fmla="*/ 41 h 568"/>
                <a:gd name="T8" fmla="*/ 318 w 400"/>
                <a:gd name="T9" fmla="*/ 67 h 568"/>
                <a:gd name="T10" fmla="*/ 335 w 400"/>
                <a:gd name="T11" fmla="*/ 97 h 568"/>
                <a:gd name="T12" fmla="*/ 350 w 400"/>
                <a:gd name="T13" fmla="*/ 131 h 568"/>
                <a:gd name="T14" fmla="*/ 363 w 400"/>
                <a:gd name="T15" fmla="*/ 168 h 568"/>
                <a:gd name="T16" fmla="*/ 372 w 400"/>
                <a:gd name="T17" fmla="*/ 207 h 568"/>
                <a:gd name="T18" fmla="*/ 382 w 400"/>
                <a:gd name="T19" fmla="*/ 248 h 568"/>
                <a:gd name="T20" fmla="*/ 387 w 400"/>
                <a:gd name="T21" fmla="*/ 291 h 568"/>
                <a:gd name="T22" fmla="*/ 393 w 400"/>
                <a:gd name="T23" fmla="*/ 333 h 568"/>
                <a:gd name="T24" fmla="*/ 395 w 400"/>
                <a:gd name="T25" fmla="*/ 374 h 568"/>
                <a:gd name="T26" fmla="*/ 399 w 400"/>
                <a:gd name="T27" fmla="*/ 413 h 568"/>
                <a:gd name="T28" fmla="*/ 399 w 400"/>
                <a:gd name="T29" fmla="*/ 448 h 568"/>
                <a:gd name="T30" fmla="*/ 400 w 400"/>
                <a:gd name="T31" fmla="*/ 482 h 568"/>
                <a:gd name="T32" fmla="*/ 399 w 400"/>
                <a:gd name="T33" fmla="*/ 510 h 568"/>
                <a:gd name="T34" fmla="*/ 399 w 400"/>
                <a:gd name="T35" fmla="*/ 535 h 568"/>
                <a:gd name="T36" fmla="*/ 399 w 400"/>
                <a:gd name="T37" fmla="*/ 553 h 568"/>
                <a:gd name="T38" fmla="*/ 399 w 400"/>
                <a:gd name="T39" fmla="*/ 564 h 568"/>
                <a:gd name="T40" fmla="*/ 397 w 400"/>
                <a:gd name="T41" fmla="*/ 568 h 568"/>
                <a:gd name="T42" fmla="*/ 393 w 400"/>
                <a:gd name="T43" fmla="*/ 566 h 568"/>
                <a:gd name="T44" fmla="*/ 384 w 400"/>
                <a:gd name="T45" fmla="*/ 559 h 568"/>
                <a:gd name="T46" fmla="*/ 367 w 400"/>
                <a:gd name="T47" fmla="*/ 549 h 568"/>
                <a:gd name="T48" fmla="*/ 344 w 400"/>
                <a:gd name="T49" fmla="*/ 536 h 568"/>
                <a:gd name="T50" fmla="*/ 318 w 400"/>
                <a:gd name="T51" fmla="*/ 520 h 568"/>
                <a:gd name="T52" fmla="*/ 288 w 400"/>
                <a:gd name="T53" fmla="*/ 501 h 568"/>
                <a:gd name="T54" fmla="*/ 257 w 400"/>
                <a:gd name="T55" fmla="*/ 478 h 568"/>
                <a:gd name="T56" fmla="*/ 223 w 400"/>
                <a:gd name="T57" fmla="*/ 456 h 568"/>
                <a:gd name="T58" fmla="*/ 187 w 400"/>
                <a:gd name="T59" fmla="*/ 430 h 568"/>
                <a:gd name="T60" fmla="*/ 154 w 400"/>
                <a:gd name="T61" fmla="*/ 402 h 568"/>
                <a:gd name="T62" fmla="*/ 120 w 400"/>
                <a:gd name="T63" fmla="*/ 372 h 568"/>
                <a:gd name="T64" fmla="*/ 90 w 400"/>
                <a:gd name="T65" fmla="*/ 342 h 568"/>
                <a:gd name="T66" fmla="*/ 62 w 400"/>
                <a:gd name="T67" fmla="*/ 310 h 568"/>
                <a:gd name="T68" fmla="*/ 40 w 400"/>
                <a:gd name="T69" fmla="*/ 278 h 568"/>
                <a:gd name="T70" fmla="*/ 19 w 400"/>
                <a:gd name="T71" fmla="*/ 245 h 568"/>
                <a:gd name="T72" fmla="*/ 6 w 400"/>
                <a:gd name="T73" fmla="*/ 213 h 568"/>
                <a:gd name="T74" fmla="*/ 0 w 400"/>
                <a:gd name="T75" fmla="*/ 181 h 568"/>
                <a:gd name="T76" fmla="*/ 2 w 400"/>
                <a:gd name="T77" fmla="*/ 149 h 568"/>
                <a:gd name="T78" fmla="*/ 12 w 400"/>
                <a:gd name="T79" fmla="*/ 117 h 568"/>
                <a:gd name="T80" fmla="*/ 30 w 400"/>
                <a:gd name="T81" fmla="*/ 88 h 568"/>
                <a:gd name="T82" fmla="*/ 60 w 400"/>
                <a:gd name="T83" fmla="*/ 60 h 568"/>
                <a:gd name="T84" fmla="*/ 101 w 400"/>
                <a:gd name="T85" fmla="*/ 31 h 568"/>
                <a:gd name="T86" fmla="*/ 142 w 400"/>
                <a:gd name="T87" fmla="*/ 13 h 568"/>
                <a:gd name="T88" fmla="*/ 182 w 400"/>
                <a:gd name="T89" fmla="*/ 2 h 568"/>
                <a:gd name="T90" fmla="*/ 215 w 400"/>
                <a:gd name="T91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0" h="568">
                  <a:moveTo>
                    <a:pt x="215" y="0"/>
                  </a:moveTo>
                  <a:lnTo>
                    <a:pt x="245" y="7"/>
                  </a:lnTo>
                  <a:lnTo>
                    <a:pt x="273" y="20"/>
                  </a:lnTo>
                  <a:lnTo>
                    <a:pt x="298" y="41"/>
                  </a:lnTo>
                  <a:lnTo>
                    <a:pt x="318" y="67"/>
                  </a:lnTo>
                  <a:lnTo>
                    <a:pt x="335" y="97"/>
                  </a:lnTo>
                  <a:lnTo>
                    <a:pt x="350" y="131"/>
                  </a:lnTo>
                  <a:lnTo>
                    <a:pt x="363" y="168"/>
                  </a:lnTo>
                  <a:lnTo>
                    <a:pt x="372" y="207"/>
                  </a:lnTo>
                  <a:lnTo>
                    <a:pt x="382" y="248"/>
                  </a:lnTo>
                  <a:lnTo>
                    <a:pt x="387" y="291"/>
                  </a:lnTo>
                  <a:lnTo>
                    <a:pt x="393" y="333"/>
                  </a:lnTo>
                  <a:lnTo>
                    <a:pt x="395" y="374"/>
                  </a:lnTo>
                  <a:lnTo>
                    <a:pt x="399" y="413"/>
                  </a:lnTo>
                  <a:lnTo>
                    <a:pt x="399" y="448"/>
                  </a:lnTo>
                  <a:lnTo>
                    <a:pt x="400" y="482"/>
                  </a:lnTo>
                  <a:lnTo>
                    <a:pt x="399" y="510"/>
                  </a:lnTo>
                  <a:lnTo>
                    <a:pt x="399" y="535"/>
                  </a:lnTo>
                  <a:lnTo>
                    <a:pt x="399" y="553"/>
                  </a:lnTo>
                  <a:lnTo>
                    <a:pt x="399" y="564"/>
                  </a:lnTo>
                  <a:lnTo>
                    <a:pt x="397" y="568"/>
                  </a:lnTo>
                  <a:lnTo>
                    <a:pt x="393" y="566"/>
                  </a:lnTo>
                  <a:lnTo>
                    <a:pt x="384" y="559"/>
                  </a:lnTo>
                  <a:lnTo>
                    <a:pt x="367" y="549"/>
                  </a:lnTo>
                  <a:lnTo>
                    <a:pt x="344" y="536"/>
                  </a:lnTo>
                  <a:lnTo>
                    <a:pt x="318" y="520"/>
                  </a:lnTo>
                  <a:lnTo>
                    <a:pt x="288" y="501"/>
                  </a:lnTo>
                  <a:lnTo>
                    <a:pt x="257" y="478"/>
                  </a:lnTo>
                  <a:lnTo>
                    <a:pt x="223" y="456"/>
                  </a:lnTo>
                  <a:lnTo>
                    <a:pt x="187" y="430"/>
                  </a:lnTo>
                  <a:lnTo>
                    <a:pt x="154" y="402"/>
                  </a:lnTo>
                  <a:lnTo>
                    <a:pt x="120" y="372"/>
                  </a:lnTo>
                  <a:lnTo>
                    <a:pt x="90" y="342"/>
                  </a:lnTo>
                  <a:lnTo>
                    <a:pt x="62" y="310"/>
                  </a:lnTo>
                  <a:lnTo>
                    <a:pt x="40" y="278"/>
                  </a:lnTo>
                  <a:lnTo>
                    <a:pt x="19" y="245"/>
                  </a:lnTo>
                  <a:lnTo>
                    <a:pt x="6" y="213"/>
                  </a:lnTo>
                  <a:lnTo>
                    <a:pt x="0" y="181"/>
                  </a:lnTo>
                  <a:lnTo>
                    <a:pt x="2" y="149"/>
                  </a:lnTo>
                  <a:lnTo>
                    <a:pt x="12" y="117"/>
                  </a:lnTo>
                  <a:lnTo>
                    <a:pt x="30" y="88"/>
                  </a:lnTo>
                  <a:lnTo>
                    <a:pt x="60" y="60"/>
                  </a:lnTo>
                  <a:lnTo>
                    <a:pt x="101" y="31"/>
                  </a:lnTo>
                  <a:lnTo>
                    <a:pt x="142" y="13"/>
                  </a:lnTo>
                  <a:lnTo>
                    <a:pt x="182" y="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13"/>
            <p:cNvSpPr>
              <a:spLocks/>
            </p:cNvSpPr>
            <p:nvPr/>
          </p:nvSpPr>
          <p:spPr bwMode="auto">
            <a:xfrm>
              <a:off x="3560763" y="1643857"/>
              <a:ext cx="914400" cy="914400"/>
            </a:xfrm>
            <a:custGeom>
              <a:avLst/>
              <a:gdLst>
                <a:gd name="T0" fmla="*/ 254 w 497"/>
                <a:gd name="T1" fmla="*/ 0 h 500"/>
                <a:gd name="T2" fmla="*/ 297 w 497"/>
                <a:gd name="T3" fmla="*/ 6 h 500"/>
                <a:gd name="T4" fmla="*/ 336 w 497"/>
                <a:gd name="T5" fmla="*/ 17 h 500"/>
                <a:gd name="T6" fmla="*/ 376 w 497"/>
                <a:gd name="T7" fmla="*/ 36 h 500"/>
                <a:gd name="T8" fmla="*/ 409 w 497"/>
                <a:gd name="T9" fmla="*/ 60 h 500"/>
                <a:gd name="T10" fmla="*/ 441 w 497"/>
                <a:gd name="T11" fmla="*/ 92 h 500"/>
                <a:gd name="T12" fmla="*/ 465 w 497"/>
                <a:gd name="T13" fmla="*/ 129 h 500"/>
                <a:gd name="T14" fmla="*/ 484 w 497"/>
                <a:gd name="T15" fmla="*/ 170 h 500"/>
                <a:gd name="T16" fmla="*/ 495 w 497"/>
                <a:gd name="T17" fmla="*/ 212 h 500"/>
                <a:gd name="T18" fmla="*/ 497 w 497"/>
                <a:gd name="T19" fmla="*/ 255 h 500"/>
                <a:gd name="T20" fmla="*/ 494 w 497"/>
                <a:gd name="T21" fmla="*/ 298 h 500"/>
                <a:gd name="T22" fmla="*/ 480 w 497"/>
                <a:gd name="T23" fmla="*/ 339 h 500"/>
                <a:gd name="T24" fmla="*/ 464 w 497"/>
                <a:gd name="T25" fmla="*/ 378 h 500"/>
                <a:gd name="T26" fmla="*/ 437 w 497"/>
                <a:gd name="T27" fmla="*/ 412 h 500"/>
                <a:gd name="T28" fmla="*/ 408 w 497"/>
                <a:gd name="T29" fmla="*/ 443 h 500"/>
                <a:gd name="T30" fmla="*/ 370 w 497"/>
                <a:gd name="T31" fmla="*/ 468 h 500"/>
                <a:gd name="T32" fmla="*/ 329 w 497"/>
                <a:gd name="T33" fmla="*/ 487 h 500"/>
                <a:gd name="T34" fmla="*/ 286 w 497"/>
                <a:gd name="T35" fmla="*/ 498 h 500"/>
                <a:gd name="T36" fmla="*/ 243 w 497"/>
                <a:gd name="T37" fmla="*/ 500 h 500"/>
                <a:gd name="T38" fmla="*/ 202 w 497"/>
                <a:gd name="T39" fmla="*/ 496 h 500"/>
                <a:gd name="T40" fmla="*/ 161 w 497"/>
                <a:gd name="T41" fmla="*/ 483 h 500"/>
                <a:gd name="T42" fmla="*/ 123 w 497"/>
                <a:gd name="T43" fmla="*/ 466 h 500"/>
                <a:gd name="T44" fmla="*/ 88 w 497"/>
                <a:gd name="T45" fmla="*/ 440 h 500"/>
                <a:gd name="T46" fmla="*/ 58 w 497"/>
                <a:gd name="T47" fmla="*/ 408 h 500"/>
                <a:gd name="T48" fmla="*/ 32 w 497"/>
                <a:gd name="T49" fmla="*/ 372 h 500"/>
                <a:gd name="T50" fmla="*/ 13 w 497"/>
                <a:gd name="T51" fmla="*/ 331 h 500"/>
                <a:gd name="T52" fmla="*/ 4 w 497"/>
                <a:gd name="T53" fmla="*/ 288 h 500"/>
                <a:gd name="T54" fmla="*/ 0 w 497"/>
                <a:gd name="T55" fmla="*/ 245 h 500"/>
                <a:gd name="T56" fmla="*/ 6 w 497"/>
                <a:gd name="T57" fmla="*/ 202 h 500"/>
                <a:gd name="T58" fmla="*/ 17 w 497"/>
                <a:gd name="T59" fmla="*/ 161 h 500"/>
                <a:gd name="T60" fmla="*/ 35 w 497"/>
                <a:gd name="T61" fmla="*/ 124 h 500"/>
                <a:gd name="T62" fmla="*/ 60 w 497"/>
                <a:gd name="T63" fmla="*/ 88 h 500"/>
                <a:gd name="T64" fmla="*/ 92 w 497"/>
                <a:gd name="T65" fmla="*/ 58 h 500"/>
                <a:gd name="T66" fmla="*/ 129 w 497"/>
                <a:gd name="T67" fmla="*/ 32 h 500"/>
                <a:gd name="T68" fmla="*/ 168 w 497"/>
                <a:gd name="T69" fmla="*/ 13 h 500"/>
                <a:gd name="T70" fmla="*/ 211 w 497"/>
                <a:gd name="T71" fmla="*/ 4 h 500"/>
                <a:gd name="T72" fmla="*/ 254 w 497"/>
                <a:gd name="T7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7" h="500">
                  <a:moveTo>
                    <a:pt x="254" y="0"/>
                  </a:moveTo>
                  <a:lnTo>
                    <a:pt x="297" y="6"/>
                  </a:lnTo>
                  <a:lnTo>
                    <a:pt x="336" y="17"/>
                  </a:lnTo>
                  <a:lnTo>
                    <a:pt x="376" y="36"/>
                  </a:lnTo>
                  <a:lnTo>
                    <a:pt x="409" y="60"/>
                  </a:lnTo>
                  <a:lnTo>
                    <a:pt x="441" y="92"/>
                  </a:lnTo>
                  <a:lnTo>
                    <a:pt x="465" y="129"/>
                  </a:lnTo>
                  <a:lnTo>
                    <a:pt x="484" y="170"/>
                  </a:lnTo>
                  <a:lnTo>
                    <a:pt x="495" y="212"/>
                  </a:lnTo>
                  <a:lnTo>
                    <a:pt x="497" y="255"/>
                  </a:lnTo>
                  <a:lnTo>
                    <a:pt x="494" y="298"/>
                  </a:lnTo>
                  <a:lnTo>
                    <a:pt x="480" y="339"/>
                  </a:lnTo>
                  <a:lnTo>
                    <a:pt x="464" y="378"/>
                  </a:lnTo>
                  <a:lnTo>
                    <a:pt x="437" y="412"/>
                  </a:lnTo>
                  <a:lnTo>
                    <a:pt x="408" y="443"/>
                  </a:lnTo>
                  <a:lnTo>
                    <a:pt x="370" y="468"/>
                  </a:lnTo>
                  <a:lnTo>
                    <a:pt x="329" y="487"/>
                  </a:lnTo>
                  <a:lnTo>
                    <a:pt x="286" y="498"/>
                  </a:lnTo>
                  <a:lnTo>
                    <a:pt x="243" y="500"/>
                  </a:lnTo>
                  <a:lnTo>
                    <a:pt x="202" y="496"/>
                  </a:lnTo>
                  <a:lnTo>
                    <a:pt x="161" y="483"/>
                  </a:lnTo>
                  <a:lnTo>
                    <a:pt x="123" y="466"/>
                  </a:lnTo>
                  <a:lnTo>
                    <a:pt x="88" y="440"/>
                  </a:lnTo>
                  <a:lnTo>
                    <a:pt x="58" y="408"/>
                  </a:lnTo>
                  <a:lnTo>
                    <a:pt x="32" y="372"/>
                  </a:lnTo>
                  <a:lnTo>
                    <a:pt x="13" y="331"/>
                  </a:lnTo>
                  <a:lnTo>
                    <a:pt x="4" y="288"/>
                  </a:lnTo>
                  <a:lnTo>
                    <a:pt x="0" y="245"/>
                  </a:lnTo>
                  <a:lnTo>
                    <a:pt x="6" y="202"/>
                  </a:lnTo>
                  <a:lnTo>
                    <a:pt x="17" y="161"/>
                  </a:lnTo>
                  <a:lnTo>
                    <a:pt x="35" y="124"/>
                  </a:lnTo>
                  <a:lnTo>
                    <a:pt x="60" y="88"/>
                  </a:lnTo>
                  <a:lnTo>
                    <a:pt x="92" y="58"/>
                  </a:lnTo>
                  <a:lnTo>
                    <a:pt x="129" y="32"/>
                  </a:lnTo>
                  <a:lnTo>
                    <a:pt x="168" y="13"/>
                  </a:lnTo>
                  <a:lnTo>
                    <a:pt x="211" y="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rgbClr val="BFBFB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14"/>
            <p:cNvSpPr>
              <a:spLocks/>
            </p:cNvSpPr>
            <p:nvPr/>
          </p:nvSpPr>
          <p:spPr bwMode="auto">
            <a:xfrm>
              <a:off x="4781551" y="3716338"/>
              <a:ext cx="549275" cy="766763"/>
            </a:xfrm>
            <a:custGeom>
              <a:avLst/>
              <a:gdLst>
                <a:gd name="T0" fmla="*/ 196 w 346"/>
                <a:gd name="T1" fmla="*/ 0 h 483"/>
                <a:gd name="T2" fmla="*/ 222 w 346"/>
                <a:gd name="T3" fmla="*/ 6 h 483"/>
                <a:gd name="T4" fmla="*/ 247 w 346"/>
                <a:gd name="T5" fmla="*/ 19 h 483"/>
                <a:gd name="T6" fmla="*/ 267 w 346"/>
                <a:gd name="T7" fmla="*/ 38 h 483"/>
                <a:gd name="T8" fmla="*/ 286 w 346"/>
                <a:gd name="T9" fmla="*/ 62 h 483"/>
                <a:gd name="T10" fmla="*/ 301 w 346"/>
                <a:gd name="T11" fmla="*/ 90 h 483"/>
                <a:gd name="T12" fmla="*/ 312 w 346"/>
                <a:gd name="T13" fmla="*/ 122 h 483"/>
                <a:gd name="T14" fmla="*/ 321 w 346"/>
                <a:gd name="T15" fmla="*/ 156 h 483"/>
                <a:gd name="T16" fmla="*/ 331 w 346"/>
                <a:gd name="T17" fmla="*/ 193 h 483"/>
                <a:gd name="T18" fmla="*/ 336 w 346"/>
                <a:gd name="T19" fmla="*/ 230 h 483"/>
                <a:gd name="T20" fmla="*/ 340 w 346"/>
                <a:gd name="T21" fmla="*/ 268 h 483"/>
                <a:gd name="T22" fmla="*/ 344 w 346"/>
                <a:gd name="T23" fmla="*/ 303 h 483"/>
                <a:gd name="T24" fmla="*/ 346 w 346"/>
                <a:gd name="T25" fmla="*/ 339 h 483"/>
                <a:gd name="T26" fmla="*/ 346 w 346"/>
                <a:gd name="T27" fmla="*/ 373 h 483"/>
                <a:gd name="T28" fmla="*/ 346 w 346"/>
                <a:gd name="T29" fmla="*/ 402 h 483"/>
                <a:gd name="T30" fmla="*/ 346 w 346"/>
                <a:gd name="T31" fmla="*/ 431 h 483"/>
                <a:gd name="T32" fmla="*/ 344 w 346"/>
                <a:gd name="T33" fmla="*/ 451 h 483"/>
                <a:gd name="T34" fmla="*/ 344 w 346"/>
                <a:gd name="T35" fmla="*/ 468 h 483"/>
                <a:gd name="T36" fmla="*/ 342 w 346"/>
                <a:gd name="T37" fmla="*/ 479 h 483"/>
                <a:gd name="T38" fmla="*/ 342 w 346"/>
                <a:gd name="T39" fmla="*/ 483 h 483"/>
                <a:gd name="T40" fmla="*/ 338 w 346"/>
                <a:gd name="T41" fmla="*/ 481 h 483"/>
                <a:gd name="T42" fmla="*/ 327 w 346"/>
                <a:gd name="T43" fmla="*/ 475 h 483"/>
                <a:gd name="T44" fmla="*/ 310 w 346"/>
                <a:gd name="T45" fmla="*/ 466 h 483"/>
                <a:gd name="T46" fmla="*/ 288 w 346"/>
                <a:gd name="T47" fmla="*/ 453 h 483"/>
                <a:gd name="T48" fmla="*/ 260 w 346"/>
                <a:gd name="T49" fmla="*/ 436 h 483"/>
                <a:gd name="T50" fmla="*/ 232 w 346"/>
                <a:gd name="T51" fmla="*/ 417 h 483"/>
                <a:gd name="T52" fmla="*/ 200 w 346"/>
                <a:gd name="T53" fmla="*/ 395 h 483"/>
                <a:gd name="T54" fmla="*/ 166 w 346"/>
                <a:gd name="T55" fmla="*/ 373 h 483"/>
                <a:gd name="T56" fmla="*/ 134 w 346"/>
                <a:gd name="T57" fmla="*/ 346 h 483"/>
                <a:gd name="T58" fmla="*/ 103 w 346"/>
                <a:gd name="T59" fmla="*/ 320 h 483"/>
                <a:gd name="T60" fmla="*/ 75 w 346"/>
                <a:gd name="T61" fmla="*/ 292 h 483"/>
                <a:gd name="T62" fmla="*/ 48 w 346"/>
                <a:gd name="T63" fmla="*/ 262 h 483"/>
                <a:gd name="T64" fmla="*/ 28 w 346"/>
                <a:gd name="T65" fmla="*/ 232 h 483"/>
                <a:gd name="T66" fmla="*/ 11 w 346"/>
                <a:gd name="T67" fmla="*/ 202 h 483"/>
                <a:gd name="T68" fmla="*/ 2 w 346"/>
                <a:gd name="T69" fmla="*/ 171 h 483"/>
                <a:gd name="T70" fmla="*/ 0 w 346"/>
                <a:gd name="T71" fmla="*/ 141 h 483"/>
                <a:gd name="T72" fmla="*/ 7 w 346"/>
                <a:gd name="T73" fmla="*/ 111 h 483"/>
                <a:gd name="T74" fmla="*/ 24 w 346"/>
                <a:gd name="T75" fmla="*/ 83 h 483"/>
                <a:gd name="T76" fmla="*/ 52 w 346"/>
                <a:gd name="T77" fmla="*/ 55 h 483"/>
                <a:gd name="T78" fmla="*/ 91 w 346"/>
                <a:gd name="T79" fmla="*/ 28 h 483"/>
                <a:gd name="T80" fmla="*/ 131 w 346"/>
                <a:gd name="T81" fmla="*/ 10 h 483"/>
                <a:gd name="T82" fmla="*/ 164 w 346"/>
                <a:gd name="T83" fmla="*/ 2 h 483"/>
                <a:gd name="T84" fmla="*/ 196 w 346"/>
                <a:gd name="T8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6" h="483">
                  <a:moveTo>
                    <a:pt x="196" y="0"/>
                  </a:moveTo>
                  <a:lnTo>
                    <a:pt x="222" y="6"/>
                  </a:lnTo>
                  <a:lnTo>
                    <a:pt x="247" y="19"/>
                  </a:lnTo>
                  <a:lnTo>
                    <a:pt x="267" y="38"/>
                  </a:lnTo>
                  <a:lnTo>
                    <a:pt x="286" y="62"/>
                  </a:lnTo>
                  <a:lnTo>
                    <a:pt x="301" y="90"/>
                  </a:lnTo>
                  <a:lnTo>
                    <a:pt x="312" y="122"/>
                  </a:lnTo>
                  <a:lnTo>
                    <a:pt x="321" y="156"/>
                  </a:lnTo>
                  <a:lnTo>
                    <a:pt x="331" y="193"/>
                  </a:lnTo>
                  <a:lnTo>
                    <a:pt x="336" y="230"/>
                  </a:lnTo>
                  <a:lnTo>
                    <a:pt x="340" y="268"/>
                  </a:lnTo>
                  <a:lnTo>
                    <a:pt x="344" y="303"/>
                  </a:lnTo>
                  <a:lnTo>
                    <a:pt x="346" y="339"/>
                  </a:lnTo>
                  <a:lnTo>
                    <a:pt x="346" y="373"/>
                  </a:lnTo>
                  <a:lnTo>
                    <a:pt x="346" y="402"/>
                  </a:lnTo>
                  <a:lnTo>
                    <a:pt x="346" y="431"/>
                  </a:lnTo>
                  <a:lnTo>
                    <a:pt x="344" y="451"/>
                  </a:lnTo>
                  <a:lnTo>
                    <a:pt x="344" y="468"/>
                  </a:lnTo>
                  <a:lnTo>
                    <a:pt x="342" y="479"/>
                  </a:lnTo>
                  <a:lnTo>
                    <a:pt x="342" y="483"/>
                  </a:lnTo>
                  <a:lnTo>
                    <a:pt x="338" y="481"/>
                  </a:lnTo>
                  <a:lnTo>
                    <a:pt x="327" y="475"/>
                  </a:lnTo>
                  <a:lnTo>
                    <a:pt x="310" y="466"/>
                  </a:lnTo>
                  <a:lnTo>
                    <a:pt x="288" y="453"/>
                  </a:lnTo>
                  <a:lnTo>
                    <a:pt x="260" y="436"/>
                  </a:lnTo>
                  <a:lnTo>
                    <a:pt x="232" y="417"/>
                  </a:lnTo>
                  <a:lnTo>
                    <a:pt x="200" y="395"/>
                  </a:lnTo>
                  <a:lnTo>
                    <a:pt x="166" y="373"/>
                  </a:lnTo>
                  <a:lnTo>
                    <a:pt x="134" y="346"/>
                  </a:lnTo>
                  <a:lnTo>
                    <a:pt x="103" y="320"/>
                  </a:lnTo>
                  <a:lnTo>
                    <a:pt x="75" y="292"/>
                  </a:lnTo>
                  <a:lnTo>
                    <a:pt x="48" y="262"/>
                  </a:lnTo>
                  <a:lnTo>
                    <a:pt x="28" y="232"/>
                  </a:lnTo>
                  <a:lnTo>
                    <a:pt x="11" y="202"/>
                  </a:lnTo>
                  <a:lnTo>
                    <a:pt x="2" y="171"/>
                  </a:lnTo>
                  <a:lnTo>
                    <a:pt x="0" y="141"/>
                  </a:lnTo>
                  <a:lnTo>
                    <a:pt x="7" y="111"/>
                  </a:lnTo>
                  <a:lnTo>
                    <a:pt x="24" y="83"/>
                  </a:lnTo>
                  <a:lnTo>
                    <a:pt x="52" y="55"/>
                  </a:lnTo>
                  <a:lnTo>
                    <a:pt x="91" y="28"/>
                  </a:lnTo>
                  <a:lnTo>
                    <a:pt x="131" y="10"/>
                  </a:lnTo>
                  <a:lnTo>
                    <a:pt x="164" y="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15"/>
            <p:cNvSpPr>
              <a:spLocks noEditPoints="1"/>
            </p:cNvSpPr>
            <p:nvPr/>
          </p:nvSpPr>
          <p:spPr bwMode="auto">
            <a:xfrm>
              <a:off x="3519487" y="1597024"/>
              <a:ext cx="1005840" cy="1005840"/>
            </a:xfrm>
            <a:custGeom>
              <a:avLst/>
              <a:gdLst>
                <a:gd name="T0" fmla="*/ 256 w 602"/>
                <a:gd name="T1" fmla="*/ 39 h 606"/>
                <a:gd name="T2" fmla="*/ 172 w 602"/>
                <a:gd name="T3" fmla="*/ 69 h 606"/>
                <a:gd name="T4" fmla="*/ 99 w 602"/>
                <a:gd name="T5" fmla="*/ 131 h 606"/>
                <a:gd name="T6" fmla="*/ 52 w 602"/>
                <a:gd name="T7" fmla="*/ 210 h 606"/>
                <a:gd name="T8" fmla="*/ 36 w 602"/>
                <a:gd name="T9" fmla="*/ 297 h 606"/>
                <a:gd name="T10" fmla="*/ 51 w 602"/>
                <a:gd name="T11" fmla="*/ 389 h 606"/>
                <a:gd name="T12" fmla="*/ 95 w 602"/>
                <a:gd name="T13" fmla="*/ 473 h 606"/>
                <a:gd name="T14" fmla="*/ 167 w 602"/>
                <a:gd name="T15" fmla="*/ 533 h 606"/>
                <a:gd name="T16" fmla="*/ 254 w 602"/>
                <a:gd name="T17" fmla="*/ 567 h 606"/>
                <a:gd name="T18" fmla="*/ 346 w 602"/>
                <a:gd name="T19" fmla="*/ 567 h 606"/>
                <a:gd name="T20" fmla="*/ 430 w 602"/>
                <a:gd name="T21" fmla="*/ 537 h 606"/>
                <a:gd name="T22" fmla="*/ 511 w 602"/>
                <a:gd name="T23" fmla="*/ 470 h 606"/>
                <a:gd name="T24" fmla="*/ 557 w 602"/>
                <a:gd name="T25" fmla="*/ 376 h 606"/>
                <a:gd name="T26" fmla="*/ 567 w 602"/>
                <a:gd name="T27" fmla="*/ 273 h 606"/>
                <a:gd name="T28" fmla="*/ 533 w 602"/>
                <a:gd name="T29" fmla="*/ 174 h 606"/>
                <a:gd name="T30" fmla="*/ 475 w 602"/>
                <a:gd name="T31" fmla="*/ 101 h 606"/>
                <a:gd name="T32" fmla="*/ 395 w 602"/>
                <a:gd name="T33" fmla="*/ 52 h 606"/>
                <a:gd name="T34" fmla="*/ 301 w 602"/>
                <a:gd name="T35" fmla="*/ 36 h 606"/>
                <a:gd name="T36" fmla="*/ 355 w 602"/>
                <a:gd name="T37" fmla="*/ 6 h 606"/>
                <a:gd name="T38" fmla="*/ 454 w 602"/>
                <a:gd name="T39" fmla="*/ 43 h 606"/>
                <a:gd name="T40" fmla="*/ 535 w 602"/>
                <a:gd name="T41" fmla="*/ 112 h 606"/>
                <a:gd name="T42" fmla="*/ 585 w 602"/>
                <a:gd name="T43" fmla="*/ 200 h 606"/>
                <a:gd name="T44" fmla="*/ 602 w 602"/>
                <a:gd name="T45" fmla="*/ 292 h 606"/>
                <a:gd name="T46" fmla="*/ 591 w 602"/>
                <a:gd name="T47" fmla="*/ 387 h 606"/>
                <a:gd name="T48" fmla="*/ 552 w 602"/>
                <a:gd name="T49" fmla="*/ 473 h 606"/>
                <a:gd name="T50" fmla="*/ 488 w 602"/>
                <a:gd name="T51" fmla="*/ 541 h 606"/>
                <a:gd name="T52" fmla="*/ 402 w 602"/>
                <a:gd name="T53" fmla="*/ 589 h 606"/>
                <a:gd name="T54" fmla="*/ 301 w 602"/>
                <a:gd name="T55" fmla="*/ 606 h 606"/>
                <a:gd name="T56" fmla="*/ 196 w 602"/>
                <a:gd name="T57" fmla="*/ 587 h 606"/>
                <a:gd name="T58" fmla="*/ 107 w 602"/>
                <a:gd name="T59" fmla="*/ 533 h 606"/>
                <a:gd name="T60" fmla="*/ 37 w 602"/>
                <a:gd name="T61" fmla="*/ 451 h 606"/>
                <a:gd name="T62" fmla="*/ 4 w 602"/>
                <a:gd name="T63" fmla="*/ 350 h 606"/>
                <a:gd name="T64" fmla="*/ 6 w 602"/>
                <a:gd name="T65" fmla="*/ 245 h 606"/>
                <a:gd name="T66" fmla="*/ 43 w 602"/>
                <a:gd name="T67" fmla="*/ 150 h 606"/>
                <a:gd name="T68" fmla="*/ 110 w 602"/>
                <a:gd name="T69" fmla="*/ 69 h 606"/>
                <a:gd name="T70" fmla="*/ 202 w 602"/>
                <a:gd name="T71" fmla="*/ 19 h 606"/>
                <a:gd name="T72" fmla="*/ 301 w 602"/>
                <a:gd name="T73" fmla="*/ 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2" h="606">
                  <a:moveTo>
                    <a:pt x="301" y="36"/>
                  </a:moveTo>
                  <a:lnTo>
                    <a:pt x="256" y="39"/>
                  </a:lnTo>
                  <a:lnTo>
                    <a:pt x="213" y="52"/>
                  </a:lnTo>
                  <a:lnTo>
                    <a:pt x="172" y="69"/>
                  </a:lnTo>
                  <a:lnTo>
                    <a:pt x="133" y="97"/>
                  </a:lnTo>
                  <a:lnTo>
                    <a:pt x="99" y="131"/>
                  </a:lnTo>
                  <a:lnTo>
                    <a:pt x="73" y="168"/>
                  </a:lnTo>
                  <a:lnTo>
                    <a:pt x="52" y="210"/>
                  </a:lnTo>
                  <a:lnTo>
                    <a:pt x="41" y="253"/>
                  </a:lnTo>
                  <a:lnTo>
                    <a:pt x="36" y="297"/>
                  </a:lnTo>
                  <a:lnTo>
                    <a:pt x="39" y="344"/>
                  </a:lnTo>
                  <a:lnTo>
                    <a:pt x="51" y="389"/>
                  </a:lnTo>
                  <a:lnTo>
                    <a:pt x="69" y="434"/>
                  </a:lnTo>
                  <a:lnTo>
                    <a:pt x="95" y="473"/>
                  </a:lnTo>
                  <a:lnTo>
                    <a:pt x="129" y="507"/>
                  </a:lnTo>
                  <a:lnTo>
                    <a:pt x="167" y="533"/>
                  </a:lnTo>
                  <a:lnTo>
                    <a:pt x="210" y="554"/>
                  </a:lnTo>
                  <a:lnTo>
                    <a:pt x="254" y="567"/>
                  </a:lnTo>
                  <a:lnTo>
                    <a:pt x="301" y="571"/>
                  </a:lnTo>
                  <a:lnTo>
                    <a:pt x="346" y="567"/>
                  </a:lnTo>
                  <a:lnTo>
                    <a:pt x="389" y="556"/>
                  </a:lnTo>
                  <a:lnTo>
                    <a:pt x="430" y="537"/>
                  </a:lnTo>
                  <a:lnTo>
                    <a:pt x="473" y="507"/>
                  </a:lnTo>
                  <a:lnTo>
                    <a:pt x="511" y="470"/>
                  </a:lnTo>
                  <a:lnTo>
                    <a:pt x="539" y="427"/>
                  </a:lnTo>
                  <a:lnTo>
                    <a:pt x="557" y="376"/>
                  </a:lnTo>
                  <a:lnTo>
                    <a:pt x="567" y="326"/>
                  </a:lnTo>
                  <a:lnTo>
                    <a:pt x="567" y="273"/>
                  </a:lnTo>
                  <a:lnTo>
                    <a:pt x="555" y="223"/>
                  </a:lnTo>
                  <a:lnTo>
                    <a:pt x="533" y="174"/>
                  </a:lnTo>
                  <a:lnTo>
                    <a:pt x="507" y="135"/>
                  </a:lnTo>
                  <a:lnTo>
                    <a:pt x="475" y="101"/>
                  </a:lnTo>
                  <a:lnTo>
                    <a:pt x="436" y="73"/>
                  </a:lnTo>
                  <a:lnTo>
                    <a:pt x="395" y="52"/>
                  </a:lnTo>
                  <a:lnTo>
                    <a:pt x="348" y="41"/>
                  </a:lnTo>
                  <a:lnTo>
                    <a:pt x="301" y="36"/>
                  </a:lnTo>
                  <a:close/>
                  <a:moveTo>
                    <a:pt x="301" y="0"/>
                  </a:moveTo>
                  <a:lnTo>
                    <a:pt x="355" y="6"/>
                  </a:lnTo>
                  <a:lnTo>
                    <a:pt x="406" y="21"/>
                  </a:lnTo>
                  <a:lnTo>
                    <a:pt x="454" y="43"/>
                  </a:lnTo>
                  <a:lnTo>
                    <a:pt x="497" y="73"/>
                  </a:lnTo>
                  <a:lnTo>
                    <a:pt x="535" y="112"/>
                  </a:lnTo>
                  <a:lnTo>
                    <a:pt x="565" y="157"/>
                  </a:lnTo>
                  <a:lnTo>
                    <a:pt x="585" y="200"/>
                  </a:lnTo>
                  <a:lnTo>
                    <a:pt x="597" y="245"/>
                  </a:lnTo>
                  <a:lnTo>
                    <a:pt x="602" y="292"/>
                  </a:lnTo>
                  <a:lnTo>
                    <a:pt x="600" y="339"/>
                  </a:lnTo>
                  <a:lnTo>
                    <a:pt x="591" y="387"/>
                  </a:lnTo>
                  <a:lnTo>
                    <a:pt x="574" y="432"/>
                  </a:lnTo>
                  <a:lnTo>
                    <a:pt x="552" y="473"/>
                  </a:lnTo>
                  <a:lnTo>
                    <a:pt x="522" y="509"/>
                  </a:lnTo>
                  <a:lnTo>
                    <a:pt x="488" y="541"/>
                  </a:lnTo>
                  <a:lnTo>
                    <a:pt x="449" y="569"/>
                  </a:lnTo>
                  <a:lnTo>
                    <a:pt x="402" y="589"/>
                  </a:lnTo>
                  <a:lnTo>
                    <a:pt x="352" y="602"/>
                  </a:lnTo>
                  <a:lnTo>
                    <a:pt x="301" y="606"/>
                  </a:lnTo>
                  <a:lnTo>
                    <a:pt x="249" y="602"/>
                  </a:lnTo>
                  <a:lnTo>
                    <a:pt x="196" y="587"/>
                  </a:lnTo>
                  <a:lnTo>
                    <a:pt x="150" y="565"/>
                  </a:lnTo>
                  <a:lnTo>
                    <a:pt x="107" y="533"/>
                  </a:lnTo>
                  <a:lnTo>
                    <a:pt x="69" y="496"/>
                  </a:lnTo>
                  <a:lnTo>
                    <a:pt x="37" y="451"/>
                  </a:lnTo>
                  <a:lnTo>
                    <a:pt x="17" y="400"/>
                  </a:lnTo>
                  <a:lnTo>
                    <a:pt x="4" y="350"/>
                  </a:lnTo>
                  <a:lnTo>
                    <a:pt x="0" y="297"/>
                  </a:lnTo>
                  <a:lnTo>
                    <a:pt x="6" y="245"/>
                  </a:lnTo>
                  <a:lnTo>
                    <a:pt x="21" y="196"/>
                  </a:lnTo>
                  <a:lnTo>
                    <a:pt x="43" y="150"/>
                  </a:lnTo>
                  <a:lnTo>
                    <a:pt x="73" y="107"/>
                  </a:lnTo>
                  <a:lnTo>
                    <a:pt x="110" y="69"/>
                  </a:lnTo>
                  <a:lnTo>
                    <a:pt x="155" y="39"/>
                  </a:lnTo>
                  <a:lnTo>
                    <a:pt x="202" y="19"/>
                  </a:lnTo>
                  <a:lnTo>
                    <a:pt x="251" y="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16"/>
            <p:cNvSpPr>
              <a:spLocks/>
            </p:cNvSpPr>
            <p:nvPr/>
          </p:nvSpPr>
          <p:spPr bwMode="auto">
            <a:xfrm>
              <a:off x="4792663" y="3716338"/>
              <a:ext cx="430213" cy="547688"/>
            </a:xfrm>
            <a:custGeom>
              <a:avLst/>
              <a:gdLst>
                <a:gd name="T0" fmla="*/ 180 w 271"/>
                <a:gd name="T1" fmla="*/ 0 h 345"/>
                <a:gd name="T2" fmla="*/ 202 w 271"/>
                <a:gd name="T3" fmla="*/ 6 h 345"/>
                <a:gd name="T4" fmla="*/ 221 w 271"/>
                <a:gd name="T5" fmla="*/ 17 h 345"/>
                <a:gd name="T6" fmla="*/ 236 w 271"/>
                <a:gd name="T7" fmla="*/ 32 h 345"/>
                <a:gd name="T8" fmla="*/ 249 w 271"/>
                <a:gd name="T9" fmla="*/ 53 h 345"/>
                <a:gd name="T10" fmla="*/ 258 w 271"/>
                <a:gd name="T11" fmla="*/ 77 h 345"/>
                <a:gd name="T12" fmla="*/ 264 w 271"/>
                <a:gd name="T13" fmla="*/ 103 h 345"/>
                <a:gd name="T14" fmla="*/ 269 w 271"/>
                <a:gd name="T15" fmla="*/ 133 h 345"/>
                <a:gd name="T16" fmla="*/ 271 w 271"/>
                <a:gd name="T17" fmla="*/ 161 h 345"/>
                <a:gd name="T18" fmla="*/ 271 w 271"/>
                <a:gd name="T19" fmla="*/ 191 h 345"/>
                <a:gd name="T20" fmla="*/ 271 w 271"/>
                <a:gd name="T21" fmla="*/ 221 h 345"/>
                <a:gd name="T22" fmla="*/ 269 w 271"/>
                <a:gd name="T23" fmla="*/ 249 h 345"/>
                <a:gd name="T24" fmla="*/ 268 w 271"/>
                <a:gd name="T25" fmla="*/ 275 h 345"/>
                <a:gd name="T26" fmla="*/ 266 w 271"/>
                <a:gd name="T27" fmla="*/ 298 h 345"/>
                <a:gd name="T28" fmla="*/ 264 w 271"/>
                <a:gd name="T29" fmla="*/ 318 h 345"/>
                <a:gd name="T30" fmla="*/ 262 w 271"/>
                <a:gd name="T31" fmla="*/ 333 h 345"/>
                <a:gd name="T32" fmla="*/ 260 w 271"/>
                <a:gd name="T33" fmla="*/ 343 h 345"/>
                <a:gd name="T34" fmla="*/ 258 w 271"/>
                <a:gd name="T35" fmla="*/ 345 h 345"/>
                <a:gd name="T36" fmla="*/ 254 w 271"/>
                <a:gd name="T37" fmla="*/ 345 h 345"/>
                <a:gd name="T38" fmla="*/ 245 w 271"/>
                <a:gd name="T39" fmla="*/ 339 h 345"/>
                <a:gd name="T40" fmla="*/ 228 w 271"/>
                <a:gd name="T41" fmla="*/ 331 h 345"/>
                <a:gd name="T42" fmla="*/ 206 w 271"/>
                <a:gd name="T43" fmla="*/ 322 h 345"/>
                <a:gd name="T44" fmla="*/ 182 w 271"/>
                <a:gd name="T45" fmla="*/ 311 h 345"/>
                <a:gd name="T46" fmla="*/ 155 w 271"/>
                <a:gd name="T47" fmla="*/ 296 h 345"/>
                <a:gd name="T48" fmla="*/ 127 w 271"/>
                <a:gd name="T49" fmla="*/ 279 h 345"/>
                <a:gd name="T50" fmla="*/ 99 w 271"/>
                <a:gd name="T51" fmla="*/ 262 h 345"/>
                <a:gd name="T52" fmla="*/ 73 w 271"/>
                <a:gd name="T53" fmla="*/ 242 h 345"/>
                <a:gd name="T54" fmla="*/ 49 w 271"/>
                <a:gd name="T55" fmla="*/ 221 h 345"/>
                <a:gd name="T56" fmla="*/ 28 w 271"/>
                <a:gd name="T57" fmla="*/ 199 h 345"/>
                <a:gd name="T58" fmla="*/ 13 w 271"/>
                <a:gd name="T59" fmla="*/ 176 h 345"/>
                <a:gd name="T60" fmla="*/ 4 w 271"/>
                <a:gd name="T61" fmla="*/ 152 h 345"/>
                <a:gd name="T62" fmla="*/ 0 w 271"/>
                <a:gd name="T63" fmla="*/ 128 h 345"/>
                <a:gd name="T64" fmla="*/ 6 w 271"/>
                <a:gd name="T65" fmla="*/ 103 h 345"/>
                <a:gd name="T66" fmla="*/ 21 w 271"/>
                <a:gd name="T67" fmla="*/ 79 h 345"/>
                <a:gd name="T68" fmla="*/ 47 w 271"/>
                <a:gd name="T69" fmla="*/ 53 h 345"/>
                <a:gd name="T70" fmla="*/ 84 w 271"/>
                <a:gd name="T71" fmla="*/ 28 h 345"/>
                <a:gd name="T72" fmla="*/ 120 w 271"/>
                <a:gd name="T73" fmla="*/ 12 h 345"/>
                <a:gd name="T74" fmla="*/ 152 w 271"/>
                <a:gd name="T75" fmla="*/ 2 h 345"/>
                <a:gd name="T76" fmla="*/ 180 w 271"/>
                <a:gd name="T7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1" h="345">
                  <a:moveTo>
                    <a:pt x="180" y="0"/>
                  </a:moveTo>
                  <a:lnTo>
                    <a:pt x="202" y="6"/>
                  </a:lnTo>
                  <a:lnTo>
                    <a:pt x="221" y="17"/>
                  </a:lnTo>
                  <a:lnTo>
                    <a:pt x="236" y="32"/>
                  </a:lnTo>
                  <a:lnTo>
                    <a:pt x="249" y="53"/>
                  </a:lnTo>
                  <a:lnTo>
                    <a:pt x="258" y="77"/>
                  </a:lnTo>
                  <a:lnTo>
                    <a:pt x="264" y="103"/>
                  </a:lnTo>
                  <a:lnTo>
                    <a:pt x="269" y="133"/>
                  </a:lnTo>
                  <a:lnTo>
                    <a:pt x="271" y="161"/>
                  </a:lnTo>
                  <a:lnTo>
                    <a:pt x="271" y="191"/>
                  </a:lnTo>
                  <a:lnTo>
                    <a:pt x="271" y="221"/>
                  </a:lnTo>
                  <a:lnTo>
                    <a:pt x="269" y="249"/>
                  </a:lnTo>
                  <a:lnTo>
                    <a:pt x="268" y="275"/>
                  </a:lnTo>
                  <a:lnTo>
                    <a:pt x="266" y="298"/>
                  </a:lnTo>
                  <a:lnTo>
                    <a:pt x="264" y="318"/>
                  </a:lnTo>
                  <a:lnTo>
                    <a:pt x="262" y="333"/>
                  </a:lnTo>
                  <a:lnTo>
                    <a:pt x="260" y="343"/>
                  </a:lnTo>
                  <a:lnTo>
                    <a:pt x="258" y="345"/>
                  </a:lnTo>
                  <a:lnTo>
                    <a:pt x="254" y="345"/>
                  </a:lnTo>
                  <a:lnTo>
                    <a:pt x="245" y="339"/>
                  </a:lnTo>
                  <a:lnTo>
                    <a:pt x="228" y="331"/>
                  </a:lnTo>
                  <a:lnTo>
                    <a:pt x="206" y="322"/>
                  </a:lnTo>
                  <a:lnTo>
                    <a:pt x="182" y="311"/>
                  </a:lnTo>
                  <a:lnTo>
                    <a:pt x="155" y="296"/>
                  </a:lnTo>
                  <a:lnTo>
                    <a:pt x="127" y="279"/>
                  </a:lnTo>
                  <a:lnTo>
                    <a:pt x="99" y="262"/>
                  </a:lnTo>
                  <a:lnTo>
                    <a:pt x="73" y="242"/>
                  </a:lnTo>
                  <a:lnTo>
                    <a:pt x="49" y="221"/>
                  </a:lnTo>
                  <a:lnTo>
                    <a:pt x="28" y="199"/>
                  </a:lnTo>
                  <a:lnTo>
                    <a:pt x="13" y="176"/>
                  </a:lnTo>
                  <a:lnTo>
                    <a:pt x="4" y="152"/>
                  </a:lnTo>
                  <a:lnTo>
                    <a:pt x="0" y="128"/>
                  </a:lnTo>
                  <a:lnTo>
                    <a:pt x="6" y="103"/>
                  </a:lnTo>
                  <a:lnTo>
                    <a:pt x="21" y="79"/>
                  </a:lnTo>
                  <a:lnTo>
                    <a:pt x="47" y="53"/>
                  </a:lnTo>
                  <a:lnTo>
                    <a:pt x="84" y="28"/>
                  </a:lnTo>
                  <a:lnTo>
                    <a:pt x="120" y="12"/>
                  </a:lnTo>
                  <a:lnTo>
                    <a:pt x="152" y="2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0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17"/>
            <p:cNvSpPr>
              <a:spLocks/>
            </p:cNvSpPr>
            <p:nvPr/>
          </p:nvSpPr>
          <p:spPr bwMode="auto">
            <a:xfrm>
              <a:off x="3662363" y="2395538"/>
              <a:ext cx="1516063" cy="903288"/>
            </a:xfrm>
            <a:custGeom>
              <a:avLst/>
              <a:gdLst>
                <a:gd name="T0" fmla="*/ 935 w 955"/>
                <a:gd name="T1" fmla="*/ 0 h 569"/>
                <a:gd name="T2" fmla="*/ 955 w 955"/>
                <a:gd name="T3" fmla="*/ 53 h 569"/>
                <a:gd name="T4" fmla="*/ 952 w 955"/>
                <a:gd name="T5" fmla="*/ 51 h 569"/>
                <a:gd name="T6" fmla="*/ 897 w 955"/>
                <a:gd name="T7" fmla="*/ 135 h 569"/>
                <a:gd name="T8" fmla="*/ 837 w 955"/>
                <a:gd name="T9" fmla="*/ 210 h 569"/>
                <a:gd name="T10" fmla="*/ 776 w 955"/>
                <a:gd name="T11" fmla="*/ 275 h 569"/>
                <a:gd name="T12" fmla="*/ 712 w 955"/>
                <a:gd name="T13" fmla="*/ 333 h 569"/>
                <a:gd name="T14" fmla="*/ 649 w 955"/>
                <a:gd name="T15" fmla="*/ 382 h 569"/>
                <a:gd name="T16" fmla="*/ 583 w 955"/>
                <a:gd name="T17" fmla="*/ 423 h 569"/>
                <a:gd name="T18" fmla="*/ 518 w 955"/>
                <a:gd name="T19" fmla="*/ 458 h 569"/>
                <a:gd name="T20" fmla="*/ 452 w 955"/>
                <a:gd name="T21" fmla="*/ 488 h 569"/>
                <a:gd name="T22" fmla="*/ 389 w 955"/>
                <a:gd name="T23" fmla="*/ 511 h 569"/>
                <a:gd name="T24" fmla="*/ 327 w 955"/>
                <a:gd name="T25" fmla="*/ 529 h 569"/>
                <a:gd name="T26" fmla="*/ 269 w 955"/>
                <a:gd name="T27" fmla="*/ 543 h 569"/>
                <a:gd name="T28" fmla="*/ 213 w 955"/>
                <a:gd name="T29" fmla="*/ 552 h 569"/>
                <a:gd name="T30" fmla="*/ 161 w 955"/>
                <a:gd name="T31" fmla="*/ 559 h 569"/>
                <a:gd name="T32" fmla="*/ 112 w 955"/>
                <a:gd name="T33" fmla="*/ 563 h 569"/>
                <a:gd name="T34" fmla="*/ 69 w 955"/>
                <a:gd name="T35" fmla="*/ 563 h 569"/>
                <a:gd name="T36" fmla="*/ 32 w 955"/>
                <a:gd name="T37" fmla="*/ 563 h 569"/>
                <a:gd name="T38" fmla="*/ 32 w 955"/>
                <a:gd name="T39" fmla="*/ 569 h 569"/>
                <a:gd name="T40" fmla="*/ 0 w 955"/>
                <a:gd name="T41" fmla="*/ 522 h 569"/>
                <a:gd name="T42" fmla="*/ 37 w 955"/>
                <a:gd name="T43" fmla="*/ 522 h 569"/>
                <a:gd name="T44" fmla="*/ 80 w 955"/>
                <a:gd name="T45" fmla="*/ 522 h 569"/>
                <a:gd name="T46" fmla="*/ 129 w 955"/>
                <a:gd name="T47" fmla="*/ 518 h 569"/>
                <a:gd name="T48" fmla="*/ 183 w 955"/>
                <a:gd name="T49" fmla="*/ 511 h 569"/>
                <a:gd name="T50" fmla="*/ 239 w 955"/>
                <a:gd name="T51" fmla="*/ 501 h 569"/>
                <a:gd name="T52" fmla="*/ 299 w 955"/>
                <a:gd name="T53" fmla="*/ 486 h 569"/>
                <a:gd name="T54" fmla="*/ 363 w 955"/>
                <a:gd name="T55" fmla="*/ 468 h 569"/>
                <a:gd name="T56" fmla="*/ 428 w 955"/>
                <a:gd name="T57" fmla="*/ 445 h 569"/>
                <a:gd name="T58" fmla="*/ 493 w 955"/>
                <a:gd name="T59" fmla="*/ 415 h 569"/>
                <a:gd name="T60" fmla="*/ 559 w 955"/>
                <a:gd name="T61" fmla="*/ 380 h 569"/>
                <a:gd name="T62" fmla="*/ 626 w 955"/>
                <a:gd name="T63" fmla="*/ 337 h 569"/>
                <a:gd name="T64" fmla="*/ 692 w 955"/>
                <a:gd name="T65" fmla="*/ 286 h 569"/>
                <a:gd name="T66" fmla="*/ 755 w 955"/>
                <a:gd name="T67" fmla="*/ 228 h 569"/>
                <a:gd name="T68" fmla="*/ 819 w 955"/>
                <a:gd name="T69" fmla="*/ 163 h 569"/>
                <a:gd name="T70" fmla="*/ 879 w 955"/>
                <a:gd name="T71" fmla="*/ 86 h 569"/>
                <a:gd name="T72" fmla="*/ 935 w 955"/>
                <a:gd name="T7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5" h="569">
                  <a:moveTo>
                    <a:pt x="935" y="0"/>
                  </a:moveTo>
                  <a:lnTo>
                    <a:pt x="955" y="53"/>
                  </a:lnTo>
                  <a:lnTo>
                    <a:pt x="952" y="51"/>
                  </a:lnTo>
                  <a:lnTo>
                    <a:pt x="897" y="135"/>
                  </a:lnTo>
                  <a:lnTo>
                    <a:pt x="837" y="210"/>
                  </a:lnTo>
                  <a:lnTo>
                    <a:pt x="776" y="275"/>
                  </a:lnTo>
                  <a:lnTo>
                    <a:pt x="712" y="333"/>
                  </a:lnTo>
                  <a:lnTo>
                    <a:pt x="649" y="382"/>
                  </a:lnTo>
                  <a:lnTo>
                    <a:pt x="583" y="423"/>
                  </a:lnTo>
                  <a:lnTo>
                    <a:pt x="518" y="458"/>
                  </a:lnTo>
                  <a:lnTo>
                    <a:pt x="452" y="488"/>
                  </a:lnTo>
                  <a:lnTo>
                    <a:pt x="389" y="511"/>
                  </a:lnTo>
                  <a:lnTo>
                    <a:pt x="327" y="529"/>
                  </a:lnTo>
                  <a:lnTo>
                    <a:pt x="269" y="543"/>
                  </a:lnTo>
                  <a:lnTo>
                    <a:pt x="213" y="552"/>
                  </a:lnTo>
                  <a:lnTo>
                    <a:pt x="161" y="559"/>
                  </a:lnTo>
                  <a:lnTo>
                    <a:pt x="112" y="563"/>
                  </a:lnTo>
                  <a:lnTo>
                    <a:pt x="69" y="563"/>
                  </a:lnTo>
                  <a:lnTo>
                    <a:pt x="32" y="563"/>
                  </a:lnTo>
                  <a:lnTo>
                    <a:pt x="32" y="569"/>
                  </a:lnTo>
                  <a:lnTo>
                    <a:pt x="0" y="522"/>
                  </a:lnTo>
                  <a:lnTo>
                    <a:pt x="37" y="522"/>
                  </a:lnTo>
                  <a:lnTo>
                    <a:pt x="80" y="522"/>
                  </a:lnTo>
                  <a:lnTo>
                    <a:pt x="129" y="518"/>
                  </a:lnTo>
                  <a:lnTo>
                    <a:pt x="183" y="511"/>
                  </a:lnTo>
                  <a:lnTo>
                    <a:pt x="239" y="501"/>
                  </a:lnTo>
                  <a:lnTo>
                    <a:pt x="299" y="486"/>
                  </a:lnTo>
                  <a:lnTo>
                    <a:pt x="363" y="468"/>
                  </a:lnTo>
                  <a:lnTo>
                    <a:pt x="428" y="445"/>
                  </a:lnTo>
                  <a:lnTo>
                    <a:pt x="493" y="415"/>
                  </a:lnTo>
                  <a:lnTo>
                    <a:pt x="559" y="380"/>
                  </a:lnTo>
                  <a:lnTo>
                    <a:pt x="626" y="337"/>
                  </a:lnTo>
                  <a:lnTo>
                    <a:pt x="692" y="286"/>
                  </a:lnTo>
                  <a:lnTo>
                    <a:pt x="755" y="228"/>
                  </a:lnTo>
                  <a:lnTo>
                    <a:pt x="819" y="163"/>
                  </a:lnTo>
                  <a:lnTo>
                    <a:pt x="879" y="8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19"/>
            <p:cNvSpPr>
              <a:spLocks/>
            </p:cNvSpPr>
            <p:nvPr/>
          </p:nvSpPr>
          <p:spPr bwMode="auto">
            <a:xfrm>
              <a:off x="3833813" y="2663825"/>
              <a:ext cx="1484313" cy="1160463"/>
            </a:xfrm>
            <a:custGeom>
              <a:avLst/>
              <a:gdLst>
                <a:gd name="T0" fmla="*/ 888 w 935"/>
                <a:gd name="T1" fmla="*/ 0 h 731"/>
                <a:gd name="T2" fmla="*/ 909 w 935"/>
                <a:gd name="T3" fmla="*/ 71 h 731"/>
                <a:gd name="T4" fmla="*/ 922 w 935"/>
                <a:gd name="T5" fmla="*/ 134 h 731"/>
                <a:gd name="T6" fmla="*/ 931 w 935"/>
                <a:gd name="T7" fmla="*/ 190 h 731"/>
                <a:gd name="T8" fmla="*/ 935 w 935"/>
                <a:gd name="T9" fmla="*/ 241 h 731"/>
                <a:gd name="T10" fmla="*/ 935 w 935"/>
                <a:gd name="T11" fmla="*/ 284 h 731"/>
                <a:gd name="T12" fmla="*/ 933 w 935"/>
                <a:gd name="T13" fmla="*/ 321 h 731"/>
                <a:gd name="T14" fmla="*/ 930 w 935"/>
                <a:gd name="T15" fmla="*/ 351 h 731"/>
                <a:gd name="T16" fmla="*/ 924 w 935"/>
                <a:gd name="T17" fmla="*/ 375 h 731"/>
                <a:gd name="T18" fmla="*/ 918 w 935"/>
                <a:gd name="T19" fmla="*/ 394 h 731"/>
                <a:gd name="T20" fmla="*/ 913 w 935"/>
                <a:gd name="T21" fmla="*/ 407 h 731"/>
                <a:gd name="T22" fmla="*/ 909 w 935"/>
                <a:gd name="T23" fmla="*/ 415 h 731"/>
                <a:gd name="T24" fmla="*/ 907 w 935"/>
                <a:gd name="T25" fmla="*/ 417 h 731"/>
                <a:gd name="T26" fmla="*/ 627 w 935"/>
                <a:gd name="T27" fmla="*/ 574 h 731"/>
                <a:gd name="T28" fmla="*/ 344 w 935"/>
                <a:gd name="T29" fmla="*/ 731 h 731"/>
                <a:gd name="T30" fmla="*/ 341 w 935"/>
                <a:gd name="T31" fmla="*/ 731 h 731"/>
                <a:gd name="T32" fmla="*/ 333 w 935"/>
                <a:gd name="T33" fmla="*/ 731 h 731"/>
                <a:gd name="T34" fmla="*/ 320 w 935"/>
                <a:gd name="T35" fmla="*/ 729 h 731"/>
                <a:gd name="T36" fmla="*/ 301 w 935"/>
                <a:gd name="T37" fmla="*/ 723 h 731"/>
                <a:gd name="T38" fmla="*/ 277 w 935"/>
                <a:gd name="T39" fmla="*/ 716 h 731"/>
                <a:gd name="T40" fmla="*/ 249 w 935"/>
                <a:gd name="T41" fmla="*/ 703 h 731"/>
                <a:gd name="T42" fmla="*/ 217 w 935"/>
                <a:gd name="T43" fmla="*/ 686 h 731"/>
                <a:gd name="T44" fmla="*/ 182 w 935"/>
                <a:gd name="T45" fmla="*/ 663 h 731"/>
                <a:gd name="T46" fmla="*/ 141 w 935"/>
                <a:gd name="T47" fmla="*/ 633 h 731"/>
                <a:gd name="T48" fmla="*/ 98 w 935"/>
                <a:gd name="T49" fmla="*/ 596 h 731"/>
                <a:gd name="T50" fmla="*/ 51 w 935"/>
                <a:gd name="T51" fmla="*/ 549 h 731"/>
                <a:gd name="T52" fmla="*/ 0 w 935"/>
                <a:gd name="T53" fmla="*/ 495 h 731"/>
                <a:gd name="T54" fmla="*/ 56 w 935"/>
                <a:gd name="T55" fmla="*/ 493 h 731"/>
                <a:gd name="T56" fmla="*/ 120 w 935"/>
                <a:gd name="T57" fmla="*/ 488 h 731"/>
                <a:gd name="T58" fmla="*/ 191 w 935"/>
                <a:gd name="T59" fmla="*/ 476 h 731"/>
                <a:gd name="T60" fmla="*/ 266 w 935"/>
                <a:gd name="T61" fmla="*/ 460 h 731"/>
                <a:gd name="T62" fmla="*/ 346 w 935"/>
                <a:gd name="T63" fmla="*/ 435 h 731"/>
                <a:gd name="T64" fmla="*/ 428 w 935"/>
                <a:gd name="T65" fmla="*/ 402 h 731"/>
                <a:gd name="T66" fmla="*/ 511 w 935"/>
                <a:gd name="T67" fmla="*/ 360 h 731"/>
                <a:gd name="T68" fmla="*/ 578 w 935"/>
                <a:gd name="T69" fmla="*/ 319 h 731"/>
                <a:gd name="T70" fmla="*/ 643 w 935"/>
                <a:gd name="T71" fmla="*/ 273 h 731"/>
                <a:gd name="T72" fmla="*/ 707 w 935"/>
                <a:gd name="T73" fmla="*/ 216 h 731"/>
                <a:gd name="T74" fmla="*/ 771 w 935"/>
                <a:gd name="T75" fmla="*/ 153 h 731"/>
                <a:gd name="T76" fmla="*/ 832 w 935"/>
                <a:gd name="T77" fmla="*/ 82 h 731"/>
                <a:gd name="T78" fmla="*/ 888 w 935"/>
                <a:gd name="T79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5" h="731">
                  <a:moveTo>
                    <a:pt x="888" y="0"/>
                  </a:moveTo>
                  <a:lnTo>
                    <a:pt x="909" y="71"/>
                  </a:lnTo>
                  <a:lnTo>
                    <a:pt x="922" y="134"/>
                  </a:lnTo>
                  <a:lnTo>
                    <a:pt x="931" y="190"/>
                  </a:lnTo>
                  <a:lnTo>
                    <a:pt x="935" y="241"/>
                  </a:lnTo>
                  <a:lnTo>
                    <a:pt x="935" y="284"/>
                  </a:lnTo>
                  <a:lnTo>
                    <a:pt x="933" y="321"/>
                  </a:lnTo>
                  <a:lnTo>
                    <a:pt x="930" y="351"/>
                  </a:lnTo>
                  <a:lnTo>
                    <a:pt x="924" y="375"/>
                  </a:lnTo>
                  <a:lnTo>
                    <a:pt x="918" y="394"/>
                  </a:lnTo>
                  <a:lnTo>
                    <a:pt x="913" y="407"/>
                  </a:lnTo>
                  <a:lnTo>
                    <a:pt x="909" y="415"/>
                  </a:lnTo>
                  <a:lnTo>
                    <a:pt x="907" y="417"/>
                  </a:lnTo>
                  <a:lnTo>
                    <a:pt x="627" y="574"/>
                  </a:lnTo>
                  <a:lnTo>
                    <a:pt x="344" y="731"/>
                  </a:lnTo>
                  <a:lnTo>
                    <a:pt x="341" y="731"/>
                  </a:lnTo>
                  <a:lnTo>
                    <a:pt x="333" y="731"/>
                  </a:lnTo>
                  <a:lnTo>
                    <a:pt x="320" y="729"/>
                  </a:lnTo>
                  <a:lnTo>
                    <a:pt x="301" y="723"/>
                  </a:lnTo>
                  <a:lnTo>
                    <a:pt x="277" y="716"/>
                  </a:lnTo>
                  <a:lnTo>
                    <a:pt x="249" y="703"/>
                  </a:lnTo>
                  <a:lnTo>
                    <a:pt x="217" y="686"/>
                  </a:lnTo>
                  <a:lnTo>
                    <a:pt x="182" y="663"/>
                  </a:lnTo>
                  <a:lnTo>
                    <a:pt x="141" y="633"/>
                  </a:lnTo>
                  <a:lnTo>
                    <a:pt x="98" y="596"/>
                  </a:lnTo>
                  <a:lnTo>
                    <a:pt x="51" y="549"/>
                  </a:lnTo>
                  <a:lnTo>
                    <a:pt x="0" y="495"/>
                  </a:lnTo>
                  <a:lnTo>
                    <a:pt x="56" y="493"/>
                  </a:lnTo>
                  <a:lnTo>
                    <a:pt x="120" y="488"/>
                  </a:lnTo>
                  <a:lnTo>
                    <a:pt x="191" y="476"/>
                  </a:lnTo>
                  <a:lnTo>
                    <a:pt x="266" y="460"/>
                  </a:lnTo>
                  <a:lnTo>
                    <a:pt x="346" y="435"/>
                  </a:lnTo>
                  <a:lnTo>
                    <a:pt x="428" y="402"/>
                  </a:lnTo>
                  <a:lnTo>
                    <a:pt x="511" y="360"/>
                  </a:lnTo>
                  <a:lnTo>
                    <a:pt x="578" y="319"/>
                  </a:lnTo>
                  <a:lnTo>
                    <a:pt x="643" y="273"/>
                  </a:lnTo>
                  <a:lnTo>
                    <a:pt x="707" y="216"/>
                  </a:lnTo>
                  <a:lnTo>
                    <a:pt x="771" y="153"/>
                  </a:lnTo>
                  <a:lnTo>
                    <a:pt x="832" y="82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21"/>
            <p:cNvSpPr>
              <a:spLocks/>
            </p:cNvSpPr>
            <p:nvPr/>
          </p:nvSpPr>
          <p:spPr bwMode="auto">
            <a:xfrm>
              <a:off x="3786188" y="2593975"/>
              <a:ext cx="1457325" cy="855663"/>
            </a:xfrm>
            <a:custGeom>
              <a:avLst/>
              <a:gdLst>
                <a:gd name="T0" fmla="*/ 905 w 918"/>
                <a:gd name="T1" fmla="*/ 0 h 539"/>
                <a:gd name="T2" fmla="*/ 918 w 918"/>
                <a:gd name="T3" fmla="*/ 44 h 539"/>
                <a:gd name="T4" fmla="*/ 862 w 918"/>
                <a:gd name="T5" fmla="*/ 126 h 539"/>
                <a:gd name="T6" fmla="*/ 801 w 918"/>
                <a:gd name="T7" fmla="*/ 197 h 539"/>
                <a:gd name="T8" fmla="*/ 737 w 918"/>
                <a:gd name="T9" fmla="*/ 260 h 539"/>
                <a:gd name="T10" fmla="*/ 673 w 918"/>
                <a:gd name="T11" fmla="*/ 317 h 539"/>
                <a:gd name="T12" fmla="*/ 608 w 918"/>
                <a:gd name="T13" fmla="*/ 363 h 539"/>
                <a:gd name="T14" fmla="*/ 541 w 918"/>
                <a:gd name="T15" fmla="*/ 404 h 539"/>
                <a:gd name="T16" fmla="*/ 458 w 918"/>
                <a:gd name="T17" fmla="*/ 446 h 539"/>
                <a:gd name="T18" fmla="*/ 376 w 918"/>
                <a:gd name="T19" fmla="*/ 479 h 539"/>
                <a:gd name="T20" fmla="*/ 296 w 918"/>
                <a:gd name="T21" fmla="*/ 504 h 539"/>
                <a:gd name="T22" fmla="*/ 221 w 918"/>
                <a:gd name="T23" fmla="*/ 520 h 539"/>
                <a:gd name="T24" fmla="*/ 150 w 918"/>
                <a:gd name="T25" fmla="*/ 532 h 539"/>
                <a:gd name="T26" fmla="*/ 86 w 918"/>
                <a:gd name="T27" fmla="*/ 537 h 539"/>
                <a:gd name="T28" fmla="*/ 30 w 918"/>
                <a:gd name="T29" fmla="*/ 539 h 539"/>
                <a:gd name="T30" fmla="*/ 0 w 918"/>
                <a:gd name="T31" fmla="*/ 504 h 539"/>
                <a:gd name="T32" fmla="*/ 40 w 918"/>
                <a:gd name="T33" fmla="*/ 504 h 539"/>
                <a:gd name="T34" fmla="*/ 83 w 918"/>
                <a:gd name="T35" fmla="*/ 502 h 539"/>
                <a:gd name="T36" fmla="*/ 129 w 918"/>
                <a:gd name="T37" fmla="*/ 498 h 539"/>
                <a:gd name="T38" fmla="*/ 182 w 918"/>
                <a:gd name="T39" fmla="*/ 490 h 539"/>
                <a:gd name="T40" fmla="*/ 236 w 918"/>
                <a:gd name="T41" fmla="*/ 481 h 539"/>
                <a:gd name="T42" fmla="*/ 294 w 918"/>
                <a:gd name="T43" fmla="*/ 466 h 539"/>
                <a:gd name="T44" fmla="*/ 356 w 918"/>
                <a:gd name="T45" fmla="*/ 447 h 539"/>
                <a:gd name="T46" fmla="*/ 417 w 918"/>
                <a:gd name="T47" fmla="*/ 425 h 539"/>
                <a:gd name="T48" fmla="*/ 481 w 918"/>
                <a:gd name="T49" fmla="*/ 397 h 539"/>
                <a:gd name="T50" fmla="*/ 544 w 918"/>
                <a:gd name="T51" fmla="*/ 361 h 539"/>
                <a:gd name="T52" fmla="*/ 608 w 918"/>
                <a:gd name="T53" fmla="*/ 320 h 539"/>
                <a:gd name="T54" fmla="*/ 672 w 918"/>
                <a:gd name="T55" fmla="*/ 272 h 539"/>
                <a:gd name="T56" fmla="*/ 733 w 918"/>
                <a:gd name="T57" fmla="*/ 217 h 539"/>
                <a:gd name="T58" fmla="*/ 793 w 918"/>
                <a:gd name="T59" fmla="*/ 154 h 539"/>
                <a:gd name="T60" fmla="*/ 851 w 918"/>
                <a:gd name="T61" fmla="*/ 81 h 539"/>
                <a:gd name="T62" fmla="*/ 905 w 918"/>
                <a:gd name="T63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8" h="539">
                  <a:moveTo>
                    <a:pt x="905" y="0"/>
                  </a:moveTo>
                  <a:lnTo>
                    <a:pt x="918" y="44"/>
                  </a:lnTo>
                  <a:lnTo>
                    <a:pt x="862" y="126"/>
                  </a:lnTo>
                  <a:lnTo>
                    <a:pt x="801" y="197"/>
                  </a:lnTo>
                  <a:lnTo>
                    <a:pt x="737" y="260"/>
                  </a:lnTo>
                  <a:lnTo>
                    <a:pt x="673" y="317"/>
                  </a:lnTo>
                  <a:lnTo>
                    <a:pt x="608" y="363"/>
                  </a:lnTo>
                  <a:lnTo>
                    <a:pt x="541" y="404"/>
                  </a:lnTo>
                  <a:lnTo>
                    <a:pt x="458" y="446"/>
                  </a:lnTo>
                  <a:lnTo>
                    <a:pt x="376" y="479"/>
                  </a:lnTo>
                  <a:lnTo>
                    <a:pt x="296" y="504"/>
                  </a:lnTo>
                  <a:lnTo>
                    <a:pt x="221" y="520"/>
                  </a:lnTo>
                  <a:lnTo>
                    <a:pt x="150" y="532"/>
                  </a:lnTo>
                  <a:lnTo>
                    <a:pt x="86" y="537"/>
                  </a:lnTo>
                  <a:lnTo>
                    <a:pt x="30" y="539"/>
                  </a:lnTo>
                  <a:lnTo>
                    <a:pt x="0" y="504"/>
                  </a:lnTo>
                  <a:lnTo>
                    <a:pt x="40" y="504"/>
                  </a:lnTo>
                  <a:lnTo>
                    <a:pt x="83" y="502"/>
                  </a:lnTo>
                  <a:lnTo>
                    <a:pt x="129" y="498"/>
                  </a:lnTo>
                  <a:lnTo>
                    <a:pt x="182" y="490"/>
                  </a:lnTo>
                  <a:lnTo>
                    <a:pt x="236" y="481"/>
                  </a:lnTo>
                  <a:lnTo>
                    <a:pt x="294" y="466"/>
                  </a:lnTo>
                  <a:lnTo>
                    <a:pt x="356" y="447"/>
                  </a:lnTo>
                  <a:lnTo>
                    <a:pt x="417" y="425"/>
                  </a:lnTo>
                  <a:lnTo>
                    <a:pt x="481" y="397"/>
                  </a:lnTo>
                  <a:lnTo>
                    <a:pt x="544" y="361"/>
                  </a:lnTo>
                  <a:lnTo>
                    <a:pt x="608" y="320"/>
                  </a:lnTo>
                  <a:lnTo>
                    <a:pt x="672" y="272"/>
                  </a:lnTo>
                  <a:lnTo>
                    <a:pt x="733" y="217"/>
                  </a:lnTo>
                  <a:lnTo>
                    <a:pt x="793" y="154"/>
                  </a:lnTo>
                  <a:lnTo>
                    <a:pt x="851" y="81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24"/>
            <p:cNvSpPr>
              <a:spLocks/>
            </p:cNvSpPr>
            <p:nvPr/>
          </p:nvSpPr>
          <p:spPr bwMode="auto">
            <a:xfrm>
              <a:off x="4638676" y="2663825"/>
              <a:ext cx="679450" cy="911225"/>
            </a:xfrm>
            <a:custGeom>
              <a:avLst/>
              <a:gdLst>
                <a:gd name="T0" fmla="*/ 381 w 428"/>
                <a:gd name="T1" fmla="*/ 0 h 574"/>
                <a:gd name="T2" fmla="*/ 402 w 428"/>
                <a:gd name="T3" fmla="*/ 71 h 574"/>
                <a:gd name="T4" fmla="*/ 415 w 428"/>
                <a:gd name="T5" fmla="*/ 134 h 574"/>
                <a:gd name="T6" fmla="*/ 424 w 428"/>
                <a:gd name="T7" fmla="*/ 190 h 574"/>
                <a:gd name="T8" fmla="*/ 428 w 428"/>
                <a:gd name="T9" fmla="*/ 241 h 574"/>
                <a:gd name="T10" fmla="*/ 428 w 428"/>
                <a:gd name="T11" fmla="*/ 284 h 574"/>
                <a:gd name="T12" fmla="*/ 426 w 428"/>
                <a:gd name="T13" fmla="*/ 321 h 574"/>
                <a:gd name="T14" fmla="*/ 423 w 428"/>
                <a:gd name="T15" fmla="*/ 351 h 574"/>
                <a:gd name="T16" fmla="*/ 417 w 428"/>
                <a:gd name="T17" fmla="*/ 375 h 574"/>
                <a:gd name="T18" fmla="*/ 411 w 428"/>
                <a:gd name="T19" fmla="*/ 394 h 574"/>
                <a:gd name="T20" fmla="*/ 406 w 428"/>
                <a:gd name="T21" fmla="*/ 407 h 574"/>
                <a:gd name="T22" fmla="*/ 402 w 428"/>
                <a:gd name="T23" fmla="*/ 415 h 574"/>
                <a:gd name="T24" fmla="*/ 400 w 428"/>
                <a:gd name="T25" fmla="*/ 417 h 574"/>
                <a:gd name="T26" fmla="*/ 118 w 428"/>
                <a:gd name="T27" fmla="*/ 574 h 574"/>
                <a:gd name="T28" fmla="*/ 0 w 428"/>
                <a:gd name="T29" fmla="*/ 362 h 574"/>
                <a:gd name="T30" fmla="*/ 4 w 428"/>
                <a:gd name="T31" fmla="*/ 360 h 574"/>
                <a:gd name="T32" fmla="*/ 71 w 428"/>
                <a:gd name="T33" fmla="*/ 319 h 574"/>
                <a:gd name="T34" fmla="*/ 136 w 428"/>
                <a:gd name="T35" fmla="*/ 273 h 574"/>
                <a:gd name="T36" fmla="*/ 200 w 428"/>
                <a:gd name="T37" fmla="*/ 216 h 574"/>
                <a:gd name="T38" fmla="*/ 264 w 428"/>
                <a:gd name="T39" fmla="*/ 153 h 574"/>
                <a:gd name="T40" fmla="*/ 325 w 428"/>
                <a:gd name="T41" fmla="*/ 82 h 574"/>
                <a:gd name="T42" fmla="*/ 381 w 428"/>
                <a:gd name="T4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8" h="574">
                  <a:moveTo>
                    <a:pt x="381" y="0"/>
                  </a:moveTo>
                  <a:lnTo>
                    <a:pt x="402" y="71"/>
                  </a:lnTo>
                  <a:lnTo>
                    <a:pt x="415" y="134"/>
                  </a:lnTo>
                  <a:lnTo>
                    <a:pt x="424" y="190"/>
                  </a:lnTo>
                  <a:lnTo>
                    <a:pt x="428" y="241"/>
                  </a:lnTo>
                  <a:lnTo>
                    <a:pt x="428" y="284"/>
                  </a:lnTo>
                  <a:lnTo>
                    <a:pt x="426" y="321"/>
                  </a:lnTo>
                  <a:lnTo>
                    <a:pt x="423" y="351"/>
                  </a:lnTo>
                  <a:lnTo>
                    <a:pt x="417" y="375"/>
                  </a:lnTo>
                  <a:lnTo>
                    <a:pt x="411" y="394"/>
                  </a:lnTo>
                  <a:lnTo>
                    <a:pt x="406" y="407"/>
                  </a:lnTo>
                  <a:lnTo>
                    <a:pt x="402" y="415"/>
                  </a:lnTo>
                  <a:lnTo>
                    <a:pt x="400" y="417"/>
                  </a:lnTo>
                  <a:lnTo>
                    <a:pt x="118" y="574"/>
                  </a:lnTo>
                  <a:lnTo>
                    <a:pt x="0" y="362"/>
                  </a:lnTo>
                  <a:lnTo>
                    <a:pt x="4" y="360"/>
                  </a:lnTo>
                  <a:lnTo>
                    <a:pt x="71" y="319"/>
                  </a:lnTo>
                  <a:lnTo>
                    <a:pt x="136" y="273"/>
                  </a:lnTo>
                  <a:lnTo>
                    <a:pt x="200" y="216"/>
                  </a:lnTo>
                  <a:lnTo>
                    <a:pt x="264" y="153"/>
                  </a:lnTo>
                  <a:lnTo>
                    <a:pt x="325" y="8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26"/>
            <p:cNvSpPr>
              <a:spLocks/>
            </p:cNvSpPr>
            <p:nvPr/>
          </p:nvSpPr>
          <p:spPr bwMode="auto">
            <a:xfrm>
              <a:off x="4611688" y="2593975"/>
              <a:ext cx="631825" cy="644525"/>
            </a:xfrm>
            <a:custGeom>
              <a:avLst/>
              <a:gdLst>
                <a:gd name="T0" fmla="*/ 385 w 398"/>
                <a:gd name="T1" fmla="*/ 0 h 406"/>
                <a:gd name="T2" fmla="*/ 398 w 398"/>
                <a:gd name="T3" fmla="*/ 44 h 406"/>
                <a:gd name="T4" fmla="*/ 342 w 398"/>
                <a:gd name="T5" fmla="*/ 126 h 406"/>
                <a:gd name="T6" fmla="*/ 281 w 398"/>
                <a:gd name="T7" fmla="*/ 197 h 406"/>
                <a:gd name="T8" fmla="*/ 217 w 398"/>
                <a:gd name="T9" fmla="*/ 260 h 406"/>
                <a:gd name="T10" fmla="*/ 153 w 398"/>
                <a:gd name="T11" fmla="*/ 317 h 406"/>
                <a:gd name="T12" fmla="*/ 88 w 398"/>
                <a:gd name="T13" fmla="*/ 363 h 406"/>
                <a:gd name="T14" fmla="*/ 21 w 398"/>
                <a:gd name="T15" fmla="*/ 404 h 406"/>
                <a:gd name="T16" fmla="*/ 17 w 398"/>
                <a:gd name="T17" fmla="*/ 406 h 406"/>
                <a:gd name="T18" fmla="*/ 0 w 398"/>
                <a:gd name="T19" fmla="*/ 376 h 406"/>
                <a:gd name="T20" fmla="*/ 58 w 398"/>
                <a:gd name="T21" fmla="*/ 341 h 406"/>
                <a:gd name="T22" fmla="*/ 116 w 398"/>
                <a:gd name="T23" fmla="*/ 300 h 406"/>
                <a:gd name="T24" fmla="*/ 174 w 398"/>
                <a:gd name="T25" fmla="*/ 253 h 406"/>
                <a:gd name="T26" fmla="*/ 228 w 398"/>
                <a:gd name="T27" fmla="*/ 201 h 406"/>
                <a:gd name="T28" fmla="*/ 282 w 398"/>
                <a:gd name="T29" fmla="*/ 141 h 406"/>
                <a:gd name="T30" fmla="*/ 335 w 398"/>
                <a:gd name="T31" fmla="*/ 73 h 406"/>
                <a:gd name="T32" fmla="*/ 385 w 398"/>
                <a:gd name="T3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8" h="406">
                  <a:moveTo>
                    <a:pt x="385" y="0"/>
                  </a:moveTo>
                  <a:lnTo>
                    <a:pt x="398" y="44"/>
                  </a:lnTo>
                  <a:lnTo>
                    <a:pt x="342" y="126"/>
                  </a:lnTo>
                  <a:lnTo>
                    <a:pt x="281" y="197"/>
                  </a:lnTo>
                  <a:lnTo>
                    <a:pt x="217" y="260"/>
                  </a:lnTo>
                  <a:lnTo>
                    <a:pt x="153" y="317"/>
                  </a:lnTo>
                  <a:lnTo>
                    <a:pt x="88" y="363"/>
                  </a:lnTo>
                  <a:lnTo>
                    <a:pt x="21" y="404"/>
                  </a:lnTo>
                  <a:lnTo>
                    <a:pt x="17" y="406"/>
                  </a:lnTo>
                  <a:lnTo>
                    <a:pt x="0" y="376"/>
                  </a:lnTo>
                  <a:lnTo>
                    <a:pt x="58" y="341"/>
                  </a:lnTo>
                  <a:lnTo>
                    <a:pt x="116" y="300"/>
                  </a:lnTo>
                  <a:lnTo>
                    <a:pt x="174" y="253"/>
                  </a:lnTo>
                  <a:lnTo>
                    <a:pt x="228" y="201"/>
                  </a:lnTo>
                  <a:lnTo>
                    <a:pt x="282" y="141"/>
                  </a:lnTo>
                  <a:lnTo>
                    <a:pt x="335" y="73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7710099" y="3734606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10099" y="3400843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35965" y="3734131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35965" y="3400368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710098" y="2569376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10098" y="2235613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35964" y="2568901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5964" y="2235138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710097" y="4936280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10097" y="4602517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35963" y="4935805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35963" y="4602042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25532" y="788846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52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4904" y="995052"/>
            <a:ext cx="10870820" cy="4814481"/>
            <a:chOff x="-2163290" y="1159017"/>
            <a:chExt cx="10870820" cy="4814481"/>
          </a:xfrm>
        </p:grpSpPr>
        <p:grpSp>
          <p:nvGrpSpPr>
            <p:cNvPr id="19" name="Group 18"/>
            <p:cNvGrpSpPr/>
            <p:nvPr/>
          </p:nvGrpSpPr>
          <p:grpSpPr>
            <a:xfrm rot="18962955">
              <a:off x="1720456" y="1524651"/>
              <a:ext cx="3369439" cy="4448847"/>
              <a:chOff x="2416833" y="1808906"/>
              <a:chExt cx="3369439" cy="4448847"/>
            </a:xfrm>
          </p:grpSpPr>
          <p:grpSp>
            <p:nvGrpSpPr>
              <p:cNvPr id="52" name="Group 51"/>
              <p:cNvGrpSpPr/>
              <p:nvPr/>
            </p:nvGrpSpPr>
            <p:grpSpPr>
              <a:xfrm rot="18810804">
                <a:off x="3275354" y="3770700"/>
                <a:ext cx="1122786" cy="720924"/>
                <a:chOff x="4481513" y="3678059"/>
                <a:chExt cx="1614487" cy="1036638"/>
              </a:xfrm>
            </p:grpSpPr>
            <p:sp>
              <p:nvSpPr>
                <p:cNvPr id="69" name="Rectangle 12"/>
                <p:cNvSpPr>
                  <a:spLocks noChangeArrowheads="1"/>
                </p:cNvSpPr>
                <p:nvPr/>
              </p:nvSpPr>
              <p:spPr bwMode="auto">
                <a:xfrm>
                  <a:off x="4481513" y="3678059"/>
                  <a:ext cx="1614487" cy="34448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0" name="Rectangle 13"/>
                <p:cNvSpPr>
                  <a:spLocks noChangeArrowheads="1"/>
                </p:cNvSpPr>
                <p:nvPr/>
              </p:nvSpPr>
              <p:spPr bwMode="auto">
                <a:xfrm>
                  <a:off x="4481513" y="4022546"/>
                  <a:ext cx="1614487" cy="34448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1" name="Rectangle 14"/>
                <p:cNvSpPr>
                  <a:spLocks noChangeArrowheads="1"/>
                </p:cNvSpPr>
                <p:nvPr/>
              </p:nvSpPr>
              <p:spPr bwMode="auto">
                <a:xfrm>
                  <a:off x="4481513" y="4367034"/>
                  <a:ext cx="1614487" cy="34766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 rot="18810804">
                <a:off x="4045975" y="2960080"/>
                <a:ext cx="1122786" cy="717613"/>
                <a:chOff x="6096000" y="3187521"/>
                <a:chExt cx="1614487" cy="1031876"/>
              </a:xfrm>
            </p:grpSpPr>
            <p:sp>
              <p:nvSpPr>
                <p:cNvPr id="66" name="Rectangle 15"/>
                <p:cNvSpPr>
                  <a:spLocks noChangeArrowheads="1"/>
                </p:cNvSpPr>
                <p:nvPr/>
              </p:nvSpPr>
              <p:spPr bwMode="auto">
                <a:xfrm>
                  <a:off x="6096000" y="3187521"/>
                  <a:ext cx="1614487" cy="3444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7" name="Rectangle 16"/>
                <p:cNvSpPr>
                  <a:spLocks noChangeArrowheads="1"/>
                </p:cNvSpPr>
                <p:nvPr/>
              </p:nvSpPr>
              <p:spPr bwMode="auto">
                <a:xfrm>
                  <a:off x="6096000" y="3532009"/>
                  <a:ext cx="1614487" cy="3429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8" name="Rectangle 17"/>
                <p:cNvSpPr>
                  <a:spLocks noChangeArrowheads="1"/>
                </p:cNvSpPr>
                <p:nvPr/>
              </p:nvSpPr>
              <p:spPr bwMode="auto">
                <a:xfrm>
                  <a:off x="6096000" y="3874909"/>
                  <a:ext cx="1614487" cy="3444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 rot="18810804">
                <a:off x="4780511" y="2093743"/>
                <a:ext cx="1290597" cy="720924"/>
                <a:chOff x="7700963" y="3678059"/>
                <a:chExt cx="1855787" cy="1036638"/>
              </a:xfrm>
            </p:grpSpPr>
            <p:sp>
              <p:nvSpPr>
                <p:cNvPr id="61" name="Freeform 7"/>
                <p:cNvSpPr>
                  <a:spLocks/>
                </p:cNvSpPr>
                <p:nvPr/>
              </p:nvSpPr>
              <p:spPr bwMode="auto">
                <a:xfrm>
                  <a:off x="9224963" y="3678059"/>
                  <a:ext cx="331787" cy="1036638"/>
                </a:xfrm>
                <a:custGeom>
                  <a:avLst/>
                  <a:gdLst>
                    <a:gd name="T0" fmla="*/ 0 w 209"/>
                    <a:gd name="T1" fmla="*/ 162 h 653"/>
                    <a:gd name="T2" fmla="*/ 135 w 209"/>
                    <a:gd name="T3" fmla="*/ 0 h 653"/>
                    <a:gd name="T4" fmla="*/ 209 w 209"/>
                    <a:gd name="T5" fmla="*/ 210 h 653"/>
                    <a:gd name="T6" fmla="*/ 209 w 209"/>
                    <a:gd name="T7" fmla="*/ 443 h 653"/>
                    <a:gd name="T8" fmla="*/ 135 w 209"/>
                    <a:gd name="T9" fmla="*/ 653 h 653"/>
                    <a:gd name="T10" fmla="*/ 0 w 209"/>
                    <a:gd name="T11" fmla="*/ 488 h 653"/>
                    <a:gd name="T12" fmla="*/ 0 w 209"/>
                    <a:gd name="T13" fmla="*/ 162 h 6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9" h="653">
                      <a:moveTo>
                        <a:pt x="0" y="162"/>
                      </a:moveTo>
                      <a:lnTo>
                        <a:pt x="135" y="0"/>
                      </a:lnTo>
                      <a:lnTo>
                        <a:pt x="209" y="210"/>
                      </a:lnTo>
                      <a:lnTo>
                        <a:pt x="209" y="443"/>
                      </a:lnTo>
                      <a:lnTo>
                        <a:pt x="135" y="653"/>
                      </a:lnTo>
                      <a:lnTo>
                        <a:pt x="0" y="488"/>
                      </a:lnTo>
                      <a:lnTo>
                        <a:pt x="0" y="162"/>
                      </a:lnTo>
                      <a:close/>
                    </a:path>
                  </a:pathLst>
                </a:custGeom>
                <a:solidFill>
                  <a:srgbClr val="BBA1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2" name="Freeform 18"/>
                <p:cNvSpPr>
                  <a:spLocks/>
                </p:cNvSpPr>
                <p:nvPr/>
              </p:nvSpPr>
              <p:spPr bwMode="auto">
                <a:xfrm>
                  <a:off x="7700963" y="3678059"/>
                  <a:ext cx="1738312" cy="344488"/>
                </a:xfrm>
                <a:custGeom>
                  <a:avLst/>
                  <a:gdLst>
                    <a:gd name="T0" fmla="*/ 1020 w 1095"/>
                    <a:gd name="T1" fmla="*/ 217 h 217"/>
                    <a:gd name="T2" fmla="*/ 1095 w 1095"/>
                    <a:gd name="T3" fmla="*/ 0 h 217"/>
                    <a:gd name="T4" fmla="*/ 0 w 1095"/>
                    <a:gd name="T5" fmla="*/ 0 h 217"/>
                    <a:gd name="T6" fmla="*/ 0 w 1095"/>
                    <a:gd name="T7" fmla="*/ 217 h 217"/>
                    <a:gd name="T8" fmla="*/ 1020 w 1095"/>
                    <a:gd name="T9" fmla="*/ 217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5" h="217">
                      <a:moveTo>
                        <a:pt x="1020" y="217"/>
                      </a:moveTo>
                      <a:lnTo>
                        <a:pt x="1095" y="0"/>
                      </a:lnTo>
                      <a:lnTo>
                        <a:pt x="0" y="0"/>
                      </a:lnTo>
                      <a:lnTo>
                        <a:pt x="0" y="217"/>
                      </a:lnTo>
                      <a:lnTo>
                        <a:pt x="1020" y="21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3" name="Rectangle 19"/>
                <p:cNvSpPr>
                  <a:spLocks noChangeArrowheads="1"/>
                </p:cNvSpPr>
                <p:nvPr/>
              </p:nvSpPr>
              <p:spPr bwMode="auto">
                <a:xfrm>
                  <a:off x="7700963" y="4022546"/>
                  <a:ext cx="1619250" cy="34448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4" name="Freeform 20"/>
                <p:cNvSpPr>
                  <a:spLocks/>
                </p:cNvSpPr>
                <p:nvPr/>
              </p:nvSpPr>
              <p:spPr bwMode="auto">
                <a:xfrm>
                  <a:off x="7700963" y="4367034"/>
                  <a:ext cx="1738312" cy="347663"/>
                </a:xfrm>
                <a:custGeom>
                  <a:avLst/>
                  <a:gdLst>
                    <a:gd name="T0" fmla="*/ 1095 w 1095"/>
                    <a:gd name="T1" fmla="*/ 219 h 219"/>
                    <a:gd name="T2" fmla="*/ 1020 w 1095"/>
                    <a:gd name="T3" fmla="*/ 0 h 219"/>
                    <a:gd name="T4" fmla="*/ 0 w 1095"/>
                    <a:gd name="T5" fmla="*/ 0 h 219"/>
                    <a:gd name="T6" fmla="*/ 0 w 1095"/>
                    <a:gd name="T7" fmla="*/ 219 h 219"/>
                    <a:gd name="T8" fmla="*/ 1095 w 1095"/>
                    <a:gd name="T9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5" h="219">
                      <a:moveTo>
                        <a:pt x="1095" y="219"/>
                      </a:moveTo>
                      <a:lnTo>
                        <a:pt x="1020" y="0"/>
                      </a:lnTo>
                      <a:lnTo>
                        <a:pt x="0" y="0"/>
                      </a:lnTo>
                      <a:lnTo>
                        <a:pt x="0" y="219"/>
                      </a:lnTo>
                      <a:lnTo>
                        <a:pt x="1095" y="2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5" name="Oval 21"/>
                <p:cNvSpPr>
                  <a:spLocks noChangeArrowheads="1"/>
                </p:cNvSpPr>
                <p:nvPr/>
              </p:nvSpPr>
              <p:spPr bwMode="auto">
                <a:xfrm>
                  <a:off x="9398000" y="4049534"/>
                  <a:ext cx="82550" cy="29368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 rot="18810804">
                <a:off x="1776503" y="4899810"/>
                <a:ext cx="1998273" cy="717613"/>
                <a:chOff x="1608138" y="3187521"/>
                <a:chExt cx="2873375" cy="1031876"/>
              </a:xfrm>
            </p:grpSpPr>
            <p:sp>
              <p:nvSpPr>
                <p:cNvPr id="56" name="Freeform 8"/>
                <p:cNvSpPr>
                  <a:spLocks/>
                </p:cNvSpPr>
                <p:nvPr/>
              </p:nvSpPr>
              <p:spPr bwMode="auto">
                <a:xfrm>
                  <a:off x="1608138" y="3187521"/>
                  <a:ext cx="1490662" cy="1031875"/>
                </a:xfrm>
                <a:custGeom>
                  <a:avLst/>
                  <a:gdLst>
                    <a:gd name="T0" fmla="*/ 793 w 939"/>
                    <a:gd name="T1" fmla="*/ 650 h 650"/>
                    <a:gd name="T2" fmla="*/ 0 w 939"/>
                    <a:gd name="T3" fmla="*/ 326 h 650"/>
                    <a:gd name="T4" fmla="*/ 793 w 939"/>
                    <a:gd name="T5" fmla="*/ 0 h 650"/>
                    <a:gd name="T6" fmla="*/ 939 w 939"/>
                    <a:gd name="T7" fmla="*/ 0 h 650"/>
                    <a:gd name="T8" fmla="*/ 939 w 939"/>
                    <a:gd name="T9" fmla="*/ 650 h 650"/>
                    <a:gd name="T10" fmla="*/ 793 w 939"/>
                    <a:gd name="T11" fmla="*/ 650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9" h="650">
                      <a:moveTo>
                        <a:pt x="793" y="650"/>
                      </a:moveTo>
                      <a:lnTo>
                        <a:pt x="0" y="326"/>
                      </a:lnTo>
                      <a:lnTo>
                        <a:pt x="793" y="0"/>
                      </a:lnTo>
                      <a:lnTo>
                        <a:pt x="939" y="0"/>
                      </a:lnTo>
                      <a:lnTo>
                        <a:pt x="939" y="650"/>
                      </a:lnTo>
                      <a:lnTo>
                        <a:pt x="793" y="650"/>
                      </a:lnTo>
                      <a:close/>
                    </a:path>
                  </a:pathLst>
                </a:custGeom>
                <a:solidFill>
                  <a:srgbClr val="D4A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7" name="Freeform 9"/>
                <p:cNvSpPr>
                  <a:spLocks/>
                </p:cNvSpPr>
                <p:nvPr/>
              </p:nvSpPr>
              <p:spPr bwMode="auto">
                <a:xfrm>
                  <a:off x="2738438" y="3187521"/>
                  <a:ext cx="1743075" cy="344488"/>
                </a:xfrm>
                <a:custGeom>
                  <a:avLst/>
                  <a:gdLst>
                    <a:gd name="T0" fmla="*/ 464 w 464"/>
                    <a:gd name="T1" fmla="*/ 0 h 91"/>
                    <a:gd name="T2" fmla="*/ 41 w 464"/>
                    <a:gd name="T3" fmla="*/ 0 h 91"/>
                    <a:gd name="T4" fmla="*/ 16 w 464"/>
                    <a:gd name="T5" fmla="*/ 14 h 91"/>
                    <a:gd name="T6" fmla="*/ 5 w 464"/>
                    <a:gd name="T7" fmla="*/ 31 h 91"/>
                    <a:gd name="T8" fmla="*/ 5 w 464"/>
                    <a:gd name="T9" fmla="*/ 59 h 91"/>
                    <a:gd name="T10" fmla="*/ 16 w 464"/>
                    <a:gd name="T11" fmla="*/ 77 h 91"/>
                    <a:gd name="T12" fmla="*/ 41 w 464"/>
                    <a:gd name="T13" fmla="*/ 91 h 91"/>
                    <a:gd name="T14" fmla="*/ 464 w 464"/>
                    <a:gd name="T15" fmla="*/ 91 h 91"/>
                    <a:gd name="T16" fmla="*/ 464 w 464"/>
                    <a:gd name="T17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91">
                      <a:moveTo>
                        <a:pt x="46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2" y="0"/>
                        <a:pt x="21" y="6"/>
                        <a:pt x="16" y="14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0" y="39"/>
                        <a:pt x="0" y="52"/>
                        <a:pt x="5" y="59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21" y="85"/>
                        <a:pt x="32" y="91"/>
                        <a:pt x="41" y="91"/>
                      </a:cubicBezTo>
                      <a:cubicBezTo>
                        <a:pt x="464" y="91"/>
                        <a:pt x="464" y="91"/>
                        <a:pt x="464" y="91"/>
                      </a:cubicBez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8" name="Freeform 10"/>
                <p:cNvSpPr>
                  <a:spLocks/>
                </p:cNvSpPr>
                <p:nvPr/>
              </p:nvSpPr>
              <p:spPr bwMode="auto">
                <a:xfrm>
                  <a:off x="2738438" y="3532009"/>
                  <a:ext cx="1743075" cy="342900"/>
                </a:xfrm>
                <a:custGeom>
                  <a:avLst/>
                  <a:gdLst>
                    <a:gd name="T0" fmla="*/ 464 w 464"/>
                    <a:gd name="T1" fmla="*/ 0 h 91"/>
                    <a:gd name="T2" fmla="*/ 41 w 464"/>
                    <a:gd name="T3" fmla="*/ 0 h 91"/>
                    <a:gd name="T4" fmla="*/ 16 w 464"/>
                    <a:gd name="T5" fmla="*/ 14 h 91"/>
                    <a:gd name="T6" fmla="*/ 5 w 464"/>
                    <a:gd name="T7" fmla="*/ 32 h 91"/>
                    <a:gd name="T8" fmla="*/ 5 w 464"/>
                    <a:gd name="T9" fmla="*/ 60 h 91"/>
                    <a:gd name="T10" fmla="*/ 16 w 464"/>
                    <a:gd name="T11" fmla="*/ 77 h 91"/>
                    <a:gd name="T12" fmla="*/ 41 w 464"/>
                    <a:gd name="T13" fmla="*/ 91 h 91"/>
                    <a:gd name="T14" fmla="*/ 464 w 464"/>
                    <a:gd name="T15" fmla="*/ 91 h 91"/>
                    <a:gd name="T16" fmla="*/ 464 w 464"/>
                    <a:gd name="T17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91">
                      <a:moveTo>
                        <a:pt x="46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2" y="0"/>
                        <a:pt x="21" y="6"/>
                        <a:pt x="16" y="14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0" y="39"/>
                        <a:pt x="0" y="52"/>
                        <a:pt x="5" y="60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21" y="85"/>
                        <a:pt x="32" y="91"/>
                        <a:pt x="41" y="91"/>
                      </a:cubicBezTo>
                      <a:cubicBezTo>
                        <a:pt x="464" y="91"/>
                        <a:pt x="464" y="91"/>
                        <a:pt x="464" y="91"/>
                      </a:cubicBez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9" name="Freeform 11"/>
                <p:cNvSpPr>
                  <a:spLocks/>
                </p:cNvSpPr>
                <p:nvPr/>
              </p:nvSpPr>
              <p:spPr bwMode="auto">
                <a:xfrm>
                  <a:off x="2738438" y="3874909"/>
                  <a:ext cx="1743075" cy="344488"/>
                </a:xfrm>
                <a:custGeom>
                  <a:avLst/>
                  <a:gdLst>
                    <a:gd name="T0" fmla="*/ 464 w 464"/>
                    <a:gd name="T1" fmla="*/ 0 h 91"/>
                    <a:gd name="T2" fmla="*/ 41 w 464"/>
                    <a:gd name="T3" fmla="*/ 0 h 91"/>
                    <a:gd name="T4" fmla="*/ 16 w 464"/>
                    <a:gd name="T5" fmla="*/ 14 h 91"/>
                    <a:gd name="T6" fmla="*/ 5 w 464"/>
                    <a:gd name="T7" fmla="*/ 32 h 91"/>
                    <a:gd name="T8" fmla="*/ 5 w 464"/>
                    <a:gd name="T9" fmla="*/ 60 h 91"/>
                    <a:gd name="T10" fmla="*/ 16 w 464"/>
                    <a:gd name="T11" fmla="*/ 77 h 91"/>
                    <a:gd name="T12" fmla="*/ 41 w 464"/>
                    <a:gd name="T13" fmla="*/ 91 h 91"/>
                    <a:gd name="T14" fmla="*/ 464 w 464"/>
                    <a:gd name="T15" fmla="*/ 91 h 91"/>
                    <a:gd name="T16" fmla="*/ 464 w 464"/>
                    <a:gd name="T17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91">
                      <a:moveTo>
                        <a:pt x="46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2" y="0"/>
                        <a:pt x="21" y="6"/>
                        <a:pt x="16" y="14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0" y="40"/>
                        <a:pt x="0" y="52"/>
                        <a:pt x="5" y="60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21" y="85"/>
                        <a:pt x="32" y="91"/>
                        <a:pt x="41" y="91"/>
                      </a:cubicBezTo>
                      <a:cubicBezTo>
                        <a:pt x="464" y="91"/>
                        <a:pt x="464" y="91"/>
                        <a:pt x="464" y="91"/>
                      </a:cubicBez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0" name="Freeform 22"/>
                <p:cNvSpPr>
                  <a:spLocks/>
                </p:cNvSpPr>
                <p:nvPr/>
              </p:nvSpPr>
              <p:spPr bwMode="auto">
                <a:xfrm>
                  <a:off x="1608138" y="3538359"/>
                  <a:ext cx="428625" cy="333375"/>
                </a:xfrm>
                <a:custGeom>
                  <a:avLst/>
                  <a:gdLst>
                    <a:gd name="T0" fmla="*/ 114 w 114"/>
                    <a:gd name="T1" fmla="*/ 49 h 88"/>
                    <a:gd name="T2" fmla="*/ 107 w 114"/>
                    <a:gd name="T3" fmla="*/ 0 h 88"/>
                    <a:gd name="T4" fmla="*/ 0 w 114"/>
                    <a:gd name="T5" fmla="*/ 44 h 88"/>
                    <a:gd name="T6" fmla="*/ 109 w 114"/>
                    <a:gd name="T7" fmla="*/ 88 h 88"/>
                    <a:gd name="T8" fmla="*/ 114 w 114"/>
                    <a:gd name="T9" fmla="*/ 49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88">
                      <a:moveTo>
                        <a:pt x="114" y="49"/>
                      </a:moveTo>
                      <a:cubicBezTo>
                        <a:pt x="114" y="32"/>
                        <a:pt x="111" y="15"/>
                        <a:pt x="107" y="0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109" y="88"/>
                        <a:pt x="109" y="88"/>
                        <a:pt x="109" y="88"/>
                      </a:cubicBezTo>
                      <a:cubicBezTo>
                        <a:pt x="112" y="76"/>
                        <a:pt x="114" y="63"/>
                        <a:pt x="114" y="49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sp>
          <p:nvSpPr>
            <p:cNvPr id="20" name="Freeform 33"/>
            <p:cNvSpPr>
              <a:spLocks/>
            </p:cNvSpPr>
            <p:nvPr/>
          </p:nvSpPr>
          <p:spPr bwMode="auto">
            <a:xfrm rot="10800000">
              <a:off x="3873801" y="2182031"/>
              <a:ext cx="4833729" cy="1085604"/>
            </a:xfrm>
            <a:custGeom>
              <a:avLst/>
              <a:gdLst>
                <a:gd name="T0" fmla="*/ 958 w 958"/>
                <a:gd name="T1" fmla="*/ 0 h 317"/>
                <a:gd name="T2" fmla="*/ 159 w 958"/>
                <a:gd name="T3" fmla="*/ 0 h 317"/>
                <a:gd name="T4" fmla="*/ 0 w 958"/>
                <a:gd name="T5" fmla="*/ 158 h 317"/>
                <a:gd name="T6" fmla="*/ 0 w 958"/>
                <a:gd name="T7" fmla="*/ 158 h 317"/>
                <a:gd name="T8" fmla="*/ 159 w 958"/>
                <a:gd name="T9" fmla="*/ 317 h 317"/>
                <a:gd name="T10" fmla="*/ 958 w 958"/>
                <a:gd name="T11" fmla="*/ 317 h 317"/>
                <a:gd name="T12" fmla="*/ 958 w 95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8" h="317">
                  <a:moveTo>
                    <a:pt x="958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71" y="0"/>
                    <a:pt x="0" y="71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246"/>
                    <a:pt x="71" y="317"/>
                    <a:pt x="159" y="317"/>
                  </a:cubicBezTo>
                  <a:cubicBezTo>
                    <a:pt x="958" y="317"/>
                    <a:pt x="958" y="317"/>
                    <a:pt x="958" y="317"/>
                  </a:cubicBezTo>
                  <a:lnTo>
                    <a:pt x="9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>
              <a:off x="3625667" y="2183860"/>
              <a:ext cx="252496" cy="1253475"/>
            </a:xfrm>
            <a:custGeom>
              <a:avLst/>
              <a:gdLst>
                <a:gd name="T0" fmla="*/ 0 w 101"/>
                <a:gd name="T1" fmla="*/ 51 h 476"/>
                <a:gd name="T2" fmla="*/ 101 w 101"/>
                <a:gd name="T3" fmla="*/ 0 h 476"/>
                <a:gd name="T4" fmla="*/ 101 w 101"/>
                <a:gd name="T5" fmla="*/ 405 h 476"/>
                <a:gd name="T6" fmla="*/ 0 w 101"/>
                <a:gd name="T7" fmla="*/ 476 h 476"/>
                <a:gd name="T8" fmla="*/ 0 w 101"/>
                <a:gd name="T9" fmla="*/ 5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76">
                  <a:moveTo>
                    <a:pt x="0" y="51"/>
                  </a:moveTo>
                  <a:lnTo>
                    <a:pt x="101" y="0"/>
                  </a:lnTo>
                  <a:lnTo>
                    <a:pt x="101" y="405"/>
                  </a:lnTo>
                  <a:lnTo>
                    <a:pt x="0" y="47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33"/>
            <p:cNvSpPr>
              <a:spLocks/>
            </p:cNvSpPr>
            <p:nvPr/>
          </p:nvSpPr>
          <p:spPr bwMode="auto">
            <a:xfrm rot="10800000">
              <a:off x="3906986" y="4398906"/>
              <a:ext cx="4800543" cy="1085604"/>
            </a:xfrm>
            <a:custGeom>
              <a:avLst/>
              <a:gdLst>
                <a:gd name="T0" fmla="*/ 958 w 958"/>
                <a:gd name="T1" fmla="*/ 0 h 317"/>
                <a:gd name="T2" fmla="*/ 159 w 958"/>
                <a:gd name="T3" fmla="*/ 0 h 317"/>
                <a:gd name="T4" fmla="*/ 0 w 958"/>
                <a:gd name="T5" fmla="*/ 158 h 317"/>
                <a:gd name="T6" fmla="*/ 0 w 958"/>
                <a:gd name="T7" fmla="*/ 158 h 317"/>
                <a:gd name="T8" fmla="*/ 159 w 958"/>
                <a:gd name="T9" fmla="*/ 317 h 317"/>
                <a:gd name="T10" fmla="*/ 958 w 958"/>
                <a:gd name="T11" fmla="*/ 317 h 317"/>
                <a:gd name="T12" fmla="*/ 958 w 95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8" h="317">
                  <a:moveTo>
                    <a:pt x="958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71" y="0"/>
                    <a:pt x="0" y="71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246"/>
                    <a:pt x="71" y="317"/>
                    <a:pt x="159" y="317"/>
                  </a:cubicBezTo>
                  <a:cubicBezTo>
                    <a:pt x="958" y="317"/>
                    <a:pt x="958" y="317"/>
                    <a:pt x="958" y="317"/>
                  </a:cubicBezTo>
                  <a:lnTo>
                    <a:pt x="9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34"/>
            <p:cNvSpPr>
              <a:spLocks/>
            </p:cNvSpPr>
            <p:nvPr/>
          </p:nvSpPr>
          <p:spPr bwMode="auto">
            <a:xfrm>
              <a:off x="3658851" y="4400735"/>
              <a:ext cx="252496" cy="1253475"/>
            </a:xfrm>
            <a:custGeom>
              <a:avLst/>
              <a:gdLst>
                <a:gd name="T0" fmla="*/ 0 w 101"/>
                <a:gd name="T1" fmla="*/ 51 h 476"/>
                <a:gd name="T2" fmla="*/ 101 w 101"/>
                <a:gd name="T3" fmla="*/ 0 h 476"/>
                <a:gd name="T4" fmla="*/ 101 w 101"/>
                <a:gd name="T5" fmla="*/ 405 h 476"/>
                <a:gd name="T6" fmla="*/ 0 w 101"/>
                <a:gd name="T7" fmla="*/ 476 h 476"/>
                <a:gd name="T8" fmla="*/ 0 w 101"/>
                <a:gd name="T9" fmla="*/ 5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76">
                  <a:moveTo>
                    <a:pt x="0" y="51"/>
                  </a:moveTo>
                  <a:lnTo>
                    <a:pt x="101" y="0"/>
                  </a:lnTo>
                  <a:lnTo>
                    <a:pt x="101" y="405"/>
                  </a:lnTo>
                  <a:lnTo>
                    <a:pt x="0" y="47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34"/>
            <p:cNvSpPr>
              <a:spLocks/>
            </p:cNvSpPr>
            <p:nvPr/>
          </p:nvSpPr>
          <p:spPr bwMode="auto">
            <a:xfrm>
              <a:off x="2666077" y="1159017"/>
              <a:ext cx="239591" cy="1355583"/>
            </a:xfrm>
            <a:custGeom>
              <a:avLst/>
              <a:gdLst>
                <a:gd name="T0" fmla="*/ 0 w 101"/>
                <a:gd name="T1" fmla="*/ 51 h 476"/>
                <a:gd name="T2" fmla="*/ 101 w 101"/>
                <a:gd name="T3" fmla="*/ 0 h 476"/>
                <a:gd name="T4" fmla="*/ 101 w 101"/>
                <a:gd name="T5" fmla="*/ 405 h 476"/>
                <a:gd name="T6" fmla="*/ 0 w 101"/>
                <a:gd name="T7" fmla="*/ 476 h 476"/>
                <a:gd name="T8" fmla="*/ 0 w 101"/>
                <a:gd name="T9" fmla="*/ 5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76">
                  <a:moveTo>
                    <a:pt x="0" y="51"/>
                  </a:moveTo>
                  <a:lnTo>
                    <a:pt x="101" y="0"/>
                  </a:lnTo>
                  <a:lnTo>
                    <a:pt x="101" y="405"/>
                  </a:lnTo>
                  <a:lnTo>
                    <a:pt x="0" y="47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auto">
            <a:xfrm>
              <a:off x="2664028" y="3444131"/>
              <a:ext cx="267535" cy="1289234"/>
            </a:xfrm>
            <a:custGeom>
              <a:avLst/>
              <a:gdLst>
                <a:gd name="T0" fmla="*/ 0 w 101"/>
                <a:gd name="T1" fmla="*/ 51 h 476"/>
                <a:gd name="T2" fmla="*/ 101 w 101"/>
                <a:gd name="T3" fmla="*/ 0 h 476"/>
                <a:gd name="T4" fmla="*/ 101 w 101"/>
                <a:gd name="T5" fmla="*/ 405 h 476"/>
                <a:gd name="T6" fmla="*/ 0 w 101"/>
                <a:gd name="T7" fmla="*/ 476 h 476"/>
                <a:gd name="T8" fmla="*/ 0 w 101"/>
                <a:gd name="T9" fmla="*/ 5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76">
                  <a:moveTo>
                    <a:pt x="0" y="51"/>
                  </a:moveTo>
                  <a:lnTo>
                    <a:pt x="101" y="0"/>
                  </a:lnTo>
                  <a:lnTo>
                    <a:pt x="101" y="405"/>
                  </a:lnTo>
                  <a:lnTo>
                    <a:pt x="0" y="47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33"/>
            <p:cNvSpPr>
              <a:spLocks/>
            </p:cNvSpPr>
            <p:nvPr/>
          </p:nvSpPr>
          <p:spPr bwMode="auto">
            <a:xfrm rot="10800000" flipH="1">
              <a:off x="-2163290" y="1304364"/>
              <a:ext cx="4826307" cy="1210234"/>
            </a:xfrm>
            <a:custGeom>
              <a:avLst/>
              <a:gdLst>
                <a:gd name="T0" fmla="*/ 958 w 958"/>
                <a:gd name="T1" fmla="*/ 0 h 317"/>
                <a:gd name="T2" fmla="*/ 159 w 958"/>
                <a:gd name="T3" fmla="*/ 0 h 317"/>
                <a:gd name="T4" fmla="*/ 0 w 958"/>
                <a:gd name="T5" fmla="*/ 158 h 317"/>
                <a:gd name="T6" fmla="*/ 0 w 958"/>
                <a:gd name="T7" fmla="*/ 158 h 317"/>
                <a:gd name="T8" fmla="*/ 159 w 958"/>
                <a:gd name="T9" fmla="*/ 317 h 317"/>
                <a:gd name="T10" fmla="*/ 958 w 958"/>
                <a:gd name="T11" fmla="*/ 317 h 317"/>
                <a:gd name="T12" fmla="*/ 958 w 95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8" h="317">
                  <a:moveTo>
                    <a:pt x="958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71" y="0"/>
                    <a:pt x="0" y="71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246"/>
                    <a:pt x="71" y="317"/>
                    <a:pt x="159" y="317"/>
                  </a:cubicBezTo>
                  <a:cubicBezTo>
                    <a:pt x="958" y="317"/>
                    <a:pt x="958" y="317"/>
                    <a:pt x="958" y="317"/>
                  </a:cubicBezTo>
                  <a:lnTo>
                    <a:pt x="9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 rot="10800000" flipH="1">
              <a:off x="-2163290" y="3604131"/>
              <a:ext cx="4831061" cy="1115785"/>
            </a:xfrm>
            <a:custGeom>
              <a:avLst/>
              <a:gdLst>
                <a:gd name="T0" fmla="*/ 958 w 958"/>
                <a:gd name="T1" fmla="*/ 0 h 317"/>
                <a:gd name="T2" fmla="*/ 159 w 958"/>
                <a:gd name="T3" fmla="*/ 0 h 317"/>
                <a:gd name="T4" fmla="*/ 0 w 958"/>
                <a:gd name="T5" fmla="*/ 158 h 317"/>
                <a:gd name="T6" fmla="*/ 0 w 958"/>
                <a:gd name="T7" fmla="*/ 158 h 317"/>
                <a:gd name="T8" fmla="*/ 159 w 958"/>
                <a:gd name="T9" fmla="*/ 317 h 317"/>
                <a:gd name="T10" fmla="*/ 958 w 958"/>
                <a:gd name="T11" fmla="*/ 317 h 317"/>
                <a:gd name="T12" fmla="*/ 958 w 958"/>
                <a:gd name="T1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8" h="317">
                  <a:moveTo>
                    <a:pt x="958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71" y="0"/>
                    <a:pt x="0" y="71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246"/>
                    <a:pt x="71" y="317"/>
                    <a:pt x="159" y="317"/>
                  </a:cubicBezTo>
                  <a:cubicBezTo>
                    <a:pt x="958" y="317"/>
                    <a:pt x="958" y="317"/>
                    <a:pt x="958" y="317"/>
                  </a:cubicBezTo>
                  <a:lnTo>
                    <a:pt x="9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81"/>
            <p:cNvSpPr>
              <a:spLocks noEditPoints="1"/>
            </p:cNvSpPr>
            <p:nvPr/>
          </p:nvSpPr>
          <p:spPr bwMode="auto">
            <a:xfrm>
              <a:off x="934199" y="4047544"/>
              <a:ext cx="80152" cy="80153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accent5"/>
                </a:solidFill>
              </a:endParaRPr>
            </a:p>
          </p:txBody>
        </p:sp>
        <p:sp>
          <p:nvSpPr>
            <p:cNvPr id="38" name="Oval 17"/>
            <p:cNvSpPr>
              <a:spLocks noChangeArrowheads="1"/>
            </p:cNvSpPr>
            <p:nvPr/>
          </p:nvSpPr>
          <p:spPr bwMode="auto">
            <a:xfrm>
              <a:off x="912290" y="1910190"/>
              <a:ext cx="60325" cy="6032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6690596" y="245668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90597" y="212292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29434" y="467233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29435" y="433856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1887" y="166319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1888" y="132943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9235" y="392497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236" y="359120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37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ata 6"/>
          <p:cNvSpPr/>
          <p:nvPr/>
        </p:nvSpPr>
        <p:spPr>
          <a:xfrm>
            <a:off x="3914777" y="2357438"/>
            <a:ext cx="4329112" cy="971550"/>
          </a:xfrm>
          <a:prstGeom prst="flowChartInputOutpu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3914777" y="3400425"/>
            <a:ext cx="4329112" cy="97155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3914777" y="4443412"/>
            <a:ext cx="4329112" cy="971550"/>
          </a:xfrm>
          <a:prstGeom prst="flowChartInputOutpu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296" y="1427379"/>
            <a:ext cx="4917642" cy="4917642"/>
          </a:xfrm>
          <a:prstGeom prst="ellipse">
            <a:avLst/>
          </a:prstGeom>
          <a:solidFill>
            <a:schemeClr val="accent2"/>
          </a:solidFill>
          <a:ln w="139700">
            <a:solidFill>
              <a:schemeClr val="accent3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17" y="2678906"/>
            <a:ext cx="1219200" cy="1219200"/>
          </a:xfrm>
          <a:prstGeom prst="rect">
            <a:avLst/>
          </a:prstGeom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343525" y="2532965"/>
            <a:ext cx="20431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2012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343525" y="3544045"/>
            <a:ext cx="20431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2013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343524" y="4587032"/>
            <a:ext cx="20431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2014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6779" y="4328985"/>
            <a:ext cx="4242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6780" y="3995222"/>
            <a:ext cx="4242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72475" y="2682657"/>
            <a:ext cx="3618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72476" y="2348894"/>
            <a:ext cx="361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72474" y="3780637"/>
            <a:ext cx="3618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72475" y="3446874"/>
            <a:ext cx="361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72473" y="4920795"/>
            <a:ext cx="3618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72474" y="4587032"/>
            <a:ext cx="361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70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>
            <a:off x="6096000" y="2063353"/>
            <a:ext cx="1828800" cy="18288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4267200" y="3892153"/>
            <a:ext cx="1828800" cy="18288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9753601" y="2063353"/>
            <a:ext cx="1828800" cy="18288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7924801" y="3892153"/>
            <a:ext cx="1828800" cy="18288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2438400" y="2063353"/>
            <a:ext cx="1828800" cy="18288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609600" y="3892153"/>
            <a:ext cx="1828800" cy="18288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4361139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3022225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69" y="4361139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8" y="3080021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7" y="3036513"/>
            <a:ext cx="304800" cy="304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8" y="4361139"/>
            <a:ext cx="304800" cy="3048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237724" y="4694902"/>
            <a:ext cx="2408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37725" y="4361139"/>
            <a:ext cx="240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99394" y="4694902"/>
            <a:ext cx="2408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99395" y="4361139"/>
            <a:ext cx="240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61197" y="4694902"/>
            <a:ext cx="2408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61198" y="4361139"/>
            <a:ext cx="240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03924" y="2482155"/>
            <a:ext cx="2408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3925" y="2148392"/>
            <a:ext cx="240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84371" y="2482155"/>
            <a:ext cx="2408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84372" y="2148392"/>
            <a:ext cx="240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34979" y="2482155"/>
            <a:ext cx="2408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34980" y="2148392"/>
            <a:ext cx="240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25532" y="869855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75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799647" y="931068"/>
            <a:ext cx="2900363" cy="4995863"/>
            <a:chOff x="4625975" y="1077913"/>
            <a:chExt cx="2900363" cy="4995863"/>
          </a:xfrm>
        </p:grpSpPr>
        <p:grpSp>
          <p:nvGrpSpPr>
            <p:cNvPr id="38" name="Group 37"/>
            <p:cNvGrpSpPr/>
            <p:nvPr/>
          </p:nvGrpSpPr>
          <p:grpSpPr>
            <a:xfrm>
              <a:off x="4625975" y="1077913"/>
              <a:ext cx="2900363" cy="4995863"/>
              <a:chOff x="4625975" y="1077913"/>
              <a:chExt cx="2900363" cy="4995863"/>
            </a:xfrm>
          </p:grpSpPr>
          <p:sp>
            <p:nvSpPr>
              <p:cNvPr id="5" name="Freeform 56"/>
              <p:cNvSpPr>
                <a:spLocks/>
              </p:cNvSpPr>
              <p:nvPr/>
            </p:nvSpPr>
            <p:spPr bwMode="auto">
              <a:xfrm>
                <a:off x="5449888" y="4811713"/>
                <a:ext cx="1289050" cy="1144588"/>
              </a:xfrm>
              <a:custGeom>
                <a:avLst/>
                <a:gdLst>
                  <a:gd name="T0" fmla="*/ 796 w 812"/>
                  <a:gd name="T1" fmla="*/ 127 h 721"/>
                  <a:gd name="T2" fmla="*/ 771 w 812"/>
                  <a:gd name="T3" fmla="*/ 150 h 721"/>
                  <a:gd name="T4" fmla="*/ 755 w 812"/>
                  <a:gd name="T5" fmla="*/ 158 h 721"/>
                  <a:gd name="T6" fmla="*/ 763 w 812"/>
                  <a:gd name="T7" fmla="*/ 178 h 721"/>
                  <a:gd name="T8" fmla="*/ 759 w 812"/>
                  <a:gd name="T9" fmla="*/ 197 h 721"/>
                  <a:gd name="T10" fmla="*/ 762 w 812"/>
                  <a:gd name="T11" fmla="*/ 212 h 721"/>
                  <a:gd name="T12" fmla="*/ 792 w 812"/>
                  <a:gd name="T13" fmla="*/ 226 h 721"/>
                  <a:gd name="T14" fmla="*/ 777 w 812"/>
                  <a:gd name="T15" fmla="*/ 244 h 721"/>
                  <a:gd name="T16" fmla="*/ 766 w 812"/>
                  <a:gd name="T17" fmla="*/ 263 h 721"/>
                  <a:gd name="T18" fmla="*/ 768 w 812"/>
                  <a:gd name="T19" fmla="*/ 290 h 721"/>
                  <a:gd name="T20" fmla="*/ 767 w 812"/>
                  <a:gd name="T21" fmla="*/ 311 h 721"/>
                  <a:gd name="T22" fmla="*/ 791 w 812"/>
                  <a:gd name="T23" fmla="*/ 327 h 721"/>
                  <a:gd name="T24" fmla="*/ 797 w 812"/>
                  <a:gd name="T25" fmla="*/ 345 h 721"/>
                  <a:gd name="T26" fmla="*/ 764 w 812"/>
                  <a:gd name="T27" fmla="*/ 353 h 721"/>
                  <a:gd name="T28" fmla="*/ 763 w 812"/>
                  <a:gd name="T29" fmla="*/ 363 h 721"/>
                  <a:gd name="T30" fmla="*/ 767 w 812"/>
                  <a:gd name="T31" fmla="*/ 392 h 721"/>
                  <a:gd name="T32" fmla="*/ 767 w 812"/>
                  <a:gd name="T33" fmla="*/ 418 h 721"/>
                  <a:gd name="T34" fmla="*/ 793 w 812"/>
                  <a:gd name="T35" fmla="*/ 435 h 721"/>
                  <a:gd name="T36" fmla="*/ 777 w 812"/>
                  <a:gd name="T37" fmla="*/ 452 h 721"/>
                  <a:gd name="T38" fmla="*/ 763 w 812"/>
                  <a:gd name="T39" fmla="*/ 472 h 721"/>
                  <a:gd name="T40" fmla="*/ 767 w 812"/>
                  <a:gd name="T41" fmla="*/ 501 h 721"/>
                  <a:gd name="T42" fmla="*/ 781 w 812"/>
                  <a:gd name="T43" fmla="*/ 519 h 721"/>
                  <a:gd name="T44" fmla="*/ 764 w 812"/>
                  <a:gd name="T45" fmla="*/ 570 h 721"/>
                  <a:gd name="T46" fmla="*/ 707 w 812"/>
                  <a:gd name="T47" fmla="*/ 632 h 721"/>
                  <a:gd name="T48" fmla="*/ 649 w 812"/>
                  <a:gd name="T49" fmla="*/ 674 h 721"/>
                  <a:gd name="T50" fmla="*/ 628 w 812"/>
                  <a:gd name="T51" fmla="*/ 700 h 721"/>
                  <a:gd name="T52" fmla="*/ 576 w 812"/>
                  <a:gd name="T53" fmla="*/ 712 h 721"/>
                  <a:gd name="T54" fmla="*/ 495 w 812"/>
                  <a:gd name="T55" fmla="*/ 718 h 721"/>
                  <a:gd name="T56" fmla="*/ 415 w 812"/>
                  <a:gd name="T57" fmla="*/ 721 h 721"/>
                  <a:gd name="T58" fmla="*/ 349 w 812"/>
                  <a:gd name="T59" fmla="*/ 720 h 721"/>
                  <a:gd name="T60" fmla="*/ 271 w 812"/>
                  <a:gd name="T61" fmla="*/ 716 h 721"/>
                  <a:gd name="T62" fmla="*/ 208 w 812"/>
                  <a:gd name="T63" fmla="*/ 705 h 721"/>
                  <a:gd name="T64" fmla="*/ 188 w 812"/>
                  <a:gd name="T65" fmla="*/ 686 h 721"/>
                  <a:gd name="T66" fmla="*/ 158 w 812"/>
                  <a:gd name="T67" fmla="*/ 657 h 721"/>
                  <a:gd name="T68" fmla="*/ 92 w 812"/>
                  <a:gd name="T69" fmla="*/ 614 h 721"/>
                  <a:gd name="T70" fmla="*/ 52 w 812"/>
                  <a:gd name="T71" fmla="*/ 559 h 721"/>
                  <a:gd name="T72" fmla="*/ 54 w 812"/>
                  <a:gd name="T73" fmla="*/ 523 h 721"/>
                  <a:gd name="T74" fmla="*/ 51 w 812"/>
                  <a:gd name="T75" fmla="*/ 501 h 721"/>
                  <a:gd name="T76" fmla="*/ 23 w 812"/>
                  <a:gd name="T77" fmla="*/ 483 h 721"/>
                  <a:gd name="T78" fmla="*/ 43 w 812"/>
                  <a:gd name="T79" fmla="*/ 467 h 721"/>
                  <a:gd name="T80" fmla="*/ 54 w 812"/>
                  <a:gd name="T81" fmla="*/ 445 h 721"/>
                  <a:gd name="T82" fmla="*/ 52 w 812"/>
                  <a:gd name="T83" fmla="*/ 413 h 721"/>
                  <a:gd name="T84" fmla="*/ 59 w 812"/>
                  <a:gd name="T85" fmla="*/ 398 h 721"/>
                  <a:gd name="T86" fmla="*/ 30 w 812"/>
                  <a:gd name="T87" fmla="*/ 392 h 721"/>
                  <a:gd name="T88" fmla="*/ 22 w 812"/>
                  <a:gd name="T89" fmla="*/ 375 h 721"/>
                  <a:gd name="T90" fmla="*/ 48 w 812"/>
                  <a:gd name="T91" fmla="*/ 360 h 721"/>
                  <a:gd name="T92" fmla="*/ 51 w 812"/>
                  <a:gd name="T93" fmla="*/ 340 h 721"/>
                  <a:gd name="T94" fmla="*/ 50 w 812"/>
                  <a:gd name="T95" fmla="*/ 314 h 721"/>
                  <a:gd name="T96" fmla="*/ 50 w 812"/>
                  <a:gd name="T97" fmla="*/ 291 h 721"/>
                  <a:gd name="T98" fmla="*/ 26 w 812"/>
                  <a:gd name="T99" fmla="*/ 276 h 721"/>
                  <a:gd name="T100" fmla="*/ 47 w 812"/>
                  <a:gd name="T101" fmla="*/ 257 h 721"/>
                  <a:gd name="T102" fmla="*/ 61 w 812"/>
                  <a:gd name="T103" fmla="*/ 244 h 721"/>
                  <a:gd name="T104" fmla="*/ 55 w 812"/>
                  <a:gd name="T105" fmla="*/ 227 h 721"/>
                  <a:gd name="T106" fmla="*/ 61 w 812"/>
                  <a:gd name="T107" fmla="*/ 205 h 721"/>
                  <a:gd name="T108" fmla="*/ 59 w 812"/>
                  <a:gd name="T109" fmla="*/ 195 h 721"/>
                  <a:gd name="T110" fmla="*/ 27 w 812"/>
                  <a:gd name="T111" fmla="*/ 179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12" h="721">
                    <a:moveTo>
                      <a:pt x="0" y="0"/>
                    </a:moveTo>
                    <a:lnTo>
                      <a:pt x="812" y="0"/>
                    </a:lnTo>
                    <a:lnTo>
                      <a:pt x="796" y="127"/>
                    </a:lnTo>
                    <a:lnTo>
                      <a:pt x="792" y="137"/>
                    </a:lnTo>
                    <a:lnTo>
                      <a:pt x="783" y="145"/>
                    </a:lnTo>
                    <a:lnTo>
                      <a:pt x="771" y="150"/>
                    </a:lnTo>
                    <a:lnTo>
                      <a:pt x="759" y="153"/>
                    </a:lnTo>
                    <a:lnTo>
                      <a:pt x="755" y="154"/>
                    </a:lnTo>
                    <a:lnTo>
                      <a:pt x="755" y="158"/>
                    </a:lnTo>
                    <a:lnTo>
                      <a:pt x="757" y="163"/>
                    </a:lnTo>
                    <a:lnTo>
                      <a:pt x="760" y="170"/>
                    </a:lnTo>
                    <a:lnTo>
                      <a:pt x="763" y="178"/>
                    </a:lnTo>
                    <a:lnTo>
                      <a:pt x="763" y="184"/>
                    </a:lnTo>
                    <a:lnTo>
                      <a:pt x="762" y="191"/>
                    </a:lnTo>
                    <a:lnTo>
                      <a:pt x="759" y="197"/>
                    </a:lnTo>
                    <a:lnTo>
                      <a:pt x="757" y="202"/>
                    </a:lnTo>
                    <a:lnTo>
                      <a:pt x="758" y="208"/>
                    </a:lnTo>
                    <a:lnTo>
                      <a:pt x="762" y="212"/>
                    </a:lnTo>
                    <a:lnTo>
                      <a:pt x="772" y="214"/>
                    </a:lnTo>
                    <a:lnTo>
                      <a:pt x="784" y="219"/>
                    </a:lnTo>
                    <a:lnTo>
                      <a:pt x="792" y="226"/>
                    </a:lnTo>
                    <a:lnTo>
                      <a:pt x="793" y="234"/>
                    </a:lnTo>
                    <a:lnTo>
                      <a:pt x="788" y="240"/>
                    </a:lnTo>
                    <a:lnTo>
                      <a:pt x="777" y="244"/>
                    </a:lnTo>
                    <a:lnTo>
                      <a:pt x="768" y="250"/>
                    </a:lnTo>
                    <a:lnTo>
                      <a:pt x="766" y="255"/>
                    </a:lnTo>
                    <a:lnTo>
                      <a:pt x="766" y="263"/>
                    </a:lnTo>
                    <a:lnTo>
                      <a:pt x="768" y="271"/>
                    </a:lnTo>
                    <a:lnTo>
                      <a:pt x="770" y="281"/>
                    </a:lnTo>
                    <a:lnTo>
                      <a:pt x="768" y="290"/>
                    </a:lnTo>
                    <a:lnTo>
                      <a:pt x="767" y="298"/>
                    </a:lnTo>
                    <a:lnTo>
                      <a:pt x="766" y="305"/>
                    </a:lnTo>
                    <a:lnTo>
                      <a:pt x="767" y="311"/>
                    </a:lnTo>
                    <a:lnTo>
                      <a:pt x="771" y="318"/>
                    </a:lnTo>
                    <a:lnTo>
                      <a:pt x="780" y="322"/>
                    </a:lnTo>
                    <a:lnTo>
                      <a:pt x="791" y="327"/>
                    </a:lnTo>
                    <a:lnTo>
                      <a:pt x="797" y="332"/>
                    </a:lnTo>
                    <a:lnTo>
                      <a:pt x="798" y="339"/>
                    </a:lnTo>
                    <a:lnTo>
                      <a:pt x="797" y="345"/>
                    </a:lnTo>
                    <a:lnTo>
                      <a:pt x="789" y="349"/>
                    </a:lnTo>
                    <a:lnTo>
                      <a:pt x="776" y="352"/>
                    </a:lnTo>
                    <a:lnTo>
                      <a:pt x="764" y="353"/>
                    </a:lnTo>
                    <a:lnTo>
                      <a:pt x="759" y="356"/>
                    </a:lnTo>
                    <a:lnTo>
                      <a:pt x="759" y="358"/>
                    </a:lnTo>
                    <a:lnTo>
                      <a:pt x="763" y="363"/>
                    </a:lnTo>
                    <a:lnTo>
                      <a:pt x="766" y="370"/>
                    </a:lnTo>
                    <a:lnTo>
                      <a:pt x="767" y="380"/>
                    </a:lnTo>
                    <a:lnTo>
                      <a:pt x="767" y="392"/>
                    </a:lnTo>
                    <a:lnTo>
                      <a:pt x="764" y="403"/>
                    </a:lnTo>
                    <a:lnTo>
                      <a:pt x="763" y="412"/>
                    </a:lnTo>
                    <a:lnTo>
                      <a:pt x="767" y="418"/>
                    </a:lnTo>
                    <a:lnTo>
                      <a:pt x="776" y="425"/>
                    </a:lnTo>
                    <a:lnTo>
                      <a:pt x="787" y="429"/>
                    </a:lnTo>
                    <a:lnTo>
                      <a:pt x="793" y="435"/>
                    </a:lnTo>
                    <a:lnTo>
                      <a:pt x="794" y="441"/>
                    </a:lnTo>
                    <a:lnTo>
                      <a:pt x="789" y="447"/>
                    </a:lnTo>
                    <a:lnTo>
                      <a:pt x="777" y="452"/>
                    </a:lnTo>
                    <a:lnTo>
                      <a:pt x="768" y="458"/>
                    </a:lnTo>
                    <a:lnTo>
                      <a:pt x="763" y="464"/>
                    </a:lnTo>
                    <a:lnTo>
                      <a:pt x="763" y="472"/>
                    </a:lnTo>
                    <a:lnTo>
                      <a:pt x="764" y="481"/>
                    </a:lnTo>
                    <a:lnTo>
                      <a:pt x="767" y="490"/>
                    </a:lnTo>
                    <a:lnTo>
                      <a:pt x="767" y="501"/>
                    </a:lnTo>
                    <a:lnTo>
                      <a:pt x="771" y="506"/>
                    </a:lnTo>
                    <a:lnTo>
                      <a:pt x="776" y="511"/>
                    </a:lnTo>
                    <a:lnTo>
                      <a:pt x="781" y="519"/>
                    </a:lnTo>
                    <a:lnTo>
                      <a:pt x="783" y="528"/>
                    </a:lnTo>
                    <a:lnTo>
                      <a:pt x="776" y="548"/>
                    </a:lnTo>
                    <a:lnTo>
                      <a:pt x="764" y="570"/>
                    </a:lnTo>
                    <a:lnTo>
                      <a:pt x="749" y="591"/>
                    </a:lnTo>
                    <a:lnTo>
                      <a:pt x="729" y="612"/>
                    </a:lnTo>
                    <a:lnTo>
                      <a:pt x="707" y="632"/>
                    </a:lnTo>
                    <a:lnTo>
                      <a:pt x="685" y="649"/>
                    </a:lnTo>
                    <a:lnTo>
                      <a:pt x="665" y="662"/>
                    </a:lnTo>
                    <a:lnTo>
                      <a:pt x="649" y="674"/>
                    </a:lnTo>
                    <a:lnTo>
                      <a:pt x="639" y="683"/>
                    </a:lnTo>
                    <a:lnTo>
                      <a:pt x="632" y="695"/>
                    </a:lnTo>
                    <a:lnTo>
                      <a:pt x="628" y="700"/>
                    </a:lnTo>
                    <a:lnTo>
                      <a:pt x="615" y="704"/>
                    </a:lnTo>
                    <a:lnTo>
                      <a:pt x="598" y="708"/>
                    </a:lnTo>
                    <a:lnTo>
                      <a:pt x="576" y="712"/>
                    </a:lnTo>
                    <a:lnTo>
                      <a:pt x="550" y="714"/>
                    </a:lnTo>
                    <a:lnTo>
                      <a:pt x="522" y="716"/>
                    </a:lnTo>
                    <a:lnTo>
                      <a:pt x="495" y="718"/>
                    </a:lnTo>
                    <a:lnTo>
                      <a:pt x="466" y="720"/>
                    </a:lnTo>
                    <a:lnTo>
                      <a:pt x="440" y="720"/>
                    </a:lnTo>
                    <a:lnTo>
                      <a:pt x="415" y="721"/>
                    </a:lnTo>
                    <a:lnTo>
                      <a:pt x="395" y="721"/>
                    </a:lnTo>
                    <a:lnTo>
                      <a:pt x="374" y="721"/>
                    </a:lnTo>
                    <a:lnTo>
                      <a:pt x="349" y="720"/>
                    </a:lnTo>
                    <a:lnTo>
                      <a:pt x="323" y="720"/>
                    </a:lnTo>
                    <a:lnTo>
                      <a:pt x="297" y="717"/>
                    </a:lnTo>
                    <a:lnTo>
                      <a:pt x="271" y="716"/>
                    </a:lnTo>
                    <a:lnTo>
                      <a:pt x="246" y="713"/>
                    </a:lnTo>
                    <a:lnTo>
                      <a:pt x="225" y="709"/>
                    </a:lnTo>
                    <a:lnTo>
                      <a:pt x="208" y="705"/>
                    </a:lnTo>
                    <a:lnTo>
                      <a:pt x="196" y="700"/>
                    </a:lnTo>
                    <a:lnTo>
                      <a:pt x="192" y="695"/>
                    </a:lnTo>
                    <a:lnTo>
                      <a:pt x="188" y="686"/>
                    </a:lnTo>
                    <a:lnTo>
                      <a:pt x="182" y="676"/>
                    </a:lnTo>
                    <a:lnTo>
                      <a:pt x="171" y="667"/>
                    </a:lnTo>
                    <a:lnTo>
                      <a:pt x="158" y="657"/>
                    </a:lnTo>
                    <a:lnTo>
                      <a:pt x="140" y="646"/>
                    </a:lnTo>
                    <a:lnTo>
                      <a:pt x="118" y="632"/>
                    </a:lnTo>
                    <a:lnTo>
                      <a:pt x="92" y="614"/>
                    </a:lnTo>
                    <a:lnTo>
                      <a:pt x="72" y="594"/>
                    </a:lnTo>
                    <a:lnTo>
                      <a:pt x="60" y="576"/>
                    </a:lnTo>
                    <a:lnTo>
                      <a:pt x="52" y="559"/>
                    </a:lnTo>
                    <a:lnTo>
                      <a:pt x="51" y="543"/>
                    </a:lnTo>
                    <a:lnTo>
                      <a:pt x="52" y="532"/>
                    </a:lnTo>
                    <a:lnTo>
                      <a:pt x="54" y="523"/>
                    </a:lnTo>
                    <a:lnTo>
                      <a:pt x="55" y="514"/>
                    </a:lnTo>
                    <a:lnTo>
                      <a:pt x="55" y="507"/>
                    </a:lnTo>
                    <a:lnTo>
                      <a:pt x="51" y="501"/>
                    </a:lnTo>
                    <a:lnTo>
                      <a:pt x="40" y="494"/>
                    </a:lnTo>
                    <a:lnTo>
                      <a:pt x="29" y="489"/>
                    </a:lnTo>
                    <a:lnTo>
                      <a:pt x="23" y="483"/>
                    </a:lnTo>
                    <a:lnTo>
                      <a:pt x="25" y="477"/>
                    </a:lnTo>
                    <a:lnTo>
                      <a:pt x="31" y="472"/>
                    </a:lnTo>
                    <a:lnTo>
                      <a:pt x="43" y="467"/>
                    </a:lnTo>
                    <a:lnTo>
                      <a:pt x="52" y="462"/>
                    </a:lnTo>
                    <a:lnTo>
                      <a:pt x="55" y="454"/>
                    </a:lnTo>
                    <a:lnTo>
                      <a:pt x="54" y="445"/>
                    </a:lnTo>
                    <a:lnTo>
                      <a:pt x="52" y="434"/>
                    </a:lnTo>
                    <a:lnTo>
                      <a:pt x="51" y="422"/>
                    </a:lnTo>
                    <a:lnTo>
                      <a:pt x="52" y="413"/>
                    </a:lnTo>
                    <a:lnTo>
                      <a:pt x="56" y="405"/>
                    </a:lnTo>
                    <a:lnTo>
                      <a:pt x="59" y="400"/>
                    </a:lnTo>
                    <a:lnTo>
                      <a:pt x="59" y="398"/>
                    </a:lnTo>
                    <a:lnTo>
                      <a:pt x="55" y="395"/>
                    </a:lnTo>
                    <a:lnTo>
                      <a:pt x="43" y="394"/>
                    </a:lnTo>
                    <a:lnTo>
                      <a:pt x="30" y="392"/>
                    </a:lnTo>
                    <a:lnTo>
                      <a:pt x="22" y="387"/>
                    </a:lnTo>
                    <a:lnTo>
                      <a:pt x="20" y="382"/>
                    </a:lnTo>
                    <a:lnTo>
                      <a:pt x="22" y="375"/>
                    </a:lnTo>
                    <a:lnTo>
                      <a:pt x="29" y="369"/>
                    </a:lnTo>
                    <a:lnTo>
                      <a:pt x="39" y="363"/>
                    </a:lnTo>
                    <a:lnTo>
                      <a:pt x="48" y="360"/>
                    </a:lnTo>
                    <a:lnTo>
                      <a:pt x="52" y="354"/>
                    </a:lnTo>
                    <a:lnTo>
                      <a:pt x="52" y="348"/>
                    </a:lnTo>
                    <a:lnTo>
                      <a:pt x="51" y="340"/>
                    </a:lnTo>
                    <a:lnTo>
                      <a:pt x="50" y="332"/>
                    </a:lnTo>
                    <a:lnTo>
                      <a:pt x="48" y="324"/>
                    </a:lnTo>
                    <a:lnTo>
                      <a:pt x="50" y="314"/>
                    </a:lnTo>
                    <a:lnTo>
                      <a:pt x="52" y="305"/>
                    </a:lnTo>
                    <a:lnTo>
                      <a:pt x="54" y="298"/>
                    </a:lnTo>
                    <a:lnTo>
                      <a:pt x="50" y="291"/>
                    </a:lnTo>
                    <a:lnTo>
                      <a:pt x="40" y="288"/>
                    </a:lnTo>
                    <a:lnTo>
                      <a:pt x="30" y="282"/>
                    </a:lnTo>
                    <a:lnTo>
                      <a:pt x="26" y="276"/>
                    </a:lnTo>
                    <a:lnTo>
                      <a:pt x="27" y="269"/>
                    </a:lnTo>
                    <a:lnTo>
                      <a:pt x="34" y="261"/>
                    </a:lnTo>
                    <a:lnTo>
                      <a:pt x="47" y="257"/>
                    </a:lnTo>
                    <a:lnTo>
                      <a:pt x="56" y="254"/>
                    </a:lnTo>
                    <a:lnTo>
                      <a:pt x="61" y="250"/>
                    </a:lnTo>
                    <a:lnTo>
                      <a:pt x="61" y="244"/>
                    </a:lnTo>
                    <a:lnTo>
                      <a:pt x="59" y="239"/>
                    </a:lnTo>
                    <a:lnTo>
                      <a:pt x="56" y="234"/>
                    </a:lnTo>
                    <a:lnTo>
                      <a:pt x="55" y="227"/>
                    </a:lnTo>
                    <a:lnTo>
                      <a:pt x="55" y="219"/>
                    </a:lnTo>
                    <a:lnTo>
                      <a:pt x="57" y="212"/>
                    </a:lnTo>
                    <a:lnTo>
                      <a:pt x="61" y="205"/>
                    </a:lnTo>
                    <a:lnTo>
                      <a:pt x="64" y="200"/>
                    </a:lnTo>
                    <a:lnTo>
                      <a:pt x="63" y="196"/>
                    </a:lnTo>
                    <a:lnTo>
                      <a:pt x="59" y="195"/>
                    </a:lnTo>
                    <a:lnTo>
                      <a:pt x="47" y="193"/>
                    </a:lnTo>
                    <a:lnTo>
                      <a:pt x="37" y="188"/>
                    </a:lnTo>
                    <a:lnTo>
                      <a:pt x="27" y="179"/>
                    </a:lnTo>
                    <a:lnTo>
                      <a:pt x="22" y="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58"/>
              <p:cNvSpPr>
                <a:spLocks/>
              </p:cNvSpPr>
              <p:nvPr/>
            </p:nvSpPr>
            <p:spPr bwMode="auto">
              <a:xfrm>
                <a:off x="5956300" y="5945188"/>
                <a:ext cx="295275" cy="128588"/>
              </a:xfrm>
              <a:custGeom>
                <a:avLst/>
                <a:gdLst>
                  <a:gd name="T0" fmla="*/ 93 w 186"/>
                  <a:gd name="T1" fmla="*/ 0 h 81"/>
                  <a:gd name="T2" fmla="*/ 118 w 186"/>
                  <a:gd name="T3" fmla="*/ 3 h 81"/>
                  <a:gd name="T4" fmla="*/ 140 w 186"/>
                  <a:gd name="T5" fmla="*/ 7 h 81"/>
                  <a:gd name="T6" fmla="*/ 159 w 186"/>
                  <a:gd name="T7" fmla="*/ 12 h 81"/>
                  <a:gd name="T8" fmla="*/ 173 w 186"/>
                  <a:gd name="T9" fmla="*/ 21 h 81"/>
                  <a:gd name="T10" fmla="*/ 182 w 186"/>
                  <a:gd name="T11" fmla="*/ 30 h 81"/>
                  <a:gd name="T12" fmla="*/ 186 w 186"/>
                  <a:gd name="T13" fmla="*/ 41 h 81"/>
                  <a:gd name="T14" fmla="*/ 182 w 186"/>
                  <a:gd name="T15" fmla="*/ 53 h 81"/>
                  <a:gd name="T16" fmla="*/ 173 w 186"/>
                  <a:gd name="T17" fmla="*/ 62 h 81"/>
                  <a:gd name="T18" fmla="*/ 159 w 186"/>
                  <a:gd name="T19" fmla="*/ 70 h 81"/>
                  <a:gd name="T20" fmla="*/ 140 w 186"/>
                  <a:gd name="T21" fmla="*/ 76 h 81"/>
                  <a:gd name="T22" fmla="*/ 118 w 186"/>
                  <a:gd name="T23" fmla="*/ 80 h 81"/>
                  <a:gd name="T24" fmla="*/ 93 w 186"/>
                  <a:gd name="T25" fmla="*/ 81 h 81"/>
                  <a:gd name="T26" fmla="*/ 68 w 186"/>
                  <a:gd name="T27" fmla="*/ 80 h 81"/>
                  <a:gd name="T28" fmla="*/ 46 w 186"/>
                  <a:gd name="T29" fmla="*/ 76 h 81"/>
                  <a:gd name="T30" fmla="*/ 28 w 186"/>
                  <a:gd name="T31" fmla="*/ 70 h 81"/>
                  <a:gd name="T32" fmla="*/ 13 w 186"/>
                  <a:gd name="T33" fmla="*/ 62 h 81"/>
                  <a:gd name="T34" fmla="*/ 3 w 186"/>
                  <a:gd name="T35" fmla="*/ 53 h 81"/>
                  <a:gd name="T36" fmla="*/ 0 w 186"/>
                  <a:gd name="T37" fmla="*/ 41 h 81"/>
                  <a:gd name="T38" fmla="*/ 3 w 186"/>
                  <a:gd name="T39" fmla="*/ 30 h 81"/>
                  <a:gd name="T40" fmla="*/ 13 w 186"/>
                  <a:gd name="T41" fmla="*/ 21 h 81"/>
                  <a:gd name="T42" fmla="*/ 28 w 186"/>
                  <a:gd name="T43" fmla="*/ 12 h 81"/>
                  <a:gd name="T44" fmla="*/ 46 w 186"/>
                  <a:gd name="T45" fmla="*/ 7 h 81"/>
                  <a:gd name="T46" fmla="*/ 68 w 186"/>
                  <a:gd name="T47" fmla="*/ 3 h 81"/>
                  <a:gd name="T48" fmla="*/ 93 w 186"/>
                  <a:gd name="T4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6" h="81">
                    <a:moveTo>
                      <a:pt x="93" y="0"/>
                    </a:moveTo>
                    <a:lnTo>
                      <a:pt x="118" y="3"/>
                    </a:lnTo>
                    <a:lnTo>
                      <a:pt x="140" y="7"/>
                    </a:lnTo>
                    <a:lnTo>
                      <a:pt x="159" y="12"/>
                    </a:lnTo>
                    <a:lnTo>
                      <a:pt x="173" y="21"/>
                    </a:lnTo>
                    <a:lnTo>
                      <a:pt x="182" y="30"/>
                    </a:lnTo>
                    <a:lnTo>
                      <a:pt x="186" y="41"/>
                    </a:lnTo>
                    <a:lnTo>
                      <a:pt x="182" y="53"/>
                    </a:lnTo>
                    <a:lnTo>
                      <a:pt x="173" y="62"/>
                    </a:lnTo>
                    <a:lnTo>
                      <a:pt x="159" y="70"/>
                    </a:lnTo>
                    <a:lnTo>
                      <a:pt x="140" y="76"/>
                    </a:lnTo>
                    <a:lnTo>
                      <a:pt x="118" y="80"/>
                    </a:lnTo>
                    <a:lnTo>
                      <a:pt x="93" y="81"/>
                    </a:lnTo>
                    <a:lnTo>
                      <a:pt x="68" y="80"/>
                    </a:lnTo>
                    <a:lnTo>
                      <a:pt x="46" y="76"/>
                    </a:lnTo>
                    <a:lnTo>
                      <a:pt x="28" y="70"/>
                    </a:lnTo>
                    <a:lnTo>
                      <a:pt x="13" y="62"/>
                    </a:lnTo>
                    <a:lnTo>
                      <a:pt x="3" y="53"/>
                    </a:lnTo>
                    <a:lnTo>
                      <a:pt x="0" y="41"/>
                    </a:lnTo>
                    <a:lnTo>
                      <a:pt x="3" y="30"/>
                    </a:lnTo>
                    <a:lnTo>
                      <a:pt x="13" y="21"/>
                    </a:lnTo>
                    <a:lnTo>
                      <a:pt x="28" y="12"/>
                    </a:lnTo>
                    <a:lnTo>
                      <a:pt x="46" y="7"/>
                    </a:lnTo>
                    <a:lnTo>
                      <a:pt x="68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8"/>
              <p:cNvSpPr>
                <a:spLocks/>
              </p:cNvSpPr>
              <p:nvPr/>
            </p:nvSpPr>
            <p:spPr bwMode="auto">
              <a:xfrm>
                <a:off x="5545138" y="5672138"/>
                <a:ext cx="1141413" cy="284163"/>
              </a:xfrm>
              <a:custGeom>
                <a:avLst/>
                <a:gdLst>
                  <a:gd name="T0" fmla="*/ 719 w 719"/>
                  <a:gd name="T1" fmla="*/ 0 h 179"/>
                  <a:gd name="T2" fmla="*/ 708 w 719"/>
                  <a:gd name="T3" fmla="*/ 22 h 179"/>
                  <a:gd name="T4" fmla="*/ 691 w 719"/>
                  <a:gd name="T5" fmla="*/ 45 h 179"/>
                  <a:gd name="T6" fmla="*/ 670 w 719"/>
                  <a:gd name="T7" fmla="*/ 69 h 179"/>
                  <a:gd name="T8" fmla="*/ 647 w 719"/>
                  <a:gd name="T9" fmla="*/ 90 h 179"/>
                  <a:gd name="T10" fmla="*/ 625 w 719"/>
                  <a:gd name="T11" fmla="*/ 107 h 179"/>
                  <a:gd name="T12" fmla="*/ 605 w 719"/>
                  <a:gd name="T13" fmla="*/ 120 h 179"/>
                  <a:gd name="T14" fmla="*/ 589 w 719"/>
                  <a:gd name="T15" fmla="*/ 132 h 179"/>
                  <a:gd name="T16" fmla="*/ 579 w 719"/>
                  <a:gd name="T17" fmla="*/ 141 h 179"/>
                  <a:gd name="T18" fmla="*/ 572 w 719"/>
                  <a:gd name="T19" fmla="*/ 153 h 179"/>
                  <a:gd name="T20" fmla="*/ 568 w 719"/>
                  <a:gd name="T21" fmla="*/ 158 h 179"/>
                  <a:gd name="T22" fmla="*/ 555 w 719"/>
                  <a:gd name="T23" fmla="*/ 162 h 179"/>
                  <a:gd name="T24" fmla="*/ 538 w 719"/>
                  <a:gd name="T25" fmla="*/ 166 h 179"/>
                  <a:gd name="T26" fmla="*/ 516 w 719"/>
                  <a:gd name="T27" fmla="*/ 170 h 179"/>
                  <a:gd name="T28" fmla="*/ 490 w 719"/>
                  <a:gd name="T29" fmla="*/ 172 h 179"/>
                  <a:gd name="T30" fmla="*/ 462 w 719"/>
                  <a:gd name="T31" fmla="*/ 174 h 179"/>
                  <a:gd name="T32" fmla="*/ 435 w 719"/>
                  <a:gd name="T33" fmla="*/ 176 h 179"/>
                  <a:gd name="T34" fmla="*/ 406 w 719"/>
                  <a:gd name="T35" fmla="*/ 178 h 179"/>
                  <a:gd name="T36" fmla="*/ 380 w 719"/>
                  <a:gd name="T37" fmla="*/ 178 h 179"/>
                  <a:gd name="T38" fmla="*/ 355 w 719"/>
                  <a:gd name="T39" fmla="*/ 179 h 179"/>
                  <a:gd name="T40" fmla="*/ 335 w 719"/>
                  <a:gd name="T41" fmla="*/ 179 h 179"/>
                  <a:gd name="T42" fmla="*/ 314 w 719"/>
                  <a:gd name="T43" fmla="*/ 179 h 179"/>
                  <a:gd name="T44" fmla="*/ 289 w 719"/>
                  <a:gd name="T45" fmla="*/ 178 h 179"/>
                  <a:gd name="T46" fmla="*/ 263 w 719"/>
                  <a:gd name="T47" fmla="*/ 178 h 179"/>
                  <a:gd name="T48" fmla="*/ 237 w 719"/>
                  <a:gd name="T49" fmla="*/ 175 h 179"/>
                  <a:gd name="T50" fmla="*/ 211 w 719"/>
                  <a:gd name="T51" fmla="*/ 174 h 179"/>
                  <a:gd name="T52" fmla="*/ 186 w 719"/>
                  <a:gd name="T53" fmla="*/ 171 h 179"/>
                  <a:gd name="T54" fmla="*/ 165 w 719"/>
                  <a:gd name="T55" fmla="*/ 167 h 179"/>
                  <a:gd name="T56" fmla="*/ 148 w 719"/>
                  <a:gd name="T57" fmla="*/ 163 h 179"/>
                  <a:gd name="T58" fmla="*/ 136 w 719"/>
                  <a:gd name="T59" fmla="*/ 158 h 179"/>
                  <a:gd name="T60" fmla="*/ 132 w 719"/>
                  <a:gd name="T61" fmla="*/ 153 h 179"/>
                  <a:gd name="T62" fmla="*/ 128 w 719"/>
                  <a:gd name="T63" fmla="*/ 144 h 179"/>
                  <a:gd name="T64" fmla="*/ 122 w 719"/>
                  <a:gd name="T65" fmla="*/ 134 h 179"/>
                  <a:gd name="T66" fmla="*/ 111 w 719"/>
                  <a:gd name="T67" fmla="*/ 125 h 179"/>
                  <a:gd name="T68" fmla="*/ 98 w 719"/>
                  <a:gd name="T69" fmla="*/ 115 h 179"/>
                  <a:gd name="T70" fmla="*/ 80 w 719"/>
                  <a:gd name="T71" fmla="*/ 104 h 179"/>
                  <a:gd name="T72" fmla="*/ 58 w 719"/>
                  <a:gd name="T73" fmla="*/ 90 h 179"/>
                  <a:gd name="T74" fmla="*/ 30 w 719"/>
                  <a:gd name="T75" fmla="*/ 72 h 179"/>
                  <a:gd name="T76" fmla="*/ 12 w 719"/>
                  <a:gd name="T77" fmla="*/ 52 h 179"/>
                  <a:gd name="T78" fmla="*/ 0 w 719"/>
                  <a:gd name="T79" fmla="*/ 34 h 179"/>
                  <a:gd name="T80" fmla="*/ 719 w 719"/>
                  <a:gd name="T81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19" h="179">
                    <a:moveTo>
                      <a:pt x="719" y="0"/>
                    </a:moveTo>
                    <a:lnTo>
                      <a:pt x="708" y="22"/>
                    </a:lnTo>
                    <a:lnTo>
                      <a:pt x="691" y="45"/>
                    </a:lnTo>
                    <a:lnTo>
                      <a:pt x="670" y="69"/>
                    </a:lnTo>
                    <a:lnTo>
                      <a:pt x="647" y="90"/>
                    </a:lnTo>
                    <a:lnTo>
                      <a:pt x="625" y="107"/>
                    </a:lnTo>
                    <a:lnTo>
                      <a:pt x="605" y="120"/>
                    </a:lnTo>
                    <a:lnTo>
                      <a:pt x="589" y="132"/>
                    </a:lnTo>
                    <a:lnTo>
                      <a:pt x="579" y="141"/>
                    </a:lnTo>
                    <a:lnTo>
                      <a:pt x="572" y="153"/>
                    </a:lnTo>
                    <a:lnTo>
                      <a:pt x="568" y="158"/>
                    </a:lnTo>
                    <a:lnTo>
                      <a:pt x="555" y="162"/>
                    </a:lnTo>
                    <a:lnTo>
                      <a:pt x="538" y="166"/>
                    </a:lnTo>
                    <a:lnTo>
                      <a:pt x="516" y="170"/>
                    </a:lnTo>
                    <a:lnTo>
                      <a:pt x="490" y="172"/>
                    </a:lnTo>
                    <a:lnTo>
                      <a:pt x="462" y="174"/>
                    </a:lnTo>
                    <a:lnTo>
                      <a:pt x="435" y="176"/>
                    </a:lnTo>
                    <a:lnTo>
                      <a:pt x="406" y="178"/>
                    </a:lnTo>
                    <a:lnTo>
                      <a:pt x="380" y="178"/>
                    </a:lnTo>
                    <a:lnTo>
                      <a:pt x="355" y="179"/>
                    </a:lnTo>
                    <a:lnTo>
                      <a:pt x="335" y="179"/>
                    </a:lnTo>
                    <a:lnTo>
                      <a:pt x="314" y="179"/>
                    </a:lnTo>
                    <a:lnTo>
                      <a:pt x="289" y="178"/>
                    </a:lnTo>
                    <a:lnTo>
                      <a:pt x="263" y="178"/>
                    </a:lnTo>
                    <a:lnTo>
                      <a:pt x="237" y="175"/>
                    </a:lnTo>
                    <a:lnTo>
                      <a:pt x="211" y="174"/>
                    </a:lnTo>
                    <a:lnTo>
                      <a:pt x="186" y="171"/>
                    </a:lnTo>
                    <a:lnTo>
                      <a:pt x="165" y="167"/>
                    </a:lnTo>
                    <a:lnTo>
                      <a:pt x="148" y="163"/>
                    </a:lnTo>
                    <a:lnTo>
                      <a:pt x="136" y="158"/>
                    </a:lnTo>
                    <a:lnTo>
                      <a:pt x="132" y="153"/>
                    </a:lnTo>
                    <a:lnTo>
                      <a:pt x="128" y="144"/>
                    </a:lnTo>
                    <a:lnTo>
                      <a:pt x="122" y="134"/>
                    </a:lnTo>
                    <a:lnTo>
                      <a:pt x="111" y="125"/>
                    </a:lnTo>
                    <a:lnTo>
                      <a:pt x="98" y="115"/>
                    </a:lnTo>
                    <a:lnTo>
                      <a:pt x="80" y="104"/>
                    </a:lnTo>
                    <a:lnTo>
                      <a:pt x="58" y="90"/>
                    </a:lnTo>
                    <a:lnTo>
                      <a:pt x="30" y="72"/>
                    </a:lnTo>
                    <a:lnTo>
                      <a:pt x="12" y="52"/>
                    </a:lnTo>
                    <a:lnTo>
                      <a:pt x="0" y="34"/>
                    </a:lnTo>
                    <a:lnTo>
                      <a:pt x="71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92"/>
              <p:cNvSpPr>
                <a:spLocks noEditPoints="1"/>
              </p:cNvSpPr>
              <p:nvPr/>
            </p:nvSpPr>
            <p:spPr bwMode="auto">
              <a:xfrm>
                <a:off x="5851525" y="2233613"/>
                <a:ext cx="958850" cy="960438"/>
              </a:xfrm>
              <a:custGeom>
                <a:avLst/>
                <a:gdLst>
                  <a:gd name="T0" fmla="*/ 263 w 604"/>
                  <a:gd name="T1" fmla="*/ 114 h 605"/>
                  <a:gd name="T2" fmla="*/ 195 w 604"/>
                  <a:gd name="T3" fmla="*/ 143 h 605"/>
                  <a:gd name="T4" fmla="*/ 142 w 604"/>
                  <a:gd name="T5" fmla="*/ 195 h 605"/>
                  <a:gd name="T6" fmla="*/ 112 w 604"/>
                  <a:gd name="T7" fmla="*/ 265 h 605"/>
                  <a:gd name="T8" fmla="*/ 112 w 604"/>
                  <a:gd name="T9" fmla="*/ 342 h 605"/>
                  <a:gd name="T10" fmla="*/ 142 w 604"/>
                  <a:gd name="T11" fmla="*/ 411 h 605"/>
                  <a:gd name="T12" fmla="*/ 195 w 604"/>
                  <a:gd name="T13" fmla="*/ 464 h 605"/>
                  <a:gd name="T14" fmla="*/ 263 w 604"/>
                  <a:gd name="T15" fmla="*/ 492 h 605"/>
                  <a:gd name="T16" fmla="*/ 302 w 604"/>
                  <a:gd name="T17" fmla="*/ 496 h 605"/>
                  <a:gd name="T18" fmla="*/ 377 w 604"/>
                  <a:gd name="T19" fmla="*/ 481 h 605"/>
                  <a:gd name="T20" fmla="*/ 438 w 604"/>
                  <a:gd name="T21" fmla="*/ 440 h 605"/>
                  <a:gd name="T22" fmla="*/ 480 w 604"/>
                  <a:gd name="T23" fmla="*/ 379 h 605"/>
                  <a:gd name="T24" fmla="*/ 496 w 604"/>
                  <a:gd name="T25" fmla="*/ 303 h 605"/>
                  <a:gd name="T26" fmla="*/ 480 w 604"/>
                  <a:gd name="T27" fmla="*/ 228 h 605"/>
                  <a:gd name="T28" fmla="*/ 438 w 604"/>
                  <a:gd name="T29" fmla="*/ 167 h 605"/>
                  <a:gd name="T30" fmla="*/ 377 w 604"/>
                  <a:gd name="T31" fmla="*/ 125 h 605"/>
                  <a:gd name="T32" fmla="*/ 302 w 604"/>
                  <a:gd name="T33" fmla="*/ 110 h 605"/>
                  <a:gd name="T34" fmla="*/ 255 w 604"/>
                  <a:gd name="T35" fmla="*/ 0 h 605"/>
                  <a:gd name="T36" fmla="*/ 349 w 604"/>
                  <a:gd name="T37" fmla="*/ 46 h 605"/>
                  <a:gd name="T38" fmla="*/ 418 w 604"/>
                  <a:gd name="T39" fmla="*/ 70 h 605"/>
                  <a:gd name="T40" fmla="*/ 483 w 604"/>
                  <a:gd name="T41" fmla="*/ 55 h 605"/>
                  <a:gd name="T42" fmla="*/ 518 w 604"/>
                  <a:gd name="T43" fmla="*/ 155 h 605"/>
                  <a:gd name="T44" fmla="*/ 549 w 604"/>
                  <a:gd name="T45" fmla="*/ 220 h 605"/>
                  <a:gd name="T46" fmla="*/ 604 w 604"/>
                  <a:gd name="T47" fmla="*/ 256 h 605"/>
                  <a:gd name="T48" fmla="*/ 559 w 604"/>
                  <a:gd name="T49" fmla="*/ 351 h 605"/>
                  <a:gd name="T50" fmla="*/ 536 w 604"/>
                  <a:gd name="T51" fmla="*/ 420 h 605"/>
                  <a:gd name="T52" fmla="*/ 549 w 604"/>
                  <a:gd name="T53" fmla="*/ 483 h 605"/>
                  <a:gd name="T54" fmla="*/ 450 w 604"/>
                  <a:gd name="T55" fmla="*/ 519 h 605"/>
                  <a:gd name="T56" fmla="*/ 386 w 604"/>
                  <a:gd name="T57" fmla="*/ 551 h 605"/>
                  <a:gd name="T58" fmla="*/ 349 w 604"/>
                  <a:gd name="T59" fmla="*/ 605 h 605"/>
                  <a:gd name="T60" fmla="*/ 255 w 604"/>
                  <a:gd name="T61" fmla="*/ 561 h 605"/>
                  <a:gd name="T62" fmla="*/ 185 w 604"/>
                  <a:gd name="T63" fmla="*/ 537 h 605"/>
                  <a:gd name="T64" fmla="*/ 121 w 604"/>
                  <a:gd name="T65" fmla="*/ 551 h 605"/>
                  <a:gd name="T66" fmla="*/ 86 w 604"/>
                  <a:gd name="T67" fmla="*/ 452 h 605"/>
                  <a:gd name="T68" fmla="*/ 55 w 604"/>
                  <a:gd name="T69" fmla="*/ 386 h 605"/>
                  <a:gd name="T70" fmla="*/ 0 w 604"/>
                  <a:gd name="T71" fmla="*/ 351 h 605"/>
                  <a:gd name="T72" fmla="*/ 45 w 604"/>
                  <a:gd name="T73" fmla="*/ 256 h 605"/>
                  <a:gd name="T74" fmla="*/ 68 w 604"/>
                  <a:gd name="T75" fmla="*/ 186 h 605"/>
                  <a:gd name="T76" fmla="*/ 55 w 604"/>
                  <a:gd name="T77" fmla="*/ 123 h 605"/>
                  <a:gd name="T78" fmla="*/ 153 w 604"/>
                  <a:gd name="T79" fmla="*/ 88 h 605"/>
                  <a:gd name="T80" fmla="*/ 218 w 604"/>
                  <a:gd name="T81" fmla="*/ 55 h 605"/>
                  <a:gd name="T82" fmla="*/ 255 w 604"/>
                  <a:gd name="T83" fmla="*/ 0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4" h="605">
                    <a:moveTo>
                      <a:pt x="302" y="110"/>
                    </a:moveTo>
                    <a:lnTo>
                      <a:pt x="263" y="114"/>
                    </a:lnTo>
                    <a:lnTo>
                      <a:pt x="227" y="125"/>
                    </a:lnTo>
                    <a:lnTo>
                      <a:pt x="195" y="143"/>
                    </a:lnTo>
                    <a:lnTo>
                      <a:pt x="166" y="167"/>
                    </a:lnTo>
                    <a:lnTo>
                      <a:pt x="142" y="195"/>
                    </a:lnTo>
                    <a:lnTo>
                      <a:pt x="124" y="228"/>
                    </a:lnTo>
                    <a:lnTo>
                      <a:pt x="112" y="265"/>
                    </a:lnTo>
                    <a:lnTo>
                      <a:pt x="108" y="303"/>
                    </a:lnTo>
                    <a:lnTo>
                      <a:pt x="112" y="342"/>
                    </a:lnTo>
                    <a:lnTo>
                      <a:pt x="124" y="379"/>
                    </a:lnTo>
                    <a:lnTo>
                      <a:pt x="142" y="411"/>
                    </a:lnTo>
                    <a:lnTo>
                      <a:pt x="166" y="440"/>
                    </a:lnTo>
                    <a:lnTo>
                      <a:pt x="195" y="464"/>
                    </a:lnTo>
                    <a:lnTo>
                      <a:pt x="227" y="481"/>
                    </a:lnTo>
                    <a:lnTo>
                      <a:pt x="263" y="492"/>
                    </a:lnTo>
                    <a:lnTo>
                      <a:pt x="302" y="496"/>
                    </a:lnTo>
                    <a:lnTo>
                      <a:pt x="302" y="496"/>
                    </a:lnTo>
                    <a:lnTo>
                      <a:pt x="341" y="492"/>
                    </a:lnTo>
                    <a:lnTo>
                      <a:pt x="377" y="481"/>
                    </a:lnTo>
                    <a:lnTo>
                      <a:pt x="411" y="464"/>
                    </a:lnTo>
                    <a:lnTo>
                      <a:pt x="438" y="440"/>
                    </a:lnTo>
                    <a:lnTo>
                      <a:pt x="462" y="411"/>
                    </a:lnTo>
                    <a:lnTo>
                      <a:pt x="480" y="379"/>
                    </a:lnTo>
                    <a:lnTo>
                      <a:pt x="492" y="342"/>
                    </a:lnTo>
                    <a:lnTo>
                      <a:pt x="496" y="303"/>
                    </a:lnTo>
                    <a:lnTo>
                      <a:pt x="492" y="265"/>
                    </a:lnTo>
                    <a:lnTo>
                      <a:pt x="480" y="228"/>
                    </a:lnTo>
                    <a:lnTo>
                      <a:pt x="462" y="195"/>
                    </a:lnTo>
                    <a:lnTo>
                      <a:pt x="438" y="167"/>
                    </a:lnTo>
                    <a:lnTo>
                      <a:pt x="411" y="143"/>
                    </a:lnTo>
                    <a:lnTo>
                      <a:pt x="377" y="125"/>
                    </a:lnTo>
                    <a:lnTo>
                      <a:pt x="341" y="114"/>
                    </a:lnTo>
                    <a:lnTo>
                      <a:pt x="302" y="110"/>
                    </a:lnTo>
                    <a:lnTo>
                      <a:pt x="302" y="110"/>
                    </a:lnTo>
                    <a:close/>
                    <a:moveTo>
                      <a:pt x="255" y="0"/>
                    </a:moveTo>
                    <a:lnTo>
                      <a:pt x="349" y="0"/>
                    </a:lnTo>
                    <a:lnTo>
                      <a:pt x="349" y="46"/>
                    </a:lnTo>
                    <a:lnTo>
                      <a:pt x="386" y="55"/>
                    </a:lnTo>
                    <a:lnTo>
                      <a:pt x="418" y="70"/>
                    </a:lnTo>
                    <a:lnTo>
                      <a:pt x="450" y="88"/>
                    </a:lnTo>
                    <a:lnTo>
                      <a:pt x="483" y="55"/>
                    </a:lnTo>
                    <a:lnTo>
                      <a:pt x="549" y="123"/>
                    </a:lnTo>
                    <a:lnTo>
                      <a:pt x="518" y="155"/>
                    </a:lnTo>
                    <a:lnTo>
                      <a:pt x="536" y="186"/>
                    </a:lnTo>
                    <a:lnTo>
                      <a:pt x="549" y="220"/>
                    </a:lnTo>
                    <a:lnTo>
                      <a:pt x="559" y="256"/>
                    </a:lnTo>
                    <a:lnTo>
                      <a:pt x="604" y="256"/>
                    </a:lnTo>
                    <a:lnTo>
                      <a:pt x="604" y="351"/>
                    </a:lnTo>
                    <a:lnTo>
                      <a:pt x="559" y="351"/>
                    </a:lnTo>
                    <a:lnTo>
                      <a:pt x="549" y="386"/>
                    </a:lnTo>
                    <a:lnTo>
                      <a:pt x="536" y="420"/>
                    </a:lnTo>
                    <a:lnTo>
                      <a:pt x="518" y="452"/>
                    </a:lnTo>
                    <a:lnTo>
                      <a:pt x="549" y="483"/>
                    </a:lnTo>
                    <a:lnTo>
                      <a:pt x="483" y="551"/>
                    </a:lnTo>
                    <a:lnTo>
                      <a:pt x="450" y="519"/>
                    </a:lnTo>
                    <a:lnTo>
                      <a:pt x="418" y="537"/>
                    </a:lnTo>
                    <a:lnTo>
                      <a:pt x="386" y="551"/>
                    </a:lnTo>
                    <a:lnTo>
                      <a:pt x="349" y="561"/>
                    </a:lnTo>
                    <a:lnTo>
                      <a:pt x="349" y="605"/>
                    </a:lnTo>
                    <a:lnTo>
                      <a:pt x="255" y="605"/>
                    </a:lnTo>
                    <a:lnTo>
                      <a:pt x="255" y="561"/>
                    </a:lnTo>
                    <a:lnTo>
                      <a:pt x="218" y="551"/>
                    </a:lnTo>
                    <a:lnTo>
                      <a:pt x="185" y="537"/>
                    </a:lnTo>
                    <a:lnTo>
                      <a:pt x="153" y="519"/>
                    </a:lnTo>
                    <a:lnTo>
                      <a:pt x="121" y="551"/>
                    </a:lnTo>
                    <a:lnTo>
                      <a:pt x="55" y="483"/>
                    </a:lnTo>
                    <a:lnTo>
                      <a:pt x="86" y="452"/>
                    </a:lnTo>
                    <a:lnTo>
                      <a:pt x="68" y="420"/>
                    </a:lnTo>
                    <a:lnTo>
                      <a:pt x="55" y="386"/>
                    </a:lnTo>
                    <a:lnTo>
                      <a:pt x="45" y="351"/>
                    </a:lnTo>
                    <a:lnTo>
                      <a:pt x="0" y="351"/>
                    </a:lnTo>
                    <a:lnTo>
                      <a:pt x="0" y="256"/>
                    </a:lnTo>
                    <a:lnTo>
                      <a:pt x="45" y="256"/>
                    </a:lnTo>
                    <a:lnTo>
                      <a:pt x="55" y="220"/>
                    </a:lnTo>
                    <a:lnTo>
                      <a:pt x="68" y="186"/>
                    </a:lnTo>
                    <a:lnTo>
                      <a:pt x="86" y="155"/>
                    </a:lnTo>
                    <a:lnTo>
                      <a:pt x="55" y="123"/>
                    </a:lnTo>
                    <a:lnTo>
                      <a:pt x="121" y="55"/>
                    </a:lnTo>
                    <a:lnTo>
                      <a:pt x="153" y="88"/>
                    </a:lnTo>
                    <a:lnTo>
                      <a:pt x="185" y="70"/>
                    </a:lnTo>
                    <a:lnTo>
                      <a:pt x="218" y="55"/>
                    </a:lnTo>
                    <a:lnTo>
                      <a:pt x="255" y="46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3"/>
              <p:cNvSpPr>
                <a:spLocks noEditPoints="1"/>
              </p:cNvSpPr>
              <p:nvPr/>
            </p:nvSpPr>
            <p:spPr bwMode="auto">
              <a:xfrm>
                <a:off x="5194300" y="3719513"/>
                <a:ext cx="633413" cy="635000"/>
              </a:xfrm>
              <a:custGeom>
                <a:avLst/>
                <a:gdLst>
                  <a:gd name="T0" fmla="*/ 181 w 399"/>
                  <a:gd name="T1" fmla="*/ 242 h 400"/>
                  <a:gd name="T2" fmla="*/ 154 w 399"/>
                  <a:gd name="T3" fmla="*/ 266 h 400"/>
                  <a:gd name="T4" fmla="*/ 150 w 399"/>
                  <a:gd name="T5" fmla="*/ 288 h 400"/>
                  <a:gd name="T6" fmla="*/ 154 w 399"/>
                  <a:gd name="T7" fmla="*/ 309 h 400"/>
                  <a:gd name="T8" fmla="*/ 181 w 399"/>
                  <a:gd name="T9" fmla="*/ 333 h 400"/>
                  <a:gd name="T10" fmla="*/ 217 w 399"/>
                  <a:gd name="T11" fmla="*/ 333 h 400"/>
                  <a:gd name="T12" fmla="*/ 243 w 399"/>
                  <a:gd name="T13" fmla="*/ 309 h 400"/>
                  <a:gd name="T14" fmla="*/ 249 w 399"/>
                  <a:gd name="T15" fmla="*/ 288 h 400"/>
                  <a:gd name="T16" fmla="*/ 243 w 399"/>
                  <a:gd name="T17" fmla="*/ 266 h 400"/>
                  <a:gd name="T18" fmla="*/ 217 w 399"/>
                  <a:gd name="T19" fmla="*/ 242 h 400"/>
                  <a:gd name="T20" fmla="*/ 288 w 399"/>
                  <a:gd name="T21" fmla="*/ 151 h 400"/>
                  <a:gd name="T22" fmla="*/ 254 w 399"/>
                  <a:gd name="T23" fmla="*/ 164 h 400"/>
                  <a:gd name="T24" fmla="*/ 239 w 399"/>
                  <a:gd name="T25" fmla="*/ 189 h 400"/>
                  <a:gd name="T26" fmla="*/ 239 w 399"/>
                  <a:gd name="T27" fmla="*/ 211 h 400"/>
                  <a:gd name="T28" fmla="*/ 254 w 399"/>
                  <a:gd name="T29" fmla="*/ 235 h 400"/>
                  <a:gd name="T30" fmla="*/ 288 w 399"/>
                  <a:gd name="T31" fmla="*/ 249 h 400"/>
                  <a:gd name="T32" fmla="*/ 322 w 399"/>
                  <a:gd name="T33" fmla="*/ 235 h 400"/>
                  <a:gd name="T34" fmla="*/ 336 w 399"/>
                  <a:gd name="T35" fmla="*/ 199 h 400"/>
                  <a:gd name="T36" fmla="*/ 322 w 399"/>
                  <a:gd name="T37" fmla="*/ 165 h 400"/>
                  <a:gd name="T38" fmla="*/ 288 w 399"/>
                  <a:gd name="T39" fmla="*/ 151 h 400"/>
                  <a:gd name="T40" fmla="*/ 91 w 399"/>
                  <a:gd name="T41" fmla="*/ 155 h 400"/>
                  <a:gd name="T42" fmla="*/ 65 w 399"/>
                  <a:gd name="T43" fmla="*/ 181 h 400"/>
                  <a:gd name="T44" fmla="*/ 65 w 399"/>
                  <a:gd name="T45" fmla="*/ 219 h 400"/>
                  <a:gd name="T46" fmla="*/ 91 w 399"/>
                  <a:gd name="T47" fmla="*/ 245 h 400"/>
                  <a:gd name="T48" fmla="*/ 129 w 399"/>
                  <a:gd name="T49" fmla="*/ 245 h 400"/>
                  <a:gd name="T50" fmla="*/ 154 w 399"/>
                  <a:gd name="T51" fmla="*/ 220 h 400"/>
                  <a:gd name="T52" fmla="*/ 160 w 399"/>
                  <a:gd name="T53" fmla="*/ 199 h 400"/>
                  <a:gd name="T54" fmla="*/ 154 w 399"/>
                  <a:gd name="T55" fmla="*/ 178 h 400"/>
                  <a:gd name="T56" fmla="*/ 129 w 399"/>
                  <a:gd name="T57" fmla="*/ 153 h 400"/>
                  <a:gd name="T58" fmla="*/ 199 w 399"/>
                  <a:gd name="T59" fmla="*/ 62 h 400"/>
                  <a:gd name="T60" fmla="*/ 166 w 399"/>
                  <a:gd name="T61" fmla="*/ 75 h 400"/>
                  <a:gd name="T62" fmla="*/ 152 w 399"/>
                  <a:gd name="T63" fmla="*/ 100 h 400"/>
                  <a:gd name="T64" fmla="*/ 152 w 399"/>
                  <a:gd name="T65" fmla="*/ 122 h 400"/>
                  <a:gd name="T66" fmla="*/ 166 w 399"/>
                  <a:gd name="T67" fmla="*/ 147 h 400"/>
                  <a:gd name="T68" fmla="*/ 199 w 399"/>
                  <a:gd name="T69" fmla="*/ 160 h 400"/>
                  <a:gd name="T70" fmla="*/ 233 w 399"/>
                  <a:gd name="T71" fmla="*/ 147 h 400"/>
                  <a:gd name="T72" fmla="*/ 247 w 399"/>
                  <a:gd name="T73" fmla="*/ 122 h 400"/>
                  <a:gd name="T74" fmla="*/ 247 w 399"/>
                  <a:gd name="T75" fmla="*/ 100 h 400"/>
                  <a:gd name="T76" fmla="*/ 233 w 399"/>
                  <a:gd name="T77" fmla="*/ 75 h 400"/>
                  <a:gd name="T78" fmla="*/ 199 w 399"/>
                  <a:gd name="T79" fmla="*/ 62 h 400"/>
                  <a:gd name="T80" fmla="*/ 230 w 399"/>
                  <a:gd name="T81" fmla="*/ 0 h 400"/>
                  <a:gd name="T82" fmla="*/ 243 w 399"/>
                  <a:gd name="T83" fmla="*/ 33 h 400"/>
                  <a:gd name="T84" fmla="*/ 297 w 399"/>
                  <a:gd name="T85" fmla="*/ 57 h 400"/>
                  <a:gd name="T86" fmla="*/ 362 w 399"/>
                  <a:gd name="T87" fmla="*/ 80 h 400"/>
                  <a:gd name="T88" fmla="*/ 359 w 399"/>
                  <a:gd name="T89" fmla="*/ 132 h 400"/>
                  <a:gd name="T90" fmla="*/ 399 w 399"/>
                  <a:gd name="T91" fmla="*/ 168 h 400"/>
                  <a:gd name="T92" fmla="*/ 369 w 399"/>
                  <a:gd name="T93" fmla="*/ 231 h 400"/>
                  <a:gd name="T94" fmla="*/ 342 w 399"/>
                  <a:gd name="T95" fmla="*/ 297 h 400"/>
                  <a:gd name="T96" fmla="*/ 318 w 399"/>
                  <a:gd name="T97" fmla="*/ 363 h 400"/>
                  <a:gd name="T98" fmla="*/ 271 w 399"/>
                  <a:gd name="T99" fmla="*/ 356 h 400"/>
                  <a:gd name="T100" fmla="*/ 230 w 399"/>
                  <a:gd name="T101" fmla="*/ 369 h 400"/>
                  <a:gd name="T102" fmla="*/ 167 w 399"/>
                  <a:gd name="T103" fmla="*/ 400 h 400"/>
                  <a:gd name="T104" fmla="*/ 154 w 399"/>
                  <a:gd name="T105" fmla="*/ 367 h 400"/>
                  <a:gd name="T106" fmla="*/ 102 w 399"/>
                  <a:gd name="T107" fmla="*/ 342 h 400"/>
                  <a:gd name="T108" fmla="*/ 35 w 399"/>
                  <a:gd name="T109" fmla="*/ 318 h 400"/>
                  <a:gd name="T110" fmla="*/ 40 w 399"/>
                  <a:gd name="T111" fmla="*/ 266 h 400"/>
                  <a:gd name="T112" fmla="*/ 0 w 399"/>
                  <a:gd name="T113" fmla="*/ 231 h 400"/>
                  <a:gd name="T114" fmla="*/ 30 w 399"/>
                  <a:gd name="T115" fmla="*/ 168 h 400"/>
                  <a:gd name="T116" fmla="*/ 57 w 399"/>
                  <a:gd name="T117" fmla="*/ 101 h 400"/>
                  <a:gd name="T118" fmla="*/ 80 w 399"/>
                  <a:gd name="T119" fmla="*/ 36 h 400"/>
                  <a:gd name="T120" fmla="*/ 127 w 399"/>
                  <a:gd name="T121" fmla="*/ 42 h 400"/>
                  <a:gd name="T122" fmla="*/ 167 w 399"/>
                  <a:gd name="T123" fmla="*/ 29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99" h="400">
                    <a:moveTo>
                      <a:pt x="199" y="239"/>
                    </a:moveTo>
                    <a:lnTo>
                      <a:pt x="181" y="242"/>
                    </a:lnTo>
                    <a:lnTo>
                      <a:pt x="166" y="252"/>
                    </a:lnTo>
                    <a:lnTo>
                      <a:pt x="154" y="266"/>
                    </a:lnTo>
                    <a:lnTo>
                      <a:pt x="152" y="276"/>
                    </a:lnTo>
                    <a:lnTo>
                      <a:pt x="150" y="288"/>
                    </a:lnTo>
                    <a:lnTo>
                      <a:pt x="152" y="299"/>
                    </a:lnTo>
                    <a:lnTo>
                      <a:pt x="154" y="309"/>
                    </a:lnTo>
                    <a:lnTo>
                      <a:pt x="166" y="324"/>
                    </a:lnTo>
                    <a:lnTo>
                      <a:pt x="181" y="333"/>
                    </a:lnTo>
                    <a:lnTo>
                      <a:pt x="199" y="337"/>
                    </a:lnTo>
                    <a:lnTo>
                      <a:pt x="217" y="333"/>
                    </a:lnTo>
                    <a:lnTo>
                      <a:pt x="233" y="324"/>
                    </a:lnTo>
                    <a:lnTo>
                      <a:pt x="243" y="309"/>
                    </a:lnTo>
                    <a:lnTo>
                      <a:pt x="247" y="299"/>
                    </a:lnTo>
                    <a:lnTo>
                      <a:pt x="249" y="288"/>
                    </a:lnTo>
                    <a:lnTo>
                      <a:pt x="247" y="276"/>
                    </a:lnTo>
                    <a:lnTo>
                      <a:pt x="243" y="266"/>
                    </a:lnTo>
                    <a:lnTo>
                      <a:pt x="233" y="252"/>
                    </a:lnTo>
                    <a:lnTo>
                      <a:pt x="217" y="242"/>
                    </a:lnTo>
                    <a:lnTo>
                      <a:pt x="199" y="239"/>
                    </a:lnTo>
                    <a:close/>
                    <a:moveTo>
                      <a:pt x="288" y="151"/>
                    </a:moveTo>
                    <a:lnTo>
                      <a:pt x="270" y="153"/>
                    </a:lnTo>
                    <a:lnTo>
                      <a:pt x="254" y="164"/>
                    </a:lnTo>
                    <a:lnTo>
                      <a:pt x="243" y="178"/>
                    </a:lnTo>
                    <a:lnTo>
                      <a:pt x="239" y="189"/>
                    </a:lnTo>
                    <a:lnTo>
                      <a:pt x="238" y="199"/>
                    </a:lnTo>
                    <a:lnTo>
                      <a:pt x="239" y="211"/>
                    </a:lnTo>
                    <a:lnTo>
                      <a:pt x="243" y="220"/>
                    </a:lnTo>
                    <a:lnTo>
                      <a:pt x="254" y="235"/>
                    </a:lnTo>
                    <a:lnTo>
                      <a:pt x="270" y="245"/>
                    </a:lnTo>
                    <a:lnTo>
                      <a:pt x="288" y="249"/>
                    </a:lnTo>
                    <a:lnTo>
                      <a:pt x="306" y="245"/>
                    </a:lnTo>
                    <a:lnTo>
                      <a:pt x="322" y="235"/>
                    </a:lnTo>
                    <a:lnTo>
                      <a:pt x="332" y="219"/>
                    </a:lnTo>
                    <a:lnTo>
                      <a:pt x="336" y="199"/>
                    </a:lnTo>
                    <a:lnTo>
                      <a:pt x="332" y="181"/>
                    </a:lnTo>
                    <a:lnTo>
                      <a:pt x="322" y="165"/>
                    </a:lnTo>
                    <a:lnTo>
                      <a:pt x="306" y="155"/>
                    </a:lnTo>
                    <a:lnTo>
                      <a:pt x="288" y="151"/>
                    </a:lnTo>
                    <a:close/>
                    <a:moveTo>
                      <a:pt x="111" y="151"/>
                    </a:moveTo>
                    <a:lnTo>
                      <a:pt x="91" y="155"/>
                    </a:lnTo>
                    <a:lnTo>
                      <a:pt x="76" y="165"/>
                    </a:lnTo>
                    <a:lnTo>
                      <a:pt x="65" y="181"/>
                    </a:lnTo>
                    <a:lnTo>
                      <a:pt x="61" y="199"/>
                    </a:lnTo>
                    <a:lnTo>
                      <a:pt x="65" y="219"/>
                    </a:lnTo>
                    <a:lnTo>
                      <a:pt x="76" y="235"/>
                    </a:lnTo>
                    <a:lnTo>
                      <a:pt x="91" y="245"/>
                    </a:lnTo>
                    <a:lnTo>
                      <a:pt x="111" y="249"/>
                    </a:lnTo>
                    <a:lnTo>
                      <a:pt x="129" y="245"/>
                    </a:lnTo>
                    <a:lnTo>
                      <a:pt x="144" y="235"/>
                    </a:lnTo>
                    <a:lnTo>
                      <a:pt x="154" y="220"/>
                    </a:lnTo>
                    <a:lnTo>
                      <a:pt x="158" y="211"/>
                    </a:lnTo>
                    <a:lnTo>
                      <a:pt x="160" y="199"/>
                    </a:lnTo>
                    <a:lnTo>
                      <a:pt x="158" y="189"/>
                    </a:lnTo>
                    <a:lnTo>
                      <a:pt x="154" y="178"/>
                    </a:lnTo>
                    <a:lnTo>
                      <a:pt x="144" y="164"/>
                    </a:lnTo>
                    <a:lnTo>
                      <a:pt x="129" y="153"/>
                    </a:lnTo>
                    <a:lnTo>
                      <a:pt x="111" y="151"/>
                    </a:lnTo>
                    <a:close/>
                    <a:moveTo>
                      <a:pt x="199" y="62"/>
                    </a:moveTo>
                    <a:lnTo>
                      <a:pt x="181" y="66"/>
                    </a:lnTo>
                    <a:lnTo>
                      <a:pt x="166" y="75"/>
                    </a:lnTo>
                    <a:lnTo>
                      <a:pt x="154" y="89"/>
                    </a:lnTo>
                    <a:lnTo>
                      <a:pt x="152" y="100"/>
                    </a:lnTo>
                    <a:lnTo>
                      <a:pt x="150" y="112"/>
                    </a:lnTo>
                    <a:lnTo>
                      <a:pt x="152" y="122"/>
                    </a:lnTo>
                    <a:lnTo>
                      <a:pt x="154" y="132"/>
                    </a:lnTo>
                    <a:lnTo>
                      <a:pt x="166" y="147"/>
                    </a:lnTo>
                    <a:lnTo>
                      <a:pt x="181" y="156"/>
                    </a:lnTo>
                    <a:lnTo>
                      <a:pt x="199" y="160"/>
                    </a:lnTo>
                    <a:lnTo>
                      <a:pt x="217" y="156"/>
                    </a:lnTo>
                    <a:lnTo>
                      <a:pt x="233" y="147"/>
                    </a:lnTo>
                    <a:lnTo>
                      <a:pt x="243" y="132"/>
                    </a:lnTo>
                    <a:lnTo>
                      <a:pt x="247" y="122"/>
                    </a:lnTo>
                    <a:lnTo>
                      <a:pt x="249" y="112"/>
                    </a:lnTo>
                    <a:lnTo>
                      <a:pt x="247" y="100"/>
                    </a:lnTo>
                    <a:lnTo>
                      <a:pt x="243" y="89"/>
                    </a:lnTo>
                    <a:lnTo>
                      <a:pt x="233" y="75"/>
                    </a:lnTo>
                    <a:lnTo>
                      <a:pt x="217" y="66"/>
                    </a:lnTo>
                    <a:lnTo>
                      <a:pt x="199" y="62"/>
                    </a:lnTo>
                    <a:close/>
                    <a:moveTo>
                      <a:pt x="167" y="0"/>
                    </a:moveTo>
                    <a:lnTo>
                      <a:pt x="230" y="0"/>
                    </a:lnTo>
                    <a:lnTo>
                      <a:pt x="230" y="29"/>
                    </a:lnTo>
                    <a:lnTo>
                      <a:pt x="243" y="33"/>
                    </a:lnTo>
                    <a:lnTo>
                      <a:pt x="271" y="42"/>
                    </a:lnTo>
                    <a:lnTo>
                      <a:pt x="297" y="57"/>
                    </a:lnTo>
                    <a:lnTo>
                      <a:pt x="318" y="36"/>
                    </a:lnTo>
                    <a:lnTo>
                      <a:pt x="362" y="80"/>
                    </a:lnTo>
                    <a:lnTo>
                      <a:pt x="342" y="101"/>
                    </a:lnTo>
                    <a:lnTo>
                      <a:pt x="359" y="132"/>
                    </a:lnTo>
                    <a:lnTo>
                      <a:pt x="369" y="168"/>
                    </a:lnTo>
                    <a:lnTo>
                      <a:pt x="399" y="168"/>
                    </a:lnTo>
                    <a:lnTo>
                      <a:pt x="399" y="231"/>
                    </a:lnTo>
                    <a:lnTo>
                      <a:pt x="369" y="231"/>
                    </a:lnTo>
                    <a:lnTo>
                      <a:pt x="359" y="266"/>
                    </a:lnTo>
                    <a:lnTo>
                      <a:pt x="342" y="297"/>
                    </a:lnTo>
                    <a:lnTo>
                      <a:pt x="362" y="318"/>
                    </a:lnTo>
                    <a:lnTo>
                      <a:pt x="318" y="363"/>
                    </a:lnTo>
                    <a:lnTo>
                      <a:pt x="297" y="342"/>
                    </a:lnTo>
                    <a:lnTo>
                      <a:pt x="271" y="356"/>
                    </a:lnTo>
                    <a:lnTo>
                      <a:pt x="243" y="367"/>
                    </a:lnTo>
                    <a:lnTo>
                      <a:pt x="230" y="369"/>
                    </a:lnTo>
                    <a:lnTo>
                      <a:pt x="230" y="400"/>
                    </a:lnTo>
                    <a:lnTo>
                      <a:pt x="167" y="400"/>
                    </a:lnTo>
                    <a:lnTo>
                      <a:pt x="167" y="369"/>
                    </a:lnTo>
                    <a:lnTo>
                      <a:pt x="154" y="367"/>
                    </a:lnTo>
                    <a:lnTo>
                      <a:pt x="127" y="356"/>
                    </a:lnTo>
                    <a:lnTo>
                      <a:pt x="102" y="342"/>
                    </a:lnTo>
                    <a:lnTo>
                      <a:pt x="80" y="363"/>
                    </a:lnTo>
                    <a:lnTo>
                      <a:pt x="35" y="318"/>
                    </a:lnTo>
                    <a:lnTo>
                      <a:pt x="57" y="297"/>
                    </a:lnTo>
                    <a:lnTo>
                      <a:pt x="40" y="266"/>
                    </a:lnTo>
                    <a:lnTo>
                      <a:pt x="30" y="231"/>
                    </a:lnTo>
                    <a:lnTo>
                      <a:pt x="0" y="231"/>
                    </a:lnTo>
                    <a:lnTo>
                      <a:pt x="0" y="168"/>
                    </a:lnTo>
                    <a:lnTo>
                      <a:pt x="30" y="168"/>
                    </a:lnTo>
                    <a:lnTo>
                      <a:pt x="40" y="132"/>
                    </a:lnTo>
                    <a:lnTo>
                      <a:pt x="57" y="101"/>
                    </a:lnTo>
                    <a:lnTo>
                      <a:pt x="35" y="80"/>
                    </a:lnTo>
                    <a:lnTo>
                      <a:pt x="80" y="36"/>
                    </a:lnTo>
                    <a:lnTo>
                      <a:pt x="102" y="57"/>
                    </a:lnTo>
                    <a:lnTo>
                      <a:pt x="127" y="42"/>
                    </a:lnTo>
                    <a:lnTo>
                      <a:pt x="154" y="33"/>
                    </a:lnTo>
                    <a:lnTo>
                      <a:pt x="167" y="2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94"/>
              <p:cNvSpPr>
                <a:spLocks noEditPoints="1"/>
              </p:cNvSpPr>
              <p:nvPr/>
            </p:nvSpPr>
            <p:spPr bwMode="auto">
              <a:xfrm>
                <a:off x="5432425" y="1541463"/>
                <a:ext cx="698500" cy="701675"/>
              </a:xfrm>
              <a:custGeom>
                <a:avLst/>
                <a:gdLst>
                  <a:gd name="T0" fmla="*/ 185 w 440"/>
                  <a:gd name="T1" fmla="*/ 49 h 442"/>
                  <a:gd name="T2" fmla="*/ 122 w 440"/>
                  <a:gd name="T3" fmla="*/ 75 h 442"/>
                  <a:gd name="T4" fmla="*/ 75 w 440"/>
                  <a:gd name="T5" fmla="*/ 122 h 442"/>
                  <a:gd name="T6" fmla="*/ 49 w 440"/>
                  <a:gd name="T7" fmla="*/ 185 h 442"/>
                  <a:gd name="T8" fmla="*/ 49 w 440"/>
                  <a:gd name="T9" fmla="*/ 256 h 442"/>
                  <a:gd name="T10" fmla="*/ 75 w 440"/>
                  <a:gd name="T11" fmla="*/ 318 h 442"/>
                  <a:gd name="T12" fmla="*/ 122 w 440"/>
                  <a:gd name="T13" fmla="*/ 366 h 442"/>
                  <a:gd name="T14" fmla="*/ 185 w 440"/>
                  <a:gd name="T15" fmla="*/ 393 h 442"/>
                  <a:gd name="T16" fmla="*/ 220 w 440"/>
                  <a:gd name="T17" fmla="*/ 396 h 442"/>
                  <a:gd name="T18" fmla="*/ 288 w 440"/>
                  <a:gd name="T19" fmla="*/ 383 h 442"/>
                  <a:gd name="T20" fmla="*/ 345 w 440"/>
                  <a:gd name="T21" fmla="*/ 345 h 442"/>
                  <a:gd name="T22" fmla="*/ 381 w 440"/>
                  <a:gd name="T23" fmla="*/ 290 h 442"/>
                  <a:gd name="T24" fmla="*/ 396 w 440"/>
                  <a:gd name="T25" fmla="*/ 220 h 442"/>
                  <a:gd name="T26" fmla="*/ 381 w 440"/>
                  <a:gd name="T27" fmla="*/ 152 h 442"/>
                  <a:gd name="T28" fmla="*/ 345 w 440"/>
                  <a:gd name="T29" fmla="*/ 97 h 442"/>
                  <a:gd name="T30" fmla="*/ 288 w 440"/>
                  <a:gd name="T31" fmla="*/ 59 h 442"/>
                  <a:gd name="T32" fmla="*/ 220 w 440"/>
                  <a:gd name="T33" fmla="*/ 45 h 442"/>
                  <a:gd name="T34" fmla="*/ 185 w 440"/>
                  <a:gd name="T35" fmla="*/ 0 h 442"/>
                  <a:gd name="T36" fmla="*/ 254 w 440"/>
                  <a:gd name="T37" fmla="*/ 33 h 442"/>
                  <a:gd name="T38" fmla="*/ 305 w 440"/>
                  <a:gd name="T39" fmla="*/ 50 h 442"/>
                  <a:gd name="T40" fmla="*/ 351 w 440"/>
                  <a:gd name="T41" fmla="*/ 41 h 442"/>
                  <a:gd name="T42" fmla="*/ 377 w 440"/>
                  <a:gd name="T43" fmla="*/ 113 h 442"/>
                  <a:gd name="T44" fmla="*/ 401 w 440"/>
                  <a:gd name="T45" fmla="*/ 160 h 442"/>
                  <a:gd name="T46" fmla="*/ 440 w 440"/>
                  <a:gd name="T47" fmla="*/ 186 h 442"/>
                  <a:gd name="T48" fmla="*/ 408 w 440"/>
                  <a:gd name="T49" fmla="*/ 256 h 442"/>
                  <a:gd name="T50" fmla="*/ 391 w 440"/>
                  <a:gd name="T51" fmla="*/ 307 h 442"/>
                  <a:gd name="T52" fmla="*/ 401 w 440"/>
                  <a:gd name="T53" fmla="*/ 352 h 442"/>
                  <a:gd name="T54" fmla="*/ 328 w 440"/>
                  <a:gd name="T55" fmla="*/ 377 h 442"/>
                  <a:gd name="T56" fmla="*/ 281 w 440"/>
                  <a:gd name="T57" fmla="*/ 401 h 442"/>
                  <a:gd name="T58" fmla="*/ 254 w 440"/>
                  <a:gd name="T59" fmla="*/ 442 h 442"/>
                  <a:gd name="T60" fmla="*/ 185 w 440"/>
                  <a:gd name="T61" fmla="*/ 407 h 442"/>
                  <a:gd name="T62" fmla="*/ 135 w 440"/>
                  <a:gd name="T63" fmla="*/ 392 h 442"/>
                  <a:gd name="T64" fmla="*/ 89 w 440"/>
                  <a:gd name="T65" fmla="*/ 401 h 442"/>
                  <a:gd name="T66" fmla="*/ 63 w 440"/>
                  <a:gd name="T67" fmla="*/ 329 h 442"/>
                  <a:gd name="T68" fmla="*/ 40 w 440"/>
                  <a:gd name="T69" fmla="*/ 282 h 442"/>
                  <a:gd name="T70" fmla="*/ 0 w 440"/>
                  <a:gd name="T71" fmla="*/ 256 h 442"/>
                  <a:gd name="T72" fmla="*/ 33 w 440"/>
                  <a:gd name="T73" fmla="*/ 186 h 442"/>
                  <a:gd name="T74" fmla="*/ 50 w 440"/>
                  <a:gd name="T75" fmla="*/ 135 h 442"/>
                  <a:gd name="T76" fmla="*/ 40 w 440"/>
                  <a:gd name="T77" fmla="*/ 89 h 442"/>
                  <a:gd name="T78" fmla="*/ 112 w 440"/>
                  <a:gd name="T79" fmla="*/ 63 h 442"/>
                  <a:gd name="T80" fmla="*/ 159 w 440"/>
                  <a:gd name="T81" fmla="*/ 40 h 442"/>
                  <a:gd name="T82" fmla="*/ 185 w 440"/>
                  <a:gd name="T8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40" h="442">
                    <a:moveTo>
                      <a:pt x="220" y="45"/>
                    </a:moveTo>
                    <a:lnTo>
                      <a:pt x="185" y="49"/>
                    </a:lnTo>
                    <a:lnTo>
                      <a:pt x="152" y="59"/>
                    </a:lnTo>
                    <a:lnTo>
                      <a:pt x="122" y="75"/>
                    </a:lnTo>
                    <a:lnTo>
                      <a:pt x="96" y="97"/>
                    </a:lnTo>
                    <a:lnTo>
                      <a:pt x="75" y="122"/>
                    </a:lnTo>
                    <a:lnTo>
                      <a:pt x="58" y="152"/>
                    </a:lnTo>
                    <a:lnTo>
                      <a:pt x="49" y="185"/>
                    </a:lnTo>
                    <a:lnTo>
                      <a:pt x="45" y="220"/>
                    </a:lnTo>
                    <a:lnTo>
                      <a:pt x="49" y="256"/>
                    </a:lnTo>
                    <a:lnTo>
                      <a:pt x="58" y="290"/>
                    </a:lnTo>
                    <a:lnTo>
                      <a:pt x="75" y="318"/>
                    </a:lnTo>
                    <a:lnTo>
                      <a:pt x="96" y="345"/>
                    </a:lnTo>
                    <a:lnTo>
                      <a:pt x="122" y="366"/>
                    </a:lnTo>
                    <a:lnTo>
                      <a:pt x="152" y="383"/>
                    </a:lnTo>
                    <a:lnTo>
                      <a:pt x="185" y="393"/>
                    </a:lnTo>
                    <a:lnTo>
                      <a:pt x="220" y="396"/>
                    </a:lnTo>
                    <a:lnTo>
                      <a:pt x="220" y="396"/>
                    </a:lnTo>
                    <a:lnTo>
                      <a:pt x="256" y="393"/>
                    </a:lnTo>
                    <a:lnTo>
                      <a:pt x="288" y="383"/>
                    </a:lnTo>
                    <a:lnTo>
                      <a:pt x="319" y="366"/>
                    </a:lnTo>
                    <a:lnTo>
                      <a:pt x="345" y="345"/>
                    </a:lnTo>
                    <a:lnTo>
                      <a:pt x="366" y="318"/>
                    </a:lnTo>
                    <a:lnTo>
                      <a:pt x="381" y="290"/>
                    </a:lnTo>
                    <a:lnTo>
                      <a:pt x="392" y="256"/>
                    </a:lnTo>
                    <a:lnTo>
                      <a:pt x="396" y="220"/>
                    </a:lnTo>
                    <a:lnTo>
                      <a:pt x="392" y="185"/>
                    </a:lnTo>
                    <a:lnTo>
                      <a:pt x="381" y="152"/>
                    </a:lnTo>
                    <a:lnTo>
                      <a:pt x="366" y="122"/>
                    </a:lnTo>
                    <a:lnTo>
                      <a:pt x="345" y="97"/>
                    </a:lnTo>
                    <a:lnTo>
                      <a:pt x="319" y="75"/>
                    </a:lnTo>
                    <a:lnTo>
                      <a:pt x="288" y="59"/>
                    </a:lnTo>
                    <a:lnTo>
                      <a:pt x="256" y="49"/>
                    </a:lnTo>
                    <a:lnTo>
                      <a:pt x="220" y="45"/>
                    </a:lnTo>
                    <a:lnTo>
                      <a:pt x="220" y="45"/>
                    </a:lnTo>
                    <a:close/>
                    <a:moveTo>
                      <a:pt x="185" y="0"/>
                    </a:moveTo>
                    <a:lnTo>
                      <a:pt x="254" y="0"/>
                    </a:lnTo>
                    <a:lnTo>
                      <a:pt x="254" y="33"/>
                    </a:lnTo>
                    <a:lnTo>
                      <a:pt x="281" y="40"/>
                    </a:lnTo>
                    <a:lnTo>
                      <a:pt x="305" y="50"/>
                    </a:lnTo>
                    <a:lnTo>
                      <a:pt x="328" y="63"/>
                    </a:lnTo>
                    <a:lnTo>
                      <a:pt x="351" y="41"/>
                    </a:lnTo>
                    <a:lnTo>
                      <a:pt x="401" y="89"/>
                    </a:lnTo>
                    <a:lnTo>
                      <a:pt x="377" y="113"/>
                    </a:lnTo>
                    <a:lnTo>
                      <a:pt x="391" y="135"/>
                    </a:lnTo>
                    <a:lnTo>
                      <a:pt x="401" y="160"/>
                    </a:lnTo>
                    <a:lnTo>
                      <a:pt x="408" y="186"/>
                    </a:lnTo>
                    <a:lnTo>
                      <a:pt x="440" y="186"/>
                    </a:lnTo>
                    <a:lnTo>
                      <a:pt x="440" y="256"/>
                    </a:lnTo>
                    <a:lnTo>
                      <a:pt x="408" y="256"/>
                    </a:lnTo>
                    <a:lnTo>
                      <a:pt x="401" y="282"/>
                    </a:lnTo>
                    <a:lnTo>
                      <a:pt x="391" y="307"/>
                    </a:lnTo>
                    <a:lnTo>
                      <a:pt x="377" y="329"/>
                    </a:lnTo>
                    <a:lnTo>
                      <a:pt x="401" y="352"/>
                    </a:lnTo>
                    <a:lnTo>
                      <a:pt x="351" y="401"/>
                    </a:lnTo>
                    <a:lnTo>
                      <a:pt x="328" y="377"/>
                    </a:lnTo>
                    <a:lnTo>
                      <a:pt x="305" y="392"/>
                    </a:lnTo>
                    <a:lnTo>
                      <a:pt x="281" y="401"/>
                    </a:lnTo>
                    <a:lnTo>
                      <a:pt x="254" y="407"/>
                    </a:lnTo>
                    <a:lnTo>
                      <a:pt x="254" y="442"/>
                    </a:lnTo>
                    <a:lnTo>
                      <a:pt x="185" y="442"/>
                    </a:lnTo>
                    <a:lnTo>
                      <a:pt x="185" y="407"/>
                    </a:lnTo>
                    <a:lnTo>
                      <a:pt x="159" y="401"/>
                    </a:lnTo>
                    <a:lnTo>
                      <a:pt x="135" y="392"/>
                    </a:lnTo>
                    <a:lnTo>
                      <a:pt x="112" y="377"/>
                    </a:lnTo>
                    <a:lnTo>
                      <a:pt x="89" y="401"/>
                    </a:lnTo>
                    <a:lnTo>
                      <a:pt x="40" y="352"/>
                    </a:lnTo>
                    <a:lnTo>
                      <a:pt x="63" y="329"/>
                    </a:lnTo>
                    <a:lnTo>
                      <a:pt x="50" y="307"/>
                    </a:lnTo>
                    <a:lnTo>
                      <a:pt x="40" y="282"/>
                    </a:lnTo>
                    <a:lnTo>
                      <a:pt x="33" y="256"/>
                    </a:lnTo>
                    <a:lnTo>
                      <a:pt x="0" y="256"/>
                    </a:lnTo>
                    <a:lnTo>
                      <a:pt x="0" y="186"/>
                    </a:lnTo>
                    <a:lnTo>
                      <a:pt x="33" y="186"/>
                    </a:lnTo>
                    <a:lnTo>
                      <a:pt x="40" y="160"/>
                    </a:lnTo>
                    <a:lnTo>
                      <a:pt x="50" y="135"/>
                    </a:lnTo>
                    <a:lnTo>
                      <a:pt x="63" y="113"/>
                    </a:lnTo>
                    <a:lnTo>
                      <a:pt x="40" y="89"/>
                    </a:lnTo>
                    <a:lnTo>
                      <a:pt x="89" y="41"/>
                    </a:lnTo>
                    <a:lnTo>
                      <a:pt x="112" y="63"/>
                    </a:lnTo>
                    <a:lnTo>
                      <a:pt x="135" y="50"/>
                    </a:lnTo>
                    <a:lnTo>
                      <a:pt x="159" y="40"/>
                    </a:lnTo>
                    <a:lnTo>
                      <a:pt x="185" y="3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5"/>
              <p:cNvSpPr>
                <a:spLocks noEditPoints="1"/>
              </p:cNvSpPr>
              <p:nvPr/>
            </p:nvSpPr>
            <p:spPr bwMode="auto">
              <a:xfrm>
                <a:off x="5099050" y="2206625"/>
                <a:ext cx="619125" cy="619125"/>
              </a:xfrm>
              <a:custGeom>
                <a:avLst/>
                <a:gdLst>
                  <a:gd name="T0" fmla="*/ 166 w 390"/>
                  <a:gd name="T1" fmla="*/ 71 h 390"/>
                  <a:gd name="T2" fmla="*/ 115 w 390"/>
                  <a:gd name="T3" fmla="*/ 96 h 390"/>
                  <a:gd name="T4" fmla="*/ 79 w 390"/>
                  <a:gd name="T5" fmla="*/ 139 h 390"/>
                  <a:gd name="T6" fmla="*/ 66 w 390"/>
                  <a:gd name="T7" fmla="*/ 195 h 390"/>
                  <a:gd name="T8" fmla="*/ 79 w 390"/>
                  <a:gd name="T9" fmla="*/ 252 h 390"/>
                  <a:gd name="T10" fmla="*/ 115 w 390"/>
                  <a:gd name="T11" fmla="*/ 295 h 390"/>
                  <a:gd name="T12" fmla="*/ 166 w 390"/>
                  <a:gd name="T13" fmla="*/ 320 h 390"/>
                  <a:gd name="T14" fmla="*/ 223 w 390"/>
                  <a:gd name="T15" fmla="*/ 320 h 390"/>
                  <a:gd name="T16" fmla="*/ 275 w 390"/>
                  <a:gd name="T17" fmla="*/ 295 h 390"/>
                  <a:gd name="T18" fmla="*/ 310 w 390"/>
                  <a:gd name="T19" fmla="*/ 252 h 390"/>
                  <a:gd name="T20" fmla="*/ 323 w 390"/>
                  <a:gd name="T21" fmla="*/ 195 h 390"/>
                  <a:gd name="T22" fmla="*/ 310 w 390"/>
                  <a:gd name="T23" fmla="*/ 139 h 390"/>
                  <a:gd name="T24" fmla="*/ 275 w 390"/>
                  <a:gd name="T25" fmla="*/ 96 h 390"/>
                  <a:gd name="T26" fmla="*/ 223 w 390"/>
                  <a:gd name="T27" fmla="*/ 71 h 390"/>
                  <a:gd name="T28" fmla="*/ 195 w 390"/>
                  <a:gd name="T29" fmla="*/ 0 h 390"/>
                  <a:gd name="T30" fmla="*/ 269 w 390"/>
                  <a:gd name="T31" fmla="*/ 15 h 390"/>
                  <a:gd name="T32" fmla="*/ 286 w 390"/>
                  <a:gd name="T33" fmla="*/ 59 h 390"/>
                  <a:gd name="T34" fmla="*/ 332 w 390"/>
                  <a:gd name="T35" fmla="*/ 58 h 390"/>
                  <a:gd name="T36" fmla="*/ 364 w 390"/>
                  <a:gd name="T37" fmla="*/ 98 h 390"/>
                  <a:gd name="T38" fmla="*/ 347 w 390"/>
                  <a:gd name="T39" fmla="*/ 132 h 390"/>
                  <a:gd name="T40" fmla="*/ 358 w 390"/>
                  <a:gd name="T41" fmla="*/ 195 h 390"/>
                  <a:gd name="T42" fmla="*/ 386 w 390"/>
                  <a:gd name="T43" fmla="*/ 235 h 390"/>
                  <a:gd name="T44" fmla="*/ 347 w 390"/>
                  <a:gd name="T45" fmla="*/ 258 h 390"/>
                  <a:gd name="T46" fmla="*/ 310 w 390"/>
                  <a:gd name="T47" fmla="*/ 312 h 390"/>
                  <a:gd name="T48" fmla="*/ 314 w 390"/>
                  <a:gd name="T49" fmla="*/ 350 h 390"/>
                  <a:gd name="T50" fmla="*/ 269 w 390"/>
                  <a:gd name="T51" fmla="*/ 376 h 390"/>
                  <a:gd name="T52" fmla="*/ 227 w 390"/>
                  <a:gd name="T53" fmla="*/ 356 h 390"/>
                  <a:gd name="T54" fmla="*/ 195 w 390"/>
                  <a:gd name="T55" fmla="*/ 390 h 390"/>
                  <a:gd name="T56" fmla="*/ 120 w 390"/>
                  <a:gd name="T57" fmla="*/ 376 h 390"/>
                  <a:gd name="T58" fmla="*/ 103 w 390"/>
                  <a:gd name="T59" fmla="*/ 331 h 390"/>
                  <a:gd name="T60" fmla="*/ 57 w 390"/>
                  <a:gd name="T61" fmla="*/ 333 h 390"/>
                  <a:gd name="T62" fmla="*/ 26 w 390"/>
                  <a:gd name="T63" fmla="*/ 293 h 390"/>
                  <a:gd name="T64" fmla="*/ 43 w 390"/>
                  <a:gd name="T65" fmla="*/ 258 h 390"/>
                  <a:gd name="T66" fmla="*/ 31 w 390"/>
                  <a:gd name="T67" fmla="*/ 195 h 390"/>
                  <a:gd name="T68" fmla="*/ 4 w 390"/>
                  <a:gd name="T69" fmla="*/ 157 h 390"/>
                  <a:gd name="T70" fmla="*/ 43 w 390"/>
                  <a:gd name="T71" fmla="*/ 132 h 390"/>
                  <a:gd name="T72" fmla="*/ 78 w 390"/>
                  <a:gd name="T73" fmla="*/ 80 h 390"/>
                  <a:gd name="T74" fmla="*/ 76 w 390"/>
                  <a:gd name="T75" fmla="*/ 41 h 390"/>
                  <a:gd name="T76" fmla="*/ 120 w 390"/>
                  <a:gd name="T77" fmla="*/ 15 h 390"/>
                  <a:gd name="T78" fmla="*/ 162 w 390"/>
                  <a:gd name="T79" fmla="*/ 34 h 390"/>
                  <a:gd name="T80" fmla="*/ 195 w 390"/>
                  <a:gd name="T81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90" h="390">
                    <a:moveTo>
                      <a:pt x="195" y="67"/>
                    </a:moveTo>
                    <a:lnTo>
                      <a:pt x="166" y="71"/>
                    </a:lnTo>
                    <a:lnTo>
                      <a:pt x="138" y="80"/>
                    </a:lnTo>
                    <a:lnTo>
                      <a:pt x="115" y="96"/>
                    </a:lnTo>
                    <a:lnTo>
                      <a:pt x="95" y="115"/>
                    </a:lnTo>
                    <a:lnTo>
                      <a:pt x="79" y="139"/>
                    </a:lnTo>
                    <a:lnTo>
                      <a:pt x="70" y="167"/>
                    </a:lnTo>
                    <a:lnTo>
                      <a:pt x="66" y="195"/>
                    </a:lnTo>
                    <a:lnTo>
                      <a:pt x="70" y="224"/>
                    </a:lnTo>
                    <a:lnTo>
                      <a:pt x="79" y="252"/>
                    </a:lnTo>
                    <a:lnTo>
                      <a:pt x="95" y="275"/>
                    </a:lnTo>
                    <a:lnTo>
                      <a:pt x="115" y="295"/>
                    </a:lnTo>
                    <a:lnTo>
                      <a:pt x="138" y="311"/>
                    </a:lnTo>
                    <a:lnTo>
                      <a:pt x="166" y="320"/>
                    </a:lnTo>
                    <a:lnTo>
                      <a:pt x="195" y="324"/>
                    </a:lnTo>
                    <a:lnTo>
                      <a:pt x="223" y="320"/>
                    </a:lnTo>
                    <a:lnTo>
                      <a:pt x="251" y="311"/>
                    </a:lnTo>
                    <a:lnTo>
                      <a:pt x="275" y="295"/>
                    </a:lnTo>
                    <a:lnTo>
                      <a:pt x="294" y="275"/>
                    </a:lnTo>
                    <a:lnTo>
                      <a:pt x="310" y="252"/>
                    </a:lnTo>
                    <a:lnTo>
                      <a:pt x="319" y="224"/>
                    </a:lnTo>
                    <a:lnTo>
                      <a:pt x="323" y="195"/>
                    </a:lnTo>
                    <a:lnTo>
                      <a:pt x="319" y="167"/>
                    </a:lnTo>
                    <a:lnTo>
                      <a:pt x="310" y="139"/>
                    </a:lnTo>
                    <a:lnTo>
                      <a:pt x="294" y="115"/>
                    </a:lnTo>
                    <a:lnTo>
                      <a:pt x="275" y="96"/>
                    </a:lnTo>
                    <a:lnTo>
                      <a:pt x="251" y="80"/>
                    </a:lnTo>
                    <a:lnTo>
                      <a:pt x="223" y="71"/>
                    </a:lnTo>
                    <a:lnTo>
                      <a:pt x="195" y="67"/>
                    </a:lnTo>
                    <a:close/>
                    <a:moveTo>
                      <a:pt x="195" y="0"/>
                    </a:moveTo>
                    <a:lnTo>
                      <a:pt x="233" y="4"/>
                    </a:lnTo>
                    <a:lnTo>
                      <a:pt x="269" y="15"/>
                    </a:lnTo>
                    <a:lnTo>
                      <a:pt x="258" y="43"/>
                    </a:lnTo>
                    <a:lnTo>
                      <a:pt x="286" y="59"/>
                    </a:lnTo>
                    <a:lnTo>
                      <a:pt x="310" y="80"/>
                    </a:lnTo>
                    <a:lnTo>
                      <a:pt x="332" y="58"/>
                    </a:lnTo>
                    <a:lnTo>
                      <a:pt x="349" y="76"/>
                    </a:lnTo>
                    <a:lnTo>
                      <a:pt x="364" y="98"/>
                    </a:lnTo>
                    <a:lnTo>
                      <a:pt x="375" y="121"/>
                    </a:lnTo>
                    <a:lnTo>
                      <a:pt x="347" y="132"/>
                    </a:lnTo>
                    <a:lnTo>
                      <a:pt x="356" y="163"/>
                    </a:lnTo>
                    <a:lnTo>
                      <a:pt x="358" y="195"/>
                    </a:lnTo>
                    <a:lnTo>
                      <a:pt x="390" y="195"/>
                    </a:lnTo>
                    <a:lnTo>
                      <a:pt x="386" y="235"/>
                    </a:lnTo>
                    <a:lnTo>
                      <a:pt x="375" y="270"/>
                    </a:lnTo>
                    <a:lnTo>
                      <a:pt x="347" y="258"/>
                    </a:lnTo>
                    <a:lnTo>
                      <a:pt x="331" y="287"/>
                    </a:lnTo>
                    <a:lnTo>
                      <a:pt x="310" y="312"/>
                    </a:lnTo>
                    <a:lnTo>
                      <a:pt x="332" y="333"/>
                    </a:lnTo>
                    <a:lnTo>
                      <a:pt x="314" y="350"/>
                    </a:lnTo>
                    <a:lnTo>
                      <a:pt x="292" y="364"/>
                    </a:lnTo>
                    <a:lnTo>
                      <a:pt x="269" y="376"/>
                    </a:lnTo>
                    <a:lnTo>
                      <a:pt x="258" y="347"/>
                    </a:lnTo>
                    <a:lnTo>
                      <a:pt x="227" y="356"/>
                    </a:lnTo>
                    <a:lnTo>
                      <a:pt x="195" y="359"/>
                    </a:lnTo>
                    <a:lnTo>
                      <a:pt x="195" y="390"/>
                    </a:lnTo>
                    <a:lnTo>
                      <a:pt x="155" y="386"/>
                    </a:lnTo>
                    <a:lnTo>
                      <a:pt x="120" y="376"/>
                    </a:lnTo>
                    <a:lnTo>
                      <a:pt x="132" y="347"/>
                    </a:lnTo>
                    <a:lnTo>
                      <a:pt x="103" y="331"/>
                    </a:lnTo>
                    <a:lnTo>
                      <a:pt x="78" y="312"/>
                    </a:lnTo>
                    <a:lnTo>
                      <a:pt x="57" y="333"/>
                    </a:lnTo>
                    <a:lnTo>
                      <a:pt x="40" y="314"/>
                    </a:lnTo>
                    <a:lnTo>
                      <a:pt x="26" y="293"/>
                    </a:lnTo>
                    <a:lnTo>
                      <a:pt x="14" y="270"/>
                    </a:lnTo>
                    <a:lnTo>
                      <a:pt x="43" y="258"/>
                    </a:lnTo>
                    <a:lnTo>
                      <a:pt x="34" y="228"/>
                    </a:lnTo>
                    <a:lnTo>
                      <a:pt x="31" y="195"/>
                    </a:lnTo>
                    <a:lnTo>
                      <a:pt x="0" y="195"/>
                    </a:lnTo>
                    <a:lnTo>
                      <a:pt x="4" y="157"/>
                    </a:lnTo>
                    <a:lnTo>
                      <a:pt x="14" y="121"/>
                    </a:lnTo>
                    <a:lnTo>
                      <a:pt x="43" y="132"/>
                    </a:lnTo>
                    <a:lnTo>
                      <a:pt x="59" y="104"/>
                    </a:lnTo>
                    <a:lnTo>
                      <a:pt x="78" y="80"/>
                    </a:lnTo>
                    <a:lnTo>
                      <a:pt x="57" y="58"/>
                    </a:lnTo>
                    <a:lnTo>
                      <a:pt x="76" y="41"/>
                    </a:lnTo>
                    <a:lnTo>
                      <a:pt x="97" y="26"/>
                    </a:lnTo>
                    <a:lnTo>
                      <a:pt x="120" y="15"/>
                    </a:lnTo>
                    <a:lnTo>
                      <a:pt x="132" y="43"/>
                    </a:lnTo>
                    <a:lnTo>
                      <a:pt x="162" y="34"/>
                    </a:lnTo>
                    <a:lnTo>
                      <a:pt x="195" y="32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96"/>
              <p:cNvSpPr>
                <a:spLocks noEditPoints="1"/>
              </p:cNvSpPr>
              <p:nvPr/>
            </p:nvSpPr>
            <p:spPr bwMode="auto">
              <a:xfrm>
                <a:off x="5775325" y="4183063"/>
                <a:ext cx="587375" cy="585788"/>
              </a:xfrm>
              <a:custGeom>
                <a:avLst/>
                <a:gdLst>
                  <a:gd name="T0" fmla="*/ 154 w 370"/>
                  <a:gd name="T1" fmla="*/ 50 h 369"/>
                  <a:gd name="T2" fmla="*/ 99 w 370"/>
                  <a:gd name="T3" fmla="*/ 76 h 369"/>
                  <a:gd name="T4" fmla="*/ 61 w 370"/>
                  <a:gd name="T5" fmla="*/ 123 h 369"/>
                  <a:gd name="T6" fmla="*/ 48 w 370"/>
                  <a:gd name="T7" fmla="*/ 185 h 369"/>
                  <a:gd name="T8" fmla="*/ 61 w 370"/>
                  <a:gd name="T9" fmla="*/ 245 h 369"/>
                  <a:gd name="T10" fmla="*/ 99 w 370"/>
                  <a:gd name="T11" fmla="*/ 292 h 369"/>
                  <a:gd name="T12" fmla="*/ 154 w 370"/>
                  <a:gd name="T13" fmla="*/ 320 h 369"/>
                  <a:gd name="T14" fmla="*/ 218 w 370"/>
                  <a:gd name="T15" fmla="*/ 320 h 369"/>
                  <a:gd name="T16" fmla="*/ 271 w 370"/>
                  <a:gd name="T17" fmla="*/ 292 h 369"/>
                  <a:gd name="T18" fmla="*/ 309 w 370"/>
                  <a:gd name="T19" fmla="*/ 245 h 369"/>
                  <a:gd name="T20" fmla="*/ 324 w 370"/>
                  <a:gd name="T21" fmla="*/ 185 h 369"/>
                  <a:gd name="T22" fmla="*/ 309 w 370"/>
                  <a:gd name="T23" fmla="*/ 123 h 369"/>
                  <a:gd name="T24" fmla="*/ 271 w 370"/>
                  <a:gd name="T25" fmla="*/ 76 h 369"/>
                  <a:gd name="T26" fmla="*/ 218 w 370"/>
                  <a:gd name="T27" fmla="*/ 50 h 369"/>
                  <a:gd name="T28" fmla="*/ 185 w 370"/>
                  <a:gd name="T29" fmla="*/ 0 h 369"/>
                  <a:gd name="T30" fmla="*/ 256 w 370"/>
                  <a:gd name="T31" fmla="*/ 13 h 369"/>
                  <a:gd name="T32" fmla="*/ 271 w 370"/>
                  <a:gd name="T33" fmla="*/ 55 h 369"/>
                  <a:gd name="T34" fmla="*/ 316 w 370"/>
                  <a:gd name="T35" fmla="*/ 54 h 369"/>
                  <a:gd name="T36" fmla="*/ 356 w 370"/>
                  <a:gd name="T37" fmla="*/ 114 h 369"/>
                  <a:gd name="T38" fmla="*/ 338 w 370"/>
                  <a:gd name="T39" fmla="*/ 153 h 369"/>
                  <a:gd name="T40" fmla="*/ 370 w 370"/>
                  <a:gd name="T41" fmla="*/ 185 h 369"/>
                  <a:gd name="T42" fmla="*/ 356 w 370"/>
                  <a:gd name="T43" fmla="*/ 255 h 369"/>
                  <a:gd name="T44" fmla="*/ 315 w 370"/>
                  <a:gd name="T45" fmla="*/ 271 h 369"/>
                  <a:gd name="T46" fmla="*/ 316 w 370"/>
                  <a:gd name="T47" fmla="*/ 316 h 369"/>
                  <a:gd name="T48" fmla="*/ 256 w 370"/>
                  <a:gd name="T49" fmla="*/ 355 h 369"/>
                  <a:gd name="T50" fmla="*/ 216 w 370"/>
                  <a:gd name="T51" fmla="*/ 337 h 369"/>
                  <a:gd name="T52" fmla="*/ 185 w 370"/>
                  <a:gd name="T53" fmla="*/ 369 h 369"/>
                  <a:gd name="T54" fmla="*/ 114 w 370"/>
                  <a:gd name="T55" fmla="*/ 355 h 369"/>
                  <a:gd name="T56" fmla="*/ 99 w 370"/>
                  <a:gd name="T57" fmla="*/ 313 h 369"/>
                  <a:gd name="T58" fmla="*/ 55 w 370"/>
                  <a:gd name="T59" fmla="*/ 316 h 369"/>
                  <a:gd name="T60" fmla="*/ 15 w 370"/>
                  <a:gd name="T61" fmla="*/ 255 h 369"/>
                  <a:gd name="T62" fmla="*/ 33 w 370"/>
                  <a:gd name="T63" fmla="*/ 215 h 369"/>
                  <a:gd name="T64" fmla="*/ 0 w 370"/>
                  <a:gd name="T65" fmla="*/ 185 h 369"/>
                  <a:gd name="T66" fmla="*/ 15 w 370"/>
                  <a:gd name="T67" fmla="*/ 114 h 369"/>
                  <a:gd name="T68" fmla="*/ 57 w 370"/>
                  <a:gd name="T69" fmla="*/ 98 h 369"/>
                  <a:gd name="T70" fmla="*/ 55 w 370"/>
                  <a:gd name="T71" fmla="*/ 54 h 369"/>
                  <a:gd name="T72" fmla="*/ 114 w 370"/>
                  <a:gd name="T73" fmla="*/ 13 h 369"/>
                  <a:gd name="T74" fmla="*/ 155 w 370"/>
                  <a:gd name="T75" fmla="*/ 32 h 369"/>
                  <a:gd name="T76" fmla="*/ 185 w 370"/>
                  <a:gd name="T7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70" h="369">
                    <a:moveTo>
                      <a:pt x="185" y="46"/>
                    </a:moveTo>
                    <a:lnTo>
                      <a:pt x="154" y="50"/>
                    </a:lnTo>
                    <a:lnTo>
                      <a:pt x="125" y="60"/>
                    </a:lnTo>
                    <a:lnTo>
                      <a:pt x="99" y="76"/>
                    </a:lnTo>
                    <a:lnTo>
                      <a:pt x="78" y="98"/>
                    </a:lnTo>
                    <a:lnTo>
                      <a:pt x="61" y="123"/>
                    </a:lnTo>
                    <a:lnTo>
                      <a:pt x="50" y="152"/>
                    </a:lnTo>
                    <a:lnTo>
                      <a:pt x="48" y="185"/>
                    </a:lnTo>
                    <a:lnTo>
                      <a:pt x="50" y="216"/>
                    </a:lnTo>
                    <a:lnTo>
                      <a:pt x="61" y="245"/>
                    </a:lnTo>
                    <a:lnTo>
                      <a:pt x="78" y="271"/>
                    </a:lnTo>
                    <a:lnTo>
                      <a:pt x="99" y="292"/>
                    </a:lnTo>
                    <a:lnTo>
                      <a:pt x="125" y="309"/>
                    </a:lnTo>
                    <a:lnTo>
                      <a:pt x="154" y="320"/>
                    </a:lnTo>
                    <a:lnTo>
                      <a:pt x="185" y="324"/>
                    </a:lnTo>
                    <a:lnTo>
                      <a:pt x="218" y="320"/>
                    </a:lnTo>
                    <a:lnTo>
                      <a:pt x="247" y="309"/>
                    </a:lnTo>
                    <a:lnTo>
                      <a:pt x="271" y="292"/>
                    </a:lnTo>
                    <a:lnTo>
                      <a:pt x="294" y="271"/>
                    </a:lnTo>
                    <a:lnTo>
                      <a:pt x="309" y="245"/>
                    </a:lnTo>
                    <a:lnTo>
                      <a:pt x="320" y="216"/>
                    </a:lnTo>
                    <a:lnTo>
                      <a:pt x="324" y="185"/>
                    </a:lnTo>
                    <a:lnTo>
                      <a:pt x="320" y="152"/>
                    </a:lnTo>
                    <a:lnTo>
                      <a:pt x="309" y="123"/>
                    </a:lnTo>
                    <a:lnTo>
                      <a:pt x="294" y="98"/>
                    </a:lnTo>
                    <a:lnTo>
                      <a:pt x="271" y="76"/>
                    </a:lnTo>
                    <a:lnTo>
                      <a:pt x="247" y="60"/>
                    </a:lnTo>
                    <a:lnTo>
                      <a:pt x="218" y="50"/>
                    </a:lnTo>
                    <a:lnTo>
                      <a:pt x="185" y="46"/>
                    </a:lnTo>
                    <a:close/>
                    <a:moveTo>
                      <a:pt x="185" y="0"/>
                    </a:moveTo>
                    <a:lnTo>
                      <a:pt x="222" y="3"/>
                    </a:lnTo>
                    <a:lnTo>
                      <a:pt x="256" y="13"/>
                    </a:lnTo>
                    <a:lnTo>
                      <a:pt x="245" y="41"/>
                    </a:lnTo>
                    <a:lnTo>
                      <a:pt x="271" y="55"/>
                    </a:lnTo>
                    <a:lnTo>
                      <a:pt x="295" y="75"/>
                    </a:lnTo>
                    <a:lnTo>
                      <a:pt x="316" y="54"/>
                    </a:lnTo>
                    <a:lnTo>
                      <a:pt x="339" y="81"/>
                    </a:lnTo>
                    <a:lnTo>
                      <a:pt x="356" y="114"/>
                    </a:lnTo>
                    <a:lnTo>
                      <a:pt x="329" y="125"/>
                    </a:lnTo>
                    <a:lnTo>
                      <a:pt x="338" y="153"/>
                    </a:lnTo>
                    <a:lnTo>
                      <a:pt x="341" y="185"/>
                    </a:lnTo>
                    <a:lnTo>
                      <a:pt x="370" y="185"/>
                    </a:lnTo>
                    <a:lnTo>
                      <a:pt x="367" y="221"/>
                    </a:lnTo>
                    <a:lnTo>
                      <a:pt x="356" y="255"/>
                    </a:lnTo>
                    <a:lnTo>
                      <a:pt x="329" y="244"/>
                    </a:lnTo>
                    <a:lnTo>
                      <a:pt x="315" y="271"/>
                    </a:lnTo>
                    <a:lnTo>
                      <a:pt x="295" y="295"/>
                    </a:lnTo>
                    <a:lnTo>
                      <a:pt x="316" y="316"/>
                    </a:lnTo>
                    <a:lnTo>
                      <a:pt x="288" y="338"/>
                    </a:lnTo>
                    <a:lnTo>
                      <a:pt x="256" y="355"/>
                    </a:lnTo>
                    <a:lnTo>
                      <a:pt x="245" y="327"/>
                    </a:lnTo>
                    <a:lnTo>
                      <a:pt x="216" y="337"/>
                    </a:lnTo>
                    <a:lnTo>
                      <a:pt x="185" y="339"/>
                    </a:lnTo>
                    <a:lnTo>
                      <a:pt x="185" y="369"/>
                    </a:lnTo>
                    <a:lnTo>
                      <a:pt x="148" y="365"/>
                    </a:lnTo>
                    <a:lnTo>
                      <a:pt x="114" y="355"/>
                    </a:lnTo>
                    <a:lnTo>
                      <a:pt x="126" y="327"/>
                    </a:lnTo>
                    <a:lnTo>
                      <a:pt x="99" y="313"/>
                    </a:lnTo>
                    <a:lnTo>
                      <a:pt x="75" y="295"/>
                    </a:lnTo>
                    <a:lnTo>
                      <a:pt x="55" y="316"/>
                    </a:lnTo>
                    <a:lnTo>
                      <a:pt x="32" y="287"/>
                    </a:lnTo>
                    <a:lnTo>
                      <a:pt x="15" y="255"/>
                    </a:lnTo>
                    <a:lnTo>
                      <a:pt x="42" y="244"/>
                    </a:lnTo>
                    <a:lnTo>
                      <a:pt x="33" y="215"/>
                    </a:lnTo>
                    <a:lnTo>
                      <a:pt x="31" y="185"/>
                    </a:lnTo>
                    <a:lnTo>
                      <a:pt x="0" y="185"/>
                    </a:lnTo>
                    <a:lnTo>
                      <a:pt x="4" y="148"/>
                    </a:lnTo>
                    <a:lnTo>
                      <a:pt x="15" y="114"/>
                    </a:lnTo>
                    <a:lnTo>
                      <a:pt x="42" y="125"/>
                    </a:lnTo>
                    <a:lnTo>
                      <a:pt x="57" y="98"/>
                    </a:lnTo>
                    <a:lnTo>
                      <a:pt x="75" y="75"/>
                    </a:lnTo>
                    <a:lnTo>
                      <a:pt x="55" y="54"/>
                    </a:lnTo>
                    <a:lnTo>
                      <a:pt x="83" y="30"/>
                    </a:lnTo>
                    <a:lnTo>
                      <a:pt x="114" y="13"/>
                    </a:lnTo>
                    <a:lnTo>
                      <a:pt x="126" y="41"/>
                    </a:lnTo>
                    <a:lnTo>
                      <a:pt x="155" y="32"/>
                    </a:lnTo>
                    <a:lnTo>
                      <a:pt x="185" y="29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98"/>
              <p:cNvSpPr>
                <a:spLocks/>
              </p:cNvSpPr>
              <p:nvPr/>
            </p:nvSpPr>
            <p:spPr bwMode="auto">
              <a:xfrm>
                <a:off x="6251575" y="1747838"/>
                <a:ext cx="341313" cy="338138"/>
              </a:xfrm>
              <a:custGeom>
                <a:avLst/>
                <a:gdLst>
                  <a:gd name="T0" fmla="*/ 89 w 215"/>
                  <a:gd name="T1" fmla="*/ 0 h 213"/>
                  <a:gd name="T2" fmla="*/ 108 w 215"/>
                  <a:gd name="T3" fmla="*/ 96 h 213"/>
                  <a:gd name="T4" fmla="*/ 127 w 215"/>
                  <a:gd name="T5" fmla="*/ 0 h 213"/>
                  <a:gd name="T6" fmla="*/ 132 w 215"/>
                  <a:gd name="T7" fmla="*/ 1 h 213"/>
                  <a:gd name="T8" fmla="*/ 113 w 215"/>
                  <a:gd name="T9" fmla="*/ 96 h 213"/>
                  <a:gd name="T10" fmla="*/ 166 w 215"/>
                  <a:gd name="T11" fmla="*/ 16 h 213"/>
                  <a:gd name="T12" fmla="*/ 170 w 215"/>
                  <a:gd name="T13" fmla="*/ 18 h 213"/>
                  <a:gd name="T14" fmla="*/ 115 w 215"/>
                  <a:gd name="T15" fmla="*/ 98 h 213"/>
                  <a:gd name="T16" fmla="*/ 198 w 215"/>
                  <a:gd name="T17" fmla="*/ 44 h 213"/>
                  <a:gd name="T18" fmla="*/ 199 w 215"/>
                  <a:gd name="T19" fmla="*/ 48 h 213"/>
                  <a:gd name="T20" fmla="*/ 118 w 215"/>
                  <a:gd name="T21" fmla="*/ 102 h 213"/>
                  <a:gd name="T22" fmla="*/ 214 w 215"/>
                  <a:gd name="T23" fmla="*/ 84 h 213"/>
                  <a:gd name="T24" fmla="*/ 215 w 215"/>
                  <a:gd name="T25" fmla="*/ 88 h 213"/>
                  <a:gd name="T26" fmla="*/ 119 w 215"/>
                  <a:gd name="T27" fmla="*/ 106 h 213"/>
                  <a:gd name="T28" fmla="*/ 215 w 215"/>
                  <a:gd name="T29" fmla="*/ 127 h 213"/>
                  <a:gd name="T30" fmla="*/ 214 w 215"/>
                  <a:gd name="T31" fmla="*/ 131 h 213"/>
                  <a:gd name="T32" fmla="*/ 118 w 215"/>
                  <a:gd name="T33" fmla="*/ 111 h 213"/>
                  <a:gd name="T34" fmla="*/ 199 w 215"/>
                  <a:gd name="T35" fmla="*/ 166 h 213"/>
                  <a:gd name="T36" fmla="*/ 197 w 215"/>
                  <a:gd name="T37" fmla="*/ 169 h 213"/>
                  <a:gd name="T38" fmla="*/ 115 w 215"/>
                  <a:gd name="T39" fmla="*/ 114 h 213"/>
                  <a:gd name="T40" fmla="*/ 169 w 215"/>
                  <a:gd name="T41" fmla="*/ 196 h 213"/>
                  <a:gd name="T42" fmla="*/ 165 w 215"/>
                  <a:gd name="T43" fmla="*/ 198 h 213"/>
                  <a:gd name="T44" fmla="*/ 111 w 215"/>
                  <a:gd name="T45" fmla="*/ 116 h 213"/>
                  <a:gd name="T46" fmla="*/ 130 w 215"/>
                  <a:gd name="T47" fmla="*/ 212 h 213"/>
                  <a:gd name="T48" fmla="*/ 126 w 215"/>
                  <a:gd name="T49" fmla="*/ 213 h 213"/>
                  <a:gd name="T50" fmla="*/ 108 w 215"/>
                  <a:gd name="T51" fmla="*/ 118 h 213"/>
                  <a:gd name="T52" fmla="*/ 88 w 215"/>
                  <a:gd name="T53" fmla="*/ 213 h 213"/>
                  <a:gd name="T54" fmla="*/ 84 w 215"/>
                  <a:gd name="T55" fmla="*/ 212 h 213"/>
                  <a:gd name="T56" fmla="*/ 104 w 215"/>
                  <a:gd name="T57" fmla="*/ 116 h 213"/>
                  <a:gd name="T58" fmla="*/ 49 w 215"/>
                  <a:gd name="T59" fmla="*/ 198 h 213"/>
                  <a:gd name="T60" fmla="*/ 45 w 215"/>
                  <a:gd name="T61" fmla="*/ 195 h 213"/>
                  <a:gd name="T62" fmla="*/ 100 w 215"/>
                  <a:gd name="T63" fmla="*/ 114 h 213"/>
                  <a:gd name="T64" fmla="*/ 19 w 215"/>
                  <a:gd name="T65" fmla="*/ 168 h 213"/>
                  <a:gd name="T66" fmla="*/ 16 w 215"/>
                  <a:gd name="T67" fmla="*/ 164 h 213"/>
                  <a:gd name="T68" fmla="*/ 97 w 215"/>
                  <a:gd name="T69" fmla="*/ 111 h 213"/>
                  <a:gd name="T70" fmla="*/ 1 w 215"/>
                  <a:gd name="T71" fmla="*/ 128 h 213"/>
                  <a:gd name="T72" fmla="*/ 0 w 215"/>
                  <a:gd name="T73" fmla="*/ 124 h 213"/>
                  <a:gd name="T74" fmla="*/ 97 w 215"/>
                  <a:gd name="T75" fmla="*/ 106 h 213"/>
                  <a:gd name="T76" fmla="*/ 1 w 215"/>
                  <a:gd name="T77" fmla="*/ 86 h 213"/>
                  <a:gd name="T78" fmla="*/ 1 w 215"/>
                  <a:gd name="T79" fmla="*/ 82 h 213"/>
                  <a:gd name="T80" fmla="*/ 97 w 215"/>
                  <a:gd name="T81" fmla="*/ 102 h 213"/>
                  <a:gd name="T82" fmla="*/ 17 w 215"/>
                  <a:gd name="T83" fmla="*/ 47 h 213"/>
                  <a:gd name="T84" fmla="*/ 20 w 215"/>
                  <a:gd name="T85" fmla="*/ 43 h 213"/>
                  <a:gd name="T86" fmla="*/ 100 w 215"/>
                  <a:gd name="T87" fmla="*/ 98 h 213"/>
                  <a:gd name="T88" fmla="*/ 46 w 215"/>
                  <a:gd name="T89" fmla="*/ 17 h 213"/>
                  <a:gd name="T90" fmla="*/ 50 w 215"/>
                  <a:gd name="T91" fmla="*/ 14 h 213"/>
                  <a:gd name="T92" fmla="*/ 104 w 215"/>
                  <a:gd name="T93" fmla="*/ 96 h 213"/>
                  <a:gd name="T94" fmla="*/ 85 w 215"/>
                  <a:gd name="T95" fmla="*/ 0 h 213"/>
                  <a:gd name="T96" fmla="*/ 89 w 215"/>
                  <a:gd name="T97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5" h="213">
                    <a:moveTo>
                      <a:pt x="89" y="0"/>
                    </a:moveTo>
                    <a:lnTo>
                      <a:pt x="108" y="96"/>
                    </a:lnTo>
                    <a:lnTo>
                      <a:pt x="127" y="0"/>
                    </a:lnTo>
                    <a:lnTo>
                      <a:pt x="132" y="1"/>
                    </a:lnTo>
                    <a:lnTo>
                      <a:pt x="113" y="96"/>
                    </a:lnTo>
                    <a:lnTo>
                      <a:pt x="166" y="16"/>
                    </a:lnTo>
                    <a:lnTo>
                      <a:pt x="170" y="18"/>
                    </a:lnTo>
                    <a:lnTo>
                      <a:pt x="115" y="98"/>
                    </a:lnTo>
                    <a:lnTo>
                      <a:pt x="198" y="44"/>
                    </a:lnTo>
                    <a:lnTo>
                      <a:pt x="199" y="48"/>
                    </a:lnTo>
                    <a:lnTo>
                      <a:pt x="118" y="102"/>
                    </a:lnTo>
                    <a:lnTo>
                      <a:pt x="214" y="84"/>
                    </a:lnTo>
                    <a:lnTo>
                      <a:pt x="215" y="88"/>
                    </a:lnTo>
                    <a:lnTo>
                      <a:pt x="119" y="106"/>
                    </a:lnTo>
                    <a:lnTo>
                      <a:pt x="215" y="127"/>
                    </a:lnTo>
                    <a:lnTo>
                      <a:pt x="214" y="131"/>
                    </a:lnTo>
                    <a:lnTo>
                      <a:pt x="118" y="111"/>
                    </a:lnTo>
                    <a:lnTo>
                      <a:pt x="199" y="166"/>
                    </a:lnTo>
                    <a:lnTo>
                      <a:pt x="197" y="169"/>
                    </a:lnTo>
                    <a:lnTo>
                      <a:pt x="115" y="114"/>
                    </a:lnTo>
                    <a:lnTo>
                      <a:pt x="169" y="196"/>
                    </a:lnTo>
                    <a:lnTo>
                      <a:pt x="165" y="198"/>
                    </a:lnTo>
                    <a:lnTo>
                      <a:pt x="111" y="116"/>
                    </a:lnTo>
                    <a:lnTo>
                      <a:pt x="130" y="212"/>
                    </a:lnTo>
                    <a:lnTo>
                      <a:pt x="126" y="213"/>
                    </a:lnTo>
                    <a:lnTo>
                      <a:pt x="108" y="118"/>
                    </a:lnTo>
                    <a:lnTo>
                      <a:pt x="88" y="213"/>
                    </a:lnTo>
                    <a:lnTo>
                      <a:pt x="84" y="212"/>
                    </a:lnTo>
                    <a:lnTo>
                      <a:pt x="104" y="116"/>
                    </a:lnTo>
                    <a:lnTo>
                      <a:pt x="49" y="198"/>
                    </a:lnTo>
                    <a:lnTo>
                      <a:pt x="45" y="195"/>
                    </a:lnTo>
                    <a:lnTo>
                      <a:pt x="100" y="114"/>
                    </a:lnTo>
                    <a:lnTo>
                      <a:pt x="19" y="168"/>
                    </a:lnTo>
                    <a:lnTo>
                      <a:pt x="16" y="164"/>
                    </a:lnTo>
                    <a:lnTo>
                      <a:pt x="97" y="111"/>
                    </a:lnTo>
                    <a:lnTo>
                      <a:pt x="1" y="128"/>
                    </a:lnTo>
                    <a:lnTo>
                      <a:pt x="0" y="124"/>
                    </a:lnTo>
                    <a:lnTo>
                      <a:pt x="97" y="106"/>
                    </a:lnTo>
                    <a:lnTo>
                      <a:pt x="1" y="86"/>
                    </a:lnTo>
                    <a:lnTo>
                      <a:pt x="1" y="82"/>
                    </a:lnTo>
                    <a:lnTo>
                      <a:pt x="97" y="102"/>
                    </a:lnTo>
                    <a:lnTo>
                      <a:pt x="17" y="47"/>
                    </a:lnTo>
                    <a:lnTo>
                      <a:pt x="20" y="43"/>
                    </a:lnTo>
                    <a:lnTo>
                      <a:pt x="100" y="98"/>
                    </a:lnTo>
                    <a:lnTo>
                      <a:pt x="46" y="17"/>
                    </a:lnTo>
                    <a:lnTo>
                      <a:pt x="50" y="14"/>
                    </a:lnTo>
                    <a:lnTo>
                      <a:pt x="104" y="96"/>
                    </a:lnTo>
                    <a:lnTo>
                      <a:pt x="85" y="0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00"/>
              <p:cNvSpPr>
                <a:spLocks noEditPoints="1"/>
              </p:cNvSpPr>
              <p:nvPr/>
            </p:nvSpPr>
            <p:spPr bwMode="auto">
              <a:xfrm>
                <a:off x="5878513" y="3273425"/>
                <a:ext cx="774700" cy="785813"/>
              </a:xfrm>
              <a:custGeom>
                <a:avLst/>
                <a:gdLst>
                  <a:gd name="T0" fmla="*/ 208 w 488"/>
                  <a:gd name="T1" fmla="*/ 107 h 495"/>
                  <a:gd name="T2" fmla="*/ 150 w 488"/>
                  <a:gd name="T3" fmla="*/ 135 h 495"/>
                  <a:gd name="T4" fmla="*/ 111 w 488"/>
                  <a:gd name="T5" fmla="*/ 184 h 495"/>
                  <a:gd name="T6" fmla="*/ 96 w 488"/>
                  <a:gd name="T7" fmla="*/ 247 h 495"/>
                  <a:gd name="T8" fmla="*/ 111 w 488"/>
                  <a:gd name="T9" fmla="*/ 310 h 495"/>
                  <a:gd name="T10" fmla="*/ 150 w 488"/>
                  <a:gd name="T11" fmla="*/ 360 h 495"/>
                  <a:gd name="T12" fmla="*/ 208 w 488"/>
                  <a:gd name="T13" fmla="*/ 387 h 495"/>
                  <a:gd name="T14" fmla="*/ 274 w 488"/>
                  <a:gd name="T15" fmla="*/ 387 h 495"/>
                  <a:gd name="T16" fmla="*/ 331 w 488"/>
                  <a:gd name="T17" fmla="*/ 360 h 495"/>
                  <a:gd name="T18" fmla="*/ 370 w 488"/>
                  <a:gd name="T19" fmla="*/ 310 h 495"/>
                  <a:gd name="T20" fmla="*/ 384 w 488"/>
                  <a:gd name="T21" fmla="*/ 247 h 495"/>
                  <a:gd name="T22" fmla="*/ 370 w 488"/>
                  <a:gd name="T23" fmla="*/ 184 h 495"/>
                  <a:gd name="T24" fmla="*/ 331 w 488"/>
                  <a:gd name="T25" fmla="*/ 135 h 495"/>
                  <a:gd name="T26" fmla="*/ 274 w 488"/>
                  <a:gd name="T27" fmla="*/ 107 h 495"/>
                  <a:gd name="T28" fmla="*/ 240 w 488"/>
                  <a:gd name="T29" fmla="*/ 0 h 495"/>
                  <a:gd name="T30" fmla="*/ 268 w 488"/>
                  <a:gd name="T31" fmla="*/ 76 h 495"/>
                  <a:gd name="T32" fmla="*/ 316 w 488"/>
                  <a:gd name="T33" fmla="*/ 91 h 495"/>
                  <a:gd name="T34" fmla="*/ 380 w 488"/>
                  <a:gd name="T35" fmla="*/ 43 h 495"/>
                  <a:gd name="T36" fmla="*/ 434 w 488"/>
                  <a:gd name="T37" fmla="*/ 93 h 495"/>
                  <a:gd name="T38" fmla="*/ 391 w 488"/>
                  <a:gd name="T39" fmla="*/ 161 h 495"/>
                  <a:gd name="T40" fmla="*/ 411 w 488"/>
                  <a:gd name="T41" fmla="*/ 209 h 495"/>
                  <a:gd name="T42" fmla="*/ 487 w 488"/>
                  <a:gd name="T43" fmla="*/ 220 h 495"/>
                  <a:gd name="T44" fmla="*/ 487 w 488"/>
                  <a:gd name="T45" fmla="*/ 275 h 495"/>
                  <a:gd name="T46" fmla="*/ 411 w 488"/>
                  <a:gd name="T47" fmla="*/ 285 h 495"/>
                  <a:gd name="T48" fmla="*/ 391 w 488"/>
                  <a:gd name="T49" fmla="*/ 334 h 495"/>
                  <a:gd name="T50" fmla="*/ 434 w 488"/>
                  <a:gd name="T51" fmla="*/ 402 h 495"/>
                  <a:gd name="T52" fmla="*/ 380 w 488"/>
                  <a:gd name="T53" fmla="*/ 451 h 495"/>
                  <a:gd name="T54" fmla="*/ 316 w 488"/>
                  <a:gd name="T55" fmla="*/ 403 h 495"/>
                  <a:gd name="T56" fmla="*/ 268 w 488"/>
                  <a:gd name="T57" fmla="*/ 419 h 495"/>
                  <a:gd name="T58" fmla="*/ 240 w 488"/>
                  <a:gd name="T59" fmla="*/ 495 h 495"/>
                  <a:gd name="T60" fmla="*/ 167 w 488"/>
                  <a:gd name="T61" fmla="*/ 483 h 495"/>
                  <a:gd name="T62" fmla="*/ 166 w 488"/>
                  <a:gd name="T63" fmla="*/ 403 h 495"/>
                  <a:gd name="T64" fmla="*/ 123 w 488"/>
                  <a:gd name="T65" fmla="*/ 374 h 495"/>
                  <a:gd name="T66" fmla="*/ 48 w 488"/>
                  <a:gd name="T67" fmla="*/ 402 h 495"/>
                  <a:gd name="T68" fmla="*/ 11 w 488"/>
                  <a:gd name="T69" fmla="*/ 338 h 495"/>
                  <a:gd name="T70" fmla="*/ 72 w 488"/>
                  <a:gd name="T71" fmla="*/ 285 h 495"/>
                  <a:gd name="T72" fmla="*/ 68 w 488"/>
                  <a:gd name="T73" fmla="*/ 247 h 495"/>
                  <a:gd name="T74" fmla="*/ 72 w 488"/>
                  <a:gd name="T75" fmla="*/ 209 h 495"/>
                  <a:gd name="T76" fmla="*/ 11 w 488"/>
                  <a:gd name="T77" fmla="*/ 157 h 495"/>
                  <a:gd name="T78" fmla="*/ 48 w 488"/>
                  <a:gd name="T79" fmla="*/ 93 h 495"/>
                  <a:gd name="T80" fmla="*/ 123 w 488"/>
                  <a:gd name="T81" fmla="*/ 120 h 495"/>
                  <a:gd name="T82" fmla="*/ 166 w 488"/>
                  <a:gd name="T83" fmla="*/ 91 h 495"/>
                  <a:gd name="T84" fmla="*/ 167 w 488"/>
                  <a:gd name="T85" fmla="*/ 12 h 495"/>
                  <a:gd name="T86" fmla="*/ 240 w 488"/>
                  <a:gd name="T87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88" h="495">
                    <a:moveTo>
                      <a:pt x="240" y="103"/>
                    </a:moveTo>
                    <a:lnTo>
                      <a:pt x="208" y="107"/>
                    </a:lnTo>
                    <a:lnTo>
                      <a:pt x="178" y="118"/>
                    </a:lnTo>
                    <a:lnTo>
                      <a:pt x="150" y="135"/>
                    </a:lnTo>
                    <a:lnTo>
                      <a:pt x="128" y="157"/>
                    </a:lnTo>
                    <a:lnTo>
                      <a:pt x="111" y="184"/>
                    </a:lnTo>
                    <a:lnTo>
                      <a:pt x="100" y="215"/>
                    </a:lnTo>
                    <a:lnTo>
                      <a:pt x="96" y="247"/>
                    </a:lnTo>
                    <a:lnTo>
                      <a:pt x="100" y="280"/>
                    </a:lnTo>
                    <a:lnTo>
                      <a:pt x="111" y="310"/>
                    </a:lnTo>
                    <a:lnTo>
                      <a:pt x="128" y="338"/>
                    </a:lnTo>
                    <a:lnTo>
                      <a:pt x="150" y="360"/>
                    </a:lnTo>
                    <a:lnTo>
                      <a:pt x="178" y="377"/>
                    </a:lnTo>
                    <a:lnTo>
                      <a:pt x="208" y="387"/>
                    </a:lnTo>
                    <a:lnTo>
                      <a:pt x="240" y="391"/>
                    </a:lnTo>
                    <a:lnTo>
                      <a:pt x="274" y="387"/>
                    </a:lnTo>
                    <a:lnTo>
                      <a:pt x="305" y="377"/>
                    </a:lnTo>
                    <a:lnTo>
                      <a:pt x="331" y="360"/>
                    </a:lnTo>
                    <a:lnTo>
                      <a:pt x="353" y="338"/>
                    </a:lnTo>
                    <a:lnTo>
                      <a:pt x="370" y="310"/>
                    </a:lnTo>
                    <a:lnTo>
                      <a:pt x="382" y="280"/>
                    </a:lnTo>
                    <a:lnTo>
                      <a:pt x="384" y="247"/>
                    </a:lnTo>
                    <a:lnTo>
                      <a:pt x="382" y="215"/>
                    </a:lnTo>
                    <a:lnTo>
                      <a:pt x="370" y="184"/>
                    </a:lnTo>
                    <a:lnTo>
                      <a:pt x="353" y="157"/>
                    </a:lnTo>
                    <a:lnTo>
                      <a:pt x="331" y="135"/>
                    </a:lnTo>
                    <a:lnTo>
                      <a:pt x="305" y="118"/>
                    </a:lnTo>
                    <a:lnTo>
                      <a:pt x="274" y="107"/>
                    </a:lnTo>
                    <a:lnTo>
                      <a:pt x="240" y="103"/>
                    </a:lnTo>
                    <a:close/>
                    <a:moveTo>
                      <a:pt x="240" y="0"/>
                    </a:moveTo>
                    <a:lnTo>
                      <a:pt x="240" y="74"/>
                    </a:lnTo>
                    <a:lnTo>
                      <a:pt x="268" y="76"/>
                    </a:lnTo>
                    <a:lnTo>
                      <a:pt x="293" y="82"/>
                    </a:lnTo>
                    <a:lnTo>
                      <a:pt x="316" y="91"/>
                    </a:lnTo>
                    <a:lnTo>
                      <a:pt x="348" y="25"/>
                    </a:lnTo>
                    <a:lnTo>
                      <a:pt x="380" y="43"/>
                    </a:lnTo>
                    <a:lnTo>
                      <a:pt x="409" y="67"/>
                    </a:lnTo>
                    <a:lnTo>
                      <a:pt x="434" y="93"/>
                    </a:lnTo>
                    <a:lnTo>
                      <a:pt x="377" y="139"/>
                    </a:lnTo>
                    <a:lnTo>
                      <a:pt x="391" y="161"/>
                    </a:lnTo>
                    <a:lnTo>
                      <a:pt x="403" y="183"/>
                    </a:lnTo>
                    <a:lnTo>
                      <a:pt x="411" y="209"/>
                    </a:lnTo>
                    <a:lnTo>
                      <a:pt x="483" y="192"/>
                    </a:lnTo>
                    <a:lnTo>
                      <a:pt x="487" y="220"/>
                    </a:lnTo>
                    <a:lnTo>
                      <a:pt x="488" y="247"/>
                    </a:lnTo>
                    <a:lnTo>
                      <a:pt x="487" y="275"/>
                    </a:lnTo>
                    <a:lnTo>
                      <a:pt x="483" y="302"/>
                    </a:lnTo>
                    <a:lnTo>
                      <a:pt x="411" y="285"/>
                    </a:lnTo>
                    <a:lnTo>
                      <a:pt x="403" y="311"/>
                    </a:lnTo>
                    <a:lnTo>
                      <a:pt x="391" y="334"/>
                    </a:lnTo>
                    <a:lnTo>
                      <a:pt x="377" y="356"/>
                    </a:lnTo>
                    <a:lnTo>
                      <a:pt x="434" y="402"/>
                    </a:lnTo>
                    <a:lnTo>
                      <a:pt x="409" y="428"/>
                    </a:lnTo>
                    <a:lnTo>
                      <a:pt x="380" y="451"/>
                    </a:lnTo>
                    <a:lnTo>
                      <a:pt x="348" y="470"/>
                    </a:lnTo>
                    <a:lnTo>
                      <a:pt x="316" y="403"/>
                    </a:lnTo>
                    <a:lnTo>
                      <a:pt x="293" y="413"/>
                    </a:lnTo>
                    <a:lnTo>
                      <a:pt x="268" y="419"/>
                    </a:lnTo>
                    <a:lnTo>
                      <a:pt x="240" y="420"/>
                    </a:lnTo>
                    <a:lnTo>
                      <a:pt x="240" y="495"/>
                    </a:lnTo>
                    <a:lnTo>
                      <a:pt x="204" y="492"/>
                    </a:lnTo>
                    <a:lnTo>
                      <a:pt x="167" y="483"/>
                    </a:lnTo>
                    <a:lnTo>
                      <a:pt x="133" y="470"/>
                    </a:lnTo>
                    <a:lnTo>
                      <a:pt x="166" y="403"/>
                    </a:lnTo>
                    <a:lnTo>
                      <a:pt x="144" y="390"/>
                    </a:lnTo>
                    <a:lnTo>
                      <a:pt x="123" y="374"/>
                    </a:lnTo>
                    <a:lnTo>
                      <a:pt x="106" y="356"/>
                    </a:lnTo>
                    <a:lnTo>
                      <a:pt x="48" y="402"/>
                    </a:lnTo>
                    <a:lnTo>
                      <a:pt x="27" y="372"/>
                    </a:lnTo>
                    <a:lnTo>
                      <a:pt x="11" y="338"/>
                    </a:lnTo>
                    <a:lnTo>
                      <a:pt x="0" y="302"/>
                    </a:lnTo>
                    <a:lnTo>
                      <a:pt x="72" y="285"/>
                    </a:lnTo>
                    <a:lnTo>
                      <a:pt x="69" y="267"/>
                    </a:lnTo>
                    <a:lnTo>
                      <a:pt x="68" y="247"/>
                    </a:lnTo>
                    <a:lnTo>
                      <a:pt x="69" y="228"/>
                    </a:lnTo>
                    <a:lnTo>
                      <a:pt x="72" y="209"/>
                    </a:lnTo>
                    <a:lnTo>
                      <a:pt x="0" y="192"/>
                    </a:lnTo>
                    <a:lnTo>
                      <a:pt x="11" y="157"/>
                    </a:lnTo>
                    <a:lnTo>
                      <a:pt x="27" y="123"/>
                    </a:lnTo>
                    <a:lnTo>
                      <a:pt x="48" y="93"/>
                    </a:lnTo>
                    <a:lnTo>
                      <a:pt x="106" y="139"/>
                    </a:lnTo>
                    <a:lnTo>
                      <a:pt x="123" y="120"/>
                    </a:lnTo>
                    <a:lnTo>
                      <a:pt x="144" y="105"/>
                    </a:lnTo>
                    <a:lnTo>
                      <a:pt x="166" y="91"/>
                    </a:lnTo>
                    <a:lnTo>
                      <a:pt x="133" y="25"/>
                    </a:lnTo>
                    <a:lnTo>
                      <a:pt x="167" y="12"/>
                    </a:lnTo>
                    <a:lnTo>
                      <a:pt x="204" y="2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1"/>
              <p:cNvSpPr>
                <a:spLocks noEditPoints="1"/>
              </p:cNvSpPr>
              <p:nvPr/>
            </p:nvSpPr>
            <p:spPr bwMode="auto">
              <a:xfrm>
                <a:off x="6602413" y="3117850"/>
                <a:ext cx="349250" cy="349250"/>
              </a:xfrm>
              <a:custGeom>
                <a:avLst/>
                <a:gdLst>
                  <a:gd name="T0" fmla="*/ 87 w 220"/>
                  <a:gd name="T1" fmla="*/ 26 h 220"/>
                  <a:gd name="T2" fmla="*/ 48 w 220"/>
                  <a:gd name="T3" fmla="*/ 48 h 220"/>
                  <a:gd name="T4" fmla="*/ 25 w 220"/>
                  <a:gd name="T5" fmla="*/ 86 h 220"/>
                  <a:gd name="T6" fmla="*/ 25 w 220"/>
                  <a:gd name="T7" fmla="*/ 133 h 220"/>
                  <a:gd name="T8" fmla="*/ 48 w 220"/>
                  <a:gd name="T9" fmla="*/ 172 h 220"/>
                  <a:gd name="T10" fmla="*/ 87 w 220"/>
                  <a:gd name="T11" fmla="*/ 195 h 220"/>
                  <a:gd name="T12" fmla="*/ 134 w 220"/>
                  <a:gd name="T13" fmla="*/ 195 h 220"/>
                  <a:gd name="T14" fmla="*/ 172 w 220"/>
                  <a:gd name="T15" fmla="*/ 172 h 220"/>
                  <a:gd name="T16" fmla="*/ 194 w 220"/>
                  <a:gd name="T17" fmla="*/ 133 h 220"/>
                  <a:gd name="T18" fmla="*/ 194 w 220"/>
                  <a:gd name="T19" fmla="*/ 86 h 220"/>
                  <a:gd name="T20" fmla="*/ 172 w 220"/>
                  <a:gd name="T21" fmla="*/ 48 h 220"/>
                  <a:gd name="T22" fmla="*/ 134 w 220"/>
                  <a:gd name="T23" fmla="*/ 26 h 220"/>
                  <a:gd name="T24" fmla="*/ 92 w 220"/>
                  <a:gd name="T25" fmla="*/ 0 h 220"/>
                  <a:gd name="T26" fmla="*/ 127 w 220"/>
                  <a:gd name="T27" fmla="*/ 17 h 220"/>
                  <a:gd name="T28" fmla="*/ 164 w 220"/>
                  <a:gd name="T29" fmla="*/ 31 h 220"/>
                  <a:gd name="T30" fmla="*/ 201 w 220"/>
                  <a:gd name="T31" fmla="*/ 44 h 220"/>
                  <a:gd name="T32" fmla="*/ 198 w 220"/>
                  <a:gd name="T33" fmla="*/ 73 h 220"/>
                  <a:gd name="T34" fmla="*/ 220 w 220"/>
                  <a:gd name="T35" fmla="*/ 93 h 220"/>
                  <a:gd name="T36" fmla="*/ 203 w 220"/>
                  <a:gd name="T37" fmla="*/ 127 h 220"/>
                  <a:gd name="T38" fmla="*/ 189 w 220"/>
                  <a:gd name="T39" fmla="*/ 163 h 220"/>
                  <a:gd name="T40" fmla="*/ 176 w 220"/>
                  <a:gd name="T41" fmla="*/ 200 h 220"/>
                  <a:gd name="T42" fmla="*/ 147 w 220"/>
                  <a:gd name="T43" fmla="*/ 197 h 220"/>
                  <a:gd name="T44" fmla="*/ 127 w 220"/>
                  <a:gd name="T45" fmla="*/ 220 h 220"/>
                  <a:gd name="T46" fmla="*/ 92 w 220"/>
                  <a:gd name="T47" fmla="*/ 204 h 220"/>
                  <a:gd name="T48" fmla="*/ 57 w 220"/>
                  <a:gd name="T49" fmla="*/ 188 h 220"/>
                  <a:gd name="T50" fmla="*/ 20 w 220"/>
                  <a:gd name="T51" fmla="*/ 175 h 220"/>
                  <a:gd name="T52" fmla="*/ 23 w 220"/>
                  <a:gd name="T53" fmla="*/ 146 h 220"/>
                  <a:gd name="T54" fmla="*/ 0 w 220"/>
                  <a:gd name="T55" fmla="*/ 127 h 220"/>
                  <a:gd name="T56" fmla="*/ 16 w 220"/>
                  <a:gd name="T57" fmla="*/ 93 h 220"/>
                  <a:gd name="T58" fmla="*/ 32 w 220"/>
                  <a:gd name="T59" fmla="*/ 56 h 220"/>
                  <a:gd name="T60" fmla="*/ 45 w 220"/>
                  <a:gd name="T61" fmla="*/ 19 h 220"/>
                  <a:gd name="T62" fmla="*/ 74 w 220"/>
                  <a:gd name="T63" fmla="*/ 22 h 220"/>
                  <a:gd name="T64" fmla="*/ 92 w 220"/>
                  <a:gd name="T65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0" h="220">
                    <a:moveTo>
                      <a:pt x="110" y="22"/>
                    </a:moveTo>
                    <a:lnTo>
                      <a:pt x="87" y="26"/>
                    </a:lnTo>
                    <a:lnTo>
                      <a:pt x="66" y="34"/>
                    </a:lnTo>
                    <a:lnTo>
                      <a:pt x="48" y="48"/>
                    </a:lnTo>
                    <a:lnTo>
                      <a:pt x="34" y="65"/>
                    </a:lnTo>
                    <a:lnTo>
                      <a:pt x="25" y="86"/>
                    </a:lnTo>
                    <a:lnTo>
                      <a:pt x="23" y="110"/>
                    </a:lnTo>
                    <a:lnTo>
                      <a:pt x="25" y="133"/>
                    </a:lnTo>
                    <a:lnTo>
                      <a:pt x="34" y="154"/>
                    </a:lnTo>
                    <a:lnTo>
                      <a:pt x="48" y="172"/>
                    </a:lnTo>
                    <a:lnTo>
                      <a:pt x="66" y="186"/>
                    </a:lnTo>
                    <a:lnTo>
                      <a:pt x="87" y="195"/>
                    </a:lnTo>
                    <a:lnTo>
                      <a:pt x="110" y="197"/>
                    </a:lnTo>
                    <a:lnTo>
                      <a:pt x="134" y="195"/>
                    </a:lnTo>
                    <a:lnTo>
                      <a:pt x="155" y="186"/>
                    </a:lnTo>
                    <a:lnTo>
                      <a:pt x="172" y="172"/>
                    </a:lnTo>
                    <a:lnTo>
                      <a:pt x="186" y="154"/>
                    </a:lnTo>
                    <a:lnTo>
                      <a:pt x="194" y="133"/>
                    </a:lnTo>
                    <a:lnTo>
                      <a:pt x="198" y="110"/>
                    </a:lnTo>
                    <a:lnTo>
                      <a:pt x="194" y="86"/>
                    </a:lnTo>
                    <a:lnTo>
                      <a:pt x="186" y="65"/>
                    </a:lnTo>
                    <a:lnTo>
                      <a:pt x="172" y="48"/>
                    </a:lnTo>
                    <a:lnTo>
                      <a:pt x="155" y="34"/>
                    </a:lnTo>
                    <a:lnTo>
                      <a:pt x="134" y="26"/>
                    </a:lnTo>
                    <a:lnTo>
                      <a:pt x="110" y="22"/>
                    </a:lnTo>
                    <a:close/>
                    <a:moveTo>
                      <a:pt x="92" y="0"/>
                    </a:moveTo>
                    <a:lnTo>
                      <a:pt x="127" y="0"/>
                    </a:lnTo>
                    <a:lnTo>
                      <a:pt x="127" y="17"/>
                    </a:lnTo>
                    <a:lnTo>
                      <a:pt x="147" y="22"/>
                    </a:lnTo>
                    <a:lnTo>
                      <a:pt x="164" y="31"/>
                    </a:lnTo>
                    <a:lnTo>
                      <a:pt x="176" y="19"/>
                    </a:lnTo>
                    <a:lnTo>
                      <a:pt x="201" y="44"/>
                    </a:lnTo>
                    <a:lnTo>
                      <a:pt x="189" y="56"/>
                    </a:lnTo>
                    <a:lnTo>
                      <a:pt x="198" y="73"/>
                    </a:lnTo>
                    <a:lnTo>
                      <a:pt x="203" y="93"/>
                    </a:lnTo>
                    <a:lnTo>
                      <a:pt x="220" y="93"/>
                    </a:lnTo>
                    <a:lnTo>
                      <a:pt x="220" y="127"/>
                    </a:lnTo>
                    <a:lnTo>
                      <a:pt x="203" y="127"/>
                    </a:lnTo>
                    <a:lnTo>
                      <a:pt x="198" y="146"/>
                    </a:lnTo>
                    <a:lnTo>
                      <a:pt x="189" y="163"/>
                    </a:lnTo>
                    <a:lnTo>
                      <a:pt x="201" y="175"/>
                    </a:lnTo>
                    <a:lnTo>
                      <a:pt x="176" y="200"/>
                    </a:lnTo>
                    <a:lnTo>
                      <a:pt x="164" y="188"/>
                    </a:lnTo>
                    <a:lnTo>
                      <a:pt x="147" y="197"/>
                    </a:lnTo>
                    <a:lnTo>
                      <a:pt x="127" y="204"/>
                    </a:lnTo>
                    <a:lnTo>
                      <a:pt x="127" y="220"/>
                    </a:lnTo>
                    <a:lnTo>
                      <a:pt x="92" y="220"/>
                    </a:lnTo>
                    <a:lnTo>
                      <a:pt x="92" y="204"/>
                    </a:lnTo>
                    <a:lnTo>
                      <a:pt x="74" y="197"/>
                    </a:lnTo>
                    <a:lnTo>
                      <a:pt x="57" y="188"/>
                    </a:lnTo>
                    <a:lnTo>
                      <a:pt x="45" y="200"/>
                    </a:lnTo>
                    <a:lnTo>
                      <a:pt x="20" y="175"/>
                    </a:lnTo>
                    <a:lnTo>
                      <a:pt x="32" y="163"/>
                    </a:lnTo>
                    <a:lnTo>
                      <a:pt x="23" y="146"/>
                    </a:lnTo>
                    <a:lnTo>
                      <a:pt x="16" y="127"/>
                    </a:lnTo>
                    <a:lnTo>
                      <a:pt x="0" y="127"/>
                    </a:lnTo>
                    <a:lnTo>
                      <a:pt x="0" y="93"/>
                    </a:lnTo>
                    <a:lnTo>
                      <a:pt x="16" y="93"/>
                    </a:lnTo>
                    <a:lnTo>
                      <a:pt x="23" y="73"/>
                    </a:lnTo>
                    <a:lnTo>
                      <a:pt x="32" y="56"/>
                    </a:lnTo>
                    <a:lnTo>
                      <a:pt x="20" y="44"/>
                    </a:lnTo>
                    <a:lnTo>
                      <a:pt x="45" y="19"/>
                    </a:lnTo>
                    <a:lnTo>
                      <a:pt x="57" y="31"/>
                    </a:lnTo>
                    <a:lnTo>
                      <a:pt x="74" y="22"/>
                    </a:lnTo>
                    <a:lnTo>
                      <a:pt x="92" y="1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02"/>
              <p:cNvSpPr>
                <a:spLocks noEditPoints="1"/>
              </p:cNvSpPr>
              <p:nvPr/>
            </p:nvSpPr>
            <p:spPr bwMode="auto">
              <a:xfrm>
                <a:off x="6907213" y="2439988"/>
                <a:ext cx="619125" cy="620713"/>
              </a:xfrm>
              <a:custGeom>
                <a:avLst/>
                <a:gdLst>
                  <a:gd name="T0" fmla="*/ 175 w 390"/>
                  <a:gd name="T1" fmla="*/ 118 h 391"/>
                  <a:gd name="T2" fmla="*/ 141 w 390"/>
                  <a:gd name="T3" fmla="*/ 136 h 391"/>
                  <a:gd name="T4" fmla="*/ 119 w 390"/>
                  <a:gd name="T5" fmla="*/ 170 h 391"/>
                  <a:gd name="T6" fmla="*/ 116 w 390"/>
                  <a:gd name="T7" fmla="*/ 212 h 391"/>
                  <a:gd name="T8" fmla="*/ 134 w 390"/>
                  <a:gd name="T9" fmla="*/ 247 h 391"/>
                  <a:gd name="T10" fmla="*/ 170 w 390"/>
                  <a:gd name="T11" fmla="*/ 271 h 391"/>
                  <a:gd name="T12" fmla="*/ 214 w 390"/>
                  <a:gd name="T13" fmla="*/ 272 h 391"/>
                  <a:gd name="T14" fmla="*/ 248 w 390"/>
                  <a:gd name="T15" fmla="*/ 254 h 391"/>
                  <a:gd name="T16" fmla="*/ 271 w 390"/>
                  <a:gd name="T17" fmla="*/ 221 h 391"/>
                  <a:gd name="T18" fmla="*/ 273 w 390"/>
                  <a:gd name="T19" fmla="*/ 179 h 391"/>
                  <a:gd name="T20" fmla="*/ 255 w 390"/>
                  <a:gd name="T21" fmla="*/ 143 h 391"/>
                  <a:gd name="T22" fmla="*/ 219 w 390"/>
                  <a:gd name="T23" fmla="*/ 119 h 391"/>
                  <a:gd name="T24" fmla="*/ 180 w 390"/>
                  <a:gd name="T25" fmla="*/ 0 h 391"/>
                  <a:gd name="T26" fmla="*/ 195 w 390"/>
                  <a:gd name="T27" fmla="*/ 30 h 391"/>
                  <a:gd name="T28" fmla="*/ 247 w 390"/>
                  <a:gd name="T29" fmla="*/ 39 h 391"/>
                  <a:gd name="T30" fmla="*/ 281 w 390"/>
                  <a:gd name="T31" fmla="*/ 20 h 391"/>
                  <a:gd name="T32" fmla="*/ 323 w 390"/>
                  <a:gd name="T33" fmla="*/ 47 h 391"/>
                  <a:gd name="T34" fmla="*/ 324 w 390"/>
                  <a:gd name="T35" fmla="*/ 94 h 391"/>
                  <a:gd name="T36" fmla="*/ 370 w 390"/>
                  <a:gd name="T37" fmla="*/ 107 h 391"/>
                  <a:gd name="T38" fmla="*/ 390 w 390"/>
                  <a:gd name="T39" fmla="*/ 182 h 391"/>
                  <a:gd name="T40" fmla="*/ 358 w 390"/>
                  <a:gd name="T41" fmla="*/ 216 h 391"/>
                  <a:gd name="T42" fmla="*/ 380 w 390"/>
                  <a:gd name="T43" fmla="*/ 258 h 391"/>
                  <a:gd name="T44" fmla="*/ 358 w 390"/>
                  <a:gd name="T45" fmla="*/ 304 h 391"/>
                  <a:gd name="T46" fmla="*/ 319 w 390"/>
                  <a:gd name="T47" fmla="*/ 304 h 391"/>
                  <a:gd name="T48" fmla="*/ 268 w 390"/>
                  <a:gd name="T49" fmla="*/ 343 h 391"/>
                  <a:gd name="T50" fmla="*/ 247 w 390"/>
                  <a:gd name="T51" fmla="*/ 385 h 391"/>
                  <a:gd name="T52" fmla="*/ 206 w 390"/>
                  <a:gd name="T53" fmla="*/ 360 h 391"/>
                  <a:gd name="T54" fmla="*/ 168 w 390"/>
                  <a:gd name="T55" fmla="*/ 359 h 391"/>
                  <a:gd name="T56" fmla="*/ 133 w 390"/>
                  <a:gd name="T57" fmla="*/ 381 h 391"/>
                  <a:gd name="T58" fmla="*/ 86 w 390"/>
                  <a:gd name="T59" fmla="*/ 359 h 391"/>
                  <a:gd name="T60" fmla="*/ 86 w 390"/>
                  <a:gd name="T61" fmla="*/ 319 h 391"/>
                  <a:gd name="T62" fmla="*/ 47 w 390"/>
                  <a:gd name="T63" fmla="*/ 268 h 391"/>
                  <a:gd name="T64" fmla="*/ 6 w 390"/>
                  <a:gd name="T65" fmla="*/ 247 h 391"/>
                  <a:gd name="T66" fmla="*/ 30 w 390"/>
                  <a:gd name="T67" fmla="*/ 207 h 391"/>
                  <a:gd name="T68" fmla="*/ 38 w 390"/>
                  <a:gd name="T69" fmla="*/ 143 h 391"/>
                  <a:gd name="T70" fmla="*/ 18 w 390"/>
                  <a:gd name="T71" fmla="*/ 109 h 391"/>
                  <a:gd name="T72" fmla="*/ 47 w 390"/>
                  <a:gd name="T73" fmla="*/ 67 h 391"/>
                  <a:gd name="T74" fmla="*/ 94 w 390"/>
                  <a:gd name="T75" fmla="*/ 65 h 391"/>
                  <a:gd name="T76" fmla="*/ 107 w 390"/>
                  <a:gd name="T77" fmla="*/ 20 h 391"/>
                  <a:gd name="T78" fmla="*/ 180 w 390"/>
                  <a:gd name="T79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0" h="391">
                    <a:moveTo>
                      <a:pt x="195" y="115"/>
                    </a:moveTo>
                    <a:lnTo>
                      <a:pt x="175" y="118"/>
                    </a:lnTo>
                    <a:lnTo>
                      <a:pt x="157" y="126"/>
                    </a:lnTo>
                    <a:lnTo>
                      <a:pt x="141" y="136"/>
                    </a:lnTo>
                    <a:lnTo>
                      <a:pt x="128" y="152"/>
                    </a:lnTo>
                    <a:lnTo>
                      <a:pt x="119" y="170"/>
                    </a:lnTo>
                    <a:lnTo>
                      <a:pt x="115" y="191"/>
                    </a:lnTo>
                    <a:lnTo>
                      <a:pt x="116" y="212"/>
                    </a:lnTo>
                    <a:lnTo>
                      <a:pt x="123" y="230"/>
                    </a:lnTo>
                    <a:lnTo>
                      <a:pt x="134" y="247"/>
                    </a:lnTo>
                    <a:lnTo>
                      <a:pt x="150" y="262"/>
                    </a:lnTo>
                    <a:lnTo>
                      <a:pt x="170" y="271"/>
                    </a:lnTo>
                    <a:lnTo>
                      <a:pt x="195" y="275"/>
                    </a:lnTo>
                    <a:lnTo>
                      <a:pt x="214" y="272"/>
                    </a:lnTo>
                    <a:lnTo>
                      <a:pt x="233" y="266"/>
                    </a:lnTo>
                    <a:lnTo>
                      <a:pt x="248" y="254"/>
                    </a:lnTo>
                    <a:lnTo>
                      <a:pt x="261" y="239"/>
                    </a:lnTo>
                    <a:lnTo>
                      <a:pt x="271" y="221"/>
                    </a:lnTo>
                    <a:lnTo>
                      <a:pt x="274" y="199"/>
                    </a:lnTo>
                    <a:lnTo>
                      <a:pt x="273" y="179"/>
                    </a:lnTo>
                    <a:lnTo>
                      <a:pt x="265" y="160"/>
                    </a:lnTo>
                    <a:lnTo>
                      <a:pt x="255" y="143"/>
                    </a:lnTo>
                    <a:lnTo>
                      <a:pt x="239" y="129"/>
                    </a:lnTo>
                    <a:lnTo>
                      <a:pt x="219" y="119"/>
                    </a:lnTo>
                    <a:lnTo>
                      <a:pt x="195" y="115"/>
                    </a:lnTo>
                    <a:close/>
                    <a:moveTo>
                      <a:pt x="180" y="0"/>
                    </a:moveTo>
                    <a:lnTo>
                      <a:pt x="183" y="31"/>
                    </a:lnTo>
                    <a:lnTo>
                      <a:pt x="195" y="30"/>
                    </a:lnTo>
                    <a:lnTo>
                      <a:pt x="221" y="33"/>
                    </a:lnTo>
                    <a:lnTo>
                      <a:pt x="247" y="39"/>
                    </a:lnTo>
                    <a:lnTo>
                      <a:pt x="256" y="9"/>
                    </a:lnTo>
                    <a:lnTo>
                      <a:pt x="281" y="20"/>
                    </a:lnTo>
                    <a:lnTo>
                      <a:pt x="303" y="33"/>
                    </a:lnTo>
                    <a:lnTo>
                      <a:pt x="323" y="47"/>
                    </a:lnTo>
                    <a:lnTo>
                      <a:pt x="302" y="71"/>
                    </a:lnTo>
                    <a:lnTo>
                      <a:pt x="324" y="94"/>
                    </a:lnTo>
                    <a:lnTo>
                      <a:pt x="343" y="122"/>
                    </a:lnTo>
                    <a:lnTo>
                      <a:pt x="370" y="107"/>
                    </a:lnTo>
                    <a:lnTo>
                      <a:pt x="383" y="144"/>
                    </a:lnTo>
                    <a:lnTo>
                      <a:pt x="390" y="182"/>
                    </a:lnTo>
                    <a:lnTo>
                      <a:pt x="360" y="183"/>
                    </a:lnTo>
                    <a:lnTo>
                      <a:pt x="358" y="216"/>
                    </a:lnTo>
                    <a:lnTo>
                      <a:pt x="350" y="247"/>
                    </a:lnTo>
                    <a:lnTo>
                      <a:pt x="380" y="258"/>
                    </a:lnTo>
                    <a:lnTo>
                      <a:pt x="370" y="281"/>
                    </a:lnTo>
                    <a:lnTo>
                      <a:pt x="358" y="304"/>
                    </a:lnTo>
                    <a:lnTo>
                      <a:pt x="343" y="323"/>
                    </a:lnTo>
                    <a:lnTo>
                      <a:pt x="319" y="304"/>
                    </a:lnTo>
                    <a:lnTo>
                      <a:pt x="295" y="326"/>
                    </a:lnTo>
                    <a:lnTo>
                      <a:pt x="268" y="343"/>
                    </a:lnTo>
                    <a:lnTo>
                      <a:pt x="282" y="370"/>
                    </a:lnTo>
                    <a:lnTo>
                      <a:pt x="247" y="385"/>
                    </a:lnTo>
                    <a:lnTo>
                      <a:pt x="208" y="391"/>
                    </a:lnTo>
                    <a:lnTo>
                      <a:pt x="206" y="360"/>
                    </a:lnTo>
                    <a:lnTo>
                      <a:pt x="195" y="360"/>
                    </a:lnTo>
                    <a:lnTo>
                      <a:pt x="168" y="359"/>
                    </a:lnTo>
                    <a:lnTo>
                      <a:pt x="142" y="352"/>
                    </a:lnTo>
                    <a:lnTo>
                      <a:pt x="133" y="381"/>
                    </a:lnTo>
                    <a:lnTo>
                      <a:pt x="108" y="372"/>
                    </a:lnTo>
                    <a:lnTo>
                      <a:pt x="86" y="359"/>
                    </a:lnTo>
                    <a:lnTo>
                      <a:pt x="66" y="343"/>
                    </a:lnTo>
                    <a:lnTo>
                      <a:pt x="86" y="319"/>
                    </a:lnTo>
                    <a:lnTo>
                      <a:pt x="64" y="296"/>
                    </a:lnTo>
                    <a:lnTo>
                      <a:pt x="47" y="268"/>
                    </a:lnTo>
                    <a:lnTo>
                      <a:pt x="19" y="283"/>
                    </a:lnTo>
                    <a:lnTo>
                      <a:pt x="6" y="247"/>
                    </a:lnTo>
                    <a:lnTo>
                      <a:pt x="0" y="209"/>
                    </a:lnTo>
                    <a:lnTo>
                      <a:pt x="30" y="207"/>
                    </a:lnTo>
                    <a:lnTo>
                      <a:pt x="31" y="175"/>
                    </a:lnTo>
                    <a:lnTo>
                      <a:pt x="38" y="143"/>
                    </a:lnTo>
                    <a:lnTo>
                      <a:pt x="9" y="133"/>
                    </a:lnTo>
                    <a:lnTo>
                      <a:pt x="18" y="109"/>
                    </a:lnTo>
                    <a:lnTo>
                      <a:pt x="31" y="86"/>
                    </a:lnTo>
                    <a:lnTo>
                      <a:pt x="47" y="67"/>
                    </a:lnTo>
                    <a:lnTo>
                      <a:pt x="70" y="88"/>
                    </a:lnTo>
                    <a:lnTo>
                      <a:pt x="94" y="65"/>
                    </a:lnTo>
                    <a:lnTo>
                      <a:pt x="121" y="48"/>
                    </a:lnTo>
                    <a:lnTo>
                      <a:pt x="107" y="20"/>
                    </a:lnTo>
                    <a:lnTo>
                      <a:pt x="142" y="6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3"/>
              <p:cNvSpPr>
                <a:spLocks noEditPoints="1"/>
              </p:cNvSpPr>
              <p:nvPr/>
            </p:nvSpPr>
            <p:spPr bwMode="auto">
              <a:xfrm>
                <a:off x="6075363" y="1108075"/>
                <a:ext cx="517525" cy="514350"/>
              </a:xfrm>
              <a:custGeom>
                <a:avLst/>
                <a:gdLst>
                  <a:gd name="T0" fmla="*/ 119 w 326"/>
                  <a:gd name="T1" fmla="*/ 192 h 324"/>
                  <a:gd name="T2" fmla="*/ 97 w 326"/>
                  <a:gd name="T3" fmla="*/ 213 h 324"/>
                  <a:gd name="T4" fmla="*/ 94 w 326"/>
                  <a:gd name="T5" fmla="*/ 229 h 324"/>
                  <a:gd name="T6" fmla="*/ 101 w 326"/>
                  <a:gd name="T7" fmla="*/ 252 h 324"/>
                  <a:gd name="T8" fmla="*/ 118 w 326"/>
                  <a:gd name="T9" fmla="*/ 265 h 324"/>
                  <a:gd name="T10" fmla="*/ 149 w 326"/>
                  <a:gd name="T11" fmla="*/ 267 h 324"/>
                  <a:gd name="T12" fmla="*/ 171 w 326"/>
                  <a:gd name="T13" fmla="*/ 245 h 324"/>
                  <a:gd name="T14" fmla="*/ 171 w 326"/>
                  <a:gd name="T15" fmla="*/ 214 h 324"/>
                  <a:gd name="T16" fmla="*/ 150 w 326"/>
                  <a:gd name="T17" fmla="*/ 192 h 324"/>
                  <a:gd name="T18" fmla="*/ 230 w 326"/>
                  <a:gd name="T19" fmla="*/ 150 h 324"/>
                  <a:gd name="T20" fmla="*/ 202 w 326"/>
                  <a:gd name="T21" fmla="*/ 162 h 324"/>
                  <a:gd name="T22" fmla="*/ 190 w 326"/>
                  <a:gd name="T23" fmla="*/ 191 h 324"/>
                  <a:gd name="T24" fmla="*/ 200 w 326"/>
                  <a:gd name="T25" fmla="*/ 218 h 324"/>
                  <a:gd name="T26" fmla="*/ 221 w 326"/>
                  <a:gd name="T27" fmla="*/ 230 h 324"/>
                  <a:gd name="T28" fmla="*/ 245 w 326"/>
                  <a:gd name="T29" fmla="*/ 229 h 324"/>
                  <a:gd name="T30" fmla="*/ 267 w 326"/>
                  <a:gd name="T31" fmla="*/ 207 h 324"/>
                  <a:gd name="T32" fmla="*/ 267 w 326"/>
                  <a:gd name="T33" fmla="*/ 176 h 324"/>
                  <a:gd name="T34" fmla="*/ 246 w 326"/>
                  <a:gd name="T35" fmla="*/ 154 h 324"/>
                  <a:gd name="T36" fmla="*/ 230 w 326"/>
                  <a:gd name="T37" fmla="*/ 150 h 324"/>
                  <a:gd name="T38" fmla="*/ 81 w 326"/>
                  <a:gd name="T39" fmla="*/ 95 h 324"/>
                  <a:gd name="T40" fmla="*/ 59 w 326"/>
                  <a:gd name="T41" fmla="*/ 118 h 324"/>
                  <a:gd name="T42" fmla="*/ 59 w 326"/>
                  <a:gd name="T43" fmla="*/ 148 h 324"/>
                  <a:gd name="T44" fmla="*/ 80 w 326"/>
                  <a:gd name="T45" fmla="*/ 170 h 324"/>
                  <a:gd name="T46" fmla="*/ 95 w 326"/>
                  <a:gd name="T47" fmla="*/ 174 h 324"/>
                  <a:gd name="T48" fmla="*/ 124 w 326"/>
                  <a:gd name="T49" fmla="*/ 162 h 324"/>
                  <a:gd name="T50" fmla="*/ 136 w 326"/>
                  <a:gd name="T51" fmla="*/ 133 h 324"/>
                  <a:gd name="T52" fmla="*/ 126 w 326"/>
                  <a:gd name="T53" fmla="*/ 106 h 324"/>
                  <a:gd name="T54" fmla="*/ 105 w 326"/>
                  <a:gd name="T55" fmla="*/ 94 h 324"/>
                  <a:gd name="T56" fmla="*/ 192 w 326"/>
                  <a:gd name="T57" fmla="*/ 55 h 324"/>
                  <a:gd name="T58" fmla="*/ 164 w 326"/>
                  <a:gd name="T59" fmla="*/ 67 h 324"/>
                  <a:gd name="T60" fmla="*/ 152 w 326"/>
                  <a:gd name="T61" fmla="*/ 95 h 324"/>
                  <a:gd name="T62" fmla="*/ 162 w 326"/>
                  <a:gd name="T63" fmla="*/ 123 h 324"/>
                  <a:gd name="T64" fmla="*/ 191 w 326"/>
                  <a:gd name="T65" fmla="*/ 136 h 324"/>
                  <a:gd name="T66" fmla="*/ 220 w 326"/>
                  <a:gd name="T67" fmla="*/ 124 h 324"/>
                  <a:gd name="T68" fmla="*/ 230 w 326"/>
                  <a:gd name="T69" fmla="*/ 108 h 324"/>
                  <a:gd name="T70" fmla="*/ 230 w 326"/>
                  <a:gd name="T71" fmla="*/ 82 h 324"/>
                  <a:gd name="T72" fmla="*/ 217 w 326"/>
                  <a:gd name="T73" fmla="*/ 64 h 324"/>
                  <a:gd name="T74" fmla="*/ 192 w 326"/>
                  <a:gd name="T75" fmla="*/ 55 h 324"/>
                  <a:gd name="T76" fmla="*/ 135 w 326"/>
                  <a:gd name="T77" fmla="*/ 22 h 324"/>
                  <a:gd name="T78" fmla="*/ 195 w 326"/>
                  <a:gd name="T79" fmla="*/ 23 h 324"/>
                  <a:gd name="T80" fmla="*/ 230 w 326"/>
                  <a:gd name="T81" fmla="*/ 12 h 324"/>
                  <a:gd name="T82" fmla="*/ 242 w 326"/>
                  <a:gd name="T83" fmla="*/ 44 h 324"/>
                  <a:gd name="T84" fmla="*/ 283 w 326"/>
                  <a:gd name="T85" fmla="*/ 86 h 324"/>
                  <a:gd name="T86" fmla="*/ 326 w 326"/>
                  <a:gd name="T87" fmla="*/ 125 h 324"/>
                  <a:gd name="T88" fmla="*/ 305 w 326"/>
                  <a:gd name="T89" fmla="*/ 163 h 324"/>
                  <a:gd name="T90" fmla="*/ 325 w 326"/>
                  <a:gd name="T91" fmla="*/ 204 h 324"/>
                  <a:gd name="T92" fmla="*/ 281 w 326"/>
                  <a:gd name="T93" fmla="*/ 242 h 324"/>
                  <a:gd name="T94" fmla="*/ 238 w 326"/>
                  <a:gd name="T95" fmla="*/ 283 h 324"/>
                  <a:gd name="T96" fmla="*/ 230 w 326"/>
                  <a:gd name="T97" fmla="*/ 313 h 324"/>
                  <a:gd name="T98" fmla="*/ 191 w 326"/>
                  <a:gd name="T99" fmla="*/ 302 h 324"/>
                  <a:gd name="T100" fmla="*/ 131 w 326"/>
                  <a:gd name="T101" fmla="*/ 301 h 324"/>
                  <a:gd name="T102" fmla="*/ 95 w 326"/>
                  <a:gd name="T103" fmla="*/ 313 h 324"/>
                  <a:gd name="T104" fmla="*/ 84 w 326"/>
                  <a:gd name="T105" fmla="*/ 280 h 324"/>
                  <a:gd name="T106" fmla="*/ 43 w 326"/>
                  <a:gd name="T107" fmla="*/ 238 h 324"/>
                  <a:gd name="T108" fmla="*/ 0 w 326"/>
                  <a:gd name="T109" fmla="*/ 199 h 324"/>
                  <a:gd name="T110" fmla="*/ 21 w 326"/>
                  <a:gd name="T111" fmla="*/ 161 h 324"/>
                  <a:gd name="T112" fmla="*/ 1 w 326"/>
                  <a:gd name="T113" fmla="*/ 121 h 324"/>
                  <a:gd name="T114" fmla="*/ 44 w 326"/>
                  <a:gd name="T115" fmla="*/ 84 h 324"/>
                  <a:gd name="T116" fmla="*/ 88 w 326"/>
                  <a:gd name="T117" fmla="*/ 42 h 324"/>
                  <a:gd name="T118" fmla="*/ 95 w 326"/>
                  <a:gd name="T119" fmla="*/ 12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6" h="324">
                    <a:moveTo>
                      <a:pt x="135" y="188"/>
                    </a:moveTo>
                    <a:lnTo>
                      <a:pt x="119" y="192"/>
                    </a:lnTo>
                    <a:lnTo>
                      <a:pt x="106" y="200"/>
                    </a:lnTo>
                    <a:lnTo>
                      <a:pt x="97" y="213"/>
                    </a:lnTo>
                    <a:lnTo>
                      <a:pt x="95" y="216"/>
                    </a:lnTo>
                    <a:lnTo>
                      <a:pt x="94" y="229"/>
                    </a:lnTo>
                    <a:lnTo>
                      <a:pt x="95" y="242"/>
                    </a:lnTo>
                    <a:lnTo>
                      <a:pt x="101" y="252"/>
                    </a:lnTo>
                    <a:lnTo>
                      <a:pt x="109" y="260"/>
                    </a:lnTo>
                    <a:lnTo>
                      <a:pt x="118" y="265"/>
                    </a:lnTo>
                    <a:lnTo>
                      <a:pt x="133" y="269"/>
                    </a:lnTo>
                    <a:lnTo>
                      <a:pt x="149" y="267"/>
                    </a:lnTo>
                    <a:lnTo>
                      <a:pt x="162" y="258"/>
                    </a:lnTo>
                    <a:lnTo>
                      <a:pt x="171" y="245"/>
                    </a:lnTo>
                    <a:lnTo>
                      <a:pt x="174" y="229"/>
                    </a:lnTo>
                    <a:lnTo>
                      <a:pt x="171" y="214"/>
                    </a:lnTo>
                    <a:lnTo>
                      <a:pt x="164" y="201"/>
                    </a:lnTo>
                    <a:lnTo>
                      <a:pt x="150" y="192"/>
                    </a:lnTo>
                    <a:lnTo>
                      <a:pt x="135" y="188"/>
                    </a:lnTo>
                    <a:close/>
                    <a:moveTo>
                      <a:pt x="230" y="150"/>
                    </a:moveTo>
                    <a:lnTo>
                      <a:pt x="215" y="153"/>
                    </a:lnTo>
                    <a:lnTo>
                      <a:pt x="202" y="162"/>
                    </a:lnTo>
                    <a:lnTo>
                      <a:pt x="192" y="175"/>
                    </a:lnTo>
                    <a:lnTo>
                      <a:pt x="190" y="191"/>
                    </a:lnTo>
                    <a:lnTo>
                      <a:pt x="192" y="205"/>
                    </a:lnTo>
                    <a:lnTo>
                      <a:pt x="200" y="218"/>
                    </a:lnTo>
                    <a:lnTo>
                      <a:pt x="213" y="228"/>
                    </a:lnTo>
                    <a:lnTo>
                      <a:pt x="221" y="230"/>
                    </a:lnTo>
                    <a:lnTo>
                      <a:pt x="230" y="231"/>
                    </a:lnTo>
                    <a:lnTo>
                      <a:pt x="245" y="229"/>
                    </a:lnTo>
                    <a:lnTo>
                      <a:pt x="258" y="220"/>
                    </a:lnTo>
                    <a:lnTo>
                      <a:pt x="267" y="207"/>
                    </a:lnTo>
                    <a:lnTo>
                      <a:pt x="270" y="191"/>
                    </a:lnTo>
                    <a:lnTo>
                      <a:pt x="267" y="176"/>
                    </a:lnTo>
                    <a:lnTo>
                      <a:pt x="259" y="163"/>
                    </a:lnTo>
                    <a:lnTo>
                      <a:pt x="246" y="154"/>
                    </a:lnTo>
                    <a:lnTo>
                      <a:pt x="238" y="152"/>
                    </a:lnTo>
                    <a:lnTo>
                      <a:pt x="230" y="150"/>
                    </a:lnTo>
                    <a:close/>
                    <a:moveTo>
                      <a:pt x="95" y="93"/>
                    </a:moveTo>
                    <a:lnTo>
                      <a:pt x="81" y="95"/>
                    </a:lnTo>
                    <a:lnTo>
                      <a:pt x="68" y="104"/>
                    </a:lnTo>
                    <a:lnTo>
                      <a:pt x="59" y="118"/>
                    </a:lnTo>
                    <a:lnTo>
                      <a:pt x="56" y="133"/>
                    </a:lnTo>
                    <a:lnTo>
                      <a:pt x="59" y="148"/>
                    </a:lnTo>
                    <a:lnTo>
                      <a:pt x="67" y="161"/>
                    </a:lnTo>
                    <a:lnTo>
                      <a:pt x="80" y="170"/>
                    </a:lnTo>
                    <a:lnTo>
                      <a:pt x="88" y="173"/>
                    </a:lnTo>
                    <a:lnTo>
                      <a:pt x="95" y="174"/>
                    </a:lnTo>
                    <a:lnTo>
                      <a:pt x="111" y="171"/>
                    </a:lnTo>
                    <a:lnTo>
                      <a:pt x="124" y="162"/>
                    </a:lnTo>
                    <a:lnTo>
                      <a:pt x="133" y="149"/>
                    </a:lnTo>
                    <a:lnTo>
                      <a:pt x="136" y="133"/>
                    </a:lnTo>
                    <a:lnTo>
                      <a:pt x="133" y="119"/>
                    </a:lnTo>
                    <a:lnTo>
                      <a:pt x="126" y="106"/>
                    </a:lnTo>
                    <a:lnTo>
                      <a:pt x="112" y="97"/>
                    </a:lnTo>
                    <a:lnTo>
                      <a:pt x="105" y="94"/>
                    </a:lnTo>
                    <a:lnTo>
                      <a:pt x="95" y="93"/>
                    </a:lnTo>
                    <a:close/>
                    <a:moveTo>
                      <a:pt x="192" y="55"/>
                    </a:moveTo>
                    <a:lnTo>
                      <a:pt x="177" y="57"/>
                    </a:lnTo>
                    <a:lnTo>
                      <a:pt x="164" y="67"/>
                    </a:lnTo>
                    <a:lnTo>
                      <a:pt x="154" y="80"/>
                    </a:lnTo>
                    <a:lnTo>
                      <a:pt x="152" y="95"/>
                    </a:lnTo>
                    <a:lnTo>
                      <a:pt x="154" y="110"/>
                    </a:lnTo>
                    <a:lnTo>
                      <a:pt x="162" y="123"/>
                    </a:lnTo>
                    <a:lnTo>
                      <a:pt x="175" y="132"/>
                    </a:lnTo>
                    <a:lnTo>
                      <a:pt x="191" y="136"/>
                    </a:lnTo>
                    <a:lnTo>
                      <a:pt x="207" y="133"/>
                    </a:lnTo>
                    <a:lnTo>
                      <a:pt x="220" y="124"/>
                    </a:lnTo>
                    <a:lnTo>
                      <a:pt x="229" y="111"/>
                    </a:lnTo>
                    <a:lnTo>
                      <a:pt x="230" y="108"/>
                    </a:lnTo>
                    <a:lnTo>
                      <a:pt x="232" y="95"/>
                    </a:lnTo>
                    <a:lnTo>
                      <a:pt x="230" y="82"/>
                    </a:lnTo>
                    <a:lnTo>
                      <a:pt x="225" y="72"/>
                    </a:lnTo>
                    <a:lnTo>
                      <a:pt x="217" y="64"/>
                    </a:lnTo>
                    <a:lnTo>
                      <a:pt x="208" y="59"/>
                    </a:lnTo>
                    <a:lnTo>
                      <a:pt x="192" y="55"/>
                    </a:lnTo>
                    <a:close/>
                    <a:moveTo>
                      <a:pt x="127" y="0"/>
                    </a:moveTo>
                    <a:lnTo>
                      <a:pt x="135" y="22"/>
                    </a:lnTo>
                    <a:lnTo>
                      <a:pt x="165" y="19"/>
                    </a:lnTo>
                    <a:lnTo>
                      <a:pt x="195" y="23"/>
                    </a:lnTo>
                    <a:lnTo>
                      <a:pt x="204" y="1"/>
                    </a:lnTo>
                    <a:lnTo>
                      <a:pt x="230" y="12"/>
                    </a:lnTo>
                    <a:lnTo>
                      <a:pt x="251" y="22"/>
                    </a:lnTo>
                    <a:lnTo>
                      <a:pt x="242" y="44"/>
                    </a:lnTo>
                    <a:lnTo>
                      <a:pt x="266" y="63"/>
                    </a:lnTo>
                    <a:lnTo>
                      <a:pt x="283" y="86"/>
                    </a:lnTo>
                    <a:lnTo>
                      <a:pt x="306" y="77"/>
                    </a:lnTo>
                    <a:lnTo>
                      <a:pt x="326" y="125"/>
                    </a:lnTo>
                    <a:lnTo>
                      <a:pt x="302" y="135"/>
                    </a:lnTo>
                    <a:lnTo>
                      <a:pt x="305" y="163"/>
                    </a:lnTo>
                    <a:lnTo>
                      <a:pt x="301" y="193"/>
                    </a:lnTo>
                    <a:lnTo>
                      <a:pt x="325" y="204"/>
                    </a:lnTo>
                    <a:lnTo>
                      <a:pt x="304" y="251"/>
                    </a:lnTo>
                    <a:lnTo>
                      <a:pt x="281" y="242"/>
                    </a:lnTo>
                    <a:lnTo>
                      <a:pt x="262" y="264"/>
                    </a:lnTo>
                    <a:lnTo>
                      <a:pt x="238" y="283"/>
                    </a:lnTo>
                    <a:lnTo>
                      <a:pt x="247" y="305"/>
                    </a:lnTo>
                    <a:lnTo>
                      <a:pt x="230" y="313"/>
                    </a:lnTo>
                    <a:lnTo>
                      <a:pt x="200" y="324"/>
                    </a:lnTo>
                    <a:lnTo>
                      <a:pt x="191" y="302"/>
                    </a:lnTo>
                    <a:lnTo>
                      <a:pt x="161" y="305"/>
                    </a:lnTo>
                    <a:lnTo>
                      <a:pt x="131" y="301"/>
                    </a:lnTo>
                    <a:lnTo>
                      <a:pt x="122" y="323"/>
                    </a:lnTo>
                    <a:lnTo>
                      <a:pt x="95" y="313"/>
                    </a:lnTo>
                    <a:lnTo>
                      <a:pt x="75" y="303"/>
                    </a:lnTo>
                    <a:lnTo>
                      <a:pt x="84" y="280"/>
                    </a:lnTo>
                    <a:lnTo>
                      <a:pt x="60" y="262"/>
                    </a:lnTo>
                    <a:lnTo>
                      <a:pt x="43" y="238"/>
                    </a:lnTo>
                    <a:lnTo>
                      <a:pt x="20" y="247"/>
                    </a:lnTo>
                    <a:lnTo>
                      <a:pt x="0" y="199"/>
                    </a:lnTo>
                    <a:lnTo>
                      <a:pt x="23" y="190"/>
                    </a:lnTo>
                    <a:lnTo>
                      <a:pt x="21" y="161"/>
                    </a:lnTo>
                    <a:lnTo>
                      <a:pt x="25" y="131"/>
                    </a:lnTo>
                    <a:lnTo>
                      <a:pt x="1" y="121"/>
                    </a:lnTo>
                    <a:lnTo>
                      <a:pt x="22" y="73"/>
                    </a:lnTo>
                    <a:lnTo>
                      <a:pt x="44" y="84"/>
                    </a:lnTo>
                    <a:lnTo>
                      <a:pt x="64" y="60"/>
                    </a:lnTo>
                    <a:lnTo>
                      <a:pt x="88" y="42"/>
                    </a:lnTo>
                    <a:lnTo>
                      <a:pt x="78" y="19"/>
                    </a:lnTo>
                    <a:lnTo>
                      <a:pt x="95" y="12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4"/>
              <p:cNvSpPr>
                <a:spLocks noEditPoints="1"/>
              </p:cNvSpPr>
              <p:nvPr/>
            </p:nvSpPr>
            <p:spPr bwMode="auto">
              <a:xfrm>
                <a:off x="5576888" y="1077913"/>
                <a:ext cx="376238" cy="376238"/>
              </a:xfrm>
              <a:custGeom>
                <a:avLst/>
                <a:gdLst>
                  <a:gd name="T0" fmla="*/ 118 w 237"/>
                  <a:gd name="T1" fmla="*/ 42 h 237"/>
                  <a:gd name="T2" fmla="*/ 94 w 237"/>
                  <a:gd name="T3" fmla="*/ 46 h 237"/>
                  <a:gd name="T4" fmla="*/ 73 w 237"/>
                  <a:gd name="T5" fmla="*/ 58 h 237"/>
                  <a:gd name="T6" fmla="*/ 57 w 237"/>
                  <a:gd name="T7" fmla="*/ 74 h 237"/>
                  <a:gd name="T8" fmla="*/ 46 w 237"/>
                  <a:gd name="T9" fmla="*/ 95 h 237"/>
                  <a:gd name="T10" fmla="*/ 42 w 237"/>
                  <a:gd name="T11" fmla="*/ 118 h 237"/>
                  <a:gd name="T12" fmla="*/ 46 w 237"/>
                  <a:gd name="T13" fmla="*/ 143 h 237"/>
                  <a:gd name="T14" fmla="*/ 57 w 237"/>
                  <a:gd name="T15" fmla="*/ 164 h 237"/>
                  <a:gd name="T16" fmla="*/ 73 w 237"/>
                  <a:gd name="T17" fmla="*/ 180 h 237"/>
                  <a:gd name="T18" fmla="*/ 94 w 237"/>
                  <a:gd name="T19" fmla="*/ 190 h 237"/>
                  <a:gd name="T20" fmla="*/ 118 w 237"/>
                  <a:gd name="T21" fmla="*/ 194 h 237"/>
                  <a:gd name="T22" fmla="*/ 142 w 237"/>
                  <a:gd name="T23" fmla="*/ 190 h 237"/>
                  <a:gd name="T24" fmla="*/ 163 w 237"/>
                  <a:gd name="T25" fmla="*/ 180 h 237"/>
                  <a:gd name="T26" fmla="*/ 179 w 237"/>
                  <a:gd name="T27" fmla="*/ 164 h 237"/>
                  <a:gd name="T28" fmla="*/ 190 w 237"/>
                  <a:gd name="T29" fmla="*/ 143 h 237"/>
                  <a:gd name="T30" fmla="*/ 193 w 237"/>
                  <a:gd name="T31" fmla="*/ 118 h 237"/>
                  <a:gd name="T32" fmla="*/ 190 w 237"/>
                  <a:gd name="T33" fmla="*/ 95 h 237"/>
                  <a:gd name="T34" fmla="*/ 179 w 237"/>
                  <a:gd name="T35" fmla="*/ 74 h 237"/>
                  <a:gd name="T36" fmla="*/ 163 w 237"/>
                  <a:gd name="T37" fmla="*/ 58 h 237"/>
                  <a:gd name="T38" fmla="*/ 142 w 237"/>
                  <a:gd name="T39" fmla="*/ 46 h 237"/>
                  <a:gd name="T40" fmla="*/ 118 w 237"/>
                  <a:gd name="T41" fmla="*/ 42 h 237"/>
                  <a:gd name="T42" fmla="*/ 99 w 237"/>
                  <a:gd name="T43" fmla="*/ 0 h 237"/>
                  <a:gd name="T44" fmla="*/ 137 w 237"/>
                  <a:gd name="T45" fmla="*/ 0 h 237"/>
                  <a:gd name="T46" fmla="*/ 137 w 237"/>
                  <a:gd name="T47" fmla="*/ 17 h 237"/>
                  <a:gd name="T48" fmla="*/ 157 w 237"/>
                  <a:gd name="T49" fmla="*/ 24 h 237"/>
                  <a:gd name="T50" fmla="*/ 176 w 237"/>
                  <a:gd name="T51" fmla="*/ 34 h 237"/>
                  <a:gd name="T52" fmla="*/ 188 w 237"/>
                  <a:gd name="T53" fmla="*/ 21 h 237"/>
                  <a:gd name="T54" fmla="*/ 216 w 237"/>
                  <a:gd name="T55" fmla="*/ 48 h 237"/>
                  <a:gd name="T56" fmla="*/ 203 w 237"/>
                  <a:gd name="T57" fmla="*/ 61 h 237"/>
                  <a:gd name="T58" fmla="*/ 213 w 237"/>
                  <a:gd name="T59" fmla="*/ 79 h 237"/>
                  <a:gd name="T60" fmla="*/ 218 w 237"/>
                  <a:gd name="T61" fmla="*/ 100 h 237"/>
                  <a:gd name="T62" fmla="*/ 237 w 237"/>
                  <a:gd name="T63" fmla="*/ 100 h 237"/>
                  <a:gd name="T64" fmla="*/ 237 w 237"/>
                  <a:gd name="T65" fmla="*/ 138 h 237"/>
                  <a:gd name="T66" fmla="*/ 218 w 237"/>
                  <a:gd name="T67" fmla="*/ 138 h 237"/>
                  <a:gd name="T68" fmla="*/ 213 w 237"/>
                  <a:gd name="T69" fmla="*/ 159 h 237"/>
                  <a:gd name="T70" fmla="*/ 203 w 237"/>
                  <a:gd name="T71" fmla="*/ 177 h 237"/>
                  <a:gd name="T72" fmla="*/ 216 w 237"/>
                  <a:gd name="T73" fmla="*/ 189 h 237"/>
                  <a:gd name="T74" fmla="*/ 188 w 237"/>
                  <a:gd name="T75" fmla="*/ 216 h 237"/>
                  <a:gd name="T76" fmla="*/ 176 w 237"/>
                  <a:gd name="T77" fmla="*/ 203 h 237"/>
                  <a:gd name="T78" fmla="*/ 157 w 237"/>
                  <a:gd name="T79" fmla="*/ 214 h 237"/>
                  <a:gd name="T80" fmla="*/ 137 w 237"/>
                  <a:gd name="T81" fmla="*/ 219 h 237"/>
                  <a:gd name="T82" fmla="*/ 137 w 237"/>
                  <a:gd name="T83" fmla="*/ 237 h 237"/>
                  <a:gd name="T84" fmla="*/ 99 w 237"/>
                  <a:gd name="T85" fmla="*/ 237 h 237"/>
                  <a:gd name="T86" fmla="*/ 99 w 237"/>
                  <a:gd name="T87" fmla="*/ 219 h 237"/>
                  <a:gd name="T88" fmla="*/ 78 w 237"/>
                  <a:gd name="T89" fmla="*/ 214 h 237"/>
                  <a:gd name="T90" fmla="*/ 60 w 237"/>
                  <a:gd name="T91" fmla="*/ 203 h 237"/>
                  <a:gd name="T92" fmla="*/ 47 w 237"/>
                  <a:gd name="T93" fmla="*/ 216 h 237"/>
                  <a:gd name="T94" fmla="*/ 21 w 237"/>
                  <a:gd name="T95" fmla="*/ 189 h 237"/>
                  <a:gd name="T96" fmla="*/ 34 w 237"/>
                  <a:gd name="T97" fmla="*/ 177 h 237"/>
                  <a:gd name="T98" fmla="*/ 23 w 237"/>
                  <a:gd name="T99" fmla="*/ 159 h 237"/>
                  <a:gd name="T100" fmla="*/ 17 w 237"/>
                  <a:gd name="T101" fmla="*/ 138 h 237"/>
                  <a:gd name="T102" fmla="*/ 0 w 237"/>
                  <a:gd name="T103" fmla="*/ 138 h 237"/>
                  <a:gd name="T104" fmla="*/ 0 w 237"/>
                  <a:gd name="T105" fmla="*/ 100 h 237"/>
                  <a:gd name="T106" fmla="*/ 17 w 237"/>
                  <a:gd name="T107" fmla="*/ 100 h 237"/>
                  <a:gd name="T108" fmla="*/ 23 w 237"/>
                  <a:gd name="T109" fmla="*/ 79 h 237"/>
                  <a:gd name="T110" fmla="*/ 34 w 237"/>
                  <a:gd name="T111" fmla="*/ 61 h 237"/>
                  <a:gd name="T112" fmla="*/ 21 w 237"/>
                  <a:gd name="T113" fmla="*/ 48 h 237"/>
                  <a:gd name="T114" fmla="*/ 47 w 237"/>
                  <a:gd name="T115" fmla="*/ 21 h 237"/>
                  <a:gd name="T116" fmla="*/ 60 w 237"/>
                  <a:gd name="T117" fmla="*/ 34 h 237"/>
                  <a:gd name="T118" fmla="*/ 78 w 237"/>
                  <a:gd name="T119" fmla="*/ 24 h 237"/>
                  <a:gd name="T120" fmla="*/ 99 w 237"/>
                  <a:gd name="T121" fmla="*/ 17 h 237"/>
                  <a:gd name="T122" fmla="*/ 99 w 237"/>
                  <a:gd name="T123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7" h="237">
                    <a:moveTo>
                      <a:pt x="118" y="42"/>
                    </a:moveTo>
                    <a:lnTo>
                      <a:pt x="94" y="46"/>
                    </a:lnTo>
                    <a:lnTo>
                      <a:pt x="73" y="58"/>
                    </a:lnTo>
                    <a:lnTo>
                      <a:pt x="57" y="74"/>
                    </a:lnTo>
                    <a:lnTo>
                      <a:pt x="46" y="95"/>
                    </a:lnTo>
                    <a:lnTo>
                      <a:pt x="42" y="118"/>
                    </a:lnTo>
                    <a:lnTo>
                      <a:pt x="46" y="143"/>
                    </a:lnTo>
                    <a:lnTo>
                      <a:pt x="57" y="164"/>
                    </a:lnTo>
                    <a:lnTo>
                      <a:pt x="73" y="180"/>
                    </a:lnTo>
                    <a:lnTo>
                      <a:pt x="94" y="190"/>
                    </a:lnTo>
                    <a:lnTo>
                      <a:pt x="118" y="194"/>
                    </a:lnTo>
                    <a:lnTo>
                      <a:pt x="142" y="190"/>
                    </a:lnTo>
                    <a:lnTo>
                      <a:pt x="163" y="180"/>
                    </a:lnTo>
                    <a:lnTo>
                      <a:pt x="179" y="164"/>
                    </a:lnTo>
                    <a:lnTo>
                      <a:pt x="190" y="143"/>
                    </a:lnTo>
                    <a:lnTo>
                      <a:pt x="193" y="118"/>
                    </a:lnTo>
                    <a:lnTo>
                      <a:pt x="190" y="95"/>
                    </a:lnTo>
                    <a:lnTo>
                      <a:pt x="179" y="74"/>
                    </a:lnTo>
                    <a:lnTo>
                      <a:pt x="163" y="58"/>
                    </a:lnTo>
                    <a:lnTo>
                      <a:pt x="142" y="46"/>
                    </a:lnTo>
                    <a:lnTo>
                      <a:pt x="118" y="42"/>
                    </a:lnTo>
                    <a:close/>
                    <a:moveTo>
                      <a:pt x="99" y="0"/>
                    </a:moveTo>
                    <a:lnTo>
                      <a:pt x="137" y="0"/>
                    </a:lnTo>
                    <a:lnTo>
                      <a:pt x="137" y="17"/>
                    </a:lnTo>
                    <a:lnTo>
                      <a:pt x="157" y="24"/>
                    </a:lnTo>
                    <a:lnTo>
                      <a:pt x="176" y="34"/>
                    </a:lnTo>
                    <a:lnTo>
                      <a:pt x="188" y="21"/>
                    </a:lnTo>
                    <a:lnTo>
                      <a:pt x="216" y="48"/>
                    </a:lnTo>
                    <a:lnTo>
                      <a:pt x="203" y="61"/>
                    </a:lnTo>
                    <a:lnTo>
                      <a:pt x="213" y="79"/>
                    </a:lnTo>
                    <a:lnTo>
                      <a:pt x="218" y="100"/>
                    </a:lnTo>
                    <a:lnTo>
                      <a:pt x="237" y="100"/>
                    </a:lnTo>
                    <a:lnTo>
                      <a:pt x="237" y="138"/>
                    </a:lnTo>
                    <a:lnTo>
                      <a:pt x="218" y="138"/>
                    </a:lnTo>
                    <a:lnTo>
                      <a:pt x="213" y="159"/>
                    </a:lnTo>
                    <a:lnTo>
                      <a:pt x="203" y="177"/>
                    </a:lnTo>
                    <a:lnTo>
                      <a:pt x="216" y="189"/>
                    </a:lnTo>
                    <a:lnTo>
                      <a:pt x="188" y="216"/>
                    </a:lnTo>
                    <a:lnTo>
                      <a:pt x="176" y="203"/>
                    </a:lnTo>
                    <a:lnTo>
                      <a:pt x="157" y="214"/>
                    </a:lnTo>
                    <a:lnTo>
                      <a:pt x="137" y="219"/>
                    </a:lnTo>
                    <a:lnTo>
                      <a:pt x="137" y="237"/>
                    </a:lnTo>
                    <a:lnTo>
                      <a:pt x="99" y="237"/>
                    </a:lnTo>
                    <a:lnTo>
                      <a:pt x="99" y="219"/>
                    </a:lnTo>
                    <a:lnTo>
                      <a:pt x="78" y="214"/>
                    </a:lnTo>
                    <a:lnTo>
                      <a:pt x="60" y="203"/>
                    </a:lnTo>
                    <a:lnTo>
                      <a:pt x="47" y="216"/>
                    </a:lnTo>
                    <a:lnTo>
                      <a:pt x="21" y="189"/>
                    </a:lnTo>
                    <a:lnTo>
                      <a:pt x="34" y="177"/>
                    </a:lnTo>
                    <a:lnTo>
                      <a:pt x="23" y="159"/>
                    </a:lnTo>
                    <a:lnTo>
                      <a:pt x="17" y="138"/>
                    </a:lnTo>
                    <a:lnTo>
                      <a:pt x="0" y="138"/>
                    </a:lnTo>
                    <a:lnTo>
                      <a:pt x="0" y="100"/>
                    </a:lnTo>
                    <a:lnTo>
                      <a:pt x="17" y="100"/>
                    </a:lnTo>
                    <a:lnTo>
                      <a:pt x="23" y="79"/>
                    </a:lnTo>
                    <a:lnTo>
                      <a:pt x="34" y="61"/>
                    </a:lnTo>
                    <a:lnTo>
                      <a:pt x="21" y="48"/>
                    </a:lnTo>
                    <a:lnTo>
                      <a:pt x="47" y="21"/>
                    </a:lnTo>
                    <a:lnTo>
                      <a:pt x="60" y="34"/>
                    </a:lnTo>
                    <a:lnTo>
                      <a:pt x="78" y="24"/>
                    </a:lnTo>
                    <a:lnTo>
                      <a:pt x="99" y="17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6"/>
              <p:cNvSpPr>
                <a:spLocks/>
              </p:cNvSpPr>
              <p:nvPr/>
            </p:nvSpPr>
            <p:spPr bwMode="auto">
              <a:xfrm>
                <a:off x="5303838" y="2946400"/>
                <a:ext cx="523875" cy="525463"/>
              </a:xfrm>
              <a:custGeom>
                <a:avLst/>
                <a:gdLst>
                  <a:gd name="T0" fmla="*/ 138 w 330"/>
                  <a:gd name="T1" fmla="*/ 0 h 331"/>
                  <a:gd name="T2" fmla="*/ 165 w 330"/>
                  <a:gd name="T3" fmla="*/ 148 h 331"/>
                  <a:gd name="T4" fmla="*/ 197 w 330"/>
                  <a:gd name="T5" fmla="*/ 2 h 331"/>
                  <a:gd name="T6" fmla="*/ 203 w 330"/>
                  <a:gd name="T7" fmla="*/ 3 h 331"/>
                  <a:gd name="T8" fmla="*/ 172 w 330"/>
                  <a:gd name="T9" fmla="*/ 150 h 331"/>
                  <a:gd name="T10" fmla="*/ 257 w 330"/>
                  <a:gd name="T11" fmla="*/ 25 h 331"/>
                  <a:gd name="T12" fmla="*/ 262 w 330"/>
                  <a:gd name="T13" fmla="*/ 29 h 331"/>
                  <a:gd name="T14" fmla="*/ 178 w 330"/>
                  <a:gd name="T15" fmla="*/ 153 h 331"/>
                  <a:gd name="T16" fmla="*/ 304 w 330"/>
                  <a:gd name="T17" fmla="*/ 71 h 331"/>
                  <a:gd name="T18" fmla="*/ 308 w 330"/>
                  <a:gd name="T19" fmla="*/ 78 h 331"/>
                  <a:gd name="T20" fmla="*/ 181 w 330"/>
                  <a:gd name="T21" fmla="*/ 160 h 331"/>
                  <a:gd name="T22" fmla="*/ 329 w 330"/>
                  <a:gd name="T23" fmla="*/ 131 h 331"/>
                  <a:gd name="T24" fmla="*/ 330 w 330"/>
                  <a:gd name="T25" fmla="*/ 138 h 331"/>
                  <a:gd name="T26" fmla="*/ 182 w 330"/>
                  <a:gd name="T27" fmla="*/ 167 h 331"/>
                  <a:gd name="T28" fmla="*/ 330 w 330"/>
                  <a:gd name="T29" fmla="*/ 197 h 331"/>
                  <a:gd name="T30" fmla="*/ 329 w 330"/>
                  <a:gd name="T31" fmla="*/ 203 h 331"/>
                  <a:gd name="T32" fmla="*/ 181 w 330"/>
                  <a:gd name="T33" fmla="*/ 173 h 331"/>
                  <a:gd name="T34" fmla="*/ 305 w 330"/>
                  <a:gd name="T35" fmla="*/ 257 h 331"/>
                  <a:gd name="T36" fmla="*/ 301 w 330"/>
                  <a:gd name="T37" fmla="*/ 263 h 331"/>
                  <a:gd name="T38" fmla="*/ 177 w 330"/>
                  <a:gd name="T39" fmla="*/ 178 h 331"/>
                  <a:gd name="T40" fmla="*/ 259 w 330"/>
                  <a:gd name="T41" fmla="*/ 304 h 331"/>
                  <a:gd name="T42" fmla="*/ 254 w 330"/>
                  <a:gd name="T43" fmla="*/ 308 h 331"/>
                  <a:gd name="T44" fmla="*/ 172 w 330"/>
                  <a:gd name="T45" fmla="*/ 182 h 331"/>
                  <a:gd name="T46" fmla="*/ 201 w 330"/>
                  <a:gd name="T47" fmla="*/ 330 h 331"/>
                  <a:gd name="T48" fmla="*/ 193 w 330"/>
                  <a:gd name="T49" fmla="*/ 331 h 331"/>
                  <a:gd name="T50" fmla="*/ 165 w 330"/>
                  <a:gd name="T51" fmla="*/ 184 h 331"/>
                  <a:gd name="T52" fmla="*/ 135 w 330"/>
                  <a:gd name="T53" fmla="*/ 330 h 331"/>
                  <a:gd name="T54" fmla="*/ 129 w 330"/>
                  <a:gd name="T55" fmla="*/ 329 h 331"/>
                  <a:gd name="T56" fmla="*/ 159 w 330"/>
                  <a:gd name="T57" fmla="*/ 182 h 331"/>
                  <a:gd name="T58" fmla="*/ 74 w 330"/>
                  <a:gd name="T59" fmla="*/ 307 h 331"/>
                  <a:gd name="T60" fmla="*/ 68 w 330"/>
                  <a:gd name="T61" fmla="*/ 303 h 331"/>
                  <a:gd name="T62" fmla="*/ 153 w 330"/>
                  <a:gd name="T63" fmla="*/ 178 h 331"/>
                  <a:gd name="T64" fmla="*/ 28 w 330"/>
                  <a:gd name="T65" fmla="*/ 261 h 331"/>
                  <a:gd name="T66" fmla="*/ 24 w 330"/>
                  <a:gd name="T67" fmla="*/ 254 h 331"/>
                  <a:gd name="T68" fmla="*/ 149 w 330"/>
                  <a:gd name="T69" fmla="*/ 172 h 331"/>
                  <a:gd name="T70" fmla="*/ 2 w 330"/>
                  <a:gd name="T71" fmla="*/ 201 h 331"/>
                  <a:gd name="T72" fmla="*/ 0 w 330"/>
                  <a:gd name="T73" fmla="*/ 194 h 331"/>
                  <a:gd name="T74" fmla="*/ 148 w 330"/>
                  <a:gd name="T75" fmla="*/ 165 h 331"/>
                  <a:gd name="T76" fmla="*/ 0 w 330"/>
                  <a:gd name="T77" fmla="*/ 135 h 331"/>
                  <a:gd name="T78" fmla="*/ 2 w 330"/>
                  <a:gd name="T79" fmla="*/ 129 h 331"/>
                  <a:gd name="T80" fmla="*/ 149 w 330"/>
                  <a:gd name="T81" fmla="*/ 159 h 331"/>
                  <a:gd name="T82" fmla="*/ 25 w 330"/>
                  <a:gd name="T83" fmla="*/ 75 h 331"/>
                  <a:gd name="T84" fmla="*/ 29 w 330"/>
                  <a:gd name="T85" fmla="*/ 68 h 331"/>
                  <a:gd name="T86" fmla="*/ 153 w 330"/>
                  <a:gd name="T87" fmla="*/ 153 h 331"/>
                  <a:gd name="T88" fmla="*/ 71 w 330"/>
                  <a:gd name="T89" fmla="*/ 28 h 331"/>
                  <a:gd name="T90" fmla="*/ 76 w 330"/>
                  <a:gd name="T91" fmla="*/ 24 h 331"/>
                  <a:gd name="T92" fmla="*/ 159 w 330"/>
                  <a:gd name="T93" fmla="*/ 150 h 331"/>
                  <a:gd name="T94" fmla="*/ 131 w 330"/>
                  <a:gd name="T95" fmla="*/ 2 h 331"/>
                  <a:gd name="T96" fmla="*/ 138 w 330"/>
                  <a:gd name="T9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0" h="331">
                    <a:moveTo>
                      <a:pt x="138" y="0"/>
                    </a:moveTo>
                    <a:lnTo>
                      <a:pt x="165" y="148"/>
                    </a:lnTo>
                    <a:lnTo>
                      <a:pt x="197" y="2"/>
                    </a:lnTo>
                    <a:lnTo>
                      <a:pt x="203" y="3"/>
                    </a:lnTo>
                    <a:lnTo>
                      <a:pt x="172" y="150"/>
                    </a:lnTo>
                    <a:lnTo>
                      <a:pt x="257" y="25"/>
                    </a:lnTo>
                    <a:lnTo>
                      <a:pt x="262" y="29"/>
                    </a:lnTo>
                    <a:lnTo>
                      <a:pt x="178" y="153"/>
                    </a:lnTo>
                    <a:lnTo>
                      <a:pt x="304" y="71"/>
                    </a:lnTo>
                    <a:lnTo>
                      <a:pt x="308" y="78"/>
                    </a:lnTo>
                    <a:lnTo>
                      <a:pt x="181" y="160"/>
                    </a:lnTo>
                    <a:lnTo>
                      <a:pt x="329" y="131"/>
                    </a:lnTo>
                    <a:lnTo>
                      <a:pt x="330" y="138"/>
                    </a:lnTo>
                    <a:lnTo>
                      <a:pt x="182" y="167"/>
                    </a:lnTo>
                    <a:lnTo>
                      <a:pt x="330" y="197"/>
                    </a:lnTo>
                    <a:lnTo>
                      <a:pt x="329" y="203"/>
                    </a:lnTo>
                    <a:lnTo>
                      <a:pt x="181" y="173"/>
                    </a:lnTo>
                    <a:lnTo>
                      <a:pt x="305" y="257"/>
                    </a:lnTo>
                    <a:lnTo>
                      <a:pt x="301" y="263"/>
                    </a:lnTo>
                    <a:lnTo>
                      <a:pt x="177" y="178"/>
                    </a:lnTo>
                    <a:lnTo>
                      <a:pt x="259" y="304"/>
                    </a:lnTo>
                    <a:lnTo>
                      <a:pt x="254" y="308"/>
                    </a:lnTo>
                    <a:lnTo>
                      <a:pt x="172" y="182"/>
                    </a:lnTo>
                    <a:lnTo>
                      <a:pt x="201" y="330"/>
                    </a:lnTo>
                    <a:lnTo>
                      <a:pt x="193" y="331"/>
                    </a:lnTo>
                    <a:lnTo>
                      <a:pt x="165" y="184"/>
                    </a:lnTo>
                    <a:lnTo>
                      <a:pt x="135" y="330"/>
                    </a:lnTo>
                    <a:lnTo>
                      <a:pt x="129" y="329"/>
                    </a:lnTo>
                    <a:lnTo>
                      <a:pt x="159" y="182"/>
                    </a:lnTo>
                    <a:lnTo>
                      <a:pt x="74" y="307"/>
                    </a:lnTo>
                    <a:lnTo>
                      <a:pt x="68" y="303"/>
                    </a:lnTo>
                    <a:lnTo>
                      <a:pt x="153" y="178"/>
                    </a:lnTo>
                    <a:lnTo>
                      <a:pt x="28" y="261"/>
                    </a:lnTo>
                    <a:lnTo>
                      <a:pt x="24" y="254"/>
                    </a:lnTo>
                    <a:lnTo>
                      <a:pt x="149" y="172"/>
                    </a:lnTo>
                    <a:lnTo>
                      <a:pt x="2" y="201"/>
                    </a:lnTo>
                    <a:lnTo>
                      <a:pt x="0" y="194"/>
                    </a:lnTo>
                    <a:lnTo>
                      <a:pt x="148" y="165"/>
                    </a:lnTo>
                    <a:lnTo>
                      <a:pt x="0" y="135"/>
                    </a:lnTo>
                    <a:lnTo>
                      <a:pt x="2" y="129"/>
                    </a:lnTo>
                    <a:lnTo>
                      <a:pt x="149" y="159"/>
                    </a:lnTo>
                    <a:lnTo>
                      <a:pt x="25" y="75"/>
                    </a:lnTo>
                    <a:lnTo>
                      <a:pt x="29" y="68"/>
                    </a:lnTo>
                    <a:lnTo>
                      <a:pt x="153" y="153"/>
                    </a:lnTo>
                    <a:lnTo>
                      <a:pt x="71" y="28"/>
                    </a:lnTo>
                    <a:lnTo>
                      <a:pt x="76" y="24"/>
                    </a:lnTo>
                    <a:lnTo>
                      <a:pt x="159" y="150"/>
                    </a:lnTo>
                    <a:lnTo>
                      <a:pt x="13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8"/>
              <p:cNvSpPr>
                <a:spLocks noEditPoints="1"/>
              </p:cNvSpPr>
              <p:nvPr/>
            </p:nvSpPr>
            <p:spPr bwMode="auto">
              <a:xfrm>
                <a:off x="4772025" y="1631950"/>
                <a:ext cx="596900" cy="595313"/>
              </a:xfrm>
              <a:custGeom>
                <a:avLst/>
                <a:gdLst>
                  <a:gd name="T0" fmla="*/ 169 w 376"/>
                  <a:gd name="T1" fmla="*/ 112 h 375"/>
                  <a:gd name="T2" fmla="*/ 136 w 376"/>
                  <a:gd name="T3" fmla="*/ 131 h 375"/>
                  <a:gd name="T4" fmla="*/ 115 w 376"/>
                  <a:gd name="T5" fmla="*/ 163 h 375"/>
                  <a:gd name="T6" fmla="*/ 113 w 376"/>
                  <a:gd name="T7" fmla="*/ 203 h 375"/>
                  <a:gd name="T8" fmla="*/ 130 w 376"/>
                  <a:gd name="T9" fmla="*/ 238 h 375"/>
                  <a:gd name="T10" fmla="*/ 164 w 376"/>
                  <a:gd name="T11" fmla="*/ 260 h 375"/>
                  <a:gd name="T12" fmla="*/ 207 w 376"/>
                  <a:gd name="T13" fmla="*/ 261 h 375"/>
                  <a:gd name="T14" fmla="*/ 240 w 376"/>
                  <a:gd name="T15" fmla="*/ 244 h 375"/>
                  <a:gd name="T16" fmla="*/ 261 w 376"/>
                  <a:gd name="T17" fmla="*/ 212 h 375"/>
                  <a:gd name="T18" fmla="*/ 263 w 376"/>
                  <a:gd name="T19" fmla="*/ 171 h 375"/>
                  <a:gd name="T20" fmla="*/ 245 w 376"/>
                  <a:gd name="T21" fmla="*/ 137 h 375"/>
                  <a:gd name="T22" fmla="*/ 212 w 376"/>
                  <a:gd name="T23" fmla="*/ 115 h 375"/>
                  <a:gd name="T24" fmla="*/ 174 w 376"/>
                  <a:gd name="T25" fmla="*/ 0 h 375"/>
                  <a:gd name="T26" fmla="*/ 187 w 376"/>
                  <a:gd name="T27" fmla="*/ 28 h 375"/>
                  <a:gd name="T28" fmla="*/ 238 w 376"/>
                  <a:gd name="T29" fmla="*/ 36 h 375"/>
                  <a:gd name="T30" fmla="*/ 271 w 376"/>
                  <a:gd name="T31" fmla="*/ 18 h 375"/>
                  <a:gd name="T32" fmla="*/ 312 w 376"/>
                  <a:gd name="T33" fmla="*/ 44 h 375"/>
                  <a:gd name="T34" fmla="*/ 313 w 376"/>
                  <a:gd name="T35" fmla="*/ 90 h 375"/>
                  <a:gd name="T36" fmla="*/ 356 w 376"/>
                  <a:gd name="T37" fmla="*/ 103 h 375"/>
                  <a:gd name="T38" fmla="*/ 376 w 376"/>
                  <a:gd name="T39" fmla="*/ 174 h 375"/>
                  <a:gd name="T40" fmla="*/ 346 w 376"/>
                  <a:gd name="T41" fmla="*/ 206 h 375"/>
                  <a:gd name="T42" fmla="*/ 367 w 376"/>
                  <a:gd name="T43" fmla="*/ 247 h 375"/>
                  <a:gd name="T44" fmla="*/ 344 w 376"/>
                  <a:gd name="T45" fmla="*/ 292 h 375"/>
                  <a:gd name="T46" fmla="*/ 308 w 376"/>
                  <a:gd name="T47" fmla="*/ 292 h 375"/>
                  <a:gd name="T48" fmla="*/ 258 w 376"/>
                  <a:gd name="T49" fmla="*/ 330 h 375"/>
                  <a:gd name="T50" fmla="*/ 237 w 376"/>
                  <a:gd name="T51" fmla="*/ 369 h 375"/>
                  <a:gd name="T52" fmla="*/ 199 w 376"/>
                  <a:gd name="T53" fmla="*/ 345 h 375"/>
                  <a:gd name="T54" fmla="*/ 162 w 376"/>
                  <a:gd name="T55" fmla="*/ 344 h 375"/>
                  <a:gd name="T56" fmla="*/ 128 w 376"/>
                  <a:gd name="T57" fmla="*/ 366 h 375"/>
                  <a:gd name="T58" fmla="*/ 84 w 376"/>
                  <a:gd name="T59" fmla="*/ 344 h 375"/>
                  <a:gd name="T60" fmla="*/ 84 w 376"/>
                  <a:gd name="T61" fmla="*/ 307 h 375"/>
                  <a:gd name="T62" fmla="*/ 46 w 376"/>
                  <a:gd name="T63" fmla="*/ 258 h 375"/>
                  <a:gd name="T64" fmla="*/ 5 w 376"/>
                  <a:gd name="T65" fmla="*/ 237 h 375"/>
                  <a:gd name="T66" fmla="*/ 29 w 376"/>
                  <a:gd name="T67" fmla="*/ 199 h 375"/>
                  <a:gd name="T68" fmla="*/ 37 w 376"/>
                  <a:gd name="T69" fmla="*/ 137 h 375"/>
                  <a:gd name="T70" fmla="*/ 18 w 376"/>
                  <a:gd name="T71" fmla="*/ 104 h 375"/>
                  <a:gd name="T72" fmla="*/ 46 w 376"/>
                  <a:gd name="T73" fmla="*/ 64 h 375"/>
                  <a:gd name="T74" fmla="*/ 90 w 376"/>
                  <a:gd name="T75" fmla="*/ 61 h 375"/>
                  <a:gd name="T76" fmla="*/ 104 w 376"/>
                  <a:gd name="T77" fmla="*/ 18 h 375"/>
                  <a:gd name="T78" fmla="*/ 174 w 376"/>
                  <a:gd name="T79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76" h="375">
                    <a:moveTo>
                      <a:pt x="187" y="111"/>
                    </a:moveTo>
                    <a:lnTo>
                      <a:pt x="169" y="112"/>
                    </a:lnTo>
                    <a:lnTo>
                      <a:pt x="152" y="120"/>
                    </a:lnTo>
                    <a:lnTo>
                      <a:pt x="136" y="131"/>
                    </a:lnTo>
                    <a:lnTo>
                      <a:pt x="123" y="145"/>
                    </a:lnTo>
                    <a:lnTo>
                      <a:pt x="115" y="163"/>
                    </a:lnTo>
                    <a:lnTo>
                      <a:pt x="111" y="183"/>
                    </a:lnTo>
                    <a:lnTo>
                      <a:pt x="113" y="203"/>
                    </a:lnTo>
                    <a:lnTo>
                      <a:pt x="119" y="221"/>
                    </a:lnTo>
                    <a:lnTo>
                      <a:pt x="130" y="238"/>
                    </a:lnTo>
                    <a:lnTo>
                      <a:pt x="145" y="251"/>
                    </a:lnTo>
                    <a:lnTo>
                      <a:pt x="164" y="260"/>
                    </a:lnTo>
                    <a:lnTo>
                      <a:pt x="187" y="264"/>
                    </a:lnTo>
                    <a:lnTo>
                      <a:pt x="207" y="261"/>
                    </a:lnTo>
                    <a:lnTo>
                      <a:pt x="224" y="255"/>
                    </a:lnTo>
                    <a:lnTo>
                      <a:pt x="240" y="244"/>
                    </a:lnTo>
                    <a:lnTo>
                      <a:pt x="251" y="229"/>
                    </a:lnTo>
                    <a:lnTo>
                      <a:pt x="261" y="212"/>
                    </a:lnTo>
                    <a:lnTo>
                      <a:pt x="265" y="191"/>
                    </a:lnTo>
                    <a:lnTo>
                      <a:pt x="263" y="171"/>
                    </a:lnTo>
                    <a:lnTo>
                      <a:pt x="257" y="153"/>
                    </a:lnTo>
                    <a:lnTo>
                      <a:pt x="245" y="137"/>
                    </a:lnTo>
                    <a:lnTo>
                      <a:pt x="231" y="124"/>
                    </a:lnTo>
                    <a:lnTo>
                      <a:pt x="212" y="115"/>
                    </a:lnTo>
                    <a:lnTo>
                      <a:pt x="187" y="111"/>
                    </a:lnTo>
                    <a:close/>
                    <a:moveTo>
                      <a:pt x="174" y="0"/>
                    </a:moveTo>
                    <a:lnTo>
                      <a:pt x="177" y="28"/>
                    </a:lnTo>
                    <a:lnTo>
                      <a:pt x="187" y="28"/>
                    </a:lnTo>
                    <a:lnTo>
                      <a:pt x="213" y="31"/>
                    </a:lnTo>
                    <a:lnTo>
                      <a:pt x="238" y="36"/>
                    </a:lnTo>
                    <a:lnTo>
                      <a:pt x="248" y="9"/>
                    </a:lnTo>
                    <a:lnTo>
                      <a:pt x="271" y="18"/>
                    </a:lnTo>
                    <a:lnTo>
                      <a:pt x="292" y="30"/>
                    </a:lnTo>
                    <a:lnTo>
                      <a:pt x="312" y="44"/>
                    </a:lnTo>
                    <a:lnTo>
                      <a:pt x="292" y="68"/>
                    </a:lnTo>
                    <a:lnTo>
                      <a:pt x="313" y="90"/>
                    </a:lnTo>
                    <a:lnTo>
                      <a:pt x="330" y="116"/>
                    </a:lnTo>
                    <a:lnTo>
                      <a:pt x="356" y="103"/>
                    </a:lnTo>
                    <a:lnTo>
                      <a:pt x="369" y="137"/>
                    </a:lnTo>
                    <a:lnTo>
                      <a:pt x="376" y="174"/>
                    </a:lnTo>
                    <a:lnTo>
                      <a:pt x="346" y="176"/>
                    </a:lnTo>
                    <a:lnTo>
                      <a:pt x="346" y="206"/>
                    </a:lnTo>
                    <a:lnTo>
                      <a:pt x="338" y="238"/>
                    </a:lnTo>
                    <a:lnTo>
                      <a:pt x="367" y="247"/>
                    </a:lnTo>
                    <a:lnTo>
                      <a:pt x="357" y="271"/>
                    </a:lnTo>
                    <a:lnTo>
                      <a:pt x="344" y="292"/>
                    </a:lnTo>
                    <a:lnTo>
                      <a:pt x="330" y="311"/>
                    </a:lnTo>
                    <a:lnTo>
                      <a:pt x="308" y="292"/>
                    </a:lnTo>
                    <a:lnTo>
                      <a:pt x="284" y="313"/>
                    </a:lnTo>
                    <a:lnTo>
                      <a:pt x="258" y="330"/>
                    </a:lnTo>
                    <a:lnTo>
                      <a:pt x="272" y="356"/>
                    </a:lnTo>
                    <a:lnTo>
                      <a:pt x="237" y="369"/>
                    </a:lnTo>
                    <a:lnTo>
                      <a:pt x="200" y="375"/>
                    </a:lnTo>
                    <a:lnTo>
                      <a:pt x="199" y="345"/>
                    </a:lnTo>
                    <a:lnTo>
                      <a:pt x="187" y="345"/>
                    </a:lnTo>
                    <a:lnTo>
                      <a:pt x="162" y="344"/>
                    </a:lnTo>
                    <a:lnTo>
                      <a:pt x="138" y="337"/>
                    </a:lnTo>
                    <a:lnTo>
                      <a:pt x="128" y="366"/>
                    </a:lnTo>
                    <a:lnTo>
                      <a:pt x="105" y="357"/>
                    </a:lnTo>
                    <a:lnTo>
                      <a:pt x="84" y="344"/>
                    </a:lnTo>
                    <a:lnTo>
                      <a:pt x="64" y="330"/>
                    </a:lnTo>
                    <a:lnTo>
                      <a:pt x="84" y="307"/>
                    </a:lnTo>
                    <a:lnTo>
                      <a:pt x="63" y="284"/>
                    </a:lnTo>
                    <a:lnTo>
                      <a:pt x="46" y="258"/>
                    </a:lnTo>
                    <a:lnTo>
                      <a:pt x="18" y="272"/>
                    </a:lnTo>
                    <a:lnTo>
                      <a:pt x="5" y="237"/>
                    </a:lnTo>
                    <a:lnTo>
                      <a:pt x="0" y="200"/>
                    </a:lnTo>
                    <a:lnTo>
                      <a:pt x="29" y="199"/>
                    </a:lnTo>
                    <a:lnTo>
                      <a:pt x="30" y="167"/>
                    </a:lnTo>
                    <a:lnTo>
                      <a:pt x="37" y="137"/>
                    </a:lnTo>
                    <a:lnTo>
                      <a:pt x="9" y="128"/>
                    </a:lnTo>
                    <a:lnTo>
                      <a:pt x="18" y="104"/>
                    </a:lnTo>
                    <a:lnTo>
                      <a:pt x="30" y="83"/>
                    </a:lnTo>
                    <a:lnTo>
                      <a:pt x="46" y="64"/>
                    </a:lnTo>
                    <a:lnTo>
                      <a:pt x="68" y="83"/>
                    </a:lnTo>
                    <a:lnTo>
                      <a:pt x="90" y="61"/>
                    </a:lnTo>
                    <a:lnTo>
                      <a:pt x="117" y="45"/>
                    </a:lnTo>
                    <a:lnTo>
                      <a:pt x="104" y="18"/>
                    </a:lnTo>
                    <a:lnTo>
                      <a:pt x="138" y="5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9"/>
              <p:cNvSpPr>
                <a:spLocks noEditPoints="1"/>
              </p:cNvSpPr>
              <p:nvPr/>
            </p:nvSpPr>
            <p:spPr bwMode="auto">
              <a:xfrm>
                <a:off x="6672263" y="1935163"/>
                <a:ext cx="411163" cy="412750"/>
              </a:xfrm>
              <a:custGeom>
                <a:avLst/>
                <a:gdLst>
                  <a:gd name="T0" fmla="*/ 116 w 259"/>
                  <a:gd name="T1" fmla="*/ 55 h 260"/>
                  <a:gd name="T2" fmla="*/ 85 w 259"/>
                  <a:gd name="T3" fmla="*/ 69 h 260"/>
                  <a:gd name="T4" fmla="*/ 60 w 259"/>
                  <a:gd name="T5" fmla="*/ 99 h 260"/>
                  <a:gd name="T6" fmla="*/ 53 w 259"/>
                  <a:gd name="T7" fmla="*/ 137 h 260"/>
                  <a:gd name="T8" fmla="*/ 68 w 259"/>
                  <a:gd name="T9" fmla="*/ 174 h 260"/>
                  <a:gd name="T10" fmla="*/ 95 w 259"/>
                  <a:gd name="T11" fmla="*/ 197 h 260"/>
                  <a:gd name="T12" fmla="*/ 129 w 259"/>
                  <a:gd name="T13" fmla="*/ 207 h 260"/>
                  <a:gd name="T14" fmla="*/ 157 w 259"/>
                  <a:gd name="T15" fmla="*/ 201 h 260"/>
                  <a:gd name="T16" fmla="*/ 189 w 259"/>
                  <a:gd name="T17" fmla="*/ 178 h 260"/>
                  <a:gd name="T18" fmla="*/ 205 w 259"/>
                  <a:gd name="T19" fmla="*/ 142 h 260"/>
                  <a:gd name="T20" fmla="*/ 201 w 259"/>
                  <a:gd name="T21" fmla="*/ 103 h 260"/>
                  <a:gd name="T22" fmla="*/ 180 w 259"/>
                  <a:gd name="T23" fmla="*/ 72 h 260"/>
                  <a:gd name="T24" fmla="*/ 148 w 259"/>
                  <a:gd name="T25" fmla="*/ 56 h 260"/>
                  <a:gd name="T26" fmla="*/ 141 w 259"/>
                  <a:gd name="T27" fmla="*/ 0 h 260"/>
                  <a:gd name="T28" fmla="*/ 196 w 259"/>
                  <a:gd name="T29" fmla="*/ 17 h 260"/>
                  <a:gd name="T30" fmla="*/ 192 w 259"/>
                  <a:gd name="T31" fmla="*/ 63 h 260"/>
                  <a:gd name="T32" fmla="*/ 238 w 259"/>
                  <a:gd name="T33" fmla="*/ 57 h 260"/>
                  <a:gd name="T34" fmla="*/ 259 w 259"/>
                  <a:gd name="T35" fmla="*/ 111 h 260"/>
                  <a:gd name="T36" fmla="*/ 221 w 259"/>
                  <a:gd name="T37" fmla="*/ 137 h 260"/>
                  <a:gd name="T38" fmla="*/ 255 w 259"/>
                  <a:gd name="T39" fmla="*/ 170 h 260"/>
                  <a:gd name="T40" fmla="*/ 225 w 259"/>
                  <a:gd name="T41" fmla="*/ 220 h 260"/>
                  <a:gd name="T42" fmla="*/ 180 w 259"/>
                  <a:gd name="T43" fmla="*/ 207 h 260"/>
                  <a:gd name="T44" fmla="*/ 176 w 259"/>
                  <a:gd name="T45" fmla="*/ 252 h 260"/>
                  <a:gd name="T46" fmla="*/ 129 w 259"/>
                  <a:gd name="T47" fmla="*/ 260 h 260"/>
                  <a:gd name="T48" fmla="*/ 121 w 259"/>
                  <a:gd name="T49" fmla="*/ 221 h 260"/>
                  <a:gd name="T50" fmla="*/ 83 w 259"/>
                  <a:gd name="T51" fmla="*/ 209 h 260"/>
                  <a:gd name="T52" fmla="*/ 40 w 259"/>
                  <a:gd name="T53" fmla="*/ 225 h 260"/>
                  <a:gd name="T54" fmla="*/ 53 w 259"/>
                  <a:gd name="T55" fmla="*/ 180 h 260"/>
                  <a:gd name="T56" fmla="*/ 44 w 259"/>
                  <a:gd name="T57" fmla="*/ 162 h 260"/>
                  <a:gd name="T58" fmla="*/ 39 w 259"/>
                  <a:gd name="T59" fmla="*/ 142 h 260"/>
                  <a:gd name="T60" fmla="*/ 0 w 259"/>
                  <a:gd name="T61" fmla="*/ 119 h 260"/>
                  <a:gd name="T62" fmla="*/ 43 w 259"/>
                  <a:gd name="T63" fmla="*/ 102 h 260"/>
                  <a:gd name="T64" fmla="*/ 62 w 259"/>
                  <a:gd name="T65" fmla="*/ 67 h 260"/>
                  <a:gd name="T66" fmla="*/ 56 w 259"/>
                  <a:gd name="T67" fmla="*/ 22 h 260"/>
                  <a:gd name="T68" fmla="*/ 96 w 259"/>
                  <a:gd name="T69" fmla="*/ 44 h 260"/>
                  <a:gd name="T70" fmla="*/ 129 w 259"/>
                  <a:gd name="T71" fmla="*/ 38 h 260"/>
                  <a:gd name="T72" fmla="*/ 141 w 259"/>
                  <a:gd name="T73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9" h="260">
                    <a:moveTo>
                      <a:pt x="129" y="53"/>
                    </a:moveTo>
                    <a:lnTo>
                      <a:pt x="116" y="55"/>
                    </a:lnTo>
                    <a:lnTo>
                      <a:pt x="103" y="59"/>
                    </a:lnTo>
                    <a:lnTo>
                      <a:pt x="85" y="69"/>
                    </a:lnTo>
                    <a:lnTo>
                      <a:pt x="70" y="82"/>
                    </a:lnTo>
                    <a:lnTo>
                      <a:pt x="60" y="99"/>
                    </a:lnTo>
                    <a:lnTo>
                      <a:pt x="55" y="118"/>
                    </a:lnTo>
                    <a:lnTo>
                      <a:pt x="53" y="137"/>
                    </a:lnTo>
                    <a:lnTo>
                      <a:pt x="59" y="157"/>
                    </a:lnTo>
                    <a:lnTo>
                      <a:pt x="68" y="174"/>
                    </a:lnTo>
                    <a:lnTo>
                      <a:pt x="79" y="187"/>
                    </a:lnTo>
                    <a:lnTo>
                      <a:pt x="95" y="197"/>
                    </a:lnTo>
                    <a:lnTo>
                      <a:pt x="112" y="204"/>
                    </a:lnTo>
                    <a:lnTo>
                      <a:pt x="129" y="207"/>
                    </a:lnTo>
                    <a:lnTo>
                      <a:pt x="144" y="205"/>
                    </a:lnTo>
                    <a:lnTo>
                      <a:pt x="157" y="201"/>
                    </a:lnTo>
                    <a:lnTo>
                      <a:pt x="175" y="191"/>
                    </a:lnTo>
                    <a:lnTo>
                      <a:pt x="189" y="178"/>
                    </a:lnTo>
                    <a:lnTo>
                      <a:pt x="199" y="161"/>
                    </a:lnTo>
                    <a:lnTo>
                      <a:pt x="205" y="142"/>
                    </a:lnTo>
                    <a:lnTo>
                      <a:pt x="205" y="123"/>
                    </a:lnTo>
                    <a:lnTo>
                      <a:pt x="201" y="103"/>
                    </a:lnTo>
                    <a:lnTo>
                      <a:pt x="192" y="86"/>
                    </a:lnTo>
                    <a:lnTo>
                      <a:pt x="180" y="72"/>
                    </a:lnTo>
                    <a:lnTo>
                      <a:pt x="165" y="63"/>
                    </a:lnTo>
                    <a:lnTo>
                      <a:pt x="148" y="56"/>
                    </a:lnTo>
                    <a:lnTo>
                      <a:pt x="129" y="53"/>
                    </a:lnTo>
                    <a:close/>
                    <a:moveTo>
                      <a:pt x="141" y="0"/>
                    </a:moveTo>
                    <a:lnTo>
                      <a:pt x="170" y="5"/>
                    </a:lnTo>
                    <a:lnTo>
                      <a:pt x="196" y="17"/>
                    </a:lnTo>
                    <a:lnTo>
                      <a:pt x="176" y="51"/>
                    </a:lnTo>
                    <a:lnTo>
                      <a:pt x="192" y="63"/>
                    </a:lnTo>
                    <a:lnTo>
                      <a:pt x="206" y="80"/>
                    </a:lnTo>
                    <a:lnTo>
                      <a:pt x="238" y="57"/>
                    </a:lnTo>
                    <a:lnTo>
                      <a:pt x="252" y="84"/>
                    </a:lnTo>
                    <a:lnTo>
                      <a:pt x="259" y="111"/>
                    </a:lnTo>
                    <a:lnTo>
                      <a:pt x="221" y="118"/>
                    </a:lnTo>
                    <a:lnTo>
                      <a:pt x="221" y="137"/>
                    </a:lnTo>
                    <a:lnTo>
                      <a:pt x="217" y="158"/>
                    </a:lnTo>
                    <a:lnTo>
                      <a:pt x="255" y="170"/>
                    </a:lnTo>
                    <a:lnTo>
                      <a:pt x="242" y="196"/>
                    </a:lnTo>
                    <a:lnTo>
                      <a:pt x="225" y="220"/>
                    </a:lnTo>
                    <a:lnTo>
                      <a:pt x="196" y="194"/>
                    </a:lnTo>
                    <a:lnTo>
                      <a:pt x="180" y="207"/>
                    </a:lnTo>
                    <a:lnTo>
                      <a:pt x="162" y="216"/>
                    </a:lnTo>
                    <a:lnTo>
                      <a:pt x="176" y="252"/>
                    </a:lnTo>
                    <a:lnTo>
                      <a:pt x="153" y="259"/>
                    </a:lnTo>
                    <a:lnTo>
                      <a:pt x="129" y="260"/>
                    </a:lnTo>
                    <a:lnTo>
                      <a:pt x="119" y="260"/>
                    </a:lnTo>
                    <a:lnTo>
                      <a:pt x="121" y="221"/>
                    </a:lnTo>
                    <a:lnTo>
                      <a:pt x="102" y="217"/>
                    </a:lnTo>
                    <a:lnTo>
                      <a:pt x="83" y="209"/>
                    </a:lnTo>
                    <a:lnTo>
                      <a:pt x="64" y="243"/>
                    </a:lnTo>
                    <a:lnTo>
                      <a:pt x="40" y="225"/>
                    </a:lnTo>
                    <a:lnTo>
                      <a:pt x="21" y="203"/>
                    </a:lnTo>
                    <a:lnTo>
                      <a:pt x="53" y="180"/>
                    </a:lnTo>
                    <a:lnTo>
                      <a:pt x="48" y="173"/>
                    </a:lnTo>
                    <a:lnTo>
                      <a:pt x="44" y="162"/>
                    </a:lnTo>
                    <a:lnTo>
                      <a:pt x="40" y="153"/>
                    </a:lnTo>
                    <a:lnTo>
                      <a:pt x="39" y="142"/>
                    </a:lnTo>
                    <a:lnTo>
                      <a:pt x="0" y="148"/>
                    </a:lnTo>
                    <a:lnTo>
                      <a:pt x="0" y="119"/>
                    </a:lnTo>
                    <a:lnTo>
                      <a:pt x="5" y="90"/>
                    </a:lnTo>
                    <a:lnTo>
                      <a:pt x="43" y="102"/>
                    </a:lnTo>
                    <a:lnTo>
                      <a:pt x="51" y="84"/>
                    </a:lnTo>
                    <a:lnTo>
                      <a:pt x="62" y="67"/>
                    </a:lnTo>
                    <a:lnTo>
                      <a:pt x="35" y="40"/>
                    </a:lnTo>
                    <a:lnTo>
                      <a:pt x="56" y="22"/>
                    </a:lnTo>
                    <a:lnTo>
                      <a:pt x="83" y="8"/>
                    </a:lnTo>
                    <a:lnTo>
                      <a:pt x="96" y="44"/>
                    </a:lnTo>
                    <a:lnTo>
                      <a:pt x="114" y="40"/>
                    </a:lnTo>
                    <a:lnTo>
                      <a:pt x="129" y="38"/>
                    </a:lnTo>
                    <a:lnTo>
                      <a:pt x="137" y="39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10"/>
              <p:cNvSpPr>
                <a:spLocks noEditPoints="1"/>
              </p:cNvSpPr>
              <p:nvPr/>
            </p:nvSpPr>
            <p:spPr bwMode="auto">
              <a:xfrm>
                <a:off x="5227638" y="1290638"/>
                <a:ext cx="295275" cy="298450"/>
              </a:xfrm>
              <a:custGeom>
                <a:avLst/>
                <a:gdLst>
                  <a:gd name="T0" fmla="*/ 76 w 186"/>
                  <a:gd name="T1" fmla="*/ 58 h 188"/>
                  <a:gd name="T2" fmla="*/ 55 w 186"/>
                  <a:gd name="T3" fmla="*/ 78 h 188"/>
                  <a:gd name="T4" fmla="*/ 55 w 186"/>
                  <a:gd name="T5" fmla="*/ 110 h 188"/>
                  <a:gd name="T6" fmla="*/ 76 w 186"/>
                  <a:gd name="T7" fmla="*/ 131 h 188"/>
                  <a:gd name="T8" fmla="*/ 107 w 186"/>
                  <a:gd name="T9" fmla="*/ 131 h 188"/>
                  <a:gd name="T10" fmla="*/ 128 w 186"/>
                  <a:gd name="T11" fmla="*/ 110 h 188"/>
                  <a:gd name="T12" fmla="*/ 128 w 186"/>
                  <a:gd name="T13" fmla="*/ 78 h 188"/>
                  <a:gd name="T14" fmla="*/ 107 w 186"/>
                  <a:gd name="T15" fmla="*/ 58 h 188"/>
                  <a:gd name="T16" fmla="*/ 91 w 186"/>
                  <a:gd name="T17" fmla="*/ 0 h 188"/>
                  <a:gd name="T18" fmla="*/ 106 w 186"/>
                  <a:gd name="T19" fmla="*/ 30 h 188"/>
                  <a:gd name="T20" fmla="*/ 132 w 186"/>
                  <a:gd name="T21" fmla="*/ 9 h 188"/>
                  <a:gd name="T22" fmla="*/ 165 w 186"/>
                  <a:gd name="T23" fmla="*/ 35 h 188"/>
                  <a:gd name="T24" fmla="*/ 150 w 186"/>
                  <a:gd name="T25" fmla="*/ 65 h 188"/>
                  <a:gd name="T26" fmla="*/ 183 w 186"/>
                  <a:gd name="T27" fmla="*/ 73 h 188"/>
                  <a:gd name="T28" fmla="*/ 186 w 186"/>
                  <a:gd name="T29" fmla="*/ 94 h 188"/>
                  <a:gd name="T30" fmla="*/ 183 w 186"/>
                  <a:gd name="T31" fmla="*/ 115 h 188"/>
                  <a:gd name="T32" fmla="*/ 150 w 186"/>
                  <a:gd name="T33" fmla="*/ 123 h 188"/>
                  <a:gd name="T34" fmla="*/ 165 w 186"/>
                  <a:gd name="T35" fmla="*/ 153 h 188"/>
                  <a:gd name="T36" fmla="*/ 132 w 186"/>
                  <a:gd name="T37" fmla="*/ 179 h 188"/>
                  <a:gd name="T38" fmla="*/ 106 w 186"/>
                  <a:gd name="T39" fmla="*/ 158 h 188"/>
                  <a:gd name="T40" fmla="*/ 91 w 186"/>
                  <a:gd name="T41" fmla="*/ 188 h 188"/>
                  <a:gd name="T42" fmla="*/ 51 w 186"/>
                  <a:gd name="T43" fmla="*/ 179 h 188"/>
                  <a:gd name="T44" fmla="*/ 51 w 186"/>
                  <a:gd name="T45" fmla="*/ 145 h 188"/>
                  <a:gd name="T46" fmla="*/ 18 w 186"/>
                  <a:gd name="T47" fmla="*/ 153 h 188"/>
                  <a:gd name="T48" fmla="*/ 0 w 186"/>
                  <a:gd name="T49" fmla="*/ 115 h 188"/>
                  <a:gd name="T50" fmla="*/ 26 w 186"/>
                  <a:gd name="T51" fmla="*/ 102 h 188"/>
                  <a:gd name="T52" fmla="*/ 26 w 186"/>
                  <a:gd name="T53" fmla="*/ 86 h 188"/>
                  <a:gd name="T54" fmla="*/ 0 w 186"/>
                  <a:gd name="T55" fmla="*/ 73 h 188"/>
                  <a:gd name="T56" fmla="*/ 18 w 186"/>
                  <a:gd name="T57" fmla="*/ 35 h 188"/>
                  <a:gd name="T58" fmla="*/ 51 w 186"/>
                  <a:gd name="T59" fmla="*/ 43 h 188"/>
                  <a:gd name="T60" fmla="*/ 51 w 186"/>
                  <a:gd name="T61" fmla="*/ 9 h 188"/>
                  <a:gd name="T62" fmla="*/ 91 w 186"/>
                  <a:gd name="T6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6" h="188">
                    <a:moveTo>
                      <a:pt x="91" y="54"/>
                    </a:moveTo>
                    <a:lnTo>
                      <a:pt x="76" y="58"/>
                    </a:lnTo>
                    <a:lnTo>
                      <a:pt x="63" y="65"/>
                    </a:lnTo>
                    <a:lnTo>
                      <a:pt x="55" y="78"/>
                    </a:lnTo>
                    <a:lnTo>
                      <a:pt x="52" y="94"/>
                    </a:lnTo>
                    <a:lnTo>
                      <a:pt x="55" y="110"/>
                    </a:lnTo>
                    <a:lnTo>
                      <a:pt x="63" y="122"/>
                    </a:lnTo>
                    <a:lnTo>
                      <a:pt x="76" y="131"/>
                    </a:lnTo>
                    <a:lnTo>
                      <a:pt x="91" y="133"/>
                    </a:lnTo>
                    <a:lnTo>
                      <a:pt x="107" y="131"/>
                    </a:lnTo>
                    <a:lnTo>
                      <a:pt x="120" y="122"/>
                    </a:lnTo>
                    <a:lnTo>
                      <a:pt x="128" y="110"/>
                    </a:lnTo>
                    <a:lnTo>
                      <a:pt x="131" y="94"/>
                    </a:lnTo>
                    <a:lnTo>
                      <a:pt x="128" y="78"/>
                    </a:lnTo>
                    <a:lnTo>
                      <a:pt x="120" y="65"/>
                    </a:lnTo>
                    <a:lnTo>
                      <a:pt x="107" y="58"/>
                    </a:lnTo>
                    <a:lnTo>
                      <a:pt x="91" y="54"/>
                    </a:lnTo>
                    <a:close/>
                    <a:moveTo>
                      <a:pt x="91" y="0"/>
                    </a:moveTo>
                    <a:lnTo>
                      <a:pt x="91" y="29"/>
                    </a:lnTo>
                    <a:lnTo>
                      <a:pt x="106" y="30"/>
                    </a:lnTo>
                    <a:lnTo>
                      <a:pt x="120" y="35"/>
                    </a:lnTo>
                    <a:lnTo>
                      <a:pt x="132" y="9"/>
                    </a:lnTo>
                    <a:lnTo>
                      <a:pt x="150" y="21"/>
                    </a:lnTo>
                    <a:lnTo>
                      <a:pt x="165" y="35"/>
                    </a:lnTo>
                    <a:lnTo>
                      <a:pt x="142" y="52"/>
                    </a:lnTo>
                    <a:lnTo>
                      <a:pt x="150" y="65"/>
                    </a:lnTo>
                    <a:lnTo>
                      <a:pt x="156" y="80"/>
                    </a:lnTo>
                    <a:lnTo>
                      <a:pt x="183" y="73"/>
                    </a:lnTo>
                    <a:lnTo>
                      <a:pt x="184" y="84"/>
                    </a:lnTo>
                    <a:lnTo>
                      <a:pt x="186" y="94"/>
                    </a:lnTo>
                    <a:lnTo>
                      <a:pt x="184" y="105"/>
                    </a:lnTo>
                    <a:lnTo>
                      <a:pt x="183" y="115"/>
                    </a:lnTo>
                    <a:lnTo>
                      <a:pt x="156" y="109"/>
                    </a:lnTo>
                    <a:lnTo>
                      <a:pt x="150" y="123"/>
                    </a:lnTo>
                    <a:lnTo>
                      <a:pt x="142" y="135"/>
                    </a:lnTo>
                    <a:lnTo>
                      <a:pt x="165" y="153"/>
                    </a:lnTo>
                    <a:lnTo>
                      <a:pt x="150" y="168"/>
                    </a:lnTo>
                    <a:lnTo>
                      <a:pt x="132" y="179"/>
                    </a:lnTo>
                    <a:lnTo>
                      <a:pt x="120" y="153"/>
                    </a:lnTo>
                    <a:lnTo>
                      <a:pt x="106" y="158"/>
                    </a:lnTo>
                    <a:lnTo>
                      <a:pt x="91" y="160"/>
                    </a:lnTo>
                    <a:lnTo>
                      <a:pt x="91" y="188"/>
                    </a:lnTo>
                    <a:lnTo>
                      <a:pt x="70" y="186"/>
                    </a:lnTo>
                    <a:lnTo>
                      <a:pt x="51" y="179"/>
                    </a:lnTo>
                    <a:lnTo>
                      <a:pt x="63" y="153"/>
                    </a:lnTo>
                    <a:lnTo>
                      <a:pt x="51" y="145"/>
                    </a:lnTo>
                    <a:lnTo>
                      <a:pt x="40" y="135"/>
                    </a:lnTo>
                    <a:lnTo>
                      <a:pt x="18" y="153"/>
                    </a:lnTo>
                    <a:lnTo>
                      <a:pt x="6" y="135"/>
                    </a:lnTo>
                    <a:lnTo>
                      <a:pt x="0" y="115"/>
                    </a:lnTo>
                    <a:lnTo>
                      <a:pt x="27" y="109"/>
                    </a:lnTo>
                    <a:lnTo>
                      <a:pt x="26" y="102"/>
                    </a:lnTo>
                    <a:lnTo>
                      <a:pt x="26" y="94"/>
                    </a:lnTo>
                    <a:lnTo>
                      <a:pt x="26" y="86"/>
                    </a:lnTo>
                    <a:lnTo>
                      <a:pt x="27" y="80"/>
                    </a:lnTo>
                    <a:lnTo>
                      <a:pt x="0" y="73"/>
                    </a:lnTo>
                    <a:lnTo>
                      <a:pt x="6" y="54"/>
                    </a:lnTo>
                    <a:lnTo>
                      <a:pt x="18" y="35"/>
                    </a:lnTo>
                    <a:lnTo>
                      <a:pt x="40" y="52"/>
                    </a:lnTo>
                    <a:lnTo>
                      <a:pt x="51" y="43"/>
                    </a:lnTo>
                    <a:lnTo>
                      <a:pt x="63" y="35"/>
                    </a:lnTo>
                    <a:lnTo>
                      <a:pt x="51" y="9"/>
                    </a:lnTo>
                    <a:lnTo>
                      <a:pt x="70" y="3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1"/>
              <p:cNvSpPr>
                <a:spLocks noEditPoints="1"/>
              </p:cNvSpPr>
              <p:nvPr/>
            </p:nvSpPr>
            <p:spPr bwMode="auto">
              <a:xfrm>
                <a:off x="4948238" y="3386138"/>
                <a:ext cx="352425" cy="354013"/>
              </a:xfrm>
              <a:custGeom>
                <a:avLst/>
                <a:gdLst>
                  <a:gd name="T0" fmla="*/ 110 w 222"/>
                  <a:gd name="T1" fmla="*/ 64 h 223"/>
                  <a:gd name="T2" fmla="*/ 91 w 222"/>
                  <a:gd name="T3" fmla="*/ 68 h 223"/>
                  <a:gd name="T4" fmla="*/ 76 w 222"/>
                  <a:gd name="T5" fmla="*/ 78 h 223"/>
                  <a:gd name="T6" fmla="*/ 66 w 222"/>
                  <a:gd name="T7" fmla="*/ 92 h 223"/>
                  <a:gd name="T8" fmla="*/ 62 w 222"/>
                  <a:gd name="T9" fmla="*/ 111 h 223"/>
                  <a:gd name="T10" fmla="*/ 66 w 222"/>
                  <a:gd name="T11" fmla="*/ 129 h 223"/>
                  <a:gd name="T12" fmla="*/ 76 w 222"/>
                  <a:gd name="T13" fmla="*/ 145 h 223"/>
                  <a:gd name="T14" fmla="*/ 91 w 222"/>
                  <a:gd name="T15" fmla="*/ 155 h 223"/>
                  <a:gd name="T16" fmla="*/ 110 w 222"/>
                  <a:gd name="T17" fmla="*/ 159 h 223"/>
                  <a:gd name="T18" fmla="*/ 129 w 222"/>
                  <a:gd name="T19" fmla="*/ 155 h 223"/>
                  <a:gd name="T20" fmla="*/ 143 w 222"/>
                  <a:gd name="T21" fmla="*/ 145 h 223"/>
                  <a:gd name="T22" fmla="*/ 154 w 222"/>
                  <a:gd name="T23" fmla="*/ 129 h 223"/>
                  <a:gd name="T24" fmla="*/ 157 w 222"/>
                  <a:gd name="T25" fmla="*/ 111 h 223"/>
                  <a:gd name="T26" fmla="*/ 154 w 222"/>
                  <a:gd name="T27" fmla="*/ 92 h 223"/>
                  <a:gd name="T28" fmla="*/ 143 w 222"/>
                  <a:gd name="T29" fmla="*/ 78 h 223"/>
                  <a:gd name="T30" fmla="*/ 129 w 222"/>
                  <a:gd name="T31" fmla="*/ 68 h 223"/>
                  <a:gd name="T32" fmla="*/ 110 w 222"/>
                  <a:gd name="T33" fmla="*/ 64 h 223"/>
                  <a:gd name="T34" fmla="*/ 110 w 222"/>
                  <a:gd name="T35" fmla="*/ 0 h 223"/>
                  <a:gd name="T36" fmla="*/ 110 w 222"/>
                  <a:gd name="T37" fmla="*/ 32 h 223"/>
                  <a:gd name="T38" fmla="*/ 127 w 222"/>
                  <a:gd name="T39" fmla="*/ 35 h 223"/>
                  <a:gd name="T40" fmla="*/ 144 w 222"/>
                  <a:gd name="T41" fmla="*/ 40 h 223"/>
                  <a:gd name="T42" fmla="*/ 159 w 222"/>
                  <a:gd name="T43" fmla="*/ 10 h 223"/>
                  <a:gd name="T44" fmla="*/ 180 w 222"/>
                  <a:gd name="T45" fmla="*/ 23 h 223"/>
                  <a:gd name="T46" fmla="*/ 198 w 222"/>
                  <a:gd name="T47" fmla="*/ 41 h 223"/>
                  <a:gd name="T48" fmla="*/ 171 w 222"/>
                  <a:gd name="T49" fmla="*/ 62 h 223"/>
                  <a:gd name="T50" fmla="*/ 181 w 222"/>
                  <a:gd name="T51" fmla="*/ 77 h 223"/>
                  <a:gd name="T52" fmla="*/ 186 w 222"/>
                  <a:gd name="T53" fmla="*/ 94 h 223"/>
                  <a:gd name="T54" fmla="*/ 219 w 222"/>
                  <a:gd name="T55" fmla="*/ 86 h 223"/>
                  <a:gd name="T56" fmla="*/ 222 w 222"/>
                  <a:gd name="T57" fmla="*/ 111 h 223"/>
                  <a:gd name="T58" fmla="*/ 219 w 222"/>
                  <a:gd name="T59" fmla="*/ 136 h 223"/>
                  <a:gd name="T60" fmla="*/ 186 w 222"/>
                  <a:gd name="T61" fmla="*/ 129 h 223"/>
                  <a:gd name="T62" fmla="*/ 181 w 222"/>
                  <a:gd name="T63" fmla="*/ 145 h 223"/>
                  <a:gd name="T64" fmla="*/ 171 w 222"/>
                  <a:gd name="T65" fmla="*/ 161 h 223"/>
                  <a:gd name="T66" fmla="*/ 198 w 222"/>
                  <a:gd name="T67" fmla="*/ 181 h 223"/>
                  <a:gd name="T68" fmla="*/ 180 w 222"/>
                  <a:gd name="T69" fmla="*/ 198 h 223"/>
                  <a:gd name="T70" fmla="*/ 159 w 222"/>
                  <a:gd name="T71" fmla="*/ 213 h 223"/>
                  <a:gd name="T72" fmla="*/ 144 w 222"/>
                  <a:gd name="T73" fmla="*/ 181 h 223"/>
                  <a:gd name="T74" fmla="*/ 127 w 222"/>
                  <a:gd name="T75" fmla="*/ 188 h 223"/>
                  <a:gd name="T76" fmla="*/ 110 w 222"/>
                  <a:gd name="T77" fmla="*/ 189 h 223"/>
                  <a:gd name="T78" fmla="*/ 110 w 222"/>
                  <a:gd name="T79" fmla="*/ 223 h 223"/>
                  <a:gd name="T80" fmla="*/ 84 w 222"/>
                  <a:gd name="T81" fmla="*/ 221 h 223"/>
                  <a:gd name="T82" fmla="*/ 61 w 222"/>
                  <a:gd name="T83" fmla="*/ 213 h 223"/>
                  <a:gd name="T84" fmla="*/ 75 w 222"/>
                  <a:gd name="T85" fmla="*/ 181 h 223"/>
                  <a:gd name="T86" fmla="*/ 61 w 222"/>
                  <a:gd name="T87" fmla="*/ 172 h 223"/>
                  <a:gd name="T88" fmla="*/ 49 w 222"/>
                  <a:gd name="T89" fmla="*/ 161 h 223"/>
                  <a:gd name="T90" fmla="*/ 23 w 222"/>
                  <a:gd name="T91" fmla="*/ 181 h 223"/>
                  <a:gd name="T92" fmla="*/ 8 w 222"/>
                  <a:gd name="T93" fmla="*/ 161 h 223"/>
                  <a:gd name="T94" fmla="*/ 0 w 222"/>
                  <a:gd name="T95" fmla="*/ 136 h 223"/>
                  <a:gd name="T96" fmla="*/ 33 w 222"/>
                  <a:gd name="T97" fmla="*/ 129 h 223"/>
                  <a:gd name="T98" fmla="*/ 32 w 222"/>
                  <a:gd name="T99" fmla="*/ 120 h 223"/>
                  <a:gd name="T100" fmla="*/ 30 w 222"/>
                  <a:gd name="T101" fmla="*/ 111 h 223"/>
                  <a:gd name="T102" fmla="*/ 32 w 222"/>
                  <a:gd name="T103" fmla="*/ 102 h 223"/>
                  <a:gd name="T104" fmla="*/ 33 w 222"/>
                  <a:gd name="T105" fmla="*/ 94 h 223"/>
                  <a:gd name="T106" fmla="*/ 0 w 222"/>
                  <a:gd name="T107" fmla="*/ 86 h 223"/>
                  <a:gd name="T108" fmla="*/ 8 w 222"/>
                  <a:gd name="T109" fmla="*/ 62 h 223"/>
                  <a:gd name="T110" fmla="*/ 23 w 222"/>
                  <a:gd name="T111" fmla="*/ 41 h 223"/>
                  <a:gd name="T112" fmla="*/ 49 w 222"/>
                  <a:gd name="T113" fmla="*/ 62 h 223"/>
                  <a:gd name="T114" fmla="*/ 61 w 222"/>
                  <a:gd name="T115" fmla="*/ 49 h 223"/>
                  <a:gd name="T116" fmla="*/ 75 w 222"/>
                  <a:gd name="T117" fmla="*/ 40 h 223"/>
                  <a:gd name="T118" fmla="*/ 61 w 222"/>
                  <a:gd name="T119" fmla="*/ 10 h 223"/>
                  <a:gd name="T120" fmla="*/ 84 w 222"/>
                  <a:gd name="T121" fmla="*/ 2 h 223"/>
                  <a:gd name="T122" fmla="*/ 110 w 222"/>
                  <a:gd name="T123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2" h="223">
                    <a:moveTo>
                      <a:pt x="110" y="64"/>
                    </a:moveTo>
                    <a:lnTo>
                      <a:pt x="91" y="68"/>
                    </a:lnTo>
                    <a:lnTo>
                      <a:pt x="76" y="78"/>
                    </a:lnTo>
                    <a:lnTo>
                      <a:pt x="66" y="92"/>
                    </a:lnTo>
                    <a:lnTo>
                      <a:pt x="62" y="111"/>
                    </a:lnTo>
                    <a:lnTo>
                      <a:pt x="66" y="129"/>
                    </a:lnTo>
                    <a:lnTo>
                      <a:pt x="76" y="145"/>
                    </a:lnTo>
                    <a:lnTo>
                      <a:pt x="91" y="155"/>
                    </a:lnTo>
                    <a:lnTo>
                      <a:pt x="110" y="159"/>
                    </a:lnTo>
                    <a:lnTo>
                      <a:pt x="129" y="155"/>
                    </a:lnTo>
                    <a:lnTo>
                      <a:pt x="143" y="145"/>
                    </a:lnTo>
                    <a:lnTo>
                      <a:pt x="154" y="129"/>
                    </a:lnTo>
                    <a:lnTo>
                      <a:pt x="157" y="111"/>
                    </a:lnTo>
                    <a:lnTo>
                      <a:pt x="154" y="92"/>
                    </a:lnTo>
                    <a:lnTo>
                      <a:pt x="143" y="78"/>
                    </a:lnTo>
                    <a:lnTo>
                      <a:pt x="129" y="68"/>
                    </a:lnTo>
                    <a:lnTo>
                      <a:pt x="110" y="64"/>
                    </a:lnTo>
                    <a:close/>
                    <a:moveTo>
                      <a:pt x="110" y="0"/>
                    </a:moveTo>
                    <a:lnTo>
                      <a:pt x="110" y="32"/>
                    </a:lnTo>
                    <a:lnTo>
                      <a:pt x="127" y="35"/>
                    </a:lnTo>
                    <a:lnTo>
                      <a:pt x="144" y="40"/>
                    </a:lnTo>
                    <a:lnTo>
                      <a:pt x="159" y="10"/>
                    </a:lnTo>
                    <a:lnTo>
                      <a:pt x="180" y="23"/>
                    </a:lnTo>
                    <a:lnTo>
                      <a:pt x="198" y="41"/>
                    </a:lnTo>
                    <a:lnTo>
                      <a:pt x="171" y="62"/>
                    </a:lnTo>
                    <a:lnTo>
                      <a:pt x="181" y="77"/>
                    </a:lnTo>
                    <a:lnTo>
                      <a:pt x="186" y="94"/>
                    </a:lnTo>
                    <a:lnTo>
                      <a:pt x="219" y="86"/>
                    </a:lnTo>
                    <a:lnTo>
                      <a:pt x="222" y="111"/>
                    </a:lnTo>
                    <a:lnTo>
                      <a:pt x="219" y="136"/>
                    </a:lnTo>
                    <a:lnTo>
                      <a:pt x="186" y="129"/>
                    </a:lnTo>
                    <a:lnTo>
                      <a:pt x="181" y="145"/>
                    </a:lnTo>
                    <a:lnTo>
                      <a:pt x="171" y="161"/>
                    </a:lnTo>
                    <a:lnTo>
                      <a:pt x="198" y="181"/>
                    </a:lnTo>
                    <a:lnTo>
                      <a:pt x="180" y="198"/>
                    </a:lnTo>
                    <a:lnTo>
                      <a:pt x="159" y="213"/>
                    </a:lnTo>
                    <a:lnTo>
                      <a:pt x="144" y="181"/>
                    </a:lnTo>
                    <a:lnTo>
                      <a:pt x="127" y="188"/>
                    </a:lnTo>
                    <a:lnTo>
                      <a:pt x="110" y="189"/>
                    </a:lnTo>
                    <a:lnTo>
                      <a:pt x="110" y="223"/>
                    </a:lnTo>
                    <a:lnTo>
                      <a:pt x="84" y="221"/>
                    </a:lnTo>
                    <a:lnTo>
                      <a:pt x="61" y="213"/>
                    </a:lnTo>
                    <a:lnTo>
                      <a:pt x="75" y="181"/>
                    </a:lnTo>
                    <a:lnTo>
                      <a:pt x="61" y="172"/>
                    </a:lnTo>
                    <a:lnTo>
                      <a:pt x="49" y="161"/>
                    </a:lnTo>
                    <a:lnTo>
                      <a:pt x="23" y="181"/>
                    </a:lnTo>
                    <a:lnTo>
                      <a:pt x="8" y="161"/>
                    </a:lnTo>
                    <a:lnTo>
                      <a:pt x="0" y="136"/>
                    </a:lnTo>
                    <a:lnTo>
                      <a:pt x="33" y="129"/>
                    </a:lnTo>
                    <a:lnTo>
                      <a:pt x="32" y="120"/>
                    </a:lnTo>
                    <a:lnTo>
                      <a:pt x="30" y="111"/>
                    </a:lnTo>
                    <a:lnTo>
                      <a:pt x="32" y="102"/>
                    </a:lnTo>
                    <a:lnTo>
                      <a:pt x="33" y="94"/>
                    </a:lnTo>
                    <a:lnTo>
                      <a:pt x="0" y="86"/>
                    </a:lnTo>
                    <a:lnTo>
                      <a:pt x="8" y="62"/>
                    </a:lnTo>
                    <a:lnTo>
                      <a:pt x="23" y="41"/>
                    </a:lnTo>
                    <a:lnTo>
                      <a:pt x="49" y="62"/>
                    </a:lnTo>
                    <a:lnTo>
                      <a:pt x="61" y="49"/>
                    </a:lnTo>
                    <a:lnTo>
                      <a:pt x="75" y="40"/>
                    </a:lnTo>
                    <a:lnTo>
                      <a:pt x="61" y="10"/>
                    </a:lnTo>
                    <a:lnTo>
                      <a:pt x="84" y="2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3"/>
              <p:cNvSpPr>
                <a:spLocks noEditPoints="1"/>
              </p:cNvSpPr>
              <p:nvPr/>
            </p:nvSpPr>
            <p:spPr bwMode="auto">
              <a:xfrm>
                <a:off x="6445250" y="4106863"/>
                <a:ext cx="160338" cy="160338"/>
              </a:xfrm>
              <a:custGeom>
                <a:avLst/>
                <a:gdLst>
                  <a:gd name="T0" fmla="*/ 50 w 101"/>
                  <a:gd name="T1" fmla="*/ 8 h 101"/>
                  <a:gd name="T2" fmla="*/ 34 w 101"/>
                  <a:gd name="T3" fmla="*/ 10 h 101"/>
                  <a:gd name="T4" fmla="*/ 20 w 101"/>
                  <a:gd name="T5" fmla="*/ 19 h 101"/>
                  <a:gd name="T6" fmla="*/ 10 w 101"/>
                  <a:gd name="T7" fmla="*/ 34 h 101"/>
                  <a:gd name="T8" fmla="*/ 8 w 101"/>
                  <a:gd name="T9" fmla="*/ 50 h 101"/>
                  <a:gd name="T10" fmla="*/ 10 w 101"/>
                  <a:gd name="T11" fmla="*/ 67 h 101"/>
                  <a:gd name="T12" fmla="*/ 20 w 101"/>
                  <a:gd name="T13" fmla="*/ 81 h 101"/>
                  <a:gd name="T14" fmla="*/ 34 w 101"/>
                  <a:gd name="T15" fmla="*/ 90 h 101"/>
                  <a:gd name="T16" fmla="*/ 50 w 101"/>
                  <a:gd name="T17" fmla="*/ 93 h 101"/>
                  <a:gd name="T18" fmla="*/ 67 w 101"/>
                  <a:gd name="T19" fmla="*/ 90 h 101"/>
                  <a:gd name="T20" fmla="*/ 80 w 101"/>
                  <a:gd name="T21" fmla="*/ 81 h 101"/>
                  <a:gd name="T22" fmla="*/ 89 w 101"/>
                  <a:gd name="T23" fmla="*/ 67 h 101"/>
                  <a:gd name="T24" fmla="*/ 93 w 101"/>
                  <a:gd name="T25" fmla="*/ 50 h 101"/>
                  <a:gd name="T26" fmla="*/ 89 w 101"/>
                  <a:gd name="T27" fmla="*/ 34 h 101"/>
                  <a:gd name="T28" fmla="*/ 80 w 101"/>
                  <a:gd name="T29" fmla="*/ 19 h 101"/>
                  <a:gd name="T30" fmla="*/ 67 w 101"/>
                  <a:gd name="T31" fmla="*/ 10 h 101"/>
                  <a:gd name="T32" fmla="*/ 50 w 101"/>
                  <a:gd name="T33" fmla="*/ 8 h 101"/>
                  <a:gd name="T34" fmla="*/ 50 w 101"/>
                  <a:gd name="T35" fmla="*/ 0 h 101"/>
                  <a:gd name="T36" fmla="*/ 69 w 101"/>
                  <a:gd name="T37" fmla="*/ 4 h 101"/>
                  <a:gd name="T38" fmla="*/ 85 w 101"/>
                  <a:gd name="T39" fmla="*/ 14 h 101"/>
                  <a:gd name="T40" fmla="*/ 97 w 101"/>
                  <a:gd name="T41" fmla="*/ 31 h 101"/>
                  <a:gd name="T42" fmla="*/ 101 w 101"/>
                  <a:gd name="T43" fmla="*/ 50 h 101"/>
                  <a:gd name="T44" fmla="*/ 97 w 101"/>
                  <a:gd name="T45" fmla="*/ 69 h 101"/>
                  <a:gd name="T46" fmla="*/ 85 w 101"/>
                  <a:gd name="T47" fmla="*/ 86 h 101"/>
                  <a:gd name="T48" fmla="*/ 69 w 101"/>
                  <a:gd name="T49" fmla="*/ 97 h 101"/>
                  <a:gd name="T50" fmla="*/ 50 w 101"/>
                  <a:gd name="T51" fmla="*/ 101 h 101"/>
                  <a:gd name="T52" fmla="*/ 30 w 101"/>
                  <a:gd name="T53" fmla="*/ 97 h 101"/>
                  <a:gd name="T54" fmla="*/ 14 w 101"/>
                  <a:gd name="T55" fmla="*/ 86 h 101"/>
                  <a:gd name="T56" fmla="*/ 4 w 101"/>
                  <a:gd name="T57" fmla="*/ 69 h 101"/>
                  <a:gd name="T58" fmla="*/ 0 w 101"/>
                  <a:gd name="T59" fmla="*/ 50 h 101"/>
                  <a:gd name="T60" fmla="*/ 4 w 101"/>
                  <a:gd name="T61" fmla="*/ 31 h 101"/>
                  <a:gd name="T62" fmla="*/ 14 w 101"/>
                  <a:gd name="T63" fmla="*/ 14 h 101"/>
                  <a:gd name="T64" fmla="*/ 30 w 101"/>
                  <a:gd name="T65" fmla="*/ 4 h 101"/>
                  <a:gd name="T66" fmla="*/ 50 w 101"/>
                  <a:gd name="T6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1" h="101">
                    <a:moveTo>
                      <a:pt x="50" y="8"/>
                    </a:moveTo>
                    <a:lnTo>
                      <a:pt x="34" y="10"/>
                    </a:lnTo>
                    <a:lnTo>
                      <a:pt x="20" y="19"/>
                    </a:lnTo>
                    <a:lnTo>
                      <a:pt x="10" y="34"/>
                    </a:lnTo>
                    <a:lnTo>
                      <a:pt x="8" y="50"/>
                    </a:lnTo>
                    <a:lnTo>
                      <a:pt x="10" y="67"/>
                    </a:lnTo>
                    <a:lnTo>
                      <a:pt x="20" y="81"/>
                    </a:lnTo>
                    <a:lnTo>
                      <a:pt x="34" y="90"/>
                    </a:lnTo>
                    <a:lnTo>
                      <a:pt x="50" y="93"/>
                    </a:lnTo>
                    <a:lnTo>
                      <a:pt x="67" y="90"/>
                    </a:lnTo>
                    <a:lnTo>
                      <a:pt x="80" y="81"/>
                    </a:lnTo>
                    <a:lnTo>
                      <a:pt x="89" y="67"/>
                    </a:lnTo>
                    <a:lnTo>
                      <a:pt x="93" y="50"/>
                    </a:lnTo>
                    <a:lnTo>
                      <a:pt x="89" y="34"/>
                    </a:lnTo>
                    <a:lnTo>
                      <a:pt x="80" y="19"/>
                    </a:lnTo>
                    <a:lnTo>
                      <a:pt x="67" y="10"/>
                    </a:lnTo>
                    <a:lnTo>
                      <a:pt x="50" y="8"/>
                    </a:lnTo>
                    <a:close/>
                    <a:moveTo>
                      <a:pt x="50" y="0"/>
                    </a:moveTo>
                    <a:lnTo>
                      <a:pt x="69" y="4"/>
                    </a:lnTo>
                    <a:lnTo>
                      <a:pt x="85" y="14"/>
                    </a:lnTo>
                    <a:lnTo>
                      <a:pt x="97" y="31"/>
                    </a:lnTo>
                    <a:lnTo>
                      <a:pt x="101" y="50"/>
                    </a:lnTo>
                    <a:lnTo>
                      <a:pt x="97" y="69"/>
                    </a:lnTo>
                    <a:lnTo>
                      <a:pt x="85" y="86"/>
                    </a:lnTo>
                    <a:lnTo>
                      <a:pt x="69" y="97"/>
                    </a:lnTo>
                    <a:lnTo>
                      <a:pt x="50" y="101"/>
                    </a:lnTo>
                    <a:lnTo>
                      <a:pt x="30" y="97"/>
                    </a:lnTo>
                    <a:lnTo>
                      <a:pt x="14" y="86"/>
                    </a:lnTo>
                    <a:lnTo>
                      <a:pt x="4" y="69"/>
                    </a:lnTo>
                    <a:lnTo>
                      <a:pt x="0" y="50"/>
                    </a:lnTo>
                    <a:lnTo>
                      <a:pt x="4" y="31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5"/>
              <p:cNvSpPr>
                <a:spLocks/>
              </p:cNvSpPr>
              <p:nvPr/>
            </p:nvSpPr>
            <p:spPr bwMode="auto">
              <a:xfrm>
                <a:off x="6526213" y="4438650"/>
                <a:ext cx="304800" cy="306388"/>
              </a:xfrm>
              <a:custGeom>
                <a:avLst/>
                <a:gdLst>
                  <a:gd name="T0" fmla="*/ 80 w 192"/>
                  <a:gd name="T1" fmla="*/ 0 h 193"/>
                  <a:gd name="T2" fmla="*/ 97 w 192"/>
                  <a:gd name="T3" fmla="*/ 87 h 193"/>
                  <a:gd name="T4" fmla="*/ 114 w 192"/>
                  <a:gd name="T5" fmla="*/ 0 h 193"/>
                  <a:gd name="T6" fmla="*/ 118 w 192"/>
                  <a:gd name="T7" fmla="*/ 2 h 193"/>
                  <a:gd name="T8" fmla="*/ 101 w 192"/>
                  <a:gd name="T9" fmla="*/ 88 h 193"/>
                  <a:gd name="T10" fmla="*/ 149 w 192"/>
                  <a:gd name="T11" fmla="*/ 15 h 193"/>
                  <a:gd name="T12" fmla="*/ 153 w 192"/>
                  <a:gd name="T13" fmla="*/ 17 h 193"/>
                  <a:gd name="T14" fmla="*/ 103 w 192"/>
                  <a:gd name="T15" fmla="*/ 89 h 193"/>
                  <a:gd name="T16" fmla="*/ 177 w 192"/>
                  <a:gd name="T17" fmla="*/ 41 h 193"/>
                  <a:gd name="T18" fmla="*/ 179 w 192"/>
                  <a:gd name="T19" fmla="*/ 45 h 193"/>
                  <a:gd name="T20" fmla="*/ 106 w 192"/>
                  <a:gd name="T21" fmla="*/ 93 h 193"/>
                  <a:gd name="T22" fmla="*/ 192 w 192"/>
                  <a:gd name="T23" fmla="*/ 76 h 193"/>
                  <a:gd name="T24" fmla="*/ 192 w 192"/>
                  <a:gd name="T25" fmla="*/ 80 h 193"/>
                  <a:gd name="T26" fmla="*/ 106 w 192"/>
                  <a:gd name="T27" fmla="*/ 97 h 193"/>
                  <a:gd name="T28" fmla="*/ 192 w 192"/>
                  <a:gd name="T29" fmla="*/ 114 h 193"/>
                  <a:gd name="T30" fmla="*/ 191 w 192"/>
                  <a:gd name="T31" fmla="*/ 118 h 193"/>
                  <a:gd name="T32" fmla="*/ 106 w 192"/>
                  <a:gd name="T33" fmla="*/ 101 h 193"/>
                  <a:gd name="T34" fmla="*/ 178 w 192"/>
                  <a:gd name="T35" fmla="*/ 149 h 193"/>
                  <a:gd name="T36" fmla="*/ 175 w 192"/>
                  <a:gd name="T37" fmla="*/ 153 h 193"/>
                  <a:gd name="T38" fmla="*/ 103 w 192"/>
                  <a:gd name="T39" fmla="*/ 104 h 193"/>
                  <a:gd name="T40" fmla="*/ 152 w 192"/>
                  <a:gd name="T41" fmla="*/ 177 h 193"/>
                  <a:gd name="T42" fmla="*/ 148 w 192"/>
                  <a:gd name="T43" fmla="*/ 180 h 193"/>
                  <a:gd name="T44" fmla="*/ 99 w 192"/>
                  <a:gd name="T45" fmla="*/ 106 h 193"/>
                  <a:gd name="T46" fmla="*/ 116 w 192"/>
                  <a:gd name="T47" fmla="*/ 193 h 193"/>
                  <a:gd name="T48" fmla="*/ 113 w 192"/>
                  <a:gd name="T49" fmla="*/ 193 h 193"/>
                  <a:gd name="T50" fmla="*/ 97 w 192"/>
                  <a:gd name="T51" fmla="*/ 106 h 193"/>
                  <a:gd name="T52" fmla="*/ 79 w 192"/>
                  <a:gd name="T53" fmla="*/ 193 h 193"/>
                  <a:gd name="T54" fmla="*/ 75 w 192"/>
                  <a:gd name="T55" fmla="*/ 191 h 193"/>
                  <a:gd name="T56" fmla="*/ 93 w 192"/>
                  <a:gd name="T57" fmla="*/ 106 h 193"/>
                  <a:gd name="T58" fmla="*/ 43 w 192"/>
                  <a:gd name="T59" fmla="*/ 178 h 193"/>
                  <a:gd name="T60" fmla="*/ 39 w 192"/>
                  <a:gd name="T61" fmla="*/ 177 h 193"/>
                  <a:gd name="T62" fmla="*/ 89 w 192"/>
                  <a:gd name="T63" fmla="*/ 104 h 193"/>
                  <a:gd name="T64" fmla="*/ 16 w 192"/>
                  <a:gd name="T65" fmla="*/ 152 h 193"/>
                  <a:gd name="T66" fmla="*/ 13 w 192"/>
                  <a:gd name="T67" fmla="*/ 148 h 193"/>
                  <a:gd name="T68" fmla="*/ 86 w 192"/>
                  <a:gd name="T69" fmla="*/ 101 h 193"/>
                  <a:gd name="T70" fmla="*/ 1 w 192"/>
                  <a:gd name="T71" fmla="*/ 117 h 193"/>
                  <a:gd name="T72" fmla="*/ 0 w 192"/>
                  <a:gd name="T73" fmla="*/ 113 h 193"/>
                  <a:gd name="T74" fmla="*/ 86 w 192"/>
                  <a:gd name="T75" fmla="*/ 97 h 193"/>
                  <a:gd name="T76" fmla="*/ 0 w 192"/>
                  <a:gd name="T77" fmla="*/ 79 h 193"/>
                  <a:gd name="T78" fmla="*/ 1 w 192"/>
                  <a:gd name="T79" fmla="*/ 75 h 193"/>
                  <a:gd name="T80" fmla="*/ 86 w 192"/>
                  <a:gd name="T81" fmla="*/ 93 h 193"/>
                  <a:gd name="T82" fmla="*/ 14 w 192"/>
                  <a:gd name="T83" fmla="*/ 43 h 193"/>
                  <a:gd name="T84" fmla="*/ 17 w 192"/>
                  <a:gd name="T85" fmla="*/ 39 h 193"/>
                  <a:gd name="T86" fmla="*/ 89 w 192"/>
                  <a:gd name="T87" fmla="*/ 89 h 193"/>
                  <a:gd name="T88" fmla="*/ 41 w 192"/>
                  <a:gd name="T89" fmla="*/ 16 h 193"/>
                  <a:gd name="T90" fmla="*/ 44 w 192"/>
                  <a:gd name="T91" fmla="*/ 13 h 193"/>
                  <a:gd name="T92" fmla="*/ 93 w 192"/>
                  <a:gd name="T93" fmla="*/ 87 h 193"/>
                  <a:gd name="T94" fmla="*/ 76 w 192"/>
                  <a:gd name="T95" fmla="*/ 2 h 193"/>
                  <a:gd name="T96" fmla="*/ 80 w 192"/>
                  <a:gd name="T9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" h="193">
                    <a:moveTo>
                      <a:pt x="80" y="0"/>
                    </a:moveTo>
                    <a:lnTo>
                      <a:pt x="97" y="87"/>
                    </a:lnTo>
                    <a:lnTo>
                      <a:pt x="114" y="0"/>
                    </a:lnTo>
                    <a:lnTo>
                      <a:pt x="118" y="2"/>
                    </a:lnTo>
                    <a:lnTo>
                      <a:pt x="101" y="88"/>
                    </a:lnTo>
                    <a:lnTo>
                      <a:pt x="149" y="15"/>
                    </a:lnTo>
                    <a:lnTo>
                      <a:pt x="153" y="17"/>
                    </a:lnTo>
                    <a:lnTo>
                      <a:pt x="103" y="89"/>
                    </a:lnTo>
                    <a:lnTo>
                      <a:pt x="177" y="41"/>
                    </a:lnTo>
                    <a:lnTo>
                      <a:pt x="179" y="45"/>
                    </a:lnTo>
                    <a:lnTo>
                      <a:pt x="106" y="93"/>
                    </a:lnTo>
                    <a:lnTo>
                      <a:pt x="192" y="76"/>
                    </a:lnTo>
                    <a:lnTo>
                      <a:pt x="192" y="80"/>
                    </a:lnTo>
                    <a:lnTo>
                      <a:pt x="106" y="97"/>
                    </a:lnTo>
                    <a:lnTo>
                      <a:pt x="192" y="114"/>
                    </a:lnTo>
                    <a:lnTo>
                      <a:pt x="191" y="118"/>
                    </a:lnTo>
                    <a:lnTo>
                      <a:pt x="106" y="101"/>
                    </a:lnTo>
                    <a:lnTo>
                      <a:pt x="178" y="149"/>
                    </a:lnTo>
                    <a:lnTo>
                      <a:pt x="175" y="153"/>
                    </a:lnTo>
                    <a:lnTo>
                      <a:pt x="103" y="104"/>
                    </a:lnTo>
                    <a:lnTo>
                      <a:pt x="152" y="177"/>
                    </a:lnTo>
                    <a:lnTo>
                      <a:pt x="148" y="180"/>
                    </a:lnTo>
                    <a:lnTo>
                      <a:pt x="99" y="106"/>
                    </a:lnTo>
                    <a:lnTo>
                      <a:pt x="116" y="193"/>
                    </a:lnTo>
                    <a:lnTo>
                      <a:pt x="113" y="193"/>
                    </a:lnTo>
                    <a:lnTo>
                      <a:pt x="97" y="106"/>
                    </a:lnTo>
                    <a:lnTo>
                      <a:pt x="79" y="193"/>
                    </a:lnTo>
                    <a:lnTo>
                      <a:pt x="75" y="191"/>
                    </a:lnTo>
                    <a:lnTo>
                      <a:pt x="93" y="106"/>
                    </a:lnTo>
                    <a:lnTo>
                      <a:pt x="43" y="178"/>
                    </a:lnTo>
                    <a:lnTo>
                      <a:pt x="39" y="177"/>
                    </a:lnTo>
                    <a:lnTo>
                      <a:pt x="89" y="104"/>
                    </a:lnTo>
                    <a:lnTo>
                      <a:pt x="16" y="152"/>
                    </a:lnTo>
                    <a:lnTo>
                      <a:pt x="13" y="148"/>
                    </a:lnTo>
                    <a:lnTo>
                      <a:pt x="86" y="101"/>
                    </a:lnTo>
                    <a:lnTo>
                      <a:pt x="1" y="117"/>
                    </a:lnTo>
                    <a:lnTo>
                      <a:pt x="0" y="113"/>
                    </a:lnTo>
                    <a:lnTo>
                      <a:pt x="86" y="97"/>
                    </a:lnTo>
                    <a:lnTo>
                      <a:pt x="0" y="79"/>
                    </a:lnTo>
                    <a:lnTo>
                      <a:pt x="1" y="75"/>
                    </a:lnTo>
                    <a:lnTo>
                      <a:pt x="86" y="93"/>
                    </a:lnTo>
                    <a:lnTo>
                      <a:pt x="14" y="43"/>
                    </a:lnTo>
                    <a:lnTo>
                      <a:pt x="17" y="39"/>
                    </a:lnTo>
                    <a:lnTo>
                      <a:pt x="89" y="89"/>
                    </a:lnTo>
                    <a:lnTo>
                      <a:pt x="41" y="16"/>
                    </a:lnTo>
                    <a:lnTo>
                      <a:pt x="44" y="13"/>
                    </a:lnTo>
                    <a:lnTo>
                      <a:pt x="93" y="87"/>
                    </a:lnTo>
                    <a:lnTo>
                      <a:pt x="76" y="2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7"/>
              <p:cNvSpPr>
                <a:spLocks noEditPoints="1"/>
              </p:cNvSpPr>
              <p:nvPr/>
            </p:nvSpPr>
            <p:spPr bwMode="auto">
              <a:xfrm>
                <a:off x="4625975" y="2278063"/>
                <a:ext cx="412750" cy="411163"/>
              </a:xfrm>
              <a:custGeom>
                <a:avLst/>
                <a:gdLst>
                  <a:gd name="T0" fmla="*/ 107 w 260"/>
                  <a:gd name="T1" fmla="*/ 42 h 259"/>
                  <a:gd name="T2" fmla="*/ 66 w 260"/>
                  <a:gd name="T3" fmla="*/ 65 h 259"/>
                  <a:gd name="T4" fmla="*/ 42 w 260"/>
                  <a:gd name="T5" fmla="*/ 106 h 259"/>
                  <a:gd name="T6" fmla="*/ 42 w 260"/>
                  <a:gd name="T7" fmla="*/ 154 h 259"/>
                  <a:gd name="T8" fmla="*/ 66 w 260"/>
                  <a:gd name="T9" fmla="*/ 195 h 259"/>
                  <a:gd name="T10" fmla="*/ 107 w 260"/>
                  <a:gd name="T11" fmla="*/ 218 h 259"/>
                  <a:gd name="T12" fmla="*/ 130 w 260"/>
                  <a:gd name="T13" fmla="*/ 221 h 259"/>
                  <a:gd name="T14" fmla="*/ 177 w 260"/>
                  <a:gd name="T15" fmla="*/ 209 h 259"/>
                  <a:gd name="T16" fmla="*/ 210 w 260"/>
                  <a:gd name="T17" fmla="*/ 176 h 259"/>
                  <a:gd name="T18" fmla="*/ 222 w 260"/>
                  <a:gd name="T19" fmla="*/ 129 h 259"/>
                  <a:gd name="T20" fmla="*/ 210 w 260"/>
                  <a:gd name="T21" fmla="*/ 84 h 259"/>
                  <a:gd name="T22" fmla="*/ 177 w 260"/>
                  <a:gd name="T23" fmla="*/ 51 h 259"/>
                  <a:gd name="T24" fmla="*/ 130 w 260"/>
                  <a:gd name="T25" fmla="*/ 38 h 259"/>
                  <a:gd name="T26" fmla="*/ 110 w 260"/>
                  <a:gd name="T27" fmla="*/ 0 h 259"/>
                  <a:gd name="T28" fmla="*/ 151 w 260"/>
                  <a:gd name="T29" fmla="*/ 19 h 259"/>
                  <a:gd name="T30" fmla="*/ 194 w 260"/>
                  <a:gd name="T31" fmla="*/ 38 h 259"/>
                  <a:gd name="T32" fmla="*/ 236 w 260"/>
                  <a:gd name="T33" fmla="*/ 52 h 259"/>
                  <a:gd name="T34" fmla="*/ 233 w 260"/>
                  <a:gd name="T35" fmla="*/ 86 h 259"/>
                  <a:gd name="T36" fmla="*/ 260 w 260"/>
                  <a:gd name="T37" fmla="*/ 110 h 259"/>
                  <a:gd name="T38" fmla="*/ 240 w 260"/>
                  <a:gd name="T39" fmla="*/ 150 h 259"/>
                  <a:gd name="T40" fmla="*/ 223 w 260"/>
                  <a:gd name="T41" fmla="*/ 194 h 259"/>
                  <a:gd name="T42" fmla="*/ 207 w 260"/>
                  <a:gd name="T43" fmla="*/ 235 h 259"/>
                  <a:gd name="T44" fmla="*/ 173 w 260"/>
                  <a:gd name="T45" fmla="*/ 233 h 259"/>
                  <a:gd name="T46" fmla="*/ 151 w 260"/>
                  <a:gd name="T47" fmla="*/ 259 h 259"/>
                  <a:gd name="T48" fmla="*/ 110 w 260"/>
                  <a:gd name="T49" fmla="*/ 241 h 259"/>
                  <a:gd name="T50" fmla="*/ 67 w 260"/>
                  <a:gd name="T51" fmla="*/ 222 h 259"/>
                  <a:gd name="T52" fmla="*/ 24 w 260"/>
                  <a:gd name="T53" fmla="*/ 207 h 259"/>
                  <a:gd name="T54" fmla="*/ 27 w 260"/>
                  <a:gd name="T55" fmla="*/ 173 h 259"/>
                  <a:gd name="T56" fmla="*/ 0 w 260"/>
                  <a:gd name="T57" fmla="*/ 150 h 259"/>
                  <a:gd name="T58" fmla="*/ 20 w 260"/>
                  <a:gd name="T59" fmla="*/ 110 h 259"/>
                  <a:gd name="T60" fmla="*/ 38 w 260"/>
                  <a:gd name="T61" fmla="*/ 67 h 259"/>
                  <a:gd name="T62" fmla="*/ 53 w 260"/>
                  <a:gd name="T63" fmla="*/ 23 h 259"/>
                  <a:gd name="T64" fmla="*/ 87 w 260"/>
                  <a:gd name="T65" fmla="*/ 26 h 259"/>
                  <a:gd name="T66" fmla="*/ 110 w 260"/>
                  <a:gd name="T6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0" h="259">
                    <a:moveTo>
                      <a:pt x="130" y="38"/>
                    </a:moveTo>
                    <a:lnTo>
                      <a:pt x="107" y="42"/>
                    </a:lnTo>
                    <a:lnTo>
                      <a:pt x="84" y="51"/>
                    </a:lnTo>
                    <a:lnTo>
                      <a:pt x="66" y="65"/>
                    </a:lnTo>
                    <a:lnTo>
                      <a:pt x="52" y="84"/>
                    </a:lnTo>
                    <a:lnTo>
                      <a:pt x="42" y="106"/>
                    </a:lnTo>
                    <a:lnTo>
                      <a:pt x="38" y="129"/>
                    </a:lnTo>
                    <a:lnTo>
                      <a:pt x="42" y="154"/>
                    </a:lnTo>
                    <a:lnTo>
                      <a:pt x="52" y="176"/>
                    </a:lnTo>
                    <a:lnTo>
                      <a:pt x="66" y="195"/>
                    </a:lnTo>
                    <a:lnTo>
                      <a:pt x="84" y="209"/>
                    </a:lnTo>
                    <a:lnTo>
                      <a:pt x="107" y="218"/>
                    </a:lnTo>
                    <a:lnTo>
                      <a:pt x="130" y="221"/>
                    </a:lnTo>
                    <a:lnTo>
                      <a:pt x="130" y="221"/>
                    </a:lnTo>
                    <a:lnTo>
                      <a:pt x="155" y="218"/>
                    </a:lnTo>
                    <a:lnTo>
                      <a:pt x="177" y="209"/>
                    </a:lnTo>
                    <a:lnTo>
                      <a:pt x="196" y="195"/>
                    </a:lnTo>
                    <a:lnTo>
                      <a:pt x="210" y="176"/>
                    </a:lnTo>
                    <a:lnTo>
                      <a:pt x="219" y="154"/>
                    </a:lnTo>
                    <a:lnTo>
                      <a:pt x="222" y="129"/>
                    </a:lnTo>
                    <a:lnTo>
                      <a:pt x="219" y="106"/>
                    </a:lnTo>
                    <a:lnTo>
                      <a:pt x="210" y="84"/>
                    </a:lnTo>
                    <a:lnTo>
                      <a:pt x="196" y="65"/>
                    </a:lnTo>
                    <a:lnTo>
                      <a:pt x="177" y="51"/>
                    </a:lnTo>
                    <a:lnTo>
                      <a:pt x="155" y="42"/>
                    </a:lnTo>
                    <a:lnTo>
                      <a:pt x="130" y="38"/>
                    </a:lnTo>
                    <a:lnTo>
                      <a:pt x="130" y="38"/>
                    </a:lnTo>
                    <a:close/>
                    <a:moveTo>
                      <a:pt x="110" y="0"/>
                    </a:moveTo>
                    <a:lnTo>
                      <a:pt x="151" y="0"/>
                    </a:lnTo>
                    <a:lnTo>
                      <a:pt x="151" y="19"/>
                    </a:lnTo>
                    <a:lnTo>
                      <a:pt x="173" y="26"/>
                    </a:lnTo>
                    <a:lnTo>
                      <a:pt x="194" y="38"/>
                    </a:lnTo>
                    <a:lnTo>
                      <a:pt x="207" y="23"/>
                    </a:lnTo>
                    <a:lnTo>
                      <a:pt x="236" y="52"/>
                    </a:lnTo>
                    <a:lnTo>
                      <a:pt x="223" y="67"/>
                    </a:lnTo>
                    <a:lnTo>
                      <a:pt x="233" y="86"/>
                    </a:lnTo>
                    <a:lnTo>
                      <a:pt x="240" y="110"/>
                    </a:lnTo>
                    <a:lnTo>
                      <a:pt x="260" y="110"/>
                    </a:lnTo>
                    <a:lnTo>
                      <a:pt x="260" y="150"/>
                    </a:lnTo>
                    <a:lnTo>
                      <a:pt x="240" y="150"/>
                    </a:lnTo>
                    <a:lnTo>
                      <a:pt x="233" y="173"/>
                    </a:lnTo>
                    <a:lnTo>
                      <a:pt x="223" y="194"/>
                    </a:lnTo>
                    <a:lnTo>
                      <a:pt x="236" y="207"/>
                    </a:lnTo>
                    <a:lnTo>
                      <a:pt x="207" y="235"/>
                    </a:lnTo>
                    <a:lnTo>
                      <a:pt x="194" y="222"/>
                    </a:lnTo>
                    <a:lnTo>
                      <a:pt x="173" y="233"/>
                    </a:lnTo>
                    <a:lnTo>
                      <a:pt x="151" y="241"/>
                    </a:lnTo>
                    <a:lnTo>
                      <a:pt x="151" y="259"/>
                    </a:lnTo>
                    <a:lnTo>
                      <a:pt x="110" y="259"/>
                    </a:lnTo>
                    <a:lnTo>
                      <a:pt x="110" y="241"/>
                    </a:lnTo>
                    <a:lnTo>
                      <a:pt x="87" y="233"/>
                    </a:lnTo>
                    <a:lnTo>
                      <a:pt x="67" y="222"/>
                    </a:lnTo>
                    <a:lnTo>
                      <a:pt x="53" y="235"/>
                    </a:lnTo>
                    <a:lnTo>
                      <a:pt x="24" y="207"/>
                    </a:lnTo>
                    <a:lnTo>
                      <a:pt x="38" y="194"/>
                    </a:lnTo>
                    <a:lnTo>
                      <a:pt x="27" y="173"/>
                    </a:lnTo>
                    <a:lnTo>
                      <a:pt x="20" y="150"/>
                    </a:lnTo>
                    <a:lnTo>
                      <a:pt x="0" y="150"/>
                    </a:lnTo>
                    <a:lnTo>
                      <a:pt x="0" y="110"/>
                    </a:lnTo>
                    <a:lnTo>
                      <a:pt x="20" y="110"/>
                    </a:lnTo>
                    <a:lnTo>
                      <a:pt x="27" y="86"/>
                    </a:lnTo>
                    <a:lnTo>
                      <a:pt x="38" y="67"/>
                    </a:lnTo>
                    <a:lnTo>
                      <a:pt x="24" y="52"/>
                    </a:lnTo>
                    <a:lnTo>
                      <a:pt x="53" y="23"/>
                    </a:lnTo>
                    <a:lnTo>
                      <a:pt x="67" y="38"/>
                    </a:lnTo>
                    <a:lnTo>
                      <a:pt x="87" y="26"/>
                    </a:lnTo>
                    <a:lnTo>
                      <a:pt x="110" y="19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9"/>
              <p:cNvSpPr>
                <a:spLocks noEditPoints="1"/>
              </p:cNvSpPr>
              <p:nvPr/>
            </p:nvSpPr>
            <p:spPr bwMode="auto">
              <a:xfrm>
                <a:off x="4699000" y="2741613"/>
                <a:ext cx="522288" cy="520700"/>
              </a:xfrm>
              <a:custGeom>
                <a:avLst/>
                <a:gdLst>
                  <a:gd name="T0" fmla="*/ 135 w 329"/>
                  <a:gd name="T1" fmla="*/ 36 h 328"/>
                  <a:gd name="T2" fmla="*/ 83 w 329"/>
                  <a:gd name="T3" fmla="*/ 63 h 328"/>
                  <a:gd name="T4" fmla="*/ 47 w 329"/>
                  <a:gd name="T5" fmla="*/ 107 h 328"/>
                  <a:gd name="T6" fmla="*/ 33 w 329"/>
                  <a:gd name="T7" fmla="*/ 165 h 328"/>
                  <a:gd name="T8" fmla="*/ 47 w 329"/>
                  <a:gd name="T9" fmla="*/ 222 h 328"/>
                  <a:gd name="T10" fmla="*/ 83 w 329"/>
                  <a:gd name="T11" fmla="*/ 267 h 328"/>
                  <a:gd name="T12" fmla="*/ 135 w 329"/>
                  <a:gd name="T13" fmla="*/ 292 h 328"/>
                  <a:gd name="T14" fmla="*/ 164 w 329"/>
                  <a:gd name="T15" fmla="*/ 296 h 328"/>
                  <a:gd name="T16" fmla="*/ 222 w 329"/>
                  <a:gd name="T17" fmla="*/ 282 h 328"/>
                  <a:gd name="T18" fmla="*/ 267 w 329"/>
                  <a:gd name="T19" fmla="*/ 246 h 328"/>
                  <a:gd name="T20" fmla="*/ 292 w 329"/>
                  <a:gd name="T21" fmla="*/ 195 h 328"/>
                  <a:gd name="T22" fmla="*/ 292 w 329"/>
                  <a:gd name="T23" fmla="*/ 135 h 328"/>
                  <a:gd name="T24" fmla="*/ 267 w 329"/>
                  <a:gd name="T25" fmla="*/ 82 h 328"/>
                  <a:gd name="T26" fmla="*/ 222 w 329"/>
                  <a:gd name="T27" fmla="*/ 47 h 328"/>
                  <a:gd name="T28" fmla="*/ 164 w 329"/>
                  <a:gd name="T29" fmla="*/ 34 h 328"/>
                  <a:gd name="T30" fmla="*/ 139 w 329"/>
                  <a:gd name="T31" fmla="*/ 0 h 328"/>
                  <a:gd name="T32" fmla="*/ 190 w 329"/>
                  <a:gd name="T33" fmla="*/ 25 h 328"/>
                  <a:gd name="T34" fmla="*/ 245 w 329"/>
                  <a:gd name="T35" fmla="*/ 47 h 328"/>
                  <a:gd name="T36" fmla="*/ 299 w 329"/>
                  <a:gd name="T37" fmla="*/ 66 h 328"/>
                  <a:gd name="T38" fmla="*/ 296 w 329"/>
                  <a:gd name="T39" fmla="*/ 110 h 328"/>
                  <a:gd name="T40" fmla="*/ 329 w 329"/>
                  <a:gd name="T41" fmla="*/ 138 h 328"/>
                  <a:gd name="T42" fmla="*/ 304 w 329"/>
                  <a:gd name="T43" fmla="*/ 191 h 328"/>
                  <a:gd name="T44" fmla="*/ 282 w 329"/>
                  <a:gd name="T45" fmla="*/ 244 h 328"/>
                  <a:gd name="T46" fmla="*/ 262 w 329"/>
                  <a:gd name="T47" fmla="*/ 299 h 328"/>
                  <a:gd name="T48" fmla="*/ 219 w 329"/>
                  <a:gd name="T49" fmla="*/ 296 h 328"/>
                  <a:gd name="T50" fmla="*/ 190 w 329"/>
                  <a:gd name="T51" fmla="*/ 328 h 328"/>
                  <a:gd name="T52" fmla="*/ 139 w 329"/>
                  <a:gd name="T53" fmla="*/ 305 h 328"/>
                  <a:gd name="T54" fmla="*/ 84 w 329"/>
                  <a:gd name="T55" fmla="*/ 281 h 328"/>
                  <a:gd name="T56" fmla="*/ 30 w 329"/>
                  <a:gd name="T57" fmla="*/ 263 h 328"/>
                  <a:gd name="T58" fmla="*/ 33 w 329"/>
                  <a:gd name="T59" fmla="*/ 220 h 328"/>
                  <a:gd name="T60" fmla="*/ 0 w 329"/>
                  <a:gd name="T61" fmla="*/ 191 h 328"/>
                  <a:gd name="T62" fmla="*/ 25 w 329"/>
                  <a:gd name="T63" fmla="*/ 138 h 328"/>
                  <a:gd name="T64" fmla="*/ 47 w 329"/>
                  <a:gd name="T65" fmla="*/ 83 h 328"/>
                  <a:gd name="T66" fmla="*/ 67 w 329"/>
                  <a:gd name="T67" fmla="*/ 30 h 328"/>
                  <a:gd name="T68" fmla="*/ 110 w 329"/>
                  <a:gd name="T69" fmla="*/ 32 h 328"/>
                  <a:gd name="T70" fmla="*/ 139 w 329"/>
                  <a:gd name="T71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9" h="328">
                    <a:moveTo>
                      <a:pt x="164" y="34"/>
                    </a:moveTo>
                    <a:lnTo>
                      <a:pt x="135" y="36"/>
                    </a:lnTo>
                    <a:lnTo>
                      <a:pt x="106" y="47"/>
                    </a:lnTo>
                    <a:lnTo>
                      <a:pt x="83" y="63"/>
                    </a:lnTo>
                    <a:lnTo>
                      <a:pt x="62" y="82"/>
                    </a:lnTo>
                    <a:lnTo>
                      <a:pt x="47" y="107"/>
                    </a:lnTo>
                    <a:lnTo>
                      <a:pt x="37" y="135"/>
                    </a:lnTo>
                    <a:lnTo>
                      <a:pt x="33" y="165"/>
                    </a:lnTo>
                    <a:lnTo>
                      <a:pt x="37" y="195"/>
                    </a:lnTo>
                    <a:lnTo>
                      <a:pt x="47" y="222"/>
                    </a:lnTo>
                    <a:lnTo>
                      <a:pt x="62" y="246"/>
                    </a:lnTo>
                    <a:lnTo>
                      <a:pt x="83" y="267"/>
                    </a:lnTo>
                    <a:lnTo>
                      <a:pt x="106" y="282"/>
                    </a:lnTo>
                    <a:lnTo>
                      <a:pt x="135" y="292"/>
                    </a:lnTo>
                    <a:lnTo>
                      <a:pt x="164" y="296"/>
                    </a:lnTo>
                    <a:lnTo>
                      <a:pt x="164" y="296"/>
                    </a:lnTo>
                    <a:lnTo>
                      <a:pt x="194" y="292"/>
                    </a:lnTo>
                    <a:lnTo>
                      <a:pt x="222" y="282"/>
                    </a:lnTo>
                    <a:lnTo>
                      <a:pt x="246" y="267"/>
                    </a:lnTo>
                    <a:lnTo>
                      <a:pt x="267" y="246"/>
                    </a:lnTo>
                    <a:lnTo>
                      <a:pt x="282" y="222"/>
                    </a:lnTo>
                    <a:lnTo>
                      <a:pt x="292" y="195"/>
                    </a:lnTo>
                    <a:lnTo>
                      <a:pt x="296" y="165"/>
                    </a:lnTo>
                    <a:lnTo>
                      <a:pt x="292" y="135"/>
                    </a:lnTo>
                    <a:lnTo>
                      <a:pt x="282" y="107"/>
                    </a:lnTo>
                    <a:lnTo>
                      <a:pt x="267" y="82"/>
                    </a:lnTo>
                    <a:lnTo>
                      <a:pt x="246" y="63"/>
                    </a:lnTo>
                    <a:lnTo>
                      <a:pt x="222" y="47"/>
                    </a:lnTo>
                    <a:lnTo>
                      <a:pt x="194" y="36"/>
                    </a:lnTo>
                    <a:lnTo>
                      <a:pt x="164" y="34"/>
                    </a:lnTo>
                    <a:lnTo>
                      <a:pt x="164" y="34"/>
                    </a:lnTo>
                    <a:close/>
                    <a:moveTo>
                      <a:pt x="139" y="0"/>
                    </a:moveTo>
                    <a:lnTo>
                      <a:pt x="190" y="0"/>
                    </a:lnTo>
                    <a:lnTo>
                      <a:pt x="190" y="25"/>
                    </a:lnTo>
                    <a:lnTo>
                      <a:pt x="219" y="32"/>
                    </a:lnTo>
                    <a:lnTo>
                      <a:pt x="245" y="47"/>
                    </a:lnTo>
                    <a:lnTo>
                      <a:pt x="262" y="30"/>
                    </a:lnTo>
                    <a:lnTo>
                      <a:pt x="299" y="66"/>
                    </a:lnTo>
                    <a:lnTo>
                      <a:pt x="282" y="83"/>
                    </a:lnTo>
                    <a:lnTo>
                      <a:pt x="296" y="110"/>
                    </a:lnTo>
                    <a:lnTo>
                      <a:pt x="304" y="138"/>
                    </a:lnTo>
                    <a:lnTo>
                      <a:pt x="329" y="138"/>
                    </a:lnTo>
                    <a:lnTo>
                      <a:pt x="329" y="191"/>
                    </a:lnTo>
                    <a:lnTo>
                      <a:pt x="304" y="191"/>
                    </a:lnTo>
                    <a:lnTo>
                      <a:pt x="296" y="220"/>
                    </a:lnTo>
                    <a:lnTo>
                      <a:pt x="282" y="244"/>
                    </a:lnTo>
                    <a:lnTo>
                      <a:pt x="299" y="263"/>
                    </a:lnTo>
                    <a:lnTo>
                      <a:pt x="262" y="299"/>
                    </a:lnTo>
                    <a:lnTo>
                      <a:pt x="245" y="281"/>
                    </a:lnTo>
                    <a:lnTo>
                      <a:pt x="219" y="296"/>
                    </a:lnTo>
                    <a:lnTo>
                      <a:pt x="190" y="305"/>
                    </a:lnTo>
                    <a:lnTo>
                      <a:pt x="190" y="328"/>
                    </a:lnTo>
                    <a:lnTo>
                      <a:pt x="139" y="328"/>
                    </a:lnTo>
                    <a:lnTo>
                      <a:pt x="139" y="305"/>
                    </a:lnTo>
                    <a:lnTo>
                      <a:pt x="110" y="296"/>
                    </a:lnTo>
                    <a:lnTo>
                      <a:pt x="84" y="281"/>
                    </a:lnTo>
                    <a:lnTo>
                      <a:pt x="67" y="299"/>
                    </a:lnTo>
                    <a:lnTo>
                      <a:pt x="30" y="263"/>
                    </a:lnTo>
                    <a:lnTo>
                      <a:pt x="47" y="244"/>
                    </a:lnTo>
                    <a:lnTo>
                      <a:pt x="33" y="220"/>
                    </a:lnTo>
                    <a:lnTo>
                      <a:pt x="25" y="191"/>
                    </a:lnTo>
                    <a:lnTo>
                      <a:pt x="0" y="191"/>
                    </a:lnTo>
                    <a:lnTo>
                      <a:pt x="0" y="138"/>
                    </a:lnTo>
                    <a:lnTo>
                      <a:pt x="25" y="138"/>
                    </a:lnTo>
                    <a:lnTo>
                      <a:pt x="33" y="110"/>
                    </a:lnTo>
                    <a:lnTo>
                      <a:pt x="47" y="83"/>
                    </a:lnTo>
                    <a:lnTo>
                      <a:pt x="30" y="66"/>
                    </a:lnTo>
                    <a:lnTo>
                      <a:pt x="67" y="30"/>
                    </a:lnTo>
                    <a:lnTo>
                      <a:pt x="84" y="47"/>
                    </a:lnTo>
                    <a:lnTo>
                      <a:pt x="110" y="32"/>
                    </a:lnTo>
                    <a:lnTo>
                      <a:pt x="139" y="25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20"/>
              <p:cNvSpPr>
                <a:spLocks noEditPoints="1"/>
              </p:cNvSpPr>
              <p:nvPr/>
            </p:nvSpPr>
            <p:spPr bwMode="auto">
              <a:xfrm>
                <a:off x="5302250" y="4429125"/>
                <a:ext cx="344488" cy="349250"/>
              </a:xfrm>
              <a:custGeom>
                <a:avLst/>
                <a:gdLst>
                  <a:gd name="T0" fmla="*/ 88 w 217"/>
                  <a:gd name="T1" fmla="*/ 49 h 220"/>
                  <a:gd name="T2" fmla="*/ 55 w 217"/>
                  <a:gd name="T3" fmla="*/ 72 h 220"/>
                  <a:gd name="T4" fmla="*/ 43 w 217"/>
                  <a:gd name="T5" fmla="*/ 110 h 220"/>
                  <a:gd name="T6" fmla="*/ 55 w 217"/>
                  <a:gd name="T7" fmla="*/ 148 h 220"/>
                  <a:gd name="T8" fmla="*/ 88 w 217"/>
                  <a:gd name="T9" fmla="*/ 171 h 220"/>
                  <a:gd name="T10" fmla="*/ 128 w 217"/>
                  <a:gd name="T11" fmla="*/ 171 h 220"/>
                  <a:gd name="T12" fmla="*/ 160 w 217"/>
                  <a:gd name="T13" fmla="*/ 148 h 220"/>
                  <a:gd name="T14" fmla="*/ 171 w 217"/>
                  <a:gd name="T15" fmla="*/ 110 h 220"/>
                  <a:gd name="T16" fmla="*/ 160 w 217"/>
                  <a:gd name="T17" fmla="*/ 72 h 220"/>
                  <a:gd name="T18" fmla="*/ 128 w 217"/>
                  <a:gd name="T19" fmla="*/ 49 h 220"/>
                  <a:gd name="T20" fmla="*/ 107 w 217"/>
                  <a:gd name="T21" fmla="*/ 0 h 220"/>
                  <a:gd name="T22" fmla="*/ 124 w 217"/>
                  <a:gd name="T23" fmla="*/ 35 h 220"/>
                  <a:gd name="T24" fmla="*/ 156 w 217"/>
                  <a:gd name="T25" fmla="*/ 10 h 220"/>
                  <a:gd name="T26" fmla="*/ 194 w 217"/>
                  <a:gd name="T27" fmla="*/ 42 h 220"/>
                  <a:gd name="T28" fmla="*/ 177 w 217"/>
                  <a:gd name="T29" fmla="*/ 76 h 220"/>
                  <a:gd name="T30" fmla="*/ 215 w 217"/>
                  <a:gd name="T31" fmla="*/ 85 h 220"/>
                  <a:gd name="T32" fmla="*/ 215 w 217"/>
                  <a:gd name="T33" fmla="*/ 135 h 220"/>
                  <a:gd name="T34" fmla="*/ 177 w 217"/>
                  <a:gd name="T35" fmla="*/ 144 h 220"/>
                  <a:gd name="T36" fmla="*/ 194 w 217"/>
                  <a:gd name="T37" fmla="*/ 179 h 220"/>
                  <a:gd name="T38" fmla="*/ 156 w 217"/>
                  <a:gd name="T39" fmla="*/ 209 h 220"/>
                  <a:gd name="T40" fmla="*/ 124 w 217"/>
                  <a:gd name="T41" fmla="*/ 186 h 220"/>
                  <a:gd name="T42" fmla="*/ 107 w 217"/>
                  <a:gd name="T43" fmla="*/ 220 h 220"/>
                  <a:gd name="T44" fmla="*/ 59 w 217"/>
                  <a:gd name="T45" fmla="*/ 209 h 220"/>
                  <a:gd name="T46" fmla="*/ 59 w 217"/>
                  <a:gd name="T47" fmla="*/ 170 h 220"/>
                  <a:gd name="T48" fmla="*/ 21 w 217"/>
                  <a:gd name="T49" fmla="*/ 179 h 220"/>
                  <a:gd name="T50" fmla="*/ 0 w 217"/>
                  <a:gd name="T51" fmla="*/ 135 h 220"/>
                  <a:gd name="T52" fmla="*/ 30 w 217"/>
                  <a:gd name="T53" fmla="*/ 119 h 220"/>
                  <a:gd name="T54" fmla="*/ 30 w 217"/>
                  <a:gd name="T55" fmla="*/ 100 h 220"/>
                  <a:gd name="T56" fmla="*/ 0 w 217"/>
                  <a:gd name="T57" fmla="*/ 85 h 220"/>
                  <a:gd name="T58" fmla="*/ 21 w 217"/>
                  <a:gd name="T59" fmla="*/ 42 h 220"/>
                  <a:gd name="T60" fmla="*/ 59 w 217"/>
                  <a:gd name="T61" fmla="*/ 49 h 220"/>
                  <a:gd name="T62" fmla="*/ 59 w 217"/>
                  <a:gd name="T63" fmla="*/ 10 h 220"/>
                  <a:gd name="T64" fmla="*/ 107 w 217"/>
                  <a:gd name="T65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7" h="220">
                    <a:moveTo>
                      <a:pt x="107" y="45"/>
                    </a:moveTo>
                    <a:lnTo>
                      <a:pt x="88" y="49"/>
                    </a:lnTo>
                    <a:lnTo>
                      <a:pt x="69" y="59"/>
                    </a:lnTo>
                    <a:lnTo>
                      <a:pt x="55" y="72"/>
                    </a:lnTo>
                    <a:lnTo>
                      <a:pt x="46" y="90"/>
                    </a:lnTo>
                    <a:lnTo>
                      <a:pt x="43" y="110"/>
                    </a:lnTo>
                    <a:lnTo>
                      <a:pt x="46" y="131"/>
                    </a:lnTo>
                    <a:lnTo>
                      <a:pt x="55" y="148"/>
                    </a:lnTo>
                    <a:lnTo>
                      <a:pt x="69" y="162"/>
                    </a:lnTo>
                    <a:lnTo>
                      <a:pt x="88" y="171"/>
                    </a:lnTo>
                    <a:lnTo>
                      <a:pt x="107" y="174"/>
                    </a:lnTo>
                    <a:lnTo>
                      <a:pt x="128" y="171"/>
                    </a:lnTo>
                    <a:lnTo>
                      <a:pt x="145" y="162"/>
                    </a:lnTo>
                    <a:lnTo>
                      <a:pt x="160" y="148"/>
                    </a:lnTo>
                    <a:lnTo>
                      <a:pt x="169" y="131"/>
                    </a:lnTo>
                    <a:lnTo>
                      <a:pt x="171" y="110"/>
                    </a:lnTo>
                    <a:lnTo>
                      <a:pt x="169" y="90"/>
                    </a:lnTo>
                    <a:lnTo>
                      <a:pt x="160" y="72"/>
                    </a:lnTo>
                    <a:lnTo>
                      <a:pt x="145" y="59"/>
                    </a:lnTo>
                    <a:lnTo>
                      <a:pt x="128" y="49"/>
                    </a:lnTo>
                    <a:lnTo>
                      <a:pt x="107" y="45"/>
                    </a:lnTo>
                    <a:close/>
                    <a:moveTo>
                      <a:pt x="107" y="0"/>
                    </a:moveTo>
                    <a:lnTo>
                      <a:pt x="107" y="32"/>
                    </a:lnTo>
                    <a:lnTo>
                      <a:pt x="124" y="35"/>
                    </a:lnTo>
                    <a:lnTo>
                      <a:pt x="141" y="40"/>
                    </a:lnTo>
                    <a:lnTo>
                      <a:pt x="156" y="10"/>
                    </a:lnTo>
                    <a:lnTo>
                      <a:pt x="177" y="23"/>
                    </a:lnTo>
                    <a:lnTo>
                      <a:pt x="194" y="42"/>
                    </a:lnTo>
                    <a:lnTo>
                      <a:pt x="167" y="61"/>
                    </a:lnTo>
                    <a:lnTo>
                      <a:pt x="177" y="76"/>
                    </a:lnTo>
                    <a:lnTo>
                      <a:pt x="183" y="93"/>
                    </a:lnTo>
                    <a:lnTo>
                      <a:pt x="215" y="85"/>
                    </a:lnTo>
                    <a:lnTo>
                      <a:pt x="217" y="110"/>
                    </a:lnTo>
                    <a:lnTo>
                      <a:pt x="215" y="135"/>
                    </a:lnTo>
                    <a:lnTo>
                      <a:pt x="183" y="127"/>
                    </a:lnTo>
                    <a:lnTo>
                      <a:pt x="177" y="144"/>
                    </a:lnTo>
                    <a:lnTo>
                      <a:pt x="167" y="158"/>
                    </a:lnTo>
                    <a:lnTo>
                      <a:pt x="194" y="179"/>
                    </a:lnTo>
                    <a:lnTo>
                      <a:pt x="177" y="196"/>
                    </a:lnTo>
                    <a:lnTo>
                      <a:pt x="156" y="209"/>
                    </a:lnTo>
                    <a:lnTo>
                      <a:pt x="141" y="179"/>
                    </a:lnTo>
                    <a:lnTo>
                      <a:pt x="124" y="186"/>
                    </a:lnTo>
                    <a:lnTo>
                      <a:pt x="107" y="187"/>
                    </a:lnTo>
                    <a:lnTo>
                      <a:pt x="107" y="220"/>
                    </a:lnTo>
                    <a:lnTo>
                      <a:pt x="82" y="217"/>
                    </a:lnTo>
                    <a:lnTo>
                      <a:pt x="59" y="209"/>
                    </a:lnTo>
                    <a:lnTo>
                      <a:pt x="73" y="179"/>
                    </a:lnTo>
                    <a:lnTo>
                      <a:pt x="59" y="170"/>
                    </a:lnTo>
                    <a:lnTo>
                      <a:pt x="47" y="158"/>
                    </a:lnTo>
                    <a:lnTo>
                      <a:pt x="21" y="179"/>
                    </a:lnTo>
                    <a:lnTo>
                      <a:pt x="8" y="158"/>
                    </a:lnTo>
                    <a:lnTo>
                      <a:pt x="0" y="135"/>
                    </a:lnTo>
                    <a:lnTo>
                      <a:pt x="31" y="127"/>
                    </a:lnTo>
                    <a:lnTo>
                      <a:pt x="30" y="119"/>
                    </a:lnTo>
                    <a:lnTo>
                      <a:pt x="30" y="110"/>
                    </a:lnTo>
                    <a:lnTo>
                      <a:pt x="30" y="100"/>
                    </a:lnTo>
                    <a:lnTo>
                      <a:pt x="31" y="93"/>
                    </a:lnTo>
                    <a:lnTo>
                      <a:pt x="0" y="85"/>
                    </a:lnTo>
                    <a:lnTo>
                      <a:pt x="8" y="61"/>
                    </a:lnTo>
                    <a:lnTo>
                      <a:pt x="21" y="42"/>
                    </a:lnTo>
                    <a:lnTo>
                      <a:pt x="47" y="61"/>
                    </a:lnTo>
                    <a:lnTo>
                      <a:pt x="59" y="49"/>
                    </a:lnTo>
                    <a:lnTo>
                      <a:pt x="73" y="40"/>
                    </a:lnTo>
                    <a:lnTo>
                      <a:pt x="59" y="10"/>
                    </a:lnTo>
                    <a:lnTo>
                      <a:pt x="82" y="2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21"/>
              <p:cNvSpPr>
                <a:spLocks noEditPoints="1"/>
              </p:cNvSpPr>
              <p:nvPr/>
            </p:nvSpPr>
            <p:spPr bwMode="auto">
              <a:xfrm>
                <a:off x="7026275" y="3121025"/>
                <a:ext cx="295275" cy="300038"/>
              </a:xfrm>
              <a:custGeom>
                <a:avLst/>
                <a:gdLst>
                  <a:gd name="T0" fmla="*/ 76 w 186"/>
                  <a:gd name="T1" fmla="*/ 58 h 189"/>
                  <a:gd name="T2" fmla="*/ 55 w 186"/>
                  <a:gd name="T3" fmla="*/ 79 h 189"/>
                  <a:gd name="T4" fmla="*/ 55 w 186"/>
                  <a:gd name="T5" fmla="*/ 110 h 189"/>
                  <a:gd name="T6" fmla="*/ 76 w 186"/>
                  <a:gd name="T7" fmla="*/ 131 h 189"/>
                  <a:gd name="T8" fmla="*/ 108 w 186"/>
                  <a:gd name="T9" fmla="*/ 131 h 189"/>
                  <a:gd name="T10" fmla="*/ 129 w 186"/>
                  <a:gd name="T11" fmla="*/ 110 h 189"/>
                  <a:gd name="T12" fmla="*/ 129 w 186"/>
                  <a:gd name="T13" fmla="*/ 79 h 189"/>
                  <a:gd name="T14" fmla="*/ 108 w 186"/>
                  <a:gd name="T15" fmla="*/ 58 h 189"/>
                  <a:gd name="T16" fmla="*/ 92 w 186"/>
                  <a:gd name="T17" fmla="*/ 0 h 189"/>
                  <a:gd name="T18" fmla="*/ 108 w 186"/>
                  <a:gd name="T19" fmla="*/ 30 h 189"/>
                  <a:gd name="T20" fmla="*/ 133 w 186"/>
                  <a:gd name="T21" fmla="*/ 9 h 189"/>
                  <a:gd name="T22" fmla="*/ 165 w 186"/>
                  <a:gd name="T23" fmla="*/ 36 h 189"/>
                  <a:gd name="T24" fmla="*/ 152 w 186"/>
                  <a:gd name="T25" fmla="*/ 66 h 189"/>
                  <a:gd name="T26" fmla="*/ 184 w 186"/>
                  <a:gd name="T27" fmla="*/ 74 h 189"/>
                  <a:gd name="T28" fmla="*/ 186 w 186"/>
                  <a:gd name="T29" fmla="*/ 95 h 189"/>
                  <a:gd name="T30" fmla="*/ 184 w 186"/>
                  <a:gd name="T31" fmla="*/ 115 h 189"/>
                  <a:gd name="T32" fmla="*/ 152 w 186"/>
                  <a:gd name="T33" fmla="*/ 123 h 189"/>
                  <a:gd name="T34" fmla="*/ 165 w 186"/>
                  <a:gd name="T35" fmla="*/ 153 h 189"/>
                  <a:gd name="T36" fmla="*/ 133 w 186"/>
                  <a:gd name="T37" fmla="*/ 180 h 189"/>
                  <a:gd name="T38" fmla="*/ 108 w 186"/>
                  <a:gd name="T39" fmla="*/ 159 h 189"/>
                  <a:gd name="T40" fmla="*/ 92 w 186"/>
                  <a:gd name="T41" fmla="*/ 189 h 189"/>
                  <a:gd name="T42" fmla="*/ 52 w 186"/>
                  <a:gd name="T43" fmla="*/ 180 h 189"/>
                  <a:gd name="T44" fmla="*/ 52 w 186"/>
                  <a:gd name="T45" fmla="*/ 146 h 189"/>
                  <a:gd name="T46" fmla="*/ 19 w 186"/>
                  <a:gd name="T47" fmla="*/ 153 h 189"/>
                  <a:gd name="T48" fmla="*/ 0 w 186"/>
                  <a:gd name="T49" fmla="*/ 115 h 189"/>
                  <a:gd name="T50" fmla="*/ 27 w 186"/>
                  <a:gd name="T51" fmla="*/ 102 h 189"/>
                  <a:gd name="T52" fmla="*/ 27 w 186"/>
                  <a:gd name="T53" fmla="*/ 87 h 189"/>
                  <a:gd name="T54" fmla="*/ 0 w 186"/>
                  <a:gd name="T55" fmla="*/ 74 h 189"/>
                  <a:gd name="T56" fmla="*/ 19 w 186"/>
                  <a:gd name="T57" fmla="*/ 36 h 189"/>
                  <a:gd name="T58" fmla="*/ 52 w 186"/>
                  <a:gd name="T59" fmla="*/ 43 h 189"/>
                  <a:gd name="T60" fmla="*/ 52 w 186"/>
                  <a:gd name="T61" fmla="*/ 9 h 189"/>
                  <a:gd name="T62" fmla="*/ 92 w 186"/>
                  <a:gd name="T6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6" h="189">
                    <a:moveTo>
                      <a:pt x="92" y="54"/>
                    </a:moveTo>
                    <a:lnTo>
                      <a:pt x="76" y="58"/>
                    </a:lnTo>
                    <a:lnTo>
                      <a:pt x="65" y="66"/>
                    </a:lnTo>
                    <a:lnTo>
                      <a:pt x="55" y="79"/>
                    </a:lnTo>
                    <a:lnTo>
                      <a:pt x="53" y="95"/>
                    </a:lnTo>
                    <a:lnTo>
                      <a:pt x="55" y="110"/>
                    </a:lnTo>
                    <a:lnTo>
                      <a:pt x="65" y="122"/>
                    </a:lnTo>
                    <a:lnTo>
                      <a:pt x="76" y="131"/>
                    </a:lnTo>
                    <a:lnTo>
                      <a:pt x="92" y="134"/>
                    </a:lnTo>
                    <a:lnTo>
                      <a:pt x="108" y="131"/>
                    </a:lnTo>
                    <a:lnTo>
                      <a:pt x="121" y="122"/>
                    </a:lnTo>
                    <a:lnTo>
                      <a:pt x="129" y="110"/>
                    </a:lnTo>
                    <a:lnTo>
                      <a:pt x="133" y="95"/>
                    </a:lnTo>
                    <a:lnTo>
                      <a:pt x="129" y="79"/>
                    </a:lnTo>
                    <a:lnTo>
                      <a:pt x="121" y="66"/>
                    </a:lnTo>
                    <a:lnTo>
                      <a:pt x="108" y="58"/>
                    </a:lnTo>
                    <a:lnTo>
                      <a:pt x="92" y="54"/>
                    </a:lnTo>
                    <a:close/>
                    <a:moveTo>
                      <a:pt x="92" y="0"/>
                    </a:moveTo>
                    <a:lnTo>
                      <a:pt x="92" y="29"/>
                    </a:lnTo>
                    <a:lnTo>
                      <a:pt x="108" y="30"/>
                    </a:lnTo>
                    <a:lnTo>
                      <a:pt x="121" y="36"/>
                    </a:lnTo>
                    <a:lnTo>
                      <a:pt x="133" y="9"/>
                    </a:lnTo>
                    <a:lnTo>
                      <a:pt x="151" y="21"/>
                    </a:lnTo>
                    <a:lnTo>
                      <a:pt x="165" y="36"/>
                    </a:lnTo>
                    <a:lnTo>
                      <a:pt x="144" y="54"/>
                    </a:lnTo>
                    <a:lnTo>
                      <a:pt x="152" y="66"/>
                    </a:lnTo>
                    <a:lnTo>
                      <a:pt x="156" y="80"/>
                    </a:lnTo>
                    <a:lnTo>
                      <a:pt x="184" y="74"/>
                    </a:lnTo>
                    <a:lnTo>
                      <a:pt x="186" y="84"/>
                    </a:lnTo>
                    <a:lnTo>
                      <a:pt x="186" y="95"/>
                    </a:lnTo>
                    <a:lnTo>
                      <a:pt x="186" y="105"/>
                    </a:lnTo>
                    <a:lnTo>
                      <a:pt x="184" y="115"/>
                    </a:lnTo>
                    <a:lnTo>
                      <a:pt x="156" y="109"/>
                    </a:lnTo>
                    <a:lnTo>
                      <a:pt x="152" y="123"/>
                    </a:lnTo>
                    <a:lnTo>
                      <a:pt x="144" y="135"/>
                    </a:lnTo>
                    <a:lnTo>
                      <a:pt x="165" y="153"/>
                    </a:lnTo>
                    <a:lnTo>
                      <a:pt x="151" y="168"/>
                    </a:lnTo>
                    <a:lnTo>
                      <a:pt x="133" y="180"/>
                    </a:lnTo>
                    <a:lnTo>
                      <a:pt x="121" y="153"/>
                    </a:lnTo>
                    <a:lnTo>
                      <a:pt x="108" y="159"/>
                    </a:lnTo>
                    <a:lnTo>
                      <a:pt x="92" y="160"/>
                    </a:lnTo>
                    <a:lnTo>
                      <a:pt x="92" y="189"/>
                    </a:lnTo>
                    <a:lnTo>
                      <a:pt x="71" y="186"/>
                    </a:lnTo>
                    <a:lnTo>
                      <a:pt x="52" y="180"/>
                    </a:lnTo>
                    <a:lnTo>
                      <a:pt x="63" y="153"/>
                    </a:lnTo>
                    <a:lnTo>
                      <a:pt x="52" y="146"/>
                    </a:lnTo>
                    <a:lnTo>
                      <a:pt x="41" y="135"/>
                    </a:lnTo>
                    <a:lnTo>
                      <a:pt x="19" y="153"/>
                    </a:lnTo>
                    <a:lnTo>
                      <a:pt x="8" y="135"/>
                    </a:lnTo>
                    <a:lnTo>
                      <a:pt x="0" y="115"/>
                    </a:lnTo>
                    <a:lnTo>
                      <a:pt x="28" y="109"/>
                    </a:lnTo>
                    <a:lnTo>
                      <a:pt x="27" y="102"/>
                    </a:lnTo>
                    <a:lnTo>
                      <a:pt x="27" y="95"/>
                    </a:lnTo>
                    <a:lnTo>
                      <a:pt x="27" y="87"/>
                    </a:lnTo>
                    <a:lnTo>
                      <a:pt x="28" y="80"/>
                    </a:lnTo>
                    <a:lnTo>
                      <a:pt x="0" y="74"/>
                    </a:lnTo>
                    <a:lnTo>
                      <a:pt x="8" y="54"/>
                    </a:lnTo>
                    <a:lnTo>
                      <a:pt x="19" y="36"/>
                    </a:lnTo>
                    <a:lnTo>
                      <a:pt x="41" y="54"/>
                    </a:lnTo>
                    <a:lnTo>
                      <a:pt x="52" y="43"/>
                    </a:lnTo>
                    <a:lnTo>
                      <a:pt x="63" y="36"/>
                    </a:lnTo>
                    <a:lnTo>
                      <a:pt x="52" y="9"/>
                    </a:lnTo>
                    <a:lnTo>
                      <a:pt x="71" y="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22"/>
              <p:cNvSpPr>
                <a:spLocks noEditPoints="1"/>
              </p:cNvSpPr>
              <p:nvPr/>
            </p:nvSpPr>
            <p:spPr bwMode="auto">
              <a:xfrm>
                <a:off x="6713538" y="3535363"/>
                <a:ext cx="412750" cy="412750"/>
              </a:xfrm>
              <a:custGeom>
                <a:avLst/>
                <a:gdLst>
                  <a:gd name="T0" fmla="*/ 107 w 260"/>
                  <a:gd name="T1" fmla="*/ 47 h 260"/>
                  <a:gd name="T2" fmla="*/ 69 w 260"/>
                  <a:gd name="T3" fmla="*/ 69 h 260"/>
                  <a:gd name="T4" fmla="*/ 48 w 260"/>
                  <a:gd name="T5" fmla="*/ 107 h 260"/>
                  <a:gd name="T6" fmla="*/ 48 w 260"/>
                  <a:gd name="T7" fmla="*/ 152 h 260"/>
                  <a:gd name="T8" fmla="*/ 69 w 260"/>
                  <a:gd name="T9" fmla="*/ 190 h 260"/>
                  <a:gd name="T10" fmla="*/ 107 w 260"/>
                  <a:gd name="T11" fmla="*/ 212 h 260"/>
                  <a:gd name="T12" fmla="*/ 153 w 260"/>
                  <a:gd name="T13" fmla="*/ 212 h 260"/>
                  <a:gd name="T14" fmla="*/ 191 w 260"/>
                  <a:gd name="T15" fmla="*/ 190 h 260"/>
                  <a:gd name="T16" fmla="*/ 212 w 260"/>
                  <a:gd name="T17" fmla="*/ 152 h 260"/>
                  <a:gd name="T18" fmla="*/ 212 w 260"/>
                  <a:gd name="T19" fmla="*/ 107 h 260"/>
                  <a:gd name="T20" fmla="*/ 191 w 260"/>
                  <a:gd name="T21" fmla="*/ 69 h 260"/>
                  <a:gd name="T22" fmla="*/ 153 w 260"/>
                  <a:gd name="T23" fmla="*/ 47 h 260"/>
                  <a:gd name="T24" fmla="*/ 131 w 260"/>
                  <a:gd name="T25" fmla="*/ 0 h 260"/>
                  <a:gd name="T26" fmla="*/ 180 w 260"/>
                  <a:gd name="T27" fmla="*/ 9 h 260"/>
                  <a:gd name="T28" fmla="*/ 191 w 260"/>
                  <a:gd name="T29" fmla="*/ 39 h 260"/>
                  <a:gd name="T30" fmla="*/ 222 w 260"/>
                  <a:gd name="T31" fmla="*/ 38 h 260"/>
                  <a:gd name="T32" fmla="*/ 250 w 260"/>
                  <a:gd name="T33" fmla="*/ 80 h 260"/>
                  <a:gd name="T34" fmla="*/ 238 w 260"/>
                  <a:gd name="T35" fmla="*/ 108 h 260"/>
                  <a:gd name="T36" fmla="*/ 260 w 260"/>
                  <a:gd name="T37" fmla="*/ 129 h 260"/>
                  <a:gd name="T38" fmla="*/ 250 w 260"/>
                  <a:gd name="T39" fmla="*/ 179 h 260"/>
                  <a:gd name="T40" fmla="*/ 221 w 260"/>
                  <a:gd name="T41" fmla="*/ 191 h 260"/>
                  <a:gd name="T42" fmla="*/ 222 w 260"/>
                  <a:gd name="T43" fmla="*/ 221 h 260"/>
                  <a:gd name="T44" fmla="*/ 180 w 260"/>
                  <a:gd name="T45" fmla="*/ 250 h 260"/>
                  <a:gd name="T46" fmla="*/ 152 w 260"/>
                  <a:gd name="T47" fmla="*/ 237 h 260"/>
                  <a:gd name="T48" fmla="*/ 131 w 260"/>
                  <a:gd name="T49" fmla="*/ 260 h 260"/>
                  <a:gd name="T50" fmla="*/ 81 w 260"/>
                  <a:gd name="T51" fmla="*/ 250 h 260"/>
                  <a:gd name="T52" fmla="*/ 69 w 260"/>
                  <a:gd name="T53" fmla="*/ 221 h 260"/>
                  <a:gd name="T54" fmla="*/ 38 w 260"/>
                  <a:gd name="T55" fmla="*/ 221 h 260"/>
                  <a:gd name="T56" fmla="*/ 10 w 260"/>
                  <a:gd name="T57" fmla="*/ 179 h 260"/>
                  <a:gd name="T58" fmla="*/ 23 w 260"/>
                  <a:gd name="T59" fmla="*/ 152 h 260"/>
                  <a:gd name="T60" fmla="*/ 0 w 260"/>
                  <a:gd name="T61" fmla="*/ 129 h 260"/>
                  <a:gd name="T62" fmla="*/ 10 w 260"/>
                  <a:gd name="T63" fmla="*/ 80 h 260"/>
                  <a:gd name="T64" fmla="*/ 39 w 260"/>
                  <a:gd name="T65" fmla="*/ 69 h 260"/>
                  <a:gd name="T66" fmla="*/ 38 w 260"/>
                  <a:gd name="T67" fmla="*/ 38 h 260"/>
                  <a:gd name="T68" fmla="*/ 81 w 260"/>
                  <a:gd name="T69" fmla="*/ 9 h 260"/>
                  <a:gd name="T70" fmla="*/ 108 w 260"/>
                  <a:gd name="T71" fmla="*/ 22 h 260"/>
                  <a:gd name="T72" fmla="*/ 131 w 260"/>
                  <a:gd name="T73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0" h="260">
                    <a:moveTo>
                      <a:pt x="131" y="44"/>
                    </a:moveTo>
                    <a:lnTo>
                      <a:pt x="107" y="47"/>
                    </a:lnTo>
                    <a:lnTo>
                      <a:pt x="88" y="56"/>
                    </a:lnTo>
                    <a:lnTo>
                      <a:pt x="69" y="69"/>
                    </a:lnTo>
                    <a:lnTo>
                      <a:pt x="56" y="86"/>
                    </a:lnTo>
                    <a:lnTo>
                      <a:pt x="48" y="107"/>
                    </a:lnTo>
                    <a:lnTo>
                      <a:pt x="44" y="129"/>
                    </a:lnTo>
                    <a:lnTo>
                      <a:pt x="48" y="152"/>
                    </a:lnTo>
                    <a:lnTo>
                      <a:pt x="56" y="173"/>
                    </a:lnTo>
                    <a:lnTo>
                      <a:pt x="69" y="190"/>
                    </a:lnTo>
                    <a:lnTo>
                      <a:pt x="88" y="203"/>
                    </a:lnTo>
                    <a:lnTo>
                      <a:pt x="107" y="212"/>
                    </a:lnTo>
                    <a:lnTo>
                      <a:pt x="131" y="214"/>
                    </a:lnTo>
                    <a:lnTo>
                      <a:pt x="153" y="212"/>
                    </a:lnTo>
                    <a:lnTo>
                      <a:pt x="173" y="203"/>
                    </a:lnTo>
                    <a:lnTo>
                      <a:pt x="191" y="190"/>
                    </a:lnTo>
                    <a:lnTo>
                      <a:pt x="204" y="173"/>
                    </a:lnTo>
                    <a:lnTo>
                      <a:pt x="212" y="152"/>
                    </a:lnTo>
                    <a:lnTo>
                      <a:pt x="216" y="129"/>
                    </a:lnTo>
                    <a:lnTo>
                      <a:pt x="212" y="107"/>
                    </a:lnTo>
                    <a:lnTo>
                      <a:pt x="204" y="86"/>
                    </a:lnTo>
                    <a:lnTo>
                      <a:pt x="191" y="69"/>
                    </a:lnTo>
                    <a:lnTo>
                      <a:pt x="173" y="56"/>
                    </a:lnTo>
                    <a:lnTo>
                      <a:pt x="153" y="47"/>
                    </a:lnTo>
                    <a:lnTo>
                      <a:pt x="131" y="44"/>
                    </a:lnTo>
                    <a:close/>
                    <a:moveTo>
                      <a:pt x="131" y="0"/>
                    </a:moveTo>
                    <a:lnTo>
                      <a:pt x="156" y="2"/>
                    </a:lnTo>
                    <a:lnTo>
                      <a:pt x="180" y="9"/>
                    </a:lnTo>
                    <a:lnTo>
                      <a:pt x="173" y="29"/>
                    </a:lnTo>
                    <a:lnTo>
                      <a:pt x="191" y="39"/>
                    </a:lnTo>
                    <a:lnTo>
                      <a:pt x="208" y="52"/>
                    </a:lnTo>
                    <a:lnTo>
                      <a:pt x="222" y="38"/>
                    </a:lnTo>
                    <a:lnTo>
                      <a:pt x="238" y="57"/>
                    </a:lnTo>
                    <a:lnTo>
                      <a:pt x="250" y="80"/>
                    </a:lnTo>
                    <a:lnTo>
                      <a:pt x="232" y="87"/>
                    </a:lnTo>
                    <a:lnTo>
                      <a:pt x="238" y="108"/>
                    </a:lnTo>
                    <a:lnTo>
                      <a:pt x="239" y="129"/>
                    </a:lnTo>
                    <a:lnTo>
                      <a:pt x="260" y="129"/>
                    </a:lnTo>
                    <a:lnTo>
                      <a:pt x="258" y="156"/>
                    </a:lnTo>
                    <a:lnTo>
                      <a:pt x="250" y="179"/>
                    </a:lnTo>
                    <a:lnTo>
                      <a:pt x="232" y="171"/>
                    </a:lnTo>
                    <a:lnTo>
                      <a:pt x="221" y="191"/>
                    </a:lnTo>
                    <a:lnTo>
                      <a:pt x="208" y="207"/>
                    </a:lnTo>
                    <a:lnTo>
                      <a:pt x="222" y="221"/>
                    </a:lnTo>
                    <a:lnTo>
                      <a:pt x="203" y="238"/>
                    </a:lnTo>
                    <a:lnTo>
                      <a:pt x="180" y="250"/>
                    </a:lnTo>
                    <a:lnTo>
                      <a:pt x="173" y="230"/>
                    </a:lnTo>
                    <a:lnTo>
                      <a:pt x="152" y="237"/>
                    </a:lnTo>
                    <a:lnTo>
                      <a:pt x="131" y="239"/>
                    </a:lnTo>
                    <a:lnTo>
                      <a:pt x="131" y="260"/>
                    </a:lnTo>
                    <a:lnTo>
                      <a:pt x="105" y="258"/>
                    </a:lnTo>
                    <a:lnTo>
                      <a:pt x="81" y="250"/>
                    </a:lnTo>
                    <a:lnTo>
                      <a:pt x="89" y="230"/>
                    </a:lnTo>
                    <a:lnTo>
                      <a:pt x="69" y="221"/>
                    </a:lnTo>
                    <a:lnTo>
                      <a:pt x="52" y="207"/>
                    </a:lnTo>
                    <a:lnTo>
                      <a:pt x="38" y="221"/>
                    </a:lnTo>
                    <a:lnTo>
                      <a:pt x="22" y="201"/>
                    </a:lnTo>
                    <a:lnTo>
                      <a:pt x="10" y="179"/>
                    </a:lnTo>
                    <a:lnTo>
                      <a:pt x="29" y="171"/>
                    </a:lnTo>
                    <a:lnTo>
                      <a:pt x="23" y="152"/>
                    </a:lnTo>
                    <a:lnTo>
                      <a:pt x="21" y="129"/>
                    </a:lnTo>
                    <a:lnTo>
                      <a:pt x="0" y="129"/>
                    </a:lnTo>
                    <a:lnTo>
                      <a:pt x="2" y="103"/>
                    </a:lnTo>
                    <a:lnTo>
                      <a:pt x="10" y="80"/>
                    </a:lnTo>
                    <a:lnTo>
                      <a:pt x="29" y="87"/>
                    </a:lnTo>
                    <a:lnTo>
                      <a:pt x="39" y="69"/>
                    </a:lnTo>
                    <a:lnTo>
                      <a:pt x="52" y="52"/>
                    </a:lnTo>
                    <a:lnTo>
                      <a:pt x="38" y="38"/>
                    </a:lnTo>
                    <a:lnTo>
                      <a:pt x="57" y="22"/>
                    </a:lnTo>
                    <a:lnTo>
                      <a:pt x="81" y="9"/>
                    </a:lnTo>
                    <a:lnTo>
                      <a:pt x="89" y="29"/>
                    </a:lnTo>
                    <a:lnTo>
                      <a:pt x="108" y="22"/>
                    </a:lnTo>
                    <a:lnTo>
                      <a:pt x="131" y="2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23"/>
              <p:cNvSpPr>
                <a:spLocks noEditPoints="1"/>
              </p:cNvSpPr>
              <p:nvPr/>
            </p:nvSpPr>
            <p:spPr bwMode="auto">
              <a:xfrm>
                <a:off x="6602413" y="1312863"/>
                <a:ext cx="461963" cy="461963"/>
              </a:xfrm>
              <a:custGeom>
                <a:avLst/>
                <a:gdLst>
                  <a:gd name="T0" fmla="*/ 121 w 291"/>
                  <a:gd name="T1" fmla="*/ 53 h 291"/>
                  <a:gd name="T2" fmla="*/ 79 w 291"/>
                  <a:gd name="T3" fmla="*/ 78 h 291"/>
                  <a:gd name="T4" fmla="*/ 54 w 291"/>
                  <a:gd name="T5" fmla="*/ 119 h 291"/>
                  <a:gd name="T6" fmla="*/ 54 w 291"/>
                  <a:gd name="T7" fmla="*/ 171 h 291"/>
                  <a:gd name="T8" fmla="*/ 79 w 291"/>
                  <a:gd name="T9" fmla="*/ 212 h 291"/>
                  <a:gd name="T10" fmla="*/ 121 w 291"/>
                  <a:gd name="T11" fmla="*/ 237 h 291"/>
                  <a:gd name="T12" fmla="*/ 172 w 291"/>
                  <a:gd name="T13" fmla="*/ 237 h 291"/>
                  <a:gd name="T14" fmla="*/ 214 w 291"/>
                  <a:gd name="T15" fmla="*/ 212 h 291"/>
                  <a:gd name="T16" fmla="*/ 237 w 291"/>
                  <a:gd name="T17" fmla="*/ 171 h 291"/>
                  <a:gd name="T18" fmla="*/ 237 w 291"/>
                  <a:gd name="T19" fmla="*/ 119 h 291"/>
                  <a:gd name="T20" fmla="*/ 214 w 291"/>
                  <a:gd name="T21" fmla="*/ 78 h 291"/>
                  <a:gd name="T22" fmla="*/ 172 w 291"/>
                  <a:gd name="T23" fmla="*/ 53 h 291"/>
                  <a:gd name="T24" fmla="*/ 146 w 291"/>
                  <a:gd name="T25" fmla="*/ 0 h 291"/>
                  <a:gd name="T26" fmla="*/ 202 w 291"/>
                  <a:gd name="T27" fmla="*/ 11 h 291"/>
                  <a:gd name="T28" fmla="*/ 214 w 291"/>
                  <a:gd name="T29" fmla="*/ 44 h 291"/>
                  <a:gd name="T30" fmla="*/ 249 w 291"/>
                  <a:gd name="T31" fmla="*/ 42 h 291"/>
                  <a:gd name="T32" fmla="*/ 281 w 291"/>
                  <a:gd name="T33" fmla="*/ 89 h 291"/>
                  <a:gd name="T34" fmla="*/ 266 w 291"/>
                  <a:gd name="T35" fmla="*/ 121 h 291"/>
                  <a:gd name="T36" fmla="*/ 291 w 291"/>
                  <a:gd name="T37" fmla="*/ 146 h 291"/>
                  <a:gd name="T38" fmla="*/ 281 w 291"/>
                  <a:gd name="T39" fmla="*/ 201 h 291"/>
                  <a:gd name="T40" fmla="*/ 248 w 291"/>
                  <a:gd name="T41" fmla="*/ 214 h 291"/>
                  <a:gd name="T42" fmla="*/ 249 w 291"/>
                  <a:gd name="T43" fmla="*/ 248 h 291"/>
                  <a:gd name="T44" fmla="*/ 202 w 291"/>
                  <a:gd name="T45" fmla="*/ 279 h 291"/>
                  <a:gd name="T46" fmla="*/ 171 w 291"/>
                  <a:gd name="T47" fmla="*/ 265 h 291"/>
                  <a:gd name="T48" fmla="*/ 146 w 291"/>
                  <a:gd name="T49" fmla="*/ 291 h 291"/>
                  <a:gd name="T50" fmla="*/ 91 w 291"/>
                  <a:gd name="T51" fmla="*/ 279 h 291"/>
                  <a:gd name="T52" fmla="*/ 78 w 291"/>
                  <a:gd name="T53" fmla="*/ 246 h 291"/>
                  <a:gd name="T54" fmla="*/ 44 w 291"/>
                  <a:gd name="T55" fmla="*/ 248 h 291"/>
                  <a:gd name="T56" fmla="*/ 11 w 291"/>
                  <a:gd name="T57" fmla="*/ 201 h 291"/>
                  <a:gd name="T58" fmla="*/ 27 w 291"/>
                  <a:gd name="T59" fmla="*/ 169 h 291"/>
                  <a:gd name="T60" fmla="*/ 0 w 291"/>
                  <a:gd name="T61" fmla="*/ 146 h 291"/>
                  <a:gd name="T62" fmla="*/ 11 w 291"/>
                  <a:gd name="T63" fmla="*/ 89 h 291"/>
                  <a:gd name="T64" fmla="*/ 44 w 291"/>
                  <a:gd name="T65" fmla="*/ 78 h 291"/>
                  <a:gd name="T66" fmla="*/ 44 w 291"/>
                  <a:gd name="T67" fmla="*/ 42 h 291"/>
                  <a:gd name="T68" fmla="*/ 91 w 291"/>
                  <a:gd name="T69" fmla="*/ 11 h 291"/>
                  <a:gd name="T70" fmla="*/ 122 w 291"/>
                  <a:gd name="T71" fmla="*/ 25 h 291"/>
                  <a:gd name="T72" fmla="*/ 146 w 291"/>
                  <a:gd name="T73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91" h="291">
                    <a:moveTo>
                      <a:pt x="146" y="50"/>
                    </a:moveTo>
                    <a:lnTo>
                      <a:pt x="121" y="53"/>
                    </a:lnTo>
                    <a:lnTo>
                      <a:pt x="97" y="63"/>
                    </a:lnTo>
                    <a:lnTo>
                      <a:pt x="79" y="78"/>
                    </a:lnTo>
                    <a:lnTo>
                      <a:pt x="63" y="97"/>
                    </a:lnTo>
                    <a:lnTo>
                      <a:pt x="54" y="119"/>
                    </a:lnTo>
                    <a:lnTo>
                      <a:pt x="50" y="146"/>
                    </a:lnTo>
                    <a:lnTo>
                      <a:pt x="54" y="171"/>
                    </a:lnTo>
                    <a:lnTo>
                      <a:pt x="63" y="193"/>
                    </a:lnTo>
                    <a:lnTo>
                      <a:pt x="79" y="212"/>
                    </a:lnTo>
                    <a:lnTo>
                      <a:pt x="97" y="228"/>
                    </a:lnTo>
                    <a:lnTo>
                      <a:pt x="121" y="237"/>
                    </a:lnTo>
                    <a:lnTo>
                      <a:pt x="146" y="240"/>
                    </a:lnTo>
                    <a:lnTo>
                      <a:pt x="172" y="237"/>
                    </a:lnTo>
                    <a:lnTo>
                      <a:pt x="194" y="228"/>
                    </a:lnTo>
                    <a:lnTo>
                      <a:pt x="214" y="212"/>
                    </a:lnTo>
                    <a:lnTo>
                      <a:pt x="228" y="193"/>
                    </a:lnTo>
                    <a:lnTo>
                      <a:pt x="237" y="171"/>
                    </a:lnTo>
                    <a:lnTo>
                      <a:pt x="241" y="146"/>
                    </a:lnTo>
                    <a:lnTo>
                      <a:pt x="237" y="119"/>
                    </a:lnTo>
                    <a:lnTo>
                      <a:pt x="228" y="97"/>
                    </a:lnTo>
                    <a:lnTo>
                      <a:pt x="214" y="78"/>
                    </a:lnTo>
                    <a:lnTo>
                      <a:pt x="194" y="63"/>
                    </a:lnTo>
                    <a:lnTo>
                      <a:pt x="172" y="53"/>
                    </a:lnTo>
                    <a:lnTo>
                      <a:pt x="146" y="50"/>
                    </a:lnTo>
                    <a:close/>
                    <a:moveTo>
                      <a:pt x="146" y="0"/>
                    </a:moveTo>
                    <a:lnTo>
                      <a:pt x="175" y="3"/>
                    </a:lnTo>
                    <a:lnTo>
                      <a:pt x="202" y="11"/>
                    </a:lnTo>
                    <a:lnTo>
                      <a:pt x="193" y="32"/>
                    </a:lnTo>
                    <a:lnTo>
                      <a:pt x="214" y="44"/>
                    </a:lnTo>
                    <a:lnTo>
                      <a:pt x="232" y="59"/>
                    </a:lnTo>
                    <a:lnTo>
                      <a:pt x="249" y="42"/>
                    </a:lnTo>
                    <a:lnTo>
                      <a:pt x="267" y="64"/>
                    </a:lnTo>
                    <a:lnTo>
                      <a:pt x="281" y="89"/>
                    </a:lnTo>
                    <a:lnTo>
                      <a:pt x="260" y="99"/>
                    </a:lnTo>
                    <a:lnTo>
                      <a:pt x="266" y="121"/>
                    </a:lnTo>
                    <a:lnTo>
                      <a:pt x="269" y="146"/>
                    </a:lnTo>
                    <a:lnTo>
                      <a:pt x="291" y="146"/>
                    </a:lnTo>
                    <a:lnTo>
                      <a:pt x="288" y="174"/>
                    </a:lnTo>
                    <a:lnTo>
                      <a:pt x="281" y="201"/>
                    </a:lnTo>
                    <a:lnTo>
                      <a:pt x="260" y="191"/>
                    </a:lnTo>
                    <a:lnTo>
                      <a:pt x="248" y="214"/>
                    </a:lnTo>
                    <a:lnTo>
                      <a:pt x="232" y="232"/>
                    </a:lnTo>
                    <a:lnTo>
                      <a:pt x="249" y="248"/>
                    </a:lnTo>
                    <a:lnTo>
                      <a:pt x="227" y="266"/>
                    </a:lnTo>
                    <a:lnTo>
                      <a:pt x="202" y="279"/>
                    </a:lnTo>
                    <a:lnTo>
                      <a:pt x="193" y="258"/>
                    </a:lnTo>
                    <a:lnTo>
                      <a:pt x="171" y="265"/>
                    </a:lnTo>
                    <a:lnTo>
                      <a:pt x="146" y="267"/>
                    </a:lnTo>
                    <a:lnTo>
                      <a:pt x="146" y="291"/>
                    </a:lnTo>
                    <a:lnTo>
                      <a:pt x="117" y="288"/>
                    </a:lnTo>
                    <a:lnTo>
                      <a:pt x="91" y="279"/>
                    </a:lnTo>
                    <a:lnTo>
                      <a:pt x="99" y="258"/>
                    </a:lnTo>
                    <a:lnTo>
                      <a:pt x="78" y="246"/>
                    </a:lnTo>
                    <a:lnTo>
                      <a:pt x="59" y="232"/>
                    </a:lnTo>
                    <a:lnTo>
                      <a:pt x="44" y="248"/>
                    </a:lnTo>
                    <a:lnTo>
                      <a:pt x="25" y="226"/>
                    </a:lnTo>
                    <a:lnTo>
                      <a:pt x="11" y="201"/>
                    </a:lnTo>
                    <a:lnTo>
                      <a:pt x="33" y="191"/>
                    </a:lnTo>
                    <a:lnTo>
                      <a:pt x="27" y="169"/>
                    </a:lnTo>
                    <a:lnTo>
                      <a:pt x="24" y="146"/>
                    </a:lnTo>
                    <a:lnTo>
                      <a:pt x="0" y="146"/>
                    </a:lnTo>
                    <a:lnTo>
                      <a:pt x="3" y="117"/>
                    </a:lnTo>
                    <a:lnTo>
                      <a:pt x="11" y="89"/>
                    </a:lnTo>
                    <a:lnTo>
                      <a:pt x="33" y="99"/>
                    </a:lnTo>
                    <a:lnTo>
                      <a:pt x="44" y="78"/>
                    </a:lnTo>
                    <a:lnTo>
                      <a:pt x="59" y="59"/>
                    </a:lnTo>
                    <a:lnTo>
                      <a:pt x="44" y="42"/>
                    </a:lnTo>
                    <a:lnTo>
                      <a:pt x="65" y="24"/>
                    </a:lnTo>
                    <a:lnTo>
                      <a:pt x="91" y="11"/>
                    </a:lnTo>
                    <a:lnTo>
                      <a:pt x="99" y="32"/>
                    </a:lnTo>
                    <a:lnTo>
                      <a:pt x="122" y="25"/>
                    </a:lnTo>
                    <a:lnTo>
                      <a:pt x="146" y="23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24"/>
              <p:cNvSpPr>
                <a:spLocks noEditPoints="1"/>
              </p:cNvSpPr>
              <p:nvPr/>
            </p:nvSpPr>
            <p:spPr bwMode="auto">
              <a:xfrm>
                <a:off x="7021513" y="1671638"/>
                <a:ext cx="319088" cy="319088"/>
              </a:xfrm>
              <a:custGeom>
                <a:avLst/>
                <a:gdLst>
                  <a:gd name="T0" fmla="*/ 79 w 201"/>
                  <a:gd name="T1" fmla="*/ 23 h 201"/>
                  <a:gd name="T2" fmla="*/ 44 w 201"/>
                  <a:gd name="T3" fmla="*/ 44 h 201"/>
                  <a:gd name="T4" fmla="*/ 23 w 201"/>
                  <a:gd name="T5" fmla="*/ 79 h 201"/>
                  <a:gd name="T6" fmla="*/ 23 w 201"/>
                  <a:gd name="T7" fmla="*/ 121 h 201"/>
                  <a:gd name="T8" fmla="*/ 44 w 201"/>
                  <a:gd name="T9" fmla="*/ 157 h 201"/>
                  <a:gd name="T10" fmla="*/ 79 w 201"/>
                  <a:gd name="T11" fmla="*/ 178 h 201"/>
                  <a:gd name="T12" fmla="*/ 100 w 201"/>
                  <a:gd name="T13" fmla="*/ 180 h 201"/>
                  <a:gd name="T14" fmla="*/ 141 w 201"/>
                  <a:gd name="T15" fmla="*/ 170 h 201"/>
                  <a:gd name="T16" fmla="*/ 170 w 201"/>
                  <a:gd name="T17" fmla="*/ 141 h 201"/>
                  <a:gd name="T18" fmla="*/ 180 w 201"/>
                  <a:gd name="T19" fmla="*/ 100 h 201"/>
                  <a:gd name="T20" fmla="*/ 170 w 201"/>
                  <a:gd name="T21" fmla="*/ 60 h 201"/>
                  <a:gd name="T22" fmla="*/ 141 w 201"/>
                  <a:gd name="T23" fmla="*/ 31 h 201"/>
                  <a:gd name="T24" fmla="*/ 100 w 201"/>
                  <a:gd name="T25" fmla="*/ 20 h 201"/>
                  <a:gd name="T26" fmla="*/ 85 w 201"/>
                  <a:gd name="T27" fmla="*/ 0 h 201"/>
                  <a:gd name="T28" fmla="*/ 116 w 201"/>
                  <a:gd name="T29" fmla="*/ 15 h 201"/>
                  <a:gd name="T30" fmla="*/ 150 w 201"/>
                  <a:gd name="T31" fmla="*/ 28 h 201"/>
                  <a:gd name="T32" fmla="*/ 183 w 201"/>
                  <a:gd name="T33" fmla="*/ 40 h 201"/>
                  <a:gd name="T34" fmla="*/ 180 w 201"/>
                  <a:gd name="T35" fmla="*/ 66 h 201"/>
                  <a:gd name="T36" fmla="*/ 201 w 201"/>
                  <a:gd name="T37" fmla="*/ 85 h 201"/>
                  <a:gd name="T38" fmla="*/ 185 w 201"/>
                  <a:gd name="T39" fmla="*/ 116 h 201"/>
                  <a:gd name="T40" fmla="*/ 172 w 201"/>
                  <a:gd name="T41" fmla="*/ 150 h 201"/>
                  <a:gd name="T42" fmla="*/ 161 w 201"/>
                  <a:gd name="T43" fmla="*/ 183 h 201"/>
                  <a:gd name="T44" fmla="*/ 134 w 201"/>
                  <a:gd name="T45" fmla="*/ 180 h 201"/>
                  <a:gd name="T46" fmla="*/ 116 w 201"/>
                  <a:gd name="T47" fmla="*/ 201 h 201"/>
                  <a:gd name="T48" fmla="*/ 85 w 201"/>
                  <a:gd name="T49" fmla="*/ 185 h 201"/>
                  <a:gd name="T50" fmla="*/ 52 w 201"/>
                  <a:gd name="T51" fmla="*/ 172 h 201"/>
                  <a:gd name="T52" fmla="*/ 18 w 201"/>
                  <a:gd name="T53" fmla="*/ 161 h 201"/>
                  <a:gd name="T54" fmla="*/ 20 w 201"/>
                  <a:gd name="T55" fmla="*/ 134 h 201"/>
                  <a:gd name="T56" fmla="*/ 0 w 201"/>
                  <a:gd name="T57" fmla="*/ 116 h 201"/>
                  <a:gd name="T58" fmla="*/ 15 w 201"/>
                  <a:gd name="T59" fmla="*/ 85 h 201"/>
                  <a:gd name="T60" fmla="*/ 28 w 201"/>
                  <a:gd name="T61" fmla="*/ 51 h 201"/>
                  <a:gd name="T62" fmla="*/ 40 w 201"/>
                  <a:gd name="T63" fmla="*/ 18 h 201"/>
                  <a:gd name="T64" fmla="*/ 68 w 201"/>
                  <a:gd name="T65" fmla="*/ 20 h 201"/>
                  <a:gd name="T66" fmla="*/ 85 w 201"/>
                  <a:gd name="T67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1" h="201">
                    <a:moveTo>
                      <a:pt x="100" y="20"/>
                    </a:moveTo>
                    <a:lnTo>
                      <a:pt x="79" y="23"/>
                    </a:lnTo>
                    <a:lnTo>
                      <a:pt x="60" y="31"/>
                    </a:lnTo>
                    <a:lnTo>
                      <a:pt x="44" y="44"/>
                    </a:lnTo>
                    <a:lnTo>
                      <a:pt x="31" y="60"/>
                    </a:lnTo>
                    <a:lnTo>
                      <a:pt x="23" y="79"/>
                    </a:lnTo>
                    <a:lnTo>
                      <a:pt x="20" y="100"/>
                    </a:lnTo>
                    <a:lnTo>
                      <a:pt x="23" y="121"/>
                    </a:lnTo>
                    <a:lnTo>
                      <a:pt x="31" y="141"/>
                    </a:lnTo>
                    <a:lnTo>
                      <a:pt x="44" y="157"/>
                    </a:lnTo>
                    <a:lnTo>
                      <a:pt x="60" y="170"/>
                    </a:lnTo>
                    <a:lnTo>
                      <a:pt x="79" y="178"/>
                    </a:lnTo>
                    <a:lnTo>
                      <a:pt x="100" y="180"/>
                    </a:lnTo>
                    <a:lnTo>
                      <a:pt x="100" y="180"/>
                    </a:lnTo>
                    <a:lnTo>
                      <a:pt x="121" y="178"/>
                    </a:lnTo>
                    <a:lnTo>
                      <a:pt x="141" y="170"/>
                    </a:lnTo>
                    <a:lnTo>
                      <a:pt x="157" y="157"/>
                    </a:lnTo>
                    <a:lnTo>
                      <a:pt x="170" y="141"/>
                    </a:lnTo>
                    <a:lnTo>
                      <a:pt x="178" y="121"/>
                    </a:lnTo>
                    <a:lnTo>
                      <a:pt x="180" y="100"/>
                    </a:lnTo>
                    <a:lnTo>
                      <a:pt x="178" y="79"/>
                    </a:lnTo>
                    <a:lnTo>
                      <a:pt x="170" y="60"/>
                    </a:lnTo>
                    <a:lnTo>
                      <a:pt x="157" y="44"/>
                    </a:lnTo>
                    <a:lnTo>
                      <a:pt x="141" y="31"/>
                    </a:lnTo>
                    <a:lnTo>
                      <a:pt x="121" y="23"/>
                    </a:lnTo>
                    <a:lnTo>
                      <a:pt x="100" y="20"/>
                    </a:lnTo>
                    <a:lnTo>
                      <a:pt x="100" y="20"/>
                    </a:lnTo>
                    <a:close/>
                    <a:moveTo>
                      <a:pt x="85" y="0"/>
                    </a:moveTo>
                    <a:lnTo>
                      <a:pt x="116" y="0"/>
                    </a:lnTo>
                    <a:lnTo>
                      <a:pt x="116" y="15"/>
                    </a:lnTo>
                    <a:lnTo>
                      <a:pt x="134" y="20"/>
                    </a:lnTo>
                    <a:lnTo>
                      <a:pt x="150" y="28"/>
                    </a:lnTo>
                    <a:lnTo>
                      <a:pt x="161" y="18"/>
                    </a:lnTo>
                    <a:lnTo>
                      <a:pt x="183" y="40"/>
                    </a:lnTo>
                    <a:lnTo>
                      <a:pt x="172" y="51"/>
                    </a:lnTo>
                    <a:lnTo>
                      <a:pt x="180" y="66"/>
                    </a:lnTo>
                    <a:lnTo>
                      <a:pt x="185" y="85"/>
                    </a:lnTo>
                    <a:lnTo>
                      <a:pt x="201" y="85"/>
                    </a:lnTo>
                    <a:lnTo>
                      <a:pt x="201" y="116"/>
                    </a:lnTo>
                    <a:lnTo>
                      <a:pt x="185" y="116"/>
                    </a:lnTo>
                    <a:lnTo>
                      <a:pt x="180" y="134"/>
                    </a:lnTo>
                    <a:lnTo>
                      <a:pt x="172" y="150"/>
                    </a:lnTo>
                    <a:lnTo>
                      <a:pt x="183" y="161"/>
                    </a:lnTo>
                    <a:lnTo>
                      <a:pt x="161" y="183"/>
                    </a:lnTo>
                    <a:lnTo>
                      <a:pt x="150" y="172"/>
                    </a:lnTo>
                    <a:lnTo>
                      <a:pt x="134" y="180"/>
                    </a:lnTo>
                    <a:lnTo>
                      <a:pt x="116" y="185"/>
                    </a:lnTo>
                    <a:lnTo>
                      <a:pt x="116" y="201"/>
                    </a:lnTo>
                    <a:lnTo>
                      <a:pt x="85" y="201"/>
                    </a:lnTo>
                    <a:lnTo>
                      <a:pt x="85" y="185"/>
                    </a:lnTo>
                    <a:lnTo>
                      <a:pt x="68" y="180"/>
                    </a:lnTo>
                    <a:lnTo>
                      <a:pt x="52" y="172"/>
                    </a:lnTo>
                    <a:lnTo>
                      <a:pt x="40" y="183"/>
                    </a:lnTo>
                    <a:lnTo>
                      <a:pt x="18" y="161"/>
                    </a:lnTo>
                    <a:lnTo>
                      <a:pt x="28" y="150"/>
                    </a:lnTo>
                    <a:lnTo>
                      <a:pt x="20" y="134"/>
                    </a:lnTo>
                    <a:lnTo>
                      <a:pt x="15" y="116"/>
                    </a:lnTo>
                    <a:lnTo>
                      <a:pt x="0" y="116"/>
                    </a:lnTo>
                    <a:lnTo>
                      <a:pt x="0" y="85"/>
                    </a:lnTo>
                    <a:lnTo>
                      <a:pt x="15" y="85"/>
                    </a:lnTo>
                    <a:lnTo>
                      <a:pt x="20" y="66"/>
                    </a:lnTo>
                    <a:lnTo>
                      <a:pt x="28" y="51"/>
                    </a:lnTo>
                    <a:lnTo>
                      <a:pt x="18" y="40"/>
                    </a:lnTo>
                    <a:lnTo>
                      <a:pt x="40" y="18"/>
                    </a:lnTo>
                    <a:lnTo>
                      <a:pt x="52" y="28"/>
                    </a:lnTo>
                    <a:lnTo>
                      <a:pt x="68" y="20"/>
                    </a:lnTo>
                    <a:lnTo>
                      <a:pt x="85" y="1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6"/>
              <p:cNvSpPr>
                <a:spLocks noEditPoints="1"/>
              </p:cNvSpPr>
              <p:nvPr/>
            </p:nvSpPr>
            <p:spPr bwMode="auto">
              <a:xfrm>
                <a:off x="7231063" y="2136775"/>
                <a:ext cx="203200" cy="203200"/>
              </a:xfrm>
              <a:custGeom>
                <a:avLst/>
                <a:gdLst>
                  <a:gd name="T0" fmla="*/ 64 w 128"/>
                  <a:gd name="T1" fmla="*/ 9 h 128"/>
                  <a:gd name="T2" fmla="*/ 47 w 128"/>
                  <a:gd name="T3" fmla="*/ 12 h 128"/>
                  <a:gd name="T4" fmla="*/ 31 w 128"/>
                  <a:gd name="T5" fmla="*/ 19 h 128"/>
                  <a:gd name="T6" fmla="*/ 19 w 128"/>
                  <a:gd name="T7" fmla="*/ 31 h 128"/>
                  <a:gd name="T8" fmla="*/ 12 w 128"/>
                  <a:gd name="T9" fmla="*/ 46 h 128"/>
                  <a:gd name="T10" fmla="*/ 9 w 128"/>
                  <a:gd name="T11" fmla="*/ 64 h 128"/>
                  <a:gd name="T12" fmla="*/ 12 w 128"/>
                  <a:gd name="T13" fmla="*/ 81 h 128"/>
                  <a:gd name="T14" fmla="*/ 19 w 128"/>
                  <a:gd name="T15" fmla="*/ 95 h 128"/>
                  <a:gd name="T16" fmla="*/ 31 w 128"/>
                  <a:gd name="T17" fmla="*/ 107 h 128"/>
                  <a:gd name="T18" fmla="*/ 47 w 128"/>
                  <a:gd name="T19" fmla="*/ 115 h 128"/>
                  <a:gd name="T20" fmla="*/ 64 w 128"/>
                  <a:gd name="T21" fmla="*/ 118 h 128"/>
                  <a:gd name="T22" fmla="*/ 81 w 128"/>
                  <a:gd name="T23" fmla="*/ 115 h 128"/>
                  <a:gd name="T24" fmla="*/ 97 w 128"/>
                  <a:gd name="T25" fmla="*/ 107 h 128"/>
                  <a:gd name="T26" fmla="*/ 108 w 128"/>
                  <a:gd name="T27" fmla="*/ 95 h 128"/>
                  <a:gd name="T28" fmla="*/ 116 w 128"/>
                  <a:gd name="T29" fmla="*/ 81 h 128"/>
                  <a:gd name="T30" fmla="*/ 119 w 128"/>
                  <a:gd name="T31" fmla="*/ 64 h 128"/>
                  <a:gd name="T32" fmla="*/ 116 w 128"/>
                  <a:gd name="T33" fmla="*/ 46 h 128"/>
                  <a:gd name="T34" fmla="*/ 108 w 128"/>
                  <a:gd name="T35" fmla="*/ 31 h 128"/>
                  <a:gd name="T36" fmla="*/ 97 w 128"/>
                  <a:gd name="T37" fmla="*/ 19 h 128"/>
                  <a:gd name="T38" fmla="*/ 81 w 128"/>
                  <a:gd name="T39" fmla="*/ 12 h 128"/>
                  <a:gd name="T40" fmla="*/ 64 w 128"/>
                  <a:gd name="T41" fmla="*/ 9 h 128"/>
                  <a:gd name="T42" fmla="*/ 64 w 128"/>
                  <a:gd name="T43" fmla="*/ 0 h 128"/>
                  <a:gd name="T44" fmla="*/ 85 w 128"/>
                  <a:gd name="T45" fmla="*/ 2 h 128"/>
                  <a:gd name="T46" fmla="*/ 102 w 128"/>
                  <a:gd name="T47" fmla="*/ 12 h 128"/>
                  <a:gd name="T48" fmla="*/ 116 w 128"/>
                  <a:gd name="T49" fmla="*/ 26 h 128"/>
                  <a:gd name="T50" fmla="*/ 125 w 128"/>
                  <a:gd name="T51" fmla="*/ 43 h 128"/>
                  <a:gd name="T52" fmla="*/ 128 w 128"/>
                  <a:gd name="T53" fmla="*/ 64 h 128"/>
                  <a:gd name="T54" fmla="*/ 125 w 128"/>
                  <a:gd name="T55" fmla="*/ 84 h 128"/>
                  <a:gd name="T56" fmla="*/ 116 w 128"/>
                  <a:gd name="T57" fmla="*/ 101 h 128"/>
                  <a:gd name="T58" fmla="*/ 102 w 128"/>
                  <a:gd name="T59" fmla="*/ 115 h 128"/>
                  <a:gd name="T60" fmla="*/ 85 w 128"/>
                  <a:gd name="T61" fmla="*/ 124 h 128"/>
                  <a:gd name="T62" fmla="*/ 64 w 128"/>
                  <a:gd name="T63" fmla="*/ 128 h 128"/>
                  <a:gd name="T64" fmla="*/ 44 w 128"/>
                  <a:gd name="T65" fmla="*/ 124 h 128"/>
                  <a:gd name="T66" fmla="*/ 26 w 128"/>
                  <a:gd name="T67" fmla="*/ 115 h 128"/>
                  <a:gd name="T68" fmla="*/ 12 w 128"/>
                  <a:gd name="T69" fmla="*/ 101 h 128"/>
                  <a:gd name="T70" fmla="*/ 2 w 128"/>
                  <a:gd name="T71" fmla="*/ 84 h 128"/>
                  <a:gd name="T72" fmla="*/ 0 w 128"/>
                  <a:gd name="T73" fmla="*/ 64 h 128"/>
                  <a:gd name="T74" fmla="*/ 2 w 128"/>
                  <a:gd name="T75" fmla="*/ 43 h 128"/>
                  <a:gd name="T76" fmla="*/ 12 w 128"/>
                  <a:gd name="T77" fmla="*/ 26 h 128"/>
                  <a:gd name="T78" fmla="*/ 26 w 128"/>
                  <a:gd name="T79" fmla="*/ 12 h 128"/>
                  <a:gd name="T80" fmla="*/ 44 w 128"/>
                  <a:gd name="T81" fmla="*/ 2 h 128"/>
                  <a:gd name="T82" fmla="*/ 64 w 128"/>
                  <a:gd name="T8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8" h="128">
                    <a:moveTo>
                      <a:pt x="64" y="9"/>
                    </a:moveTo>
                    <a:lnTo>
                      <a:pt x="47" y="12"/>
                    </a:lnTo>
                    <a:lnTo>
                      <a:pt x="31" y="19"/>
                    </a:lnTo>
                    <a:lnTo>
                      <a:pt x="19" y="31"/>
                    </a:lnTo>
                    <a:lnTo>
                      <a:pt x="12" y="46"/>
                    </a:lnTo>
                    <a:lnTo>
                      <a:pt x="9" y="64"/>
                    </a:lnTo>
                    <a:lnTo>
                      <a:pt x="12" y="81"/>
                    </a:lnTo>
                    <a:lnTo>
                      <a:pt x="19" y="95"/>
                    </a:lnTo>
                    <a:lnTo>
                      <a:pt x="31" y="107"/>
                    </a:lnTo>
                    <a:lnTo>
                      <a:pt x="47" y="115"/>
                    </a:lnTo>
                    <a:lnTo>
                      <a:pt x="64" y="118"/>
                    </a:lnTo>
                    <a:lnTo>
                      <a:pt x="81" y="115"/>
                    </a:lnTo>
                    <a:lnTo>
                      <a:pt x="97" y="107"/>
                    </a:lnTo>
                    <a:lnTo>
                      <a:pt x="108" y="95"/>
                    </a:lnTo>
                    <a:lnTo>
                      <a:pt x="116" y="81"/>
                    </a:lnTo>
                    <a:lnTo>
                      <a:pt x="119" y="64"/>
                    </a:lnTo>
                    <a:lnTo>
                      <a:pt x="116" y="46"/>
                    </a:lnTo>
                    <a:lnTo>
                      <a:pt x="108" y="31"/>
                    </a:lnTo>
                    <a:lnTo>
                      <a:pt x="97" y="19"/>
                    </a:lnTo>
                    <a:lnTo>
                      <a:pt x="81" y="12"/>
                    </a:lnTo>
                    <a:lnTo>
                      <a:pt x="64" y="9"/>
                    </a:lnTo>
                    <a:close/>
                    <a:moveTo>
                      <a:pt x="64" y="0"/>
                    </a:moveTo>
                    <a:lnTo>
                      <a:pt x="85" y="2"/>
                    </a:lnTo>
                    <a:lnTo>
                      <a:pt x="102" y="12"/>
                    </a:lnTo>
                    <a:lnTo>
                      <a:pt x="116" y="26"/>
                    </a:lnTo>
                    <a:lnTo>
                      <a:pt x="125" y="43"/>
                    </a:lnTo>
                    <a:lnTo>
                      <a:pt x="128" y="64"/>
                    </a:lnTo>
                    <a:lnTo>
                      <a:pt x="125" y="84"/>
                    </a:lnTo>
                    <a:lnTo>
                      <a:pt x="116" y="101"/>
                    </a:lnTo>
                    <a:lnTo>
                      <a:pt x="102" y="115"/>
                    </a:lnTo>
                    <a:lnTo>
                      <a:pt x="85" y="124"/>
                    </a:lnTo>
                    <a:lnTo>
                      <a:pt x="64" y="128"/>
                    </a:lnTo>
                    <a:lnTo>
                      <a:pt x="44" y="124"/>
                    </a:lnTo>
                    <a:lnTo>
                      <a:pt x="26" y="115"/>
                    </a:lnTo>
                    <a:lnTo>
                      <a:pt x="12" y="101"/>
                    </a:lnTo>
                    <a:lnTo>
                      <a:pt x="2" y="84"/>
                    </a:lnTo>
                    <a:lnTo>
                      <a:pt x="0" y="64"/>
                    </a:lnTo>
                    <a:lnTo>
                      <a:pt x="2" y="43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4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7"/>
              <p:cNvSpPr>
                <a:spLocks noEditPoints="1"/>
              </p:cNvSpPr>
              <p:nvPr/>
            </p:nvSpPr>
            <p:spPr bwMode="auto">
              <a:xfrm>
                <a:off x="6723063" y="4021138"/>
                <a:ext cx="246063" cy="246063"/>
              </a:xfrm>
              <a:custGeom>
                <a:avLst/>
                <a:gdLst>
                  <a:gd name="T0" fmla="*/ 64 w 155"/>
                  <a:gd name="T1" fmla="*/ 49 h 155"/>
                  <a:gd name="T2" fmla="*/ 47 w 155"/>
                  <a:gd name="T3" fmla="*/ 68 h 155"/>
                  <a:gd name="T4" fmla="*/ 49 w 155"/>
                  <a:gd name="T5" fmla="*/ 92 h 155"/>
                  <a:gd name="T6" fmla="*/ 67 w 155"/>
                  <a:gd name="T7" fmla="*/ 107 h 155"/>
                  <a:gd name="T8" fmla="*/ 78 w 155"/>
                  <a:gd name="T9" fmla="*/ 109 h 155"/>
                  <a:gd name="T10" fmla="*/ 101 w 155"/>
                  <a:gd name="T11" fmla="*/ 100 h 155"/>
                  <a:gd name="T12" fmla="*/ 109 w 155"/>
                  <a:gd name="T13" fmla="*/ 75 h 155"/>
                  <a:gd name="T14" fmla="*/ 99 w 155"/>
                  <a:gd name="T15" fmla="*/ 54 h 155"/>
                  <a:gd name="T16" fmla="*/ 83 w 155"/>
                  <a:gd name="T17" fmla="*/ 46 h 155"/>
                  <a:gd name="T18" fmla="*/ 72 w 155"/>
                  <a:gd name="T19" fmla="*/ 0 h 155"/>
                  <a:gd name="T20" fmla="*/ 78 w 155"/>
                  <a:gd name="T21" fmla="*/ 12 h 155"/>
                  <a:gd name="T22" fmla="*/ 99 w 155"/>
                  <a:gd name="T23" fmla="*/ 16 h 155"/>
                  <a:gd name="T24" fmla="*/ 116 w 155"/>
                  <a:gd name="T25" fmla="*/ 11 h 155"/>
                  <a:gd name="T26" fmla="*/ 119 w 155"/>
                  <a:gd name="T27" fmla="*/ 29 h 155"/>
                  <a:gd name="T28" fmla="*/ 131 w 155"/>
                  <a:gd name="T29" fmla="*/ 41 h 155"/>
                  <a:gd name="T30" fmla="*/ 147 w 155"/>
                  <a:gd name="T31" fmla="*/ 43 h 155"/>
                  <a:gd name="T32" fmla="*/ 155 w 155"/>
                  <a:gd name="T33" fmla="*/ 72 h 155"/>
                  <a:gd name="T34" fmla="*/ 142 w 155"/>
                  <a:gd name="T35" fmla="*/ 85 h 155"/>
                  <a:gd name="T36" fmla="*/ 151 w 155"/>
                  <a:gd name="T37" fmla="*/ 102 h 155"/>
                  <a:gd name="T38" fmla="*/ 136 w 155"/>
                  <a:gd name="T39" fmla="*/ 128 h 155"/>
                  <a:gd name="T40" fmla="*/ 121 w 155"/>
                  <a:gd name="T41" fmla="*/ 127 h 155"/>
                  <a:gd name="T42" fmla="*/ 106 w 155"/>
                  <a:gd name="T43" fmla="*/ 136 h 155"/>
                  <a:gd name="T44" fmla="*/ 97 w 155"/>
                  <a:gd name="T45" fmla="*/ 152 h 155"/>
                  <a:gd name="T46" fmla="*/ 82 w 155"/>
                  <a:gd name="T47" fmla="*/ 143 h 155"/>
                  <a:gd name="T48" fmla="*/ 67 w 155"/>
                  <a:gd name="T49" fmla="*/ 141 h 155"/>
                  <a:gd name="T50" fmla="*/ 53 w 155"/>
                  <a:gd name="T51" fmla="*/ 151 h 155"/>
                  <a:gd name="T52" fmla="*/ 27 w 155"/>
                  <a:gd name="T53" fmla="*/ 136 h 155"/>
                  <a:gd name="T54" fmla="*/ 29 w 155"/>
                  <a:gd name="T55" fmla="*/ 121 h 155"/>
                  <a:gd name="T56" fmla="*/ 19 w 155"/>
                  <a:gd name="T57" fmla="*/ 107 h 155"/>
                  <a:gd name="T58" fmla="*/ 3 w 155"/>
                  <a:gd name="T59" fmla="*/ 98 h 155"/>
                  <a:gd name="T60" fmla="*/ 12 w 155"/>
                  <a:gd name="T61" fmla="*/ 83 h 155"/>
                  <a:gd name="T62" fmla="*/ 16 w 155"/>
                  <a:gd name="T63" fmla="*/ 58 h 155"/>
                  <a:gd name="T64" fmla="*/ 10 w 155"/>
                  <a:gd name="T65" fmla="*/ 39 h 155"/>
                  <a:gd name="T66" fmla="*/ 28 w 155"/>
                  <a:gd name="T67" fmla="*/ 35 h 155"/>
                  <a:gd name="T68" fmla="*/ 41 w 155"/>
                  <a:gd name="T69" fmla="*/ 24 h 155"/>
                  <a:gd name="T70" fmla="*/ 42 w 155"/>
                  <a:gd name="T71" fmla="*/ 8 h 155"/>
                  <a:gd name="T72" fmla="*/ 72 w 155"/>
                  <a:gd name="T7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5" h="155">
                    <a:moveTo>
                      <a:pt x="78" y="46"/>
                    </a:moveTo>
                    <a:lnTo>
                      <a:pt x="64" y="49"/>
                    </a:lnTo>
                    <a:lnTo>
                      <a:pt x="54" y="56"/>
                    </a:lnTo>
                    <a:lnTo>
                      <a:pt x="47" y="68"/>
                    </a:lnTo>
                    <a:lnTo>
                      <a:pt x="46" y="80"/>
                    </a:lnTo>
                    <a:lnTo>
                      <a:pt x="49" y="92"/>
                    </a:lnTo>
                    <a:lnTo>
                      <a:pt x="57" y="101"/>
                    </a:lnTo>
                    <a:lnTo>
                      <a:pt x="67" y="107"/>
                    </a:lnTo>
                    <a:lnTo>
                      <a:pt x="72" y="109"/>
                    </a:lnTo>
                    <a:lnTo>
                      <a:pt x="78" y="109"/>
                    </a:lnTo>
                    <a:lnTo>
                      <a:pt x="89" y="106"/>
                    </a:lnTo>
                    <a:lnTo>
                      <a:pt x="101" y="100"/>
                    </a:lnTo>
                    <a:lnTo>
                      <a:pt x="108" y="88"/>
                    </a:lnTo>
                    <a:lnTo>
                      <a:pt x="109" y="75"/>
                    </a:lnTo>
                    <a:lnTo>
                      <a:pt x="105" y="64"/>
                    </a:lnTo>
                    <a:lnTo>
                      <a:pt x="99" y="54"/>
                    </a:lnTo>
                    <a:lnTo>
                      <a:pt x="87" y="47"/>
                    </a:lnTo>
                    <a:lnTo>
                      <a:pt x="83" y="46"/>
                    </a:lnTo>
                    <a:lnTo>
                      <a:pt x="78" y="46"/>
                    </a:lnTo>
                    <a:close/>
                    <a:moveTo>
                      <a:pt x="72" y="0"/>
                    </a:moveTo>
                    <a:lnTo>
                      <a:pt x="72" y="13"/>
                    </a:lnTo>
                    <a:lnTo>
                      <a:pt x="78" y="12"/>
                    </a:lnTo>
                    <a:lnTo>
                      <a:pt x="88" y="13"/>
                    </a:lnTo>
                    <a:lnTo>
                      <a:pt x="99" y="16"/>
                    </a:lnTo>
                    <a:lnTo>
                      <a:pt x="102" y="4"/>
                    </a:lnTo>
                    <a:lnTo>
                      <a:pt x="116" y="11"/>
                    </a:lnTo>
                    <a:lnTo>
                      <a:pt x="129" y="20"/>
                    </a:lnTo>
                    <a:lnTo>
                      <a:pt x="119" y="29"/>
                    </a:lnTo>
                    <a:lnTo>
                      <a:pt x="126" y="34"/>
                    </a:lnTo>
                    <a:lnTo>
                      <a:pt x="131" y="41"/>
                    </a:lnTo>
                    <a:lnTo>
                      <a:pt x="135" y="49"/>
                    </a:lnTo>
                    <a:lnTo>
                      <a:pt x="147" y="43"/>
                    </a:lnTo>
                    <a:lnTo>
                      <a:pt x="152" y="58"/>
                    </a:lnTo>
                    <a:lnTo>
                      <a:pt x="155" y="72"/>
                    </a:lnTo>
                    <a:lnTo>
                      <a:pt x="143" y="73"/>
                    </a:lnTo>
                    <a:lnTo>
                      <a:pt x="142" y="85"/>
                    </a:lnTo>
                    <a:lnTo>
                      <a:pt x="139" y="98"/>
                    </a:lnTo>
                    <a:lnTo>
                      <a:pt x="151" y="102"/>
                    </a:lnTo>
                    <a:lnTo>
                      <a:pt x="144" y="117"/>
                    </a:lnTo>
                    <a:lnTo>
                      <a:pt x="136" y="128"/>
                    </a:lnTo>
                    <a:lnTo>
                      <a:pt x="126" y="121"/>
                    </a:lnTo>
                    <a:lnTo>
                      <a:pt x="121" y="127"/>
                    </a:lnTo>
                    <a:lnTo>
                      <a:pt x="114" y="132"/>
                    </a:lnTo>
                    <a:lnTo>
                      <a:pt x="106" y="136"/>
                    </a:lnTo>
                    <a:lnTo>
                      <a:pt x="112" y="147"/>
                    </a:lnTo>
                    <a:lnTo>
                      <a:pt x="97" y="152"/>
                    </a:lnTo>
                    <a:lnTo>
                      <a:pt x="83" y="155"/>
                    </a:lnTo>
                    <a:lnTo>
                      <a:pt x="82" y="143"/>
                    </a:lnTo>
                    <a:lnTo>
                      <a:pt x="78" y="143"/>
                    </a:lnTo>
                    <a:lnTo>
                      <a:pt x="67" y="141"/>
                    </a:lnTo>
                    <a:lnTo>
                      <a:pt x="57" y="140"/>
                    </a:lnTo>
                    <a:lnTo>
                      <a:pt x="53" y="151"/>
                    </a:lnTo>
                    <a:lnTo>
                      <a:pt x="38" y="145"/>
                    </a:lnTo>
                    <a:lnTo>
                      <a:pt x="27" y="136"/>
                    </a:lnTo>
                    <a:lnTo>
                      <a:pt x="34" y="127"/>
                    </a:lnTo>
                    <a:lnTo>
                      <a:pt x="29" y="121"/>
                    </a:lnTo>
                    <a:lnTo>
                      <a:pt x="24" y="114"/>
                    </a:lnTo>
                    <a:lnTo>
                      <a:pt x="19" y="107"/>
                    </a:lnTo>
                    <a:lnTo>
                      <a:pt x="8" y="113"/>
                    </a:lnTo>
                    <a:lnTo>
                      <a:pt x="3" y="98"/>
                    </a:lnTo>
                    <a:lnTo>
                      <a:pt x="0" y="83"/>
                    </a:lnTo>
                    <a:lnTo>
                      <a:pt x="12" y="83"/>
                    </a:lnTo>
                    <a:lnTo>
                      <a:pt x="12" y="69"/>
                    </a:lnTo>
                    <a:lnTo>
                      <a:pt x="16" y="58"/>
                    </a:lnTo>
                    <a:lnTo>
                      <a:pt x="4" y="54"/>
                    </a:lnTo>
                    <a:lnTo>
                      <a:pt x="10" y="39"/>
                    </a:lnTo>
                    <a:lnTo>
                      <a:pt x="19" y="26"/>
                    </a:lnTo>
                    <a:lnTo>
                      <a:pt x="28" y="35"/>
                    </a:lnTo>
                    <a:lnTo>
                      <a:pt x="34" y="29"/>
                    </a:lnTo>
                    <a:lnTo>
                      <a:pt x="41" y="24"/>
                    </a:lnTo>
                    <a:lnTo>
                      <a:pt x="49" y="20"/>
                    </a:lnTo>
                    <a:lnTo>
                      <a:pt x="42" y="8"/>
                    </a:lnTo>
                    <a:lnTo>
                      <a:pt x="57" y="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" name="Freeform 59"/>
            <p:cNvSpPr>
              <a:spLocks/>
            </p:cNvSpPr>
            <p:nvPr/>
          </p:nvSpPr>
          <p:spPr bwMode="auto">
            <a:xfrm>
              <a:off x="5848350" y="5888038"/>
              <a:ext cx="511175" cy="141288"/>
            </a:xfrm>
            <a:custGeom>
              <a:avLst/>
              <a:gdLst>
                <a:gd name="T0" fmla="*/ 161 w 322"/>
                <a:gd name="T1" fmla="*/ 0 h 89"/>
                <a:gd name="T2" fmla="*/ 198 w 322"/>
                <a:gd name="T3" fmla="*/ 1 h 89"/>
                <a:gd name="T4" fmla="*/ 232 w 322"/>
                <a:gd name="T5" fmla="*/ 4 h 89"/>
                <a:gd name="T6" fmla="*/ 262 w 322"/>
                <a:gd name="T7" fmla="*/ 9 h 89"/>
                <a:gd name="T8" fmla="*/ 287 w 322"/>
                <a:gd name="T9" fmla="*/ 17 h 89"/>
                <a:gd name="T10" fmla="*/ 305 w 322"/>
                <a:gd name="T11" fmla="*/ 25 h 89"/>
                <a:gd name="T12" fmla="*/ 318 w 322"/>
                <a:gd name="T13" fmla="*/ 34 h 89"/>
                <a:gd name="T14" fmla="*/ 322 w 322"/>
                <a:gd name="T15" fmla="*/ 44 h 89"/>
                <a:gd name="T16" fmla="*/ 318 w 322"/>
                <a:gd name="T17" fmla="*/ 55 h 89"/>
                <a:gd name="T18" fmla="*/ 305 w 322"/>
                <a:gd name="T19" fmla="*/ 64 h 89"/>
                <a:gd name="T20" fmla="*/ 287 w 322"/>
                <a:gd name="T21" fmla="*/ 72 h 89"/>
                <a:gd name="T22" fmla="*/ 262 w 322"/>
                <a:gd name="T23" fmla="*/ 80 h 89"/>
                <a:gd name="T24" fmla="*/ 232 w 322"/>
                <a:gd name="T25" fmla="*/ 85 h 89"/>
                <a:gd name="T26" fmla="*/ 198 w 322"/>
                <a:gd name="T27" fmla="*/ 87 h 89"/>
                <a:gd name="T28" fmla="*/ 161 w 322"/>
                <a:gd name="T29" fmla="*/ 89 h 89"/>
                <a:gd name="T30" fmla="*/ 125 w 322"/>
                <a:gd name="T31" fmla="*/ 87 h 89"/>
                <a:gd name="T32" fmla="*/ 91 w 322"/>
                <a:gd name="T33" fmla="*/ 85 h 89"/>
                <a:gd name="T34" fmla="*/ 60 w 322"/>
                <a:gd name="T35" fmla="*/ 80 h 89"/>
                <a:gd name="T36" fmla="*/ 36 w 322"/>
                <a:gd name="T37" fmla="*/ 72 h 89"/>
                <a:gd name="T38" fmla="*/ 16 w 322"/>
                <a:gd name="T39" fmla="*/ 64 h 89"/>
                <a:gd name="T40" fmla="*/ 4 w 322"/>
                <a:gd name="T41" fmla="*/ 55 h 89"/>
                <a:gd name="T42" fmla="*/ 0 w 322"/>
                <a:gd name="T43" fmla="*/ 44 h 89"/>
                <a:gd name="T44" fmla="*/ 4 w 322"/>
                <a:gd name="T45" fmla="*/ 34 h 89"/>
                <a:gd name="T46" fmla="*/ 16 w 322"/>
                <a:gd name="T47" fmla="*/ 25 h 89"/>
                <a:gd name="T48" fmla="*/ 36 w 322"/>
                <a:gd name="T49" fmla="*/ 17 h 89"/>
                <a:gd name="T50" fmla="*/ 60 w 322"/>
                <a:gd name="T51" fmla="*/ 9 h 89"/>
                <a:gd name="T52" fmla="*/ 91 w 322"/>
                <a:gd name="T53" fmla="*/ 4 h 89"/>
                <a:gd name="T54" fmla="*/ 125 w 322"/>
                <a:gd name="T55" fmla="*/ 1 h 89"/>
                <a:gd name="T56" fmla="*/ 161 w 322"/>
                <a:gd name="T5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89">
                  <a:moveTo>
                    <a:pt x="161" y="0"/>
                  </a:moveTo>
                  <a:lnTo>
                    <a:pt x="198" y="1"/>
                  </a:lnTo>
                  <a:lnTo>
                    <a:pt x="232" y="4"/>
                  </a:lnTo>
                  <a:lnTo>
                    <a:pt x="262" y="9"/>
                  </a:lnTo>
                  <a:lnTo>
                    <a:pt x="287" y="17"/>
                  </a:lnTo>
                  <a:lnTo>
                    <a:pt x="305" y="25"/>
                  </a:lnTo>
                  <a:lnTo>
                    <a:pt x="318" y="34"/>
                  </a:lnTo>
                  <a:lnTo>
                    <a:pt x="322" y="44"/>
                  </a:lnTo>
                  <a:lnTo>
                    <a:pt x="318" y="55"/>
                  </a:lnTo>
                  <a:lnTo>
                    <a:pt x="305" y="64"/>
                  </a:lnTo>
                  <a:lnTo>
                    <a:pt x="287" y="72"/>
                  </a:lnTo>
                  <a:lnTo>
                    <a:pt x="262" y="80"/>
                  </a:lnTo>
                  <a:lnTo>
                    <a:pt x="232" y="85"/>
                  </a:lnTo>
                  <a:lnTo>
                    <a:pt x="198" y="87"/>
                  </a:lnTo>
                  <a:lnTo>
                    <a:pt x="161" y="89"/>
                  </a:lnTo>
                  <a:lnTo>
                    <a:pt x="125" y="87"/>
                  </a:lnTo>
                  <a:lnTo>
                    <a:pt x="91" y="85"/>
                  </a:lnTo>
                  <a:lnTo>
                    <a:pt x="60" y="80"/>
                  </a:lnTo>
                  <a:lnTo>
                    <a:pt x="36" y="72"/>
                  </a:lnTo>
                  <a:lnTo>
                    <a:pt x="16" y="64"/>
                  </a:lnTo>
                  <a:lnTo>
                    <a:pt x="4" y="55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16" y="25"/>
                  </a:lnTo>
                  <a:lnTo>
                    <a:pt x="36" y="17"/>
                  </a:lnTo>
                  <a:lnTo>
                    <a:pt x="60" y="9"/>
                  </a:lnTo>
                  <a:lnTo>
                    <a:pt x="91" y="4"/>
                  </a:lnTo>
                  <a:lnTo>
                    <a:pt x="125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6506069" y="244214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06070" y="210838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580743" y="210838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914" y="2321743"/>
            <a:ext cx="304800" cy="30480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506069" y="34302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06070" y="30964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580743" y="309644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506069" y="441877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06070" y="408501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80743" y="408501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506069" y="540437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06070" y="507060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580743" y="507060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914" y="3309800"/>
            <a:ext cx="304800" cy="3048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03" y="4298376"/>
            <a:ext cx="304800" cy="3048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03" y="5301441"/>
            <a:ext cx="304800" cy="3048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580743" y="1160680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497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5" grpId="0" animBg="1"/>
      <p:bldP spid="58" grpId="0" animBg="1"/>
      <p:bldP spid="6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37217" y="557736"/>
            <a:ext cx="4317566" cy="5742527"/>
            <a:chOff x="3898179" y="1544781"/>
            <a:chExt cx="2087563" cy="2776538"/>
          </a:xfrm>
        </p:grpSpPr>
        <p:sp>
          <p:nvSpPr>
            <p:cNvPr id="10" name="Freeform 53"/>
            <p:cNvSpPr>
              <a:spLocks noEditPoints="1"/>
            </p:cNvSpPr>
            <p:nvPr/>
          </p:nvSpPr>
          <p:spPr bwMode="auto">
            <a:xfrm>
              <a:off x="3898179" y="1544781"/>
              <a:ext cx="1193800" cy="1195388"/>
            </a:xfrm>
            <a:custGeom>
              <a:avLst/>
              <a:gdLst>
                <a:gd name="T0" fmla="*/ 352 w 752"/>
                <a:gd name="T1" fmla="*/ 217 h 753"/>
                <a:gd name="T2" fmla="*/ 307 w 752"/>
                <a:gd name="T3" fmla="*/ 232 h 753"/>
                <a:gd name="T4" fmla="*/ 263 w 752"/>
                <a:gd name="T5" fmla="*/ 263 h 753"/>
                <a:gd name="T6" fmla="*/ 229 w 752"/>
                <a:gd name="T7" fmla="*/ 314 h 753"/>
                <a:gd name="T8" fmla="*/ 216 w 752"/>
                <a:gd name="T9" fmla="*/ 376 h 753"/>
                <a:gd name="T10" fmla="*/ 224 w 752"/>
                <a:gd name="T11" fmla="*/ 424 h 753"/>
                <a:gd name="T12" fmla="*/ 243 w 752"/>
                <a:gd name="T13" fmla="*/ 466 h 753"/>
                <a:gd name="T14" fmla="*/ 286 w 752"/>
                <a:gd name="T15" fmla="*/ 509 h 753"/>
                <a:gd name="T16" fmla="*/ 344 w 752"/>
                <a:gd name="T17" fmla="*/ 533 h 753"/>
                <a:gd name="T18" fmla="*/ 402 w 752"/>
                <a:gd name="T19" fmla="*/ 534 h 753"/>
                <a:gd name="T20" fmla="*/ 446 w 752"/>
                <a:gd name="T21" fmla="*/ 521 h 753"/>
                <a:gd name="T22" fmla="*/ 489 w 752"/>
                <a:gd name="T23" fmla="*/ 489 h 753"/>
                <a:gd name="T24" fmla="*/ 525 w 752"/>
                <a:gd name="T25" fmla="*/ 438 h 753"/>
                <a:gd name="T26" fmla="*/ 536 w 752"/>
                <a:gd name="T27" fmla="*/ 376 h 753"/>
                <a:gd name="T28" fmla="*/ 530 w 752"/>
                <a:gd name="T29" fmla="*/ 328 h 753"/>
                <a:gd name="T30" fmla="*/ 509 w 752"/>
                <a:gd name="T31" fmla="*/ 287 h 753"/>
                <a:gd name="T32" fmla="*/ 466 w 752"/>
                <a:gd name="T33" fmla="*/ 243 h 753"/>
                <a:gd name="T34" fmla="*/ 409 w 752"/>
                <a:gd name="T35" fmla="*/ 219 h 753"/>
                <a:gd name="T36" fmla="*/ 377 w 752"/>
                <a:gd name="T37" fmla="*/ 0 h 753"/>
                <a:gd name="T38" fmla="*/ 453 w 752"/>
                <a:gd name="T39" fmla="*/ 8 h 753"/>
                <a:gd name="T40" fmla="*/ 523 w 752"/>
                <a:gd name="T41" fmla="*/ 30 h 753"/>
                <a:gd name="T42" fmla="*/ 586 w 752"/>
                <a:gd name="T43" fmla="*/ 64 h 753"/>
                <a:gd name="T44" fmla="*/ 653 w 752"/>
                <a:gd name="T45" fmla="*/ 120 h 753"/>
                <a:gd name="T46" fmla="*/ 704 w 752"/>
                <a:gd name="T47" fmla="*/ 190 h 753"/>
                <a:gd name="T48" fmla="*/ 739 w 752"/>
                <a:gd name="T49" fmla="*/ 276 h 753"/>
                <a:gd name="T50" fmla="*/ 752 w 752"/>
                <a:gd name="T51" fmla="*/ 376 h 753"/>
                <a:gd name="T52" fmla="*/ 744 w 752"/>
                <a:gd name="T53" fmla="*/ 452 h 753"/>
                <a:gd name="T54" fmla="*/ 724 w 752"/>
                <a:gd name="T55" fmla="*/ 522 h 753"/>
                <a:gd name="T56" fmla="*/ 688 w 752"/>
                <a:gd name="T57" fmla="*/ 586 h 753"/>
                <a:gd name="T58" fmla="*/ 632 w 752"/>
                <a:gd name="T59" fmla="*/ 652 h 753"/>
                <a:gd name="T60" fmla="*/ 563 w 752"/>
                <a:gd name="T61" fmla="*/ 703 h 753"/>
                <a:gd name="T62" fmla="*/ 476 w 752"/>
                <a:gd name="T63" fmla="*/ 738 h 753"/>
                <a:gd name="T64" fmla="*/ 377 w 752"/>
                <a:gd name="T65" fmla="*/ 753 h 753"/>
                <a:gd name="T66" fmla="*/ 301 w 752"/>
                <a:gd name="T67" fmla="*/ 745 h 753"/>
                <a:gd name="T68" fmla="*/ 230 w 752"/>
                <a:gd name="T69" fmla="*/ 723 h 753"/>
                <a:gd name="T70" fmla="*/ 166 w 752"/>
                <a:gd name="T71" fmla="*/ 687 h 753"/>
                <a:gd name="T72" fmla="*/ 101 w 752"/>
                <a:gd name="T73" fmla="*/ 632 h 753"/>
                <a:gd name="T74" fmla="*/ 50 w 752"/>
                <a:gd name="T75" fmla="*/ 561 h 753"/>
                <a:gd name="T76" fmla="*/ 14 w 752"/>
                <a:gd name="T77" fmla="*/ 476 h 753"/>
                <a:gd name="T78" fmla="*/ 0 w 752"/>
                <a:gd name="T79" fmla="*/ 376 h 753"/>
                <a:gd name="T80" fmla="*/ 8 w 752"/>
                <a:gd name="T81" fmla="*/ 300 h 753"/>
                <a:gd name="T82" fmla="*/ 30 w 752"/>
                <a:gd name="T83" fmla="*/ 229 h 753"/>
                <a:gd name="T84" fmla="*/ 65 w 752"/>
                <a:gd name="T85" fmla="*/ 166 h 753"/>
                <a:gd name="T86" fmla="*/ 122 w 752"/>
                <a:gd name="T87" fmla="*/ 99 h 753"/>
                <a:gd name="T88" fmla="*/ 191 w 752"/>
                <a:gd name="T89" fmla="*/ 48 h 753"/>
                <a:gd name="T90" fmla="*/ 276 w 752"/>
                <a:gd name="T91" fmla="*/ 13 h 753"/>
                <a:gd name="T92" fmla="*/ 377 w 752"/>
                <a:gd name="T93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52" h="753">
                  <a:moveTo>
                    <a:pt x="377" y="216"/>
                  </a:moveTo>
                  <a:lnTo>
                    <a:pt x="352" y="217"/>
                  </a:lnTo>
                  <a:lnTo>
                    <a:pt x="328" y="222"/>
                  </a:lnTo>
                  <a:lnTo>
                    <a:pt x="307" y="232"/>
                  </a:lnTo>
                  <a:lnTo>
                    <a:pt x="286" y="243"/>
                  </a:lnTo>
                  <a:lnTo>
                    <a:pt x="263" y="263"/>
                  </a:lnTo>
                  <a:lnTo>
                    <a:pt x="243" y="287"/>
                  </a:lnTo>
                  <a:lnTo>
                    <a:pt x="229" y="314"/>
                  </a:lnTo>
                  <a:lnTo>
                    <a:pt x="220" y="343"/>
                  </a:lnTo>
                  <a:lnTo>
                    <a:pt x="216" y="376"/>
                  </a:lnTo>
                  <a:lnTo>
                    <a:pt x="218" y="400"/>
                  </a:lnTo>
                  <a:lnTo>
                    <a:pt x="224" y="424"/>
                  </a:lnTo>
                  <a:lnTo>
                    <a:pt x="231" y="445"/>
                  </a:lnTo>
                  <a:lnTo>
                    <a:pt x="243" y="466"/>
                  </a:lnTo>
                  <a:lnTo>
                    <a:pt x="263" y="489"/>
                  </a:lnTo>
                  <a:lnTo>
                    <a:pt x="286" y="509"/>
                  </a:lnTo>
                  <a:lnTo>
                    <a:pt x="314" y="524"/>
                  </a:lnTo>
                  <a:lnTo>
                    <a:pt x="344" y="533"/>
                  </a:lnTo>
                  <a:lnTo>
                    <a:pt x="377" y="537"/>
                  </a:lnTo>
                  <a:lnTo>
                    <a:pt x="402" y="534"/>
                  </a:lnTo>
                  <a:lnTo>
                    <a:pt x="424" y="529"/>
                  </a:lnTo>
                  <a:lnTo>
                    <a:pt x="446" y="521"/>
                  </a:lnTo>
                  <a:lnTo>
                    <a:pt x="466" y="509"/>
                  </a:lnTo>
                  <a:lnTo>
                    <a:pt x="489" y="489"/>
                  </a:lnTo>
                  <a:lnTo>
                    <a:pt x="509" y="466"/>
                  </a:lnTo>
                  <a:lnTo>
                    <a:pt x="525" y="438"/>
                  </a:lnTo>
                  <a:lnTo>
                    <a:pt x="534" y="408"/>
                  </a:lnTo>
                  <a:lnTo>
                    <a:pt x="536" y="376"/>
                  </a:lnTo>
                  <a:lnTo>
                    <a:pt x="535" y="352"/>
                  </a:lnTo>
                  <a:lnTo>
                    <a:pt x="530" y="328"/>
                  </a:lnTo>
                  <a:lnTo>
                    <a:pt x="521" y="306"/>
                  </a:lnTo>
                  <a:lnTo>
                    <a:pt x="509" y="287"/>
                  </a:lnTo>
                  <a:lnTo>
                    <a:pt x="489" y="263"/>
                  </a:lnTo>
                  <a:lnTo>
                    <a:pt x="466" y="243"/>
                  </a:lnTo>
                  <a:lnTo>
                    <a:pt x="438" y="228"/>
                  </a:lnTo>
                  <a:lnTo>
                    <a:pt x="409" y="219"/>
                  </a:lnTo>
                  <a:lnTo>
                    <a:pt x="377" y="216"/>
                  </a:lnTo>
                  <a:close/>
                  <a:moveTo>
                    <a:pt x="377" y="0"/>
                  </a:moveTo>
                  <a:lnTo>
                    <a:pt x="415" y="1"/>
                  </a:lnTo>
                  <a:lnTo>
                    <a:pt x="453" y="8"/>
                  </a:lnTo>
                  <a:lnTo>
                    <a:pt x="488" y="17"/>
                  </a:lnTo>
                  <a:lnTo>
                    <a:pt x="523" y="30"/>
                  </a:lnTo>
                  <a:lnTo>
                    <a:pt x="556" y="46"/>
                  </a:lnTo>
                  <a:lnTo>
                    <a:pt x="586" y="64"/>
                  </a:lnTo>
                  <a:lnTo>
                    <a:pt x="621" y="90"/>
                  </a:lnTo>
                  <a:lnTo>
                    <a:pt x="653" y="120"/>
                  </a:lnTo>
                  <a:lnTo>
                    <a:pt x="680" y="154"/>
                  </a:lnTo>
                  <a:lnTo>
                    <a:pt x="704" y="190"/>
                  </a:lnTo>
                  <a:lnTo>
                    <a:pt x="724" y="229"/>
                  </a:lnTo>
                  <a:lnTo>
                    <a:pt x="739" y="276"/>
                  </a:lnTo>
                  <a:lnTo>
                    <a:pt x="748" y="325"/>
                  </a:lnTo>
                  <a:lnTo>
                    <a:pt x="752" y="376"/>
                  </a:lnTo>
                  <a:lnTo>
                    <a:pt x="751" y="415"/>
                  </a:lnTo>
                  <a:lnTo>
                    <a:pt x="744" y="452"/>
                  </a:lnTo>
                  <a:lnTo>
                    <a:pt x="735" y="488"/>
                  </a:lnTo>
                  <a:lnTo>
                    <a:pt x="724" y="522"/>
                  </a:lnTo>
                  <a:lnTo>
                    <a:pt x="707" y="555"/>
                  </a:lnTo>
                  <a:lnTo>
                    <a:pt x="688" y="586"/>
                  </a:lnTo>
                  <a:lnTo>
                    <a:pt x="662" y="620"/>
                  </a:lnTo>
                  <a:lnTo>
                    <a:pt x="632" y="652"/>
                  </a:lnTo>
                  <a:lnTo>
                    <a:pt x="599" y="679"/>
                  </a:lnTo>
                  <a:lnTo>
                    <a:pt x="563" y="703"/>
                  </a:lnTo>
                  <a:lnTo>
                    <a:pt x="523" y="723"/>
                  </a:lnTo>
                  <a:lnTo>
                    <a:pt x="476" y="738"/>
                  </a:lnTo>
                  <a:lnTo>
                    <a:pt x="428" y="749"/>
                  </a:lnTo>
                  <a:lnTo>
                    <a:pt x="377" y="753"/>
                  </a:lnTo>
                  <a:lnTo>
                    <a:pt x="339" y="750"/>
                  </a:lnTo>
                  <a:lnTo>
                    <a:pt x="301" y="745"/>
                  </a:lnTo>
                  <a:lnTo>
                    <a:pt x="264" y="736"/>
                  </a:lnTo>
                  <a:lnTo>
                    <a:pt x="230" y="723"/>
                  </a:lnTo>
                  <a:lnTo>
                    <a:pt x="197" y="707"/>
                  </a:lnTo>
                  <a:lnTo>
                    <a:pt x="166" y="687"/>
                  </a:lnTo>
                  <a:lnTo>
                    <a:pt x="132" y="661"/>
                  </a:lnTo>
                  <a:lnTo>
                    <a:pt x="101" y="632"/>
                  </a:lnTo>
                  <a:lnTo>
                    <a:pt x="73" y="598"/>
                  </a:lnTo>
                  <a:lnTo>
                    <a:pt x="50" y="561"/>
                  </a:lnTo>
                  <a:lnTo>
                    <a:pt x="30" y="522"/>
                  </a:lnTo>
                  <a:lnTo>
                    <a:pt x="14" y="476"/>
                  </a:lnTo>
                  <a:lnTo>
                    <a:pt x="4" y="427"/>
                  </a:lnTo>
                  <a:lnTo>
                    <a:pt x="0" y="376"/>
                  </a:lnTo>
                  <a:lnTo>
                    <a:pt x="2" y="338"/>
                  </a:lnTo>
                  <a:lnTo>
                    <a:pt x="8" y="300"/>
                  </a:lnTo>
                  <a:lnTo>
                    <a:pt x="17" y="264"/>
                  </a:lnTo>
                  <a:lnTo>
                    <a:pt x="30" y="229"/>
                  </a:lnTo>
                  <a:lnTo>
                    <a:pt x="46" y="196"/>
                  </a:lnTo>
                  <a:lnTo>
                    <a:pt x="65" y="166"/>
                  </a:lnTo>
                  <a:lnTo>
                    <a:pt x="91" y="131"/>
                  </a:lnTo>
                  <a:lnTo>
                    <a:pt x="122" y="99"/>
                  </a:lnTo>
                  <a:lnTo>
                    <a:pt x="154" y="72"/>
                  </a:lnTo>
                  <a:lnTo>
                    <a:pt x="191" y="48"/>
                  </a:lnTo>
                  <a:lnTo>
                    <a:pt x="230" y="30"/>
                  </a:lnTo>
                  <a:lnTo>
                    <a:pt x="276" y="13"/>
                  </a:lnTo>
                  <a:lnTo>
                    <a:pt x="326" y="4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E8C90D"/>
            </a:solidFill>
            <a:ln w="0">
              <a:solidFill>
                <a:srgbClr val="E8C9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4"/>
            <p:cNvSpPr>
              <a:spLocks noEditPoints="1"/>
            </p:cNvSpPr>
            <p:nvPr/>
          </p:nvSpPr>
          <p:spPr bwMode="auto">
            <a:xfrm>
              <a:off x="4793529" y="2390919"/>
              <a:ext cx="1192213" cy="1193800"/>
            </a:xfrm>
            <a:custGeom>
              <a:avLst/>
              <a:gdLst>
                <a:gd name="T0" fmla="*/ 351 w 751"/>
                <a:gd name="T1" fmla="*/ 217 h 752"/>
                <a:gd name="T2" fmla="*/ 306 w 751"/>
                <a:gd name="T3" fmla="*/ 231 h 752"/>
                <a:gd name="T4" fmla="*/ 262 w 751"/>
                <a:gd name="T5" fmla="*/ 263 h 752"/>
                <a:gd name="T6" fmla="*/ 228 w 751"/>
                <a:gd name="T7" fmla="*/ 314 h 752"/>
                <a:gd name="T8" fmla="*/ 215 w 751"/>
                <a:gd name="T9" fmla="*/ 375 h 752"/>
                <a:gd name="T10" fmla="*/ 222 w 751"/>
                <a:gd name="T11" fmla="*/ 424 h 752"/>
                <a:gd name="T12" fmla="*/ 242 w 751"/>
                <a:gd name="T13" fmla="*/ 466 h 752"/>
                <a:gd name="T14" fmla="*/ 285 w 751"/>
                <a:gd name="T15" fmla="*/ 509 h 752"/>
                <a:gd name="T16" fmla="*/ 343 w 751"/>
                <a:gd name="T17" fmla="*/ 532 h 752"/>
                <a:gd name="T18" fmla="*/ 400 w 751"/>
                <a:gd name="T19" fmla="*/ 534 h 752"/>
                <a:gd name="T20" fmla="*/ 445 w 751"/>
                <a:gd name="T21" fmla="*/ 521 h 752"/>
                <a:gd name="T22" fmla="*/ 489 w 751"/>
                <a:gd name="T23" fmla="*/ 489 h 752"/>
                <a:gd name="T24" fmla="*/ 523 w 751"/>
                <a:gd name="T25" fmla="*/ 438 h 752"/>
                <a:gd name="T26" fmla="*/ 535 w 751"/>
                <a:gd name="T27" fmla="*/ 375 h 752"/>
                <a:gd name="T28" fmla="*/ 529 w 751"/>
                <a:gd name="T29" fmla="*/ 328 h 752"/>
                <a:gd name="T30" fmla="*/ 509 w 751"/>
                <a:gd name="T31" fmla="*/ 286 h 752"/>
                <a:gd name="T32" fmla="*/ 464 w 751"/>
                <a:gd name="T33" fmla="*/ 243 h 752"/>
                <a:gd name="T34" fmla="*/ 408 w 751"/>
                <a:gd name="T35" fmla="*/ 218 h 752"/>
                <a:gd name="T36" fmla="*/ 375 w 751"/>
                <a:gd name="T37" fmla="*/ 0 h 752"/>
                <a:gd name="T38" fmla="*/ 451 w 751"/>
                <a:gd name="T39" fmla="*/ 8 h 752"/>
                <a:gd name="T40" fmla="*/ 522 w 751"/>
                <a:gd name="T41" fmla="*/ 30 h 752"/>
                <a:gd name="T42" fmla="*/ 586 w 751"/>
                <a:gd name="T43" fmla="*/ 64 h 752"/>
                <a:gd name="T44" fmla="*/ 652 w 751"/>
                <a:gd name="T45" fmla="*/ 120 h 752"/>
                <a:gd name="T46" fmla="*/ 703 w 751"/>
                <a:gd name="T47" fmla="*/ 190 h 752"/>
                <a:gd name="T48" fmla="*/ 738 w 751"/>
                <a:gd name="T49" fmla="*/ 276 h 752"/>
                <a:gd name="T50" fmla="*/ 751 w 751"/>
                <a:gd name="T51" fmla="*/ 375 h 752"/>
                <a:gd name="T52" fmla="*/ 743 w 751"/>
                <a:gd name="T53" fmla="*/ 451 h 752"/>
                <a:gd name="T54" fmla="*/ 722 w 751"/>
                <a:gd name="T55" fmla="*/ 522 h 752"/>
                <a:gd name="T56" fmla="*/ 687 w 751"/>
                <a:gd name="T57" fmla="*/ 586 h 752"/>
                <a:gd name="T58" fmla="*/ 631 w 751"/>
                <a:gd name="T59" fmla="*/ 652 h 752"/>
                <a:gd name="T60" fmla="*/ 561 w 751"/>
                <a:gd name="T61" fmla="*/ 703 h 752"/>
                <a:gd name="T62" fmla="*/ 475 w 751"/>
                <a:gd name="T63" fmla="*/ 738 h 752"/>
                <a:gd name="T64" fmla="*/ 375 w 751"/>
                <a:gd name="T65" fmla="*/ 752 h 752"/>
                <a:gd name="T66" fmla="*/ 300 w 751"/>
                <a:gd name="T67" fmla="*/ 745 h 752"/>
                <a:gd name="T68" fmla="*/ 229 w 751"/>
                <a:gd name="T69" fmla="*/ 722 h 752"/>
                <a:gd name="T70" fmla="*/ 165 w 751"/>
                <a:gd name="T71" fmla="*/ 687 h 752"/>
                <a:gd name="T72" fmla="*/ 99 w 751"/>
                <a:gd name="T73" fmla="*/ 631 h 752"/>
                <a:gd name="T74" fmla="*/ 48 w 751"/>
                <a:gd name="T75" fmla="*/ 561 h 752"/>
                <a:gd name="T76" fmla="*/ 13 w 751"/>
                <a:gd name="T77" fmla="*/ 476 h 752"/>
                <a:gd name="T78" fmla="*/ 0 w 751"/>
                <a:gd name="T79" fmla="*/ 375 h 752"/>
                <a:gd name="T80" fmla="*/ 6 w 751"/>
                <a:gd name="T81" fmla="*/ 299 h 752"/>
                <a:gd name="T82" fmla="*/ 29 w 751"/>
                <a:gd name="T83" fmla="*/ 229 h 752"/>
                <a:gd name="T84" fmla="*/ 64 w 751"/>
                <a:gd name="T85" fmla="*/ 166 h 752"/>
                <a:gd name="T86" fmla="*/ 120 w 751"/>
                <a:gd name="T87" fmla="*/ 99 h 752"/>
                <a:gd name="T88" fmla="*/ 190 w 751"/>
                <a:gd name="T89" fmla="*/ 48 h 752"/>
                <a:gd name="T90" fmla="*/ 276 w 751"/>
                <a:gd name="T91" fmla="*/ 13 h 752"/>
                <a:gd name="T92" fmla="*/ 375 w 751"/>
                <a:gd name="T93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51" h="752">
                  <a:moveTo>
                    <a:pt x="375" y="216"/>
                  </a:moveTo>
                  <a:lnTo>
                    <a:pt x="351" y="217"/>
                  </a:lnTo>
                  <a:lnTo>
                    <a:pt x="327" y="222"/>
                  </a:lnTo>
                  <a:lnTo>
                    <a:pt x="306" y="231"/>
                  </a:lnTo>
                  <a:lnTo>
                    <a:pt x="285" y="243"/>
                  </a:lnTo>
                  <a:lnTo>
                    <a:pt x="262" y="263"/>
                  </a:lnTo>
                  <a:lnTo>
                    <a:pt x="242" y="286"/>
                  </a:lnTo>
                  <a:lnTo>
                    <a:pt x="228" y="314"/>
                  </a:lnTo>
                  <a:lnTo>
                    <a:pt x="218" y="343"/>
                  </a:lnTo>
                  <a:lnTo>
                    <a:pt x="215" y="375"/>
                  </a:lnTo>
                  <a:lnTo>
                    <a:pt x="217" y="400"/>
                  </a:lnTo>
                  <a:lnTo>
                    <a:pt x="222" y="424"/>
                  </a:lnTo>
                  <a:lnTo>
                    <a:pt x="230" y="445"/>
                  </a:lnTo>
                  <a:lnTo>
                    <a:pt x="242" y="466"/>
                  </a:lnTo>
                  <a:lnTo>
                    <a:pt x="262" y="489"/>
                  </a:lnTo>
                  <a:lnTo>
                    <a:pt x="285" y="509"/>
                  </a:lnTo>
                  <a:lnTo>
                    <a:pt x="313" y="523"/>
                  </a:lnTo>
                  <a:lnTo>
                    <a:pt x="343" y="532"/>
                  </a:lnTo>
                  <a:lnTo>
                    <a:pt x="375" y="536"/>
                  </a:lnTo>
                  <a:lnTo>
                    <a:pt x="400" y="534"/>
                  </a:lnTo>
                  <a:lnTo>
                    <a:pt x="423" y="529"/>
                  </a:lnTo>
                  <a:lnTo>
                    <a:pt x="445" y="521"/>
                  </a:lnTo>
                  <a:lnTo>
                    <a:pt x="464" y="509"/>
                  </a:lnTo>
                  <a:lnTo>
                    <a:pt x="489" y="489"/>
                  </a:lnTo>
                  <a:lnTo>
                    <a:pt x="509" y="466"/>
                  </a:lnTo>
                  <a:lnTo>
                    <a:pt x="523" y="438"/>
                  </a:lnTo>
                  <a:lnTo>
                    <a:pt x="533" y="408"/>
                  </a:lnTo>
                  <a:lnTo>
                    <a:pt x="535" y="375"/>
                  </a:lnTo>
                  <a:lnTo>
                    <a:pt x="534" y="351"/>
                  </a:lnTo>
                  <a:lnTo>
                    <a:pt x="529" y="328"/>
                  </a:lnTo>
                  <a:lnTo>
                    <a:pt x="519" y="306"/>
                  </a:lnTo>
                  <a:lnTo>
                    <a:pt x="509" y="286"/>
                  </a:lnTo>
                  <a:lnTo>
                    <a:pt x="489" y="263"/>
                  </a:lnTo>
                  <a:lnTo>
                    <a:pt x="464" y="243"/>
                  </a:lnTo>
                  <a:lnTo>
                    <a:pt x="438" y="227"/>
                  </a:lnTo>
                  <a:lnTo>
                    <a:pt x="408" y="218"/>
                  </a:lnTo>
                  <a:lnTo>
                    <a:pt x="375" y="216"/>
                  </a:lnTo>
                  <a:close/>
                  <a:moveTo>
                    <a:pt x="375" y="0"/>
                  </a:moveTo>
                  <a:lnTo>
                    <a:pt x="413" y="1"/>
                  </a:lnTo>
                  <a:lnTo>
                    <a:pt x="451" y="8"/>
                  </a:lnTo>
                  <a:lnTo>
                    <a:pt x="487" y="17"/>
                  </a:lnTo>
                  <a:lnTo>
                    <a:pt x="522" y="30"/>
                  </a:lnTo>
                  <a:lnTo>
                    <a:pt x="555" y="46"/>
                  </a:lnTo>
                  <a:lnTo>
                    <a:pt x="586" y="64"/>
                  </a:lnTo>
                  <a:lnTo>
                    <a:pt x="620" y="90"/>
                  </a:lnTo>
                  <a:lnTo>
                    <a:pt x="652" y="120"/>
                  </a:lnTo>
                  <a:lnTo>
                    <a:pt x="679" y="154"/>
                  </a:lnTo>
                  <a:lnTo>
                    <a:pt x="703" y="190"/>
                  </a:lnTo>
                  <a:lnTo>
                    <a:pt x="722" y="229"/>
                  </a:lnTo>
                  <a:lnTo>
                    <a:pt x="738" y="276"/>
                  </a:lnTo>
                  <a:lnTo>
                    <a:pt x="748" y="324"/>
                  </a:lnTo>
                  <a:lnTo>
                    <a:pt x="751" y="375"/>
                  </a:lnTo>
                  <a:lnTo>
                    <a:pt x="750" y="415"/>
                  </a:lnTo>
                  <a:lnTo>
                    <a:pt x="743" y="451"/>
                  </a:lnTo>
                  <a:lnTo>
                    <a:pt x="734" y="488"/>
                  </a:lnTo>
                  <a:lnTo>
                    <a:pt x="722" y="522"/>
                  </a:lnTo>
                  <a:lnTo>
                    <a:pt x="705" y="555"/>
                  </a:lnTo>
                  <a:lnTo>
                    <a:pt x="687" y="586"/>
                  </a:lnTo>
                  <a:lnTo>
                    <a:pt x="661" y="620"/>
                  </a:lnTo>
                  <a:lnTo>
                    <a:pt x="631" y="652"/>
                  </a:lnTo>
                  <a:lnTo>
                    <a:pt x="598" y="679"/>
                  </a:lnTo>
                  <a:lnTo>
                    <a:pt x="561" y="703"/>
                  </a:lnTo>
                  <a:lnTo>
                    <a:pt x="522" y="722"/>
                  </a:lnTo>
                  <a:lnTo>
                    <a:pt x="475" y="738"/>
                  </a:lnTo>
                  <a:lnTo>
                    <a:pt x="427" y="748"/>
                  </a:lnTo>
                  <a:lnTo>
                    <a:pt x="375" y="752"/>
                  </a:lnTo>
                  <a:lnTo>
                    <a:pt x="338" y="750"/>
                  </a:lnTo>
                  <a:lnTo>
                    <a:pt x="300" y="745"/>
                  </a:lnTo>
                  <a:lnTo>
                    <a:pt x="263" y="735"/>
                  </a:lnTo>
                  <a:lnTo>
                    <a:pt x="229" y="722"/>
                  </a:lnTo>
                  <a:lnTo>
                    <a:pt x="196" y="707"/>
                  </a:lnTo>
                  <a:lnTo>
                    <a:pt x="165" y="687"/>
                  </a:lnTo>
                  <a:lnTo>
                    <a:pt x="131" y="661"/>
                  </a:lnTo>
                  <a:lnTo>
                    <a:pt x="99" y="631"/>
                  </a:lnTo>
                  <a:lnTo>
                    <a:pt x="72" y="598"/>
                  </a:lnTo>
                  <a:lnTo>
                    <a:pt x="48" y="561"/>
                  </a:lnTo>
                  <a:lnTo>
                    <a:pt x="29" y="522"/>
                  </a:lnTo>
                  <a:lnTo>
                    <a:pt x="13" y="476"/>
                  </a:lnTo>
                  <a:lnTo>
                    <a:pt x="3" y="426"/>
                  </a:lnTo>
                  <a:lnTo>
                    <a:pt x="0" y="375"/>
                  </a:lnTo>
                  <a:lnTo>
                    <a:pt x="1" y="337"/>
                  </a:lnTo>
                  <a:lnTo>
                    <a:pt x="6" y="299"/>
                  </a:lnTo>
                  <a:lnTo>
                    <a:pt x="16" y="264"/>
                  </a:lnTo>
                  <a:lnTo>
                    <a:pt x="29" y="229"/>
                  </a:lnTo>
                  <a:lnTo>
                    <a:pt x="44" y="196"/>
                  </a:lnTo>
                  <a:lnTo>
                    <a:pt x="64" y="166"/>
                  </a:lnTo>
                  <a:lnTo>
                    <a:pt x="90" y="131"/>
                  </a:lnTo>
                  <a:lnTo>
                    <a:pt x="120" y="99"/>
                  </a:lnTo>
                  <a:lnTo>
                    <a:pt x="153" y="72"/>
                  </a:lnTo>
                  <a:lnTo>
                    <a:pt x="190" y="48"/>
                  </a:lnTo>
                  <a:lnTo>
                    <a:pt x="229" y="30"/>
                  </a:lnTo>
                  <a:lnTo>
                    <a:pt x="276" y="13"/>
                  </a:lnTo>
                  <a:lnTo>
                    <a:pt x="324" y="4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F5F09"/>
            </a:solidFill>
            <a:ln w="0">
              <a:solidFill>
                <a:srgbClr val="FF5F0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5"/>
            <p:cNvSpPr>
              <a:spLocks noEditPoints="1"/>
            </p:cNvSpPr>
            <p:nvPr/>
          </p:nvSpPr>
          <p:spPr bwMode="auto">
            <a:xfrm>
              <a:off x="3898179" y="3125931"/>
              <a:ext cx="1193800" cy="1195388"/>
            </a:xfrm>
            <a:custGeom>
              <a:avLst/>
              <a:gdLst>
                <a:gd name="T0" fmla="*/ 352 w 752"/>
                <a:gd name="T1" fmla="*/ 217 h 753"/>
                <a:gd name="T2" fmla="*/ 307 w 752"/>
                <a:gd name="T3" fmla="*/ 232 h 753"/>
                <a:gd name="T4" fmla="*/ 263 w 752"/>
                <a:gd name="T5" fmla="*/ 263 h 753"/>
                <a:gd name="T6" fmla="*/ 229 w 752"/>
                <a:gd name="T7" fmla="*/ 314 h 753"/>
                <a:gd name="T8" fmla="*/ 216 w 752"/>
                <a:gd name="T9" fmla="*/ 377 h 753"/>
                <a:gd name="T10" fmla="*/ 224 w 752"/>
                <a:gd name="T11" fmla="*/ 424 h 753"/>
                <a:gd name="T12" fmla="*/ 243 w 752"/>
                <a:gd name="T13" fmla="*/ 466 h 753"/>
                <a:gd name="T14" fmla="*/ 286 w 752"/>
                <a:gd name="T15" fmla="*/ 509 h 753"/>
                <a:gd name="T16" fmla="*/ 344 w 752"/>
                <a:gd name="T17" fmla="*/ 534 h 753"/>
                <a:gd name="T18" fmla="*/ 402 w 752"/>
                <a:gd name="T19" fmla="*/ 536 h 753"/>
                <a:gd name="T20" fmla="*/ 446 w 752"/>
                <a:gd name="T21" fmla="*/ 521 h 753"/>
                <a:gd name="T22" fmla="*/ 489 w 752"/>
                <a:gd name="T23" fmla="*/ 490 h 753"/>
                <a:gd name="T24" fmla="*/ 525 w 752"/>
                <a:gd name="T25" fmla="*/ 439 h 753"/>
                <a:gd name="T26" fmla="*/ 536 w 752"/>
                <a:gd name="T27" fmla="*/ 377 h 753"/>
                <a:gd name="T28" fmla="*/ 530 w 752"/>
                <a:gd name="T29" fmla="*/ 329 h 753"/>
                <a:gd name="T30" fmla="*/ 509 w 752"/>
                <a:gd name="T31" fmla="*/ 287 h 753"/>
                <a:gd name="T32" fmla="*/ 466 w 752"/>
                <a:gd name="T33" fmla="*/ 244 h 753"/>
                <a:gd name="T34" fmla="*/ 409 w 752"/>
                <a:gd name="T35" fmla="*/ 220 h 753"/>
                <a:gd name="T36" fmla="*/ 377 w 752"/>
                <a:gd name="T37" fmla="*/ 0 h 753"/>
                <a:gd name="T38" fmla="*/ 453 w 752"/>
                <a:gd name="T39" fmla="*/ 8 h 753"/>
                <a:gd name="T40" fmla="*/ 523 w 752"/>
                <a:gd name="T41" fmla="*/ 30 h 753"/>
                <a:gd name="T42" fmla="*/ 586 w 752"/>
                <a:gd name="T43" fmla="*/ 64 h 753"/>
                <a:gd name="T44" fmla="*/ 653 w 752"/>
                <a:gd name="T45" fmla="*/ 121 h 753"/>
                <a:gd name="T46" fmla="*/ 704 w 752"/>
                <a:gd name="T47" fmla="*/ 191 h 753"/>
                <a:gd name="T48" fmla="*/ 739 w 752"/>
                <a:gd name="T49" fmla="*/ 276 h 753"/>
                <a:gd name="T50" fmla="*/ 752 w 752"/>
                <a:gd name="T51" fmla="*/ 377 h 753"/>
                <a:gd name="T52" fmla="*/ 744 w 752"/>
                <a:gd name="T53" fmla="*/ 452 h 753"/>
                <a:gd name="T54" fmla="*/ 724 w 752"/>
                <a:gd name="T55" fmla="*/ 522 h 753"/>
                <a:gd name="T56" fmla="*/ 688 w 752"/>
                <a:gd name="T57" fmla="*/ 587 h 753"/>
                <a:gd name="T58" fmla="*/ 632 w 752"/>
                <a:gd name="T59" fmla="*/ 652 h 753"/>
                <a:gd name="T60" fmla="*/ 563 w 752"/>
                <a:gd name="T61" fmla="*/ 703 h 753"/>
                <a:gd name="T62" fmla="*/ 476 w 752"/>
                <a:gd name="T63" fmla="*/ 740 h 753"/>
                <a:gd name="T64" fmla="*/ 377 w 752"/>
                <a:gd name="T65" fmla="*/ 753 h 753"/>
                <a:gd name="T66" fmla="*/ 301 w 752"/>
                <a:gd name="T67" fmla="*/ 745 h 753"/>
                <a:gd name="T68" fmla="*/ 230 w 752"/>
                <a:gd name="T69" fmla="*/ 723 h 753"/>
                <a:gd name="T70" fmla="*/ 166 w 752"/>
                <a:gd name="T71" fmla="*/ 689 h 753"/>
                <a:gd name="T72" fmla="*/ 101 w 752"/>
                <a:gd name="T73" fmla="*/ 632 h 753"/>
                <a:gd name="T74" fmla="*/ 50 w 752"/>
                <a:gd name="T75" fmla="*/ 562 h 753"/>
                <a:gd name="T76" fmla="*/ 14 w 752"/>
                <a:gd name="T77" fmla="*/ 477 h 753"/>
                <a:gd name="T78" fmla="*/ 0 w 752"/>
                <a:gd name="T79" fmla="*/ 377 h 753"/>
                <a:gd name="T80" fmla="*/ 8 w 752"/>
                <a:gd name="T81" fmla="*/ 301 h 753"/>
                <a:gd name="T82" fmla="*/ 30 w 752"/>
                <a:gd name="T83" fmla="*/ 231 h 753"/>
                <a:gd name="T84" fmla="*/ 65 w 752"/>
                <a:gd name="T85" fmla="*/ 166 h 753"/>
                <a:gd name="T86" fmla="*/ 122 w 752"/>
                <a:gd name="T87" fmla="*/ 101 h 753"/>
                <a:gd name="T88" fmla="*/ 191 w 752"/>
                <a:gd name="T89" fmla="*/ 50 h 753"/>
                <a:gd name="T90" fmla="*/ 276 w 752"/>
                <a:gd name="T91" fmla="*/ 15 h 753"/>
                <a:gd name="T92" fmla="*/ 377 w 752"/>
                <a:gd name="T93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52" h="753">
                  <a:moveTo>
                    <a:pt x="377" y="216"/>
                  </a:moveTo>
                  <a:lnTo>
                    <a:pt x="352" y="217"/>
                  </a:lnTo>
                  <a:lnTo>
                    <a:pt x="328" y="224"/>
                  </a:lnTo>
                  <a:lnTo>
                    <a:pt x="307" y="232"/>
                  </a:lnTo>
                  <a:lnTo>
                    <a:pt x="286" y="244"/>
                  </a:lnTo>
                  <a:lnTo>
                    <a:pt x="263" y="263"/>
                  </a:lnTo>
                  <a:lnTo>
                    <a:pt x="243" y="287"/>
                  </a:lnTo>
                  <a:lnTo>
                    <a:pt x="229" y="314"/>
                  </a:lnTo>
                  <a:lnTo>
                    <a:pt x="220" y="344"/>
                  </a:lnTo>
                  <a:lnTo>
                    <a:pt x="216" y="377"/>
                  </a:lnTo>
                  <a:lnTo>
                    <a:pt x="218" y="401"/>
                  </a:lnTo>
                  <a:lnTo>
                    <a:pt x="224" y="424"/>
                  </a:lnTo>
                  <a:lnTo>
                    <a:pt x="231" y="447"/>
                  </a:lnTo>
                  <a:lnTo>
                    <a:pt x="243" y="466"/>
                  </a:lnTo>
                  <a:lnTo>
                    <a:pt x="263" y="490"/>
                  </a:lnTo>
                  <a:lnTo>
                    <a:pt x="286" y="509"/>
                  </a:lnTo>
                  <a:lnTo>
                    <a:pt x="314" y="525"/>
                  </a:lnTo>
                  <a:lnTo>
                    <a:pt x="344" y="534"/>
                  </a:lnTo>
                  <a:lnTo>
                    <a:pt x="377" y="537"/>
                  </a:lnTo>
                  <a:lnTo>
                    <a:pt x="402" y="536"/>
                  </a:lnTo>
                  <a:lnTo>
                    <a:pt x="424" y="530"/>
                  </a:lnTo>
                  <a:lnTo>
                    <a:pt x="446" y="521"/>
                  </a:lnTo>
                  <a:lnTo>
                    <a:pt x="466" y="509"/>
                  </a:lnTo>
                  <a:lnTo>
                    <a:pt x="489" y="490"/>
                  </a:lnTo>
                  <a:lnTo>
                    <a:pt x="509" y="466"/>
                  </a:lnTo>
                  <a:lnTo>
                    <a:pt x="525" y="439"/>
                  </a:lnTo>
                  <a:lnTo>
                    <a:pt x="534" y="409"/>
                  </a:lnTo>
                  <a:lnTo>
                    <a:pt x="536" y="377"/>
                  </a:lnTo>
                  <a:lnTo>
                    <a:pt x="535" y="352"/>
                  </a:lnTo>
                  <a:lnTo>
                    <a:pt x="530" y="329"/>
                  </a:lnTo>
                  <a:lnTo>
                    <a:pt x="521" y="306"/>
                  </a:lnTo>
                  <a:lnTo>
                    <a:pt x="509" y="287"/>
                  </a:lnTo>
                  <a:lnTo>
                    <a:pt x="489" y="263"/>
                  </a:lnTo>
                  <a:lnTo>
                    <a:pt x="466" y="244"/>
                  </a:lnTo>
                  <a:lnTo>
                    <a:pt x="438" y="229"/>
                  </a:lnTo>
                  <a:lnTo>
                    <a:pt x="409" y="220"/>
                  </a:lnTo>
                  <a:lnTo>
                    <a:pt x="377" y="216"/>
                  </a:lnTo>
                  <a:close/>
                  <a:moveTo>
                    <a:pt x="377" y="0"/>
                  </a:moveTo>
                  <a:lnTo>
                    <a:pt x="415" y="3"/>
                  </a:lnTo>
                  <a:lnTo>
                    <a:pt x="453" y="8"/>
                  </a:lnTo>
                  <a:lnTo>
                    <a:pt x="488" y="17"/>
                  </a:lnTo>
                  <a:lnTo>
                    <a:pt x="523" y="30"/>
                  </a:lnTo>
                  <a:lnTo>
                    <a:pt x="556" y="46"/>
                  </a:lnTo>
                  <a:lnTo>
                    <a:pt x="586" y="64"/>
                  </a:lnTo>
                  <a:lnTo>
                    <a:pt x="621" y="90"/>
                  </a:lnTo>
                  <a:lnTo>
                    <a:pt x="653" y="121"/>
                  </a:lnTo>
                  <a:lnTo>
                    <a:pt x="680" y="155"/>
                  </a:lnTo>
                  <a:lnTo>
                    <a:pt x="704" y="191"/>
                  </a:lnTo>
                  <a:lnTo>
                    <a:pt x="722" y="231"/>
                  </a:lnTo>
                  <a:lnTo>
                    <a:pt x="739" y="276"/>
                  </a:lnTo>
                  <a:lnTo>
                    <a:pt x="748" y="326"/>
                  </a:lnTo>
                  <a:lnTo>
                    <a:pt x="752" y="377"/>
                  </a:lnTo>
                  <a:lnTo>
                    <a:pt x="751" y="415"/>
                  </a:lnTo>
                  <a:lnTo>
                    <a:pt x="744" y="452"/>
                  </a:lnTo>
                  <a:lnTo>
                    <a:pt x="735" y="488"/>
                  </a:lnTo>
                  <a:lnTo>
                    <a:pt x="724" y="522"/>
                  </a:lnTo>
                  <a:lnTo>
                    <a:pt x="707" y="556"/>
                  </a:lnTo>
                  <a:lnTo>
                    <a:pt x="688" y="587"/>
                  </a:lnTo>
                  <a:lnTo>
                    <a:pt x="662" y="622"/>
                  </a:lnTo>
                  <a:lnTo>
                    <a:pt x="632" y="652"/>
                  </a:lnTo>
                  <a:lnTo>
                    <a:pt x="599" y="680"/>
                  </a:lnTo>
                  <a:lnTo>
                    <a:pt x="563" y="703"/>
                  </a:lnTo>
                  <a:lnTo>
                    <a:pt x="523" y="723"/>
                  </a:lnTo>
                  <a:lnTo>
                    <a:pt x="476" y="740"/>
                  </a:lnTo>
                  <a:lnTo>
                    <a:pt x="428" y="749"/>
                  </a:lnTo>
                  <a:lnTo>
                    <a:pt x="377" y="753"/>
                  </a:lnTo>
                  <a:lnTo>
                    <a:pt x="339" y="750"/>
                  </a:lnTo>
                  <a:lnTo>
                    <a:pt x="301" y="745"/>
                  </a:lnTo>
                  <a:lnTo>
                    <a:pt x="264" y="736"/>
                  </a:lnTo>
                  <a:lnTo>
                    <a:pt x="230" y="723"/>
                  </a:lnTo>
                  <a:lnTo>
                    <a:pt x="197" y="707"/>
                  </a:lnTo>
                  <a:lnTo>
                    <a:pt x="166" y="689"/>
                  </a:lnTo>
                  <a:lnTo>
                    <a:pt x="132" y="663"/>
                  </a:lnTo>
                  <a:lnTo>
                    <a:pt x="101" y="632"/>
                  </a:lnTo>
                  <a:lnTo>
                    <a:pt x="73" y="598"/>
                  </a:lnTo>
                  <a:lnTo>
                    <a:pt x="50" y="562"/>
                  </a:lnTo>
                  <a:lnTo>
                    <a:pt x="30" y="522"/>
                  </a:lnTo>
                  <a:lnTo>
                    <a:pt x="14" y="477"/>
                  </a:lnTo>
                  <a:lnTo>
                    <a:pt x="4" y="427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8" y="301"/>
                  </a:lnTo>
                  <a:lnTo>
                    <a:pt x="17" y="265"/>
                  </a:lnTo>
                  <a:lnTo>
                    <a:pt x="30" y="231"/>
                  </a:lnTo>
                  <a:lnTo>
                    <a:pt x="46" y="198"/>
                  </a:lnTo>
                  <a:lnTo>
                    <a:pt x="65" y="166"/>
                  </a:lnTo>
                  <a:lnTo>
                    <a:pt x="91" y="132"/>
                  </a:lnTo>
                  <a:lnTo>
                    <a:pt x="122" y="101"/>
                  </a:lnTo>
                  <a:lnTo>
                    <a:pt x="154" y="73"/>
                  </a:lnTo>
                  <a:lnTo>
                    <a:pt x="191" y="50"/>
                  </a:lnTo>
                  <a:lnTo>
                    <a:pt x="230" y="30"/>
                  </a:lnTo>
                  <a:lnTo>
                    <a:pt x="276" y="15"/>
                  </a:lnTo>
                  <a:lnTo>
                    <a:pt x="326" y="4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51FFDB"/>
            </a:solidFill>
            <a:ln w="0">
              <a:solidFill>
                <a:srgbClr val="51FF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181600" y="0"/>
            <a:ext cx="18288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43378" y="125065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3379" y="91689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43378" y="552261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379" y="518885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224473" y="336384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224472" y="303007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1600" y="586991"/>
            <a:ext cx="1828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</a:t>
            </a:r>
          </a:p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</a:t>
            </a:r>
          </a:p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1</a:t>
            </a:r>
          </a:p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7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196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25532" y="1180485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Our vision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262742" y="2311736"/>
            <a:ext cx="968057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Nunc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bibendum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eleifend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tortor</a:t>
            </a:r>
            <a:r>
              <a:rPr lang="en-US" sz="1200" dirty="0">
                <a:solidFill>
                  <a:schemeClr val="bg1"/>
                </a:solidFill>
              </a:rPr>
              <a:t>, non </a:t>
            </a:r>
            <a:r>
              <a:rPr lang="en-US" sz="1200" dirty="0" err="1">
                <a:solidFill>
                  <a:schemeClr val="bg1"/>
                </a:solidFill>
              </a:rPr>
              <a:t>porta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justo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gravida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 Cum </a:t>
            </a:r>
            <a:r>
              <a:rPr lang="en-US" sz="1200" dirty="0" err="1">
                <a:solidFill>
                  <a:schemeClr val="bg1"/>
                </a:solidFill>
              </a:rPr>
              <a:t>sociis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natoque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penatibus</a:t>
            </a:r>
            <a:r>
              <a:rPr lang="en-US" sz="1200" dirty="0">
                <a:solidFill>
                  <a:schemeClr val="bg1"/>
                </a:solidFill>
              </a:rPr>
              <a:t> et </a:t>
            </a:r>
            <a:r>
              <a:rPr lang="en-US" sz="1200" dirty="0" err="1">
                <a:solidFill>
                  <a:schemeClr val="bg1"/>
                </a:solidFill>
              </a:rPr>
              <a:t>magnis</a:t>
            </a:r>
            <a:r>
              <a:rPr lang="en-US" sz="1200" dirty="0">
                <a:solidFill>
                  <a:schemeClr val="bg1"/>
                </a:solidFill>
              </a:rPr>
              <a:t> dis parturient </a:t>
            </a:r>
            <a:r>
              <a:rPr lang="en-US" sz="1200" dirty="0" err="1">
                <a:solidFill>
                  <a:schemeClr val="bg1"/>
                </a:solidFill>
              </a:rPr>
              <a:t>montes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nascetur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ridiculus</a:t>
            </a:r>
            <a:r>
              <a:rPr lang="en-US" sz="1200" dirty="0">
                <a:solidFill>
                  <a:schemeClr val="bg1"/>
                </a:solidFill>
              </a:rPr>
              <a:t> mus. Nam </a:t>
            </a:r>
            <a:r>
              <a:rPr lang="en-US" sz="1200" dirty="0" err="1">
                <a:solidFill>
                  <a:schemeClr val="bg1"/>
                </a:solidFill>
              </a:rPr>
              <a:t>nec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rutrum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Quisque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velit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lacinia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rhoncus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 ac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leo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congue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eget</a:t>
            </a:r>
            <a:r>
              <a:rPr lang="en-US" sz="1200" dirty="0">
                <a:solidFill>
                  <a:schemeClr val="bg1"/>
                </a:solidFill>
              </a:rPr>
              <a:t> ante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hendrerit</a:t>
            </a:r>
            <a:r>
              <a:rPr lang="en-US" sz="1200" dirty="0">
                <a:solidFill>
                  <a:schemeClr val="bg1"/>
                </a:solidFill>
              </a:rPr>
              <a:t>. Maecenas ligula </a:t>
            </a:r>
            <a:r>
              <a:rPr lang="en-US" sz="1200" dirty="0" err="1">
                <a:solidFill>
                  <a:schemeClr val="bg1"/>
                </a:solidFill>
              </a:rPr>
              <a:t>tellus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nec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malesuada</a:t>
            </a:r>
            <a:r>
              <a:rPr lang="en-US" sz="1200" dirty="0">
                <a:solidFill>
                  <a:schemeClr val="bg1"/>
                </a:solidFill>
              </a:rPr>
              <a:t> at ante.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in </a:t>
            </a:r>
            <a:r>
              <a:rPr lang="en-US" sz="1200" dirty="0" err="1">
                <a:solidFill>
                  <a:schemeClr val="bg1"/>
                </a:solidFill>
              </a:rPr>
              <a:t>odio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. Lorem ipsum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Nunc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bibendum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eleifend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tortor</a:t>
            </a:r>
            <a:r>
              <a:rPr lang="en-US" sz="1200" dirty="0">
                <a:solidFill>
                  <a:schemeClr val="bg1"/>
                </a:solidFill>
              </a:rPr>
              <a:t>, non porta </a:t>
            </a:r>
            <a:r>
              <a:rPr lang="en-US" sz="1200" dirty="0" err="1">
                <a:solidFill>
                  <a:schemeClr val="bg1"/>
                </a:solidFill>
              </a:rPr>
              <a:t>justo</a:t>
            </a:r>
            <a:r>
              <a:rPr lang="en-US" sz="1200" dirty="0">
                <a:solidFill>
                  <a:schemeClr val="bg1"/>
                </a:solidFill>
              </a:rPr>
              <a:t> gravida </a:t>
            </a:r>
            <a:r>
              <a:rPr lang="en-US" sz="1200" dirty="0" err="1">
                <a:solidFill>
                  <a:schemeClr val="bg1"/>
                </a:solidFill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 Cum </a:t>
            </a:r>
            <a:r>
              <a:rPr lang="en-US" sz="1200" dirty="0" err="1">
                <a:solidFill>
                  <a:schemeClr val="bg1"/>
                </a:solidFill>
              </a:rPr>
              <a:t>sociis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natoque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penatibus</a:t>
            </a:r>
            <a:r>
              <a:rPr lang="en-US" sz="1200" dirty="0">
                <a:solidFill>
                  <a:schemeClr val="bg1"/>
                </a:solidFill>
              </a:rPr>
              <a:t> et </a:t>
            </a:r>
            <a:r>
              <a:rPr lang="en-US" sz="1200" dirty="0" err="1">
                <a:solidFill>
                  <a:schemeClr val="bg1"/>
                </a:solidFill>
              </a:rPr>
              <a:t>magnis</a:t>
            </a:r>
            <a:r>
              <a:rPr lang="en-US" sz="1200" dirty="0">
                <a:solidFill>
                  <a:schemeClr val="bg1"/>
                </a:solidFill>
              </a:rPr>
              <a:t> dis parturient </a:t>
            </a:r>
            <a:r>
              <a:rPr lang="en-US" sz="1200" dirty="0" err="1">
                <a:solidFill>
                  <a:schemeClr val="bg1"/>
                </a:solidFill>
              </a:rPr>
              <a:t>montes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nascetur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ridiculus</a:t>
            </a:r>
            <a:r>
              <a:rPr lang="en-US" sz="1200" dirty="0">
                <a:solidFill>
                  <a:schemeClr val="bg1"/>
                </a:solidFill>
              </a:rPr>
              <a:t> mus. Nam </a:t>
            </a:r>
            <a:r>
              <a:rPr lang="en-US" sz="1200" dirty="0" err="1">
                <a:solidFill>
                  <a:schemeClr val="bg1"/>
                </a:solidFill>
              </a:rPr>
              <a:t>nec</a:t>
            </a:r>
            <a:r>
              <a:rPr lang="en-US" sz="1200" dirty="0">
                <a:solidFill>
                  <a:schemeClr val="bg1"/>
                </a:solidFill>
              </a:rPr>
              <a:t> lorem </a:t>
            </a:r>
            <a:r>
              <a:rPr lang="en-US" sz="1200" dirty="0" err="1">
                <a:solidFill>
                  <a:schemeClr val="bg1"/>
                </a:solidFill>
              </a:rPr>
              <a:t>eu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rutrum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Quisque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velit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lacinia</a:t>
            </a:r>
            <a:r>
              <a:rPr lang="en-US" sz="1200" dirty="0">
                <a:solidFill>
                  <a:schemeClr val="bg1"/>
                </a:solidFill>
              </a:rPr>
              <a:t> ipsum </a:t>
            </a:r>
            <a:r>
              <a:rPr lang="en-US" sz="1200" dirty="0" err="1">
                <a:solidFill>
                  <a:schemeClr val="bg1"/>
                </a:solidFill>
              </a:rPr>
              <a:t>rhoncus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 ac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leo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congue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eget</a:t>
            </a:r>
            <a:r>
              <a:rPr lang="en-US" sz="1200" dirty="0">
                <a:solidFill>
                  <a:schemeClr val="bg1"/>
                </a:solidFill>
              </a:rPr>
              <a:t> ante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hendrerit</a:t>
            </a:r>
            <a:r>
              <a:rPr lang="en-US" sz="1200" dirty="0">
                <a:solidFill>
                  <a:schemeClr val="bg1"/>
                </a:solidFill>
              </a:rPr>
              <a:t>. Maecenas ligula </a:t>
            </a:r>
            <a:r>
              <a:rPr lang="en-US" sz="1200" dirty="0" err="1">
                <a:solidFill>
                  <a:schemeClr val="bg1"/>
                </a:solidFill>
              </a:rPr>
              <a:t>tellus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nec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malesuada</a:t>
            </a:r>
            <a:r>
              <a:rPr lang="en-US" sz="1200" dirty="0">
                <a:solidFill>
                  <a:schemeClr val="bg1"/>
                </a:solidFill>
              </a:rPr>
              <a:t> at ante.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in </a:t>
            </a:r>
            <a:r>
              <a:rPr lang="en-US" sz="1200" dirty="0" err="1">
                <a:solidFill>
                  <a:schemeClr val="bg1"/>
                </a:solidFill>
              </a:rPr>
              <a:t>odio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Nunc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bibendum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eleifend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tortor</a:t>
            </a:r>
            <a:r>
              <a:rPr lang="en-US" sz="1200" dirty="0">
                <a:solidFill>
                  <a:schemeClr val="bg1"/>
                </a:solidFill>
              </a:rPr>
              <a:t>, non porta </a:t>
            </a:r>
            <a:r>
              <a:rPr lang="en-US" sz="1200" dirty="0" err="1">
                <a:solidFill>
                  <a:schemeClr val="bg1"/>
                </a:solidFill>
              </a:rPr>
              <a:t>justo</a:t>
            </a:r>
            <a:r>
              <a:rPr lang="en-US" sz="1200" dirty="0">
                <a:solidFill>
                  <a:schemeClr val="bg1"/>
                </a:solidFill>
              </a:rPr>
              <a:t> gravida </a:t>
            </a:r>
            <a:r>
              <a:rPr lang="en-US" sz="1200" dirty="0" err="1">
                <a:solidFill>
                  <a:schemeClr val="bg1"/>
                </a:solidFill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 Cum </a:t>
            </a:r>
            <a:r>
              <a:rPr lang="en-US" sz="1200" dirty="0" err="1">
                <a:solidFill>
                  <a:schemeClr val="bg1"/>
                </a:solidFill>
              </a:rPr>
              <a:t>sociis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natoque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penatibus</a:t>
            </a:r>
            <a:r>
              <a:rPr lang="en-US" sz="1200" dirty="0">
                <a:solidFill>
                  <a:schemeClr val="bg1"/>
                </a:solidFill>
              </a:rPr>
              <a:t> et </a:t>
            </a:r>
            <a:r>
              <a:rPr lang="en-US" sz="1200" dirty="0" err="1">
                <a:solidFill>
                  <a:schemeClr val="bg1"/>
                </a:solidFill>
              </a:rPr>
              <a:t>magnis</a:t>
            </a:r>
            <a:r>
              <a:rPr lang="en-US" sz="1200" dirty="0">
                <a:solidFill>
                  <a:schemeClr val="bg1"/>
                </a:solidFill>
              </a:rPr>
              <a:t> dis parturient </a:t>
            </a:r>
            <a:r>
              <a:rPr lang="en-US" sz="1200" dirty="0" err="1">
                <a:solidFill>
                  <a:schemeClr val="bg1"/>
                </a:solidFill>
              </a:rPr>
              <a:t>montes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nascetur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ridiculus</a:t>
            </a:r>
            <a:r>
              <a:rPr lang="en-US" sz="1200" dirty="0">
                <a:solidFill>
                  <a:schemeClr val="bg1"/>
                </a:solidFill>
              </a:rPr>
              <a:t> mus. Nam </a:t>
            </a:r>
            <a:r>
              <a:rPr lang="en-US" sz="1200" dirty="0" err="1">
                <a:solidFill>
                  <a:schemeClr val="bg1"/>
                </a:solidFill>
              </a:rPr>
              <a:t>nec</a:t>
            </a:r>
            <a:r>
              <a:rPr lang="en-US" sz="1200" dirty="0">
                <a:solidFill>
                  <a:schemeClr val="bg1"/>
                </a:solidFill>
              </a:rPr>
              <a:t> lorem </a:t>
            </a:r>
            <a:r>
              <a:rPr lang="en-US" sz="1200" dirty="0" err="1">
                <a:solidFill>
                  <a:schemeClr val="bg1"/>
                </a:solidFill>
              </a:rPr>
              <a:t>eu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rutrum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Quisque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velit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lacinia</a:t>
            </a:r>
            <a:r>
              <a:rPr lang="en-US" sz="1200" dirty="0">
                <a:solidFill>
                  <a:schemeClr val="bg1"/>
                </a:solidFill>
              </a:rPr>
              <a:t> ipsum </a:t>
            </a:r>
            <a:r>
              <a:rPr lang="en-US" sz="1200" dirty="0" err="1">
                <a:solidFill>
                  <a:schemeClr val="bg1"/>
                </a:solidFill>
              </a:rPr>
              <a:t>rhoncus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 ac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leo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congue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eget</a:t>
            </a:r>
            <a:r>
              <a:rPr lang="en-US" sz="1200" dirty="0">
                <a:solidFill>
                  <a:schemeClr val="bg1"/>
                </a:solidFill>
              </a:rPr>
              <a:t> ante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hendrerit</a:t>
            </a:r>
            <a:r>
              <a:rPr lang="en-US" sz="1200" dirty="0">
                <a:solidFill>
                  <a:schemeClr val="bg1"/>
                </a:solidFill>
              </a:rPr>
              <a:t>. Maecenas ligula </a:t>
            </a:r>
            <a:r>
              <a:rPr lang="en-US" sz="1200" dirty="0" err="1">
                <a:solidFill>
                  <a:schemeClr val="bg1"/>
                </a:solidFill>
              </a:rPr>
              <a:t>tellus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nec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malesuada</a:t>
            </a:r>
            <a:r>
              <a:rPr lang="en-US" sz="1200" dirty="0">
                <a:solidFill>
                  <a:schemeClr val="bg1"/>
                </a:solidFill>
              </a:rPr>
              <a:t> at ante.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in </a:t>
            </a:r>
            <a:r>
              <a:rPr lang="en-US" sz="1200" dirty="0" err="1">
                <a:solidFill>
                  <a:schemeClr val="bg1"/>
                </a:solidFill>
              </a:rPr>
              <a:t>odio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algn="just" eaLnBrk="1" hangingPunct="1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7489" y="2042886"/>
            <a:ext cx="10305143" cy="329474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43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96628" y="1668582"/>
            <a:ext cx="7972425" cy="2673534"/>
            <a:chOff x="1539428" y="2460441"/>
            <a:chExt cx="7972425" cy="2673534"/>
          </a:xfrm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7257603" y="2560637"/>
              <a:ext cx="1836738" cy="868363"/>
            </a:xfrm>
            <a:custGeom>
              <a:avLst/>
              <a:gdLst>
                <a:gd name="T0" fmla="*/ 180 w 662"/>
                <a:gd name="T1" fmla="*/ 303 h 312"/>
                <a:gd name="T2" fmla="*/ 229 w 662"/>
                <a:gd name="T3" fmla="*/ 273 h 312"/>
                <a:gd name="T4" fmla="*/ 444 w 662"/>
                <a:gd name="T5" fmla="*/ 286 h 312"/>
                <a:gd name="T6" fmla="*/ 478 w 662"/>
                <a:gd name="T7" fmla="*/ 312 h 312"/>
                <a:gd name="T8" fmla="*/ 662 w 662"/>
                <a:gd name="T9" fmla="*/ 128 h 312"/>
                <a:gd name="T10" fmla="*/ 423 w 662"/>
                <a:gd name="T11" fmla="*/ 9 h 312"/>
                <a:gd name="T12" fmla="*/ 364 w 662"/>
                <a:gd name="T13" fmla="*/ 2 h 312"/>
                <a:gd name="T14" fmla="*/ 360 w 662"/>
                <a:gd name="T15" fmla="*/ 1 h 312"/>
                <a:gd name="T16" fmla="*/ 329 w 662"/>
                <a:gd name="T17" fmla="*/ 0 h 312"/>
                <a:gd name="T18" fmla="*/ 281 w 662"/>
                <a:gd name="T19" fmla="*/ 3 h 312"/>
                <a:gd name="T20" fmla="*/ 261 w 662"/>
                <a:gd name="T21" fmla="*/ 5 h 312"/>
                <a:gd name="T22" fmla="*/ 16 w 662"/>
                <a:gd name="T23" fmla="*/ 110 h 312"/>
                <a:gd name="T24" fmla="*/ 0 w 662"/>
                <a:gd name="T25" fmla="*/ 124 h 312"/>
                <a:gd name="T26" fmla="*/ 180 w 662"/>
                <a:gd name="T27" fmla="*/ 30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2" h="312">
                  <a:moveTo>
                    <a:pt x="180" y="303"/>
                  </a:moveTo>
                  <a:cubicBezTo>
                    <a:pt x="194" y="292"/>
                    <a:pt x="211" y="281"/>
                    <a:pt x="229" y="273"/>
                  </a:cubicBezTo>
                  <a:cubicBezTo>
                    <a:pt x="302" y="238"/>
                    <a:pt x="375" y="244"/>
                    <a:pt x="444" y="286"/>
                  </a:cubicBezTo>
                  <a:cubicBezTo>
                    <a:pt x="456" y="294"/>
                    <a:pt x="467" y="303"/>
                    <a:pt x="478" y="312"/>
                  </a:cubicBezTo>
                  <a:cubicBezTo>
                    <a:pt x="662" y="128"/>
                    <a:pt x="662" y="128"/>
                    <a:pt x="662" y="128"/>
                  </a:cubicBezTo>
                  <a:cubicBezTo>
                    <a:pt x="595" y="67"/>
                    <a:pt x="515" y="28"/>
                    <a:pt x="423" y="9"/>
                  </a:cubicBezTo>
                  <a:cubicBezTo>
                    <a:pt x="404" y="6"/>
                    <a:pt x="384" y="4"/>
                    <a:pt x="364" y="2"/>
                  </a:cubicBezTo>
                  <a:cubicBezTo>
                    <a:pt x="363" y="2"/>
                    <a:pt x="361" y="1"/>
                    <a:pt x="360" y="1"/>
                  </a:cubicBezTo>
                  <a:cubicBezTo>
                    <a:pt x="358" y="1"/>
                    <a:pt x="343" y="0"/>
                    <a:pt x="329" y="0"/>
                  </a:cubicBezTo>
                  <a:cubicBezTo>
                    <a:pt x="313" y="1"/>
                    <a:pt x="292" y="1"/>
                    <a:pt x="281" y="3"/>
                  </a:cubicBezTo>
                  <a:cubicBezTo>
                    <a:pt x="274" y="3"/>
                    <a:pt x="267" y="4"/>
                    <a:pt x="261" y="5"/>
                  </a:cubicBezTo>
                  <a:cubicBezTo>
                    <a:pt x="169" y="17"/>
                    <a:pt x="88" y="52"/>
                    <a:pt x="16" y="110"/>
                  </a:cubicBezTo>
                  <a:cubicBezTo>
                    <a:pt x="11" y="114"/>
                    <a:pt x="5" y="119"/>
                    <a:pt x="0" y="124"/>
                  </a:cubicBezTo>
                  <a:lnTo>
                    <a:pt x="180" y="3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539428" y="2919412"/>
              <a:ext cx="6215063" cy="2019300"/>
            </a:xfrm>
            <a:custGeom>
              <a:avLst/>
              <a:gdLst>
                <a:gd name="T0" fmla="*/ 1927 w 2239"/>
                <a:gd name="T1" fmla="*/ 472 h 726"/>
                <a:gd name="T2" fmla="*/ 1939 w 2239"/>
                <a:gd name="T3" fmla="*/ 503 h 726"/>
                <a:gd name="T4" fmla="*/ 2054 w 2239"/>
                <a:gd name="T5" fmla="*/ 667 h 726"/>
                <a:gd name="T6" fmla="*/ 2239 w 2239"/>
                <a:gd name="T7" fmla="*/ 482 h 726"/>
                <a:gd name="T8" fmla="*/ 2206 w 2239"/>
                <a:gd name="T9" fmla="*/ 445 h 726"/>
                <a:gd name="T10" fmla="*/ 2169 w 2239"/>
                <a:gd name="T11" fmla="*/ 316 h 726"/>
                <a:gd name="T12" fmla="*/ 2234 w 2239"/>
                <a:gd name="T13" fmla="*/ 180 h 726"/>
                <a:gd name="T14" fmla="*/ 2054 w 2239"/>
                <a:gd name="T15" fmla="*/ 0 h 726"/>
                <a:gd name="T16" fmla="*/ 1933 w 2239"/>
                <a:gd name="T17" fmla="*/ 177 h 726"/>
                <a:gd name="T18" fmla="*/ 1874 w 2239"/>
                <a:gd name="T19" fmla="*/ 208 h 726"/>
                <a:gd name="T20" fmla="*/ 87 w 2239"/>
                <a:gd name="T21" fmla="*/ 208 h 726"/>
                <a:gd name="T22" fmla="*/ 26 w 2239"/>
                <a:gd name="T23" fmla="*/ 234 h 726"/>
                <a:gd name="T24" fmla="*/ 0 w 2239"/>
                <a:gd name="T25" fmla="*/ 295 h 726"/>
                <a:gd name="T26" fmla="*/ 0 w 2239"/>
                <a:gd name="T27" fmla="*/ 355 h 726"/>
                <a:gd name="T28" fmla="*/ 26 w 2239"/>
                <a:gd name="T29" fmla="*/ 417 h 726"/>
                <a:gd name="T30" fmla="*/ 87 w 2239"/>
                <a:gd name="T31" fmla="*/ 442 h 726"/>
                <a:gd name="T32" fmla="*/ 127 w 2239"/>
                <a:gd name="T33" fmla="*/ 442 h 726"/>
                <a:gd name="T34" fmla="*/ 161 w 2239"/>
                <a:gd name="T35" fmla="*/ 456 h 726"/>
                <a:gd name="T36" fmla="*/ 176 w 2239"/>
                <a:gd name="T37" fmla="*/ 491 h 726"/>
                <a:gd name="T38" fmla="*/ 176 w 2239"/>
                <a:gd name="T39" fmla="*/ 569 h 726"/>
                <a:gd name="T40" fmla="*/ 224 w 2239"/>
                <a:gd name="T41" fmla="*/ 618 h 726"/>
                <a:gd name="T42" fmla="*/ 242 w 2239"/>
                <a:gd name="T43" fmla="*/ 618 h 726"/>
                <a:gd name="T44" fmla="*/ 291 w 2239"/>
                <a:gd name="T45" fmla="*/ 667 h 726"/>
                <a:gd name="T46" fmla="*/ 291 w 2239"/>
                <a:gd name="T47" fmla="*/ 678 h 726"/>
                <a:gd name="T48" fmla="*/ 305 w 2239"/>
                <a:gd name="T49" fmla="*/ 712 h 726"/>
                <a:gd name="T50" fmla="*/ 340 w 2239"/>
                <a:gd name="T51" fmla="*/ 726 h 726"/>
                <a:gd name="T52" fmla="*/ 455 w 2239"/>
                <a:gd name="T53" fmla="*/ 726 h 726"/>
                <a:gd name="T54" fmla="*/ 504 w 2239"/>
                <a:gd name="T55" fmla="*/ 677 h 726"/>
                <a:gd name="T56" fmla="*/ 504 w 2239"/>
                <a:gd name="T57" fmla="*/ 667 h 726"/>
                <a:gd name="T58" fmla="*/ 553 w 2239"/>
                <a:gd name="T59" fmla="*/ 618 h 726"/>
                <a:gd name="T60" fmla="*/ 570 w 2239"/>
                <a:gd name="T61" fmla="*/ 618 h 726"/>
                <a:gd name="T62" fmla="*/ 605 w 2239"/>
                <a:gd name="T63" fmla="*/ 603 h 726"/>
                <a:gd name="T64" fmla="*/ 619 w 2239"/>
                <a:gd name="T65" fmla="*/ 569 h 726"/>
                <a:gd name="T66" fmla="*/ 619 w 2239"/>
                <a:gd name="T67" fmla="*/ 491 h 726"/>
                <a:gd name="T68" fmla="*/ 668 w 2239"/>
                <a:gd name="T69" fmla="*/ 442 h 726"/>
                <a:gd name="T70" fmla="*/ 1797 w 2239"/>
                <a:gd name="T71" fmla="*/ 441 h 726"/>
                <a:gd name="T72" fmla="*/ 1927 w 2239"/>
                <a:gd name="T73" fmla="*/ 472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39" h="726">
                  <a:moveTo>
                    <a:pt x="1927" y="472"/>
                  </a:moveTo>
                  <a:cubicBezTo>
                    <a:pt x="1931" y="483"/>
                    <a:pt x="1935" y="493"/>
                    <a:pt x="1939" y="503"/>
                  </a:cubicBezTo>
                  <a:cubicBezTo>
                    <a:pt x="1966" y="568"/>
                    <a:pt x="2005" y="622"/>
                    <a:pt x="2054" y="667"/>
                  </a:cubicBezTo>
                  <a:cubicBezTo>
                    <a:pt x="2239" y="482"/>
                    <a:pt x="2239" y="482"/>
                    <a:pt x="2239" y="482"/>
                  </a:cubicBezTo>
                  <a:cubicBezTo>
                    <a:pt x="2227" y="471"/>
                    <a:pt x="2216" y="459"/>
                    <a:pt x="2206" y="445"/>
                  </a:cubicBezTo>
                  <a:cubicBezTo>
                    <a:pt x="2177" y="407"/>
                    <a:pt x="2165" y="363"/>
                    <a:pt x="2169" y="316"/>
                  </a:cubicBezTo>
                  <a:cubicBezTo>
                    <a:pt x="2173" y="259"/>
                    <a:pt x="2196" y="213"/>
                    <a:pt x="2234" y="180"/>
                  </a:cubicBezTo>
                  <a:cubicBezTo>
                    <a:pt x="2054" y="0"/>
                    <a:pt x="2054" y="0"/>
                    <a:pt x="2054" y="0"/>
                  </a:cubicBezTo>
                  <a:cubicBezTo>
                    <a:pt x="1991" y="59"/>
                    <a:pt x="1941" y="140"/>
                    <a:pt x="1933" y="177"/>
                  </a:cubicBezTo>
                  <a:cubicBezTo>
                    <a:pt x="1933" y="178"/>
                    <a:pt x="1932" y="207"/>
                    <a:pt x="1874" y="208"/>
                  </a:cubicBezTo>
                  <a:cubicBezTo>
                    <a:pt x="1491" y="211"/>
                    <a:pt x="544" y="208"/>
                    <a:pt x="87" y="208"/>
                  </a:cubicBezTo>
                  <a:cubicBezTo>
                    <a:pt x="64" y="208"/>
                    <a:pt x="42" y="217"/>
                    <a:pt x="26" y="234"/>
                  </a:cubicBezTo>
                  <a:cubicBezTo>
                    <a:pt x="9" y="250"/>
                    <a:pt x="0" y="272"/>
                    <a:pt x="0" y="295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78"/>
                    <a:pt x="9" y="400"/>
                    <a:pt x="26" y="417"/>
                  </a:cubicBezTo>
                  <a:cubicBezTo>
                    <a:pt x="42" y="433"/>
                    <a:pt x="64" y="442"/>
                    <a:pt x="87" y="442"/>
                  </a:cubicBezTo>
                  <a:cubicBezTo>
                    <a:pt x="100" y="442"/>
                    <a:pt x="113" y="442"/>
                    <a:pt x="127" y="442"/>
                  </a:cubicBezTo>
                  <a:cubicBezTo>
                    <a:pt x="140" y="442"/>
                    <a:pt x="152" y="447"/>
                    <a:pt x="161" y="456"/>
                  </a:cubicBezTo>
                  <a:cubicBezTo>
                    <a:pt x="171" y="465"/>
                    <a:pt x="176" y="478"/>
                    <a:pt x="176" y="491"/>
                  </a:cubicBezTo>
                  <a:cubicBezTo>
                    <a:pt x="176" y="569"/>
                    <a:pt x="176" y="569"/>
                    <a:pt x="176" y="569"/>
                  </a:cubicBezTo>
                  <a:cubicBezTo>
                    <a:pt x="176" y="596"/>
                    <a:pt x="198" y="618"/>
                    <a:pt x="224" y="618"/>
                  </a:cubicBezTo>
                  <a:cubicBezTo>
                    <a:pt x="242" y="618"/>
                    <a:pt x="242" y="618"/>
                    <a:pt x="242" y="618"/>
                  </a:cubicBezTo>
                  <a:cubicBezTo>
                    <a:pt x="269" y="618"/>
                    <a:pt x="291" y="640"/>
                    <a:pt x="291" y="667"/>
                  </a:cubicBezTo>
                  <a:cubicBezTo>
                    <a:pt x="291" y="678"/>
                    <a:pt x="291" y="678"/>
                    <a:pt x="291" y="678"/>
                  </a:cubicBezTo>
                  <a:cubicBezTo>
                    <a:pt x="291" y="691"/>
                    <a:pt x="296" y="703"/>
                    <a:pt x="305" y="712"/>
                  </a:cubicBezTo>
                  <a:cubicBezTo>
                    <a:pt x="314" y="721"/>
                    <a:pt x="327" y="726"/>
                    <a:pt x="340" y="726"/>
                  </a:cubicBezTo>
                  <a:cubicBezTo>
                    <a:pt x="455" y="726"/>
                    <a:pt x="455" y="726"/>
                    <a:pt x="455" y="726"/>
                  </a:cubicBezTo>
                  <a:cubicBezTo>
                    <a:pt x="482" y="726"/>
                    <a:pt x="504" y="704"/>
                    <a:pt x="504" y="677"/>
                  </a:cubicBezTo>
                  <a:cubicBezTo>
                    <a:pt x="504" y="667"/>
                    <a:pt x="504" y="667"/>
                    <a:pt x="504" y="667"/>
                  </a:cubicBezTo>
                  <a:cubicBezTo>
                    <a:pt x="504" y="640"/>
                    <a:pt x="526" y="618"/>
                    <a:pt x="553" y="618"/>
                  </a:cubicBezTo>
                  <a:cubicBezTo>
                    <a:pt x="570" y="618"/>
                    <a:pt x="570" y="618"/>
                    <a:pt x="570" y="618"/>
                  </a:cubicBezTo>
                  <a:cubicBezTo>
                    <a:pt x="583" y="618"/>
                    <a:pt x="596" y="613"/>
                    <a:pt x="605" y="603"/>
                  </a:cubicBezTo>
                  <a:cubicBezTo>
                    <a:pt x="614" y="594"/>
                    <a:pt x="619" y="582"/>
                    <a:pt x="619" y="569"/>
                  </a:cubicBezTo>
                  <a:cubicBezTo>
                    <a:pt x="619" y="491"/>
                    <a:pt x="619" y="491"/>
                    <a:pt x="619" y="491"/>
                  </a:cubicBezTo>
                  <a:cubicBezTo>
                    <a:pt x="619" y="464"/>
                    <a:pt x="641" y="442"/>
                    <a:pt x="668" y="442"/>
                  </a:cubicBezTo>
                  <a:cubicBezTo>
                    <a:pt x="1092" y="442"/>
                    <a:pt x="1570" y="441"/>
                    <a:pt x="1797" y="441"/>
                  </a:cubicBezTo>
                  <a:cubicBezTo>
                    <a:pt x="1863" y="441"/>
                    <a:pt x="1922" y="455"/>
                    <a:pt x="1927" y="4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257603" y="4249737"/>
              <a:ext cx="1836738" cy="884238"/>
            </a:xfrm>
            <a:custGeom>
              <a:avLst/>
              <a:gdLst>
                <a:gd name="T0" fmla="*/ 472 w 662"/>
                <a:gd name="T1" fmla="*/ 0 h 318"/>
                <a:gd name="T2" fmla="*/ 454 w 662"/>
                <a:gd name="T3" fmla="*/ 15 h 318"/>
                <a:gd name="T4" fmla="*/ 318 w 662"/>
                <a:gd name="T5" fmla="*/ 58 h 318"/>
                <a:gd name="T6" fmla="*/ 185 w 662"/>
                <a:gd name="T7" fmla="*/ 9 h 318"/>
                <a:gd name="T8" fmla="*/ 0 w 662"/>
                <a:gd name="T9" fmla="*/ 194 h 318"/>
                <a:gd name="T10" fmla="*/ 103 w 662"/>
                <a:gd name="T11" fmla="*/ 264 h 318"/>
                <a:gd name="T12" fmla="*/ 294 w 662"/>
                <a:gd name="T13" fmla="*/ 316 h 318"/>
                <a:gd name="T14" fmla="*/ 297 w 662"/>
                <a:gd name="T15" fmla="*/ 317 h 318"/>
                <a:gd name="T16" fmla="*/ 329 w 662"/>
                <a:gd name="T17" fmla="*/ 317 h 318"/>
                <a:gd name="T18" fmla="*/ 376 w 662"/>
                <a:gd name="T19" fmla="*/ 315 h 318"/>
                <a:gd name="T20" fmla="*/ 396 w 662"/>
                <a:gd name="T21" fmla="*/ 313 h 318"/>
                <a:gd name="T22" fmla="*/ 662 w 662"/>
                <a:gd name="T23" fmla="*/ 190 h 318"/>
                <a:gd name="T24" fmla="*/ 472 w 662"/>
                <a:gd name="T2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2" h="318">
                  <a:moveTo>
                    <a:pt x="472" y="0"/>
                  </a:moveTo>
                  <a:cubicBezTo>
                    <a:pt x="467" y="6"/>
                    <a:pt x="461" y="11"/>
                    <a:pt x="454" y="15"/>
                  </a:cubicBezTo>
                  <a:cubicBezTo>
                    <a:pt x="416" y="44"/>
                    <a:pt x="372" y="57"/>
                    <a:pt x="318" y="58"/>
                  </a:cubicBezTo>
                  <a:cubicBezTo>
                    <a:pt x="269" y="56"/>
                    <a:pt x="223" y="41"/>
                    <a:pt x="185" y="9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30" y="221"/>
                    <a:pt x="65" y="244"/>
                    <a:pt x="103" y="264"/>
                  </a:cubicBezTo>
                  <a:cubicBezTo>
                    <a:pt x="163" y="295"/>
                    <a:pt x="226" y="312"/>
                    <a:pt x="294" y="316"/>
                  </a:cubicBezTo>
                  <a:cubicBezTo>
                    <a:pt x="295" y="316"/>
                    <a:pt x="296" y="316"/>
                    <a:pt x="297" y="317"/>
                  </a:cubicBezTo>
                  <a:cubicBezTo>
                    <a:pt x="299" y="317"/>
                    <a:pt x="313" y="317"/>
                    <a:pt x="329" y="317"/>
                  </a:cubicBezTo>
                  <a:cubicBezTo>
                    <a:pt x="344" y="318"/>
                    <a:pt x="365" y="316"/>
                    <a:pt x="376" y="315"/>
                  </a:cubicBezTo>
                  <a:cubicBezTo>
                    <a:pt x="383" y="314"/>
                    <a:pt x="390" y="314"/>
                    <a:pt x="396" y="313"/>
                  </a:cubicBezTo>
                  <a:cubicBezTo>
                    <a:pt x="498" y="299"/>
                    <a:pt x="587" y="258"/>
                    <a:pt x="662" y="190"/>
                  </a:cubicBezTo>
                  <a:lnTo>
                    <a:pt x="4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584753" y="2930525"/>
              <a:ext cx="927100" cy="1830388"/>
            </a:xfrm>
            <a:custGeom>
              <a:avLst/>
              <a:gdLst>
                <a:gd name="T0" fmla="*/ 332 w 334"/>
                <a:gd name="T1" fmla="*/ 286 h 658"/>
                <a:gd name="T2" fmla="*/ 329 w 334"/>
                <a:gd name="T3" fmla="*/ 267 h 658"/>
                <a:gd name="T4" fmla="*/ 232 w 334"/>
                <a:gd name="T5" fmla="*/ 46 h 658"/>
                <a:gd name="T6" fmla="*/ 190 w 334"/>
                <a:gd name="T7" fmla="*/ 0 h 658"/>
                <a:gd name="T8" fmla="*/ 5 w 334"/>
                <a:gd name="T9" fmla="*/ 185 h 658"/>
                <a:gd name="T10" fmla="*/ 58 w 334"/>
                <a:gd name="T11" fmla="*/ 287 h 658"/>
                <a:gd name="T12" fmla="*/ 0 w 334"/>
                <a:gd name="T13" fmla="*/ 469 h 658"/>
                <a:gd name="T14" fmla="*/ 190 w 334"/>
                <a:gd name="T15" fmla="*/ 658 h 658"/>
                <a:gd name="T16" fmla="*/ 193 w 334"/>
                <a:gd name="T17" fmla="*/ 655 h 658"/>
                <a:gd name="T18" fmla="*/ 325 w 334"/>
                <a:gd name="T19" fmla="*/ 419 h 658"/>
                <a:gd name="T20" fmla="*/ 333 w 334"/>
                <a:gd name="T21" fmla="*/ 364 h 658"/>
                <a:gd name="T22" fmla="*/ 333 w 334"/>
                <a:gd name="T23" fmla="*/ 360 h 658"/>
                <a:gd name="T24" fmla="*/ 334 w 334"/>
                <a:gd name="T25" fmla="*/ 330 h 658"/>
                <a:gd name="T26" fmla="*/ 332 w 334"/>
                <a:gd name="T27" fmla="*/ 28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658">
                  <a:moveTo>
                    <a:pt x="332" y="286"/>
                  </a:moveTo>
                  <a:cubicBezTo>
                    <a:pt x="331" y="279"/>
                    <a:pt x="330" y="274"/>
                    <a:pt x="329" y="267"/>
                  </a:cubicBezTo>
                  <a:cubicBezTo>
                    <a:pt x="318" y="185"/>
                    <a:pt x="285" y="111"/>
                    <a:pt x="232" y="46"/>
                  </a:cubicBezTo>
                  <a:cubicBezTo>
                    <a:pt x="218" y="30"/>
                    <a:pt x="204" y="15"/>
                    <a:pt x="190" y="0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33" y="212"/>
                    <a:pt x="51" y="246"/>
                    <a:pt x="58" y="287"/>
                  </a:cubicBezTo>
                  <a:cubicBezTo>
                    <a:pt x="71" y="360"/>
                    <a:pt x="50" y="421"/>
                    <a:pt x="0" y="469"/>
                  </a:cubicBezTo>
                  <a:cubicBezTo>
                    <a:pt x="190" y="658"/>
                    <a:pt x="190" y="658"/>
                    <a:pt x="190" y="658"/>
                  </a:cubicBezTo>
                  <a:cubicBezTo>
                    <a:pt x="191" y="657"/>
                    <a:pt x="192" y="656"/>
                    <a:pt x="193" y="655"/>
                  </a:cubicBezTo>
                  <a:cubicBezTo>
                    <a:pt x="261" y="590"/>
                    <a:pt x="306" y="512"/>
                    <a:pt x="325" y="419"/>
                  </a:cubicBezTo>
                  <a:cubicBezTo>
                    <a:pt x="329" y="401"/>
                    <a:pt x="330" y="382"/>
                    <a:pt x="333" y="364"/>
                  </a:cubicBezTo>
                  <a:cubicBezTo>
                    <a:pt x="333" y="363"/>
                    <a:pt x="333" y="362"/>
                    <a:pt x="333" y="360"/>
                  </a:cubicBezTo>
                  <a:cubicBezTo>
                    <a:pt x="334" y="359"/>
                    <a:pt x="334" y="345"/>
                    <a:pt x="334" y="330"/>
                  </a:cubicBezTo>
                  <a:cubicBezTo>
                    <a:pt x="334" y="316"/>
                    <a:pt x="333" y="296"/>
                    <a:pt x="332" y="2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7602" y="2460441"/>
              <a:ext cx="40701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8000" b="1" spc="600" dirty="0" smtClean="0">
                  <a:solidFill>
                    <a:schemeClr val="accent1"/>
                  </a:solidFill>
                  <a:latin typeface="Bebas Neue" panose="020B0606020202050201" pitchFamily="34" charset="0"/>
                </a:rPr>
                <a:t>SUCCESS</a:t>
              </a:r>
              <a:endParaRPr lang="id-ID" sz="8000" b="1" spc="6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72" y="1986266"/>
            <a:ext cx="30480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677" y="2968134"/>
            <a:ext cx="304800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422" y="3816654"/>
            <a:ext cx="304800" cy="304800"/>
          </a:xfrm>
          <a:prstGeom prst="rect">
            <a:avLst/>
          </a:prstGeom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996331" y="4577472"/>
            <a:ext cx="101993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Lorem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ipsum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dolor sit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consectetur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adipiscing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elit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Nunc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bibendum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eleifend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tortor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non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porta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justo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gravida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posuere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Cum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sociis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natoque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penatibus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et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magnis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dis parturient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montes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nascetur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ridiculus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mus. Nam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nec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lorem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eu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elit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pulvinar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rutrum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Quisque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quis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velit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lacinia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ipsum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rhoncus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pulvinar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ac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quis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congue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eget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ante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sed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hendrerit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Maecenas ligula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tellus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dignissim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sit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interdum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nec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malesuada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at ante.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dignissim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in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odio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eget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pulvinar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Fusce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id magna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quis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blandit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vehicula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Maecenas ligula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tellus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dignissim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sit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interdum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nec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malesuada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at ante.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dignissim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in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odio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eget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pulvinar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Fusce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id magna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quis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blandit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vehicula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 Maecenas ligula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tellus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dignissim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sit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interdum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nec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533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82989" y="1959842"/>
            <a:ext cx="3807220" cy="3333521"/>
            <a:chOff x="4188058" y="2147642"/>
            <a:chExt cx="2743200" cy="2401888"/>
          </a:xfrm>
        </p:grpSpPr>
        <p:sp>
          <p:nvSpPr>
            <p:cNvPr id="8" name="Freeform 10087"/>
            <p:cNvSpPr>
              <a:spLocks/>
            </p:cNvSpPr>
            <p:nvPr/>
          </p:nvSpPr>
          <p:spPr bwMode="auto">
            <a:xfrm>
              <a:off x="4248383" y="2173042"/>
              <a:ext cx="2663825" cy="2352675"/>
            </a:xfrm>
            <a:custGeom>
              <a:avLst/>
              <a:gdLst>
                <a:gd name="T0" fmla="*/ 1136 w 1678"/>
                <a:gd name="T1" fmla="*/ 10 h 1482"/>
                <a:gd name="T2" fmla="*/ 1288 w 1678"/>
                <a:gd name="T3" fmla="*/ 67 h 1482"/>
                <a:gd name="T4" fmla="*/ 1394 w 1678"/>
                <a:gd name="T5" fmla="*/ 156 h 1482"/>
                <a:gd name="T6" fmla="*/ 1440 w 1678"/>
                <a:gd name="T7" fmla="*/ 263 h 1482"/>
                <a:gd name="T8" fmla="*/ 1512 w 1678"/>
                <a:gd name="T9" fmla="*/ 322 h 1482"/>
                <a:gd name="T10" fmla="*/ 1606 w 1678"/>
                <a:gd name="T11" fmla="*/ 399 h 1482"/>
                <a:gd name="T12" fmla="*/ 1667 w 1678"/>
                <a:gd name="T13" fmla="*/ 516 h 1482"/>
                <a:gd name="T14" fmla="*/ 1674 w 1678"/>
                <a:gd name="T15" fmla="*/ 639 h 1482"/>
                <a:gd name="T16" fmla="*/ 1635 w 1678"/>
                <a:gd name="T17" fmla="*/ 743 h 1482"/>
                <a:gd name="T18" fmla="*/ 1651 w 1678"/>
                <a:gd name="T19" fmla="*/ 835 h 1482"/>
                <a:gd name="T20" fmla="*/ 1672 w 1678"/>
                <a:gd name="T21" fmla="*/ 951 h 1482"/>
                <a:gd name="T22" fmla="*/ 1639 w 1678"/>
                <a:gd name="T23" fmla="*/ 1064 h 1482"/>
                <a:gd name="T24" fmla="*/ 1562 w 1678"/>
                <a:gd name="T25" fmla="*/ 1158 h 1482"/>
                <a:gd name="T26" fmla="*/ 1441 w 1678"/>
                <a:gd name="T27" fmla="*/ 1217 h 1482"/>
                <a:gd name="T28" fmla="*/ 1301 w 1678"/>
                <a:gd name="T29" fmla="*/ 1220 h 1482"/>
                <a:gd name="T30" fmla="*/ 1219 w 1678"/>
                <a:gd name="T31" fmla="*/ 1198 h 1482"/>
                <a:gd name="T32" fmla="*/ 1246 w 1678"/>
                <a:gd name="T33" fmla="*/ 1313 h 1482"/>
                <a:gd name="T34" fmla="*/ 1322 w 1678"/>
                <a:gd name="T35" fmla="*/ 1399 h 1482"/>
                <a:gd name="T36" fmla="*/ 1394 w 1678"/>
                <a:gd name="T37" fmla="*/ 1436 h 1482"/>
                <a:gd name="T38" fmla="*/ 1262 w 1678"/>
                <a:gd name="T39" fmla="*/ 1459 h 1482"/>
                <a:gd name="T40" fmla="*/ 1149 w 1678"/>
                <a:gd name="T41" fmla="*/ 1386 h 1482"/>
                <a:gd name="T42" fmla="*/ 1061 w 1678"/>
                <a:gd name="T43" fmla="*/ 1271 h 1482"/>
                <a:gd name="T44" fmla="*/ 1000 w 1678"/>
                <a:gd name="T45" fmla="*/ 1205 h 1482"/>
                <a:gd name="T46" fmla="*/ 908 w 1678"/>
                <a:gd name="T47" fmla="*/ 1191 h 1482"/>
                <a:gd name="T48" fmla="*/ 845 w 1678"/>
                <a:gd name="T49" fmla="*/ 1162 h 1482"/>
                <a:gd name="T50" fmla="*/ 721 w 1678"/>
                <a:gd name="T51" fmla="*/ 1187 h 1482"/>
                <a:gd name="T52" fmla="*/ 603 w 1678"/>
                <a:gd name="T53" fmla="*/ 1162 h 1482"/>
                <a:gd name="T54" fmla="*/ 509 w 1678"/>
                <a:gd name="T55" fmla="*/ 1093 h 1482"/>
                <a:gd name="T56" fmla="*/ 459 w 1678"/>
                <a:gd name="T57" fmla="*/ 1006 h 1482"/>
                <a:gd name="T58" fmla="*/ 342 w 1678"/>
                <a:gd name="T59" fmla="*/ 1046 h 1482"/>
                <a:gd name="T60" fmla="*/ 220 w 1678"/>
                <a:gd name="T61" fmla="*/ 1037 h 1482"/>
                <a:gd name="T62" fmla="*/ 117 w 1678"/>
                <a:gd name="T63" fmla="*/ 982 h 1482"/>
                <a:gd name="T64" fmla="*/ 48 w 1678"/>
                <a:gd name="T65" fmla="*/ 886 h 1482"/>
                <a:gd name="T66" fmla="*/ 27 w 1678"/>
                <a:gd name="T67" fmla="*/ 776 h 1482"/>
                <a:gd name="T68" fmla="*/ 20 w 1678"/>
                <a:gd name="T69" fmla="*/ 673 h 1482"/>
                <a:gd name="T70" fmla="*/ 2 w 1678"/>
                <a:gd name="T71" fmla="*/ 567 h 1482"/>
                <a:gd name="T72" fmla="*/ 37 w 1678"/>
                <a:gd name="T73" fmla="*/ 479 h 1482"/>
                <a:gd name="T74" fmla="*/ 110 w 1678"/>
                <a:gd name="T75" fmla="*/ 421 h 1482"/>
                <a:gd name="T76" fmla="*/ 159 w 1678"/>
                <a:gd name="T77" fmla="*/ 335 h 1482"/>
                <a:gd name="T78" fmla="*/ 228 w 1678"/>
                <a:gd name="T79" fmla="*/ 230 h 1482"/>
                <a:gd name="T80" fmla="*/ 342 w 1678"/>
                <a:gd name="T81" fmla="*/ 153 h 1482"/>
                <a:gd name="T82" fmla="*/ 469 w 1678"/>
                <a:gd name="T83" fmla="*/ 128 h 1482"/>
                <a:gd name="T84" fmla="*/ 560 w 1678"/>
                <a:gd name="T85" fmla="*/ 80 h 1482"/>
                <a:gd name="T86" fmla="*/ 664 w 1678"/>
                <a:gd name="T87" fmla="*/ 36 h 1482"/>
                <a:gd name="T88" fmla="*/ 775 w 1678"/>
                <a:gd name="T89" fmla="*/ 47 h 1482"/>
                <a:gd name="T90" fmla="*/ 883 w 1678"/>
                <a:gd name="T91" fmla="*/ 23 h 1482"/>
                <a:gd name="T92" fmla="*/ 1027 w 1678"/>
                <a:gd name="T93" fmla="*/ 0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78" h="1482">
                  <a:moveTo>
                    <a:pt x="1027" y="0"/>
                  </a:moveTo>
                  <a:lnTo>
                    <a:pt x="1081" y="2"/>
                  </a:lnTo>
                  <a:lnTo>
                    <a:pt x="1136" y="10"/>
                  </a:lnTo>
                  <a:lnTo>
                    <a:pt x="1190" y="25"/>
                  </a:lnTo>
                  <a:lnTo>
                    <a:pt x="1241" y="44"/>
                  </a:lnTo>
                  <a:lnTo>
                    <a:pt x="1288" y="67"/>
                  </a:lnTo>
                  <a:lnTo>
                    <a:pt x="1329" y="94"/>
                  </a:lnTo>
                  <a:lnTo>
                    <a:pt x="1364" y="124"/>
                  </a:lnTo>
                  <a:lnTo>
                    <a:pt x="1394" y="156"/>
                  </a:lnTo>
                  <a:lnTo>
                    <a:pt x="1416" y="191"/>
                  </a:lnTo>
                  <a:lnTo>
                    <a:pt x="1432" y="226"/>
                  </a:lnTo>
                  <a:lnTo>
                    <a:pt x="1440" y="263"/>
                  </a:lnTo>
                  <a:lnTo>
                    <a:pt x="1439" y="298"/>
                  </a:lnTo>
                  <a:lnTo>
                    <a:pt x="1475" y="307"/>
                  </a:lnTo>
                  <a:lnTo>
                    <a:pt x="1512" y="322"/>
                  </a:lnTo>
                  <a:lnTo>
                    <a:pt x="1546" y="341"/>
                  </a:lnTo>
                  <a:lnTo>
                    <a:pt x="1577" y="368"/>
                  </a:lnTo>
                  <a:lnTo>
                    <a:pt x="1606" y="399"/>
                  </a:lnTo>
                  <a:lnTo>
                    <a:pt x="1631" y="434"/>
                  </a:lnTo>
                  <a:lnTo>
                    <a:pt x="1652" y="475"/>
                  </a:lnTo>
                  <a:lnTo>
                    <a:pt x="1667" y="516"/>
                  </a:lnTo>
                  <a:lnTo>
                    <a:pt x="1674" y="557"/>
                  </a:lnTo>
                  <a:lnTo>
                    <a:pt x="1678" y="598"/>
                  </a:lnTo>
                  <a:lnTo>
                    <a:pt x="1674" y="639"/>
                  </a:lnTo>
                  <a:lnTo>
                    <a:pt x="1667" y="675"/>
                  </a:lnTo>
                  <a:lnTo>
                    <a:pt x="1653" y="711"/>
                  </a:lnTo>
                  <a:lnTo>
                    <a:pt x="1635" y="743"/>
                  </a:lnTo>
                  <a:lnTo>
                    <a:pt x="1613" y="772"/>
                  </a:lnTo>
                  <a:lnTo>
                    <a:pt x="1634" y="801"/>
                  </a:lnTo>
                  <a:lnTo>
                    <a:pt x="1651" y="835"/>
                  </a:lnTo>
                  <a:lnTo>
                    <a:pt x="1664" y="873"/>
                  </a:lnTo>
                  <a:lnTo>
                    <a:pt x="1670" y="912"/>
                  </a:lnTo>
                  <a:lnTo>
                    <a:pt x="1672" y="951"/>
                  </a:lnTo>
                  <a:lnTo>
                    <a:pt x="1667" y="991"/>
                  </a:lnTo>
                  <a:lnTo>
                    <a:pt x="1655" y="1029"/>
                  </a:lnTo>
                  <a:lnTo>
                    <a:pt x="1639" y="1064"/>
                  </a:lnTo>
                  <a:lnTo>
                    <a:pt x="1618" y="1098"/>
                  </a:lnTo>
                  <a:lnTo>
                    <a:pt x="1592" y="1130"/>
                  </a:lnTo>
                  <a:lnTo>
                    <a:pt x="1562" y="1158"/>
                  </a:lnTo>
                  <a:lnTo>
                    <a:pt x="1526" y="1182"/>
                  </a:lnTo>
                  <a:lnTo>
                    <a:pt x="1487" y="1202"/>
                  </a:lnTo>
                  <a:lnTo>
                    <a:pt x="1441" y="1217"/>
                  </a:lnTo>
                  <a:lnTo>
                    <a:pt x="1394" y="1226"/>
                  </a:lnTo>
                  <a:lnTo>
                    <a:pt x="1347" y="1226"/>
                  </a:lnTo>
                  <a:lnTo>
                    <a:pt x="1301" y="1220"/>
                  </a:lnTo>
                  <a:lnTo>
                    <a:pt x="1258" y="1207"/>
                  </a:lnTo>
                  <a:lnTo>
                    <a:pt x="1219" y="1187"/>
                  </a:lnTo>
                  <a:lnTo>
                    <a:pt x="1219" y="1198"/>
                  </a:lnTo>
                  <a:lnTo>
                    <a:pt x="1221" y="1238"/>
                  </a:lnTo>
                  <a:lnTo>
                    <a:pt x="1230" y="1277"/>
                  </a:lnTo>
                  <a:lnTo>
                    <a:pt x="1246" y="1313"/>
                  </a:lnTo>
                  <a:lnTo>
                    <a:pt x="1267" y="1346"/>
                  </a:lnTo>
                  <a:lnTo>
                    <a:pt x="1293" y="1374"/>
                  </a:lnTo>
                  <a:lnTo>
                    <a:pt x="1322" y="1399"/>
                  </a:lnTo>
                  <a:lnTo>
                    <a:pt x="1356" y="1419"/>
                  </a:lnTo>
                  <a:lnTo>
                    <a:pt x="1393" y="1433"/>
                  </a:lnTo>
                  <a:lnTo>
                    <a:pt x="1394" y="1436"/>
                  </a:lnTo>
                  <a:lnTo>
                    <a:pt x="1344" y="1482"/>
                  </a:lnTo>
                  <a:lnTo>
                    <a:pt x="1304" y="1473"/>
                  </a:lnTo>
                  <a:lnTo>
                    <a:pt x="1262" y="1459"/>
                  </a:lnTo>
                  <a:lnTo>
                    <a:pt x="1223" y="1440"/>
                  </a:lnTo>
                  <a:lnTo>
                    <a:pt x="1185" y="1416"/>
                  </a:lnTo>
                  <a:lnTo>
                    <a:pt x="1149" y="1386"/>
                  </a:lnTo>
                  <a:lnTo>
                    <a:pt x="1116" y="1352"/>
                  </a:lnTo>
                  <a:lnTo>
                    <a:pt x="1088" y="1314"/>
                  </a:lnTo>
                  <a:lnTo>
                    <a:pt x="1061" y="1271"/>
                  </a:lnTo>
                  <a:lnTo>
                    <a:pt x="1044" y="1236"/>
                  </a:lnTo>
                  <a:lnTo>
                    <a:pt x="1031" y="1199"/>
                  </a:lnTo>
                  <a:lnTo>
                    <a:pt x="1000" y="1205"/>
                  </a:lnTo>
                  <a:lnTo>
                    <a:pt x="967" y="1205"/>
                  </a:lnTo>
                  <a:lnTo>
                    <a:pt x="937" y="1202"/>
                  </a:lnTo>
                  <a:lnTo>
                    <a:pt x="908" y="1191"/>
                  </a:lnTo>
                  <a:lnTo>
                    <a:pt x="882" y="1175"/>
                  </a:lnTo>
                  <a:lnTo>
                    <a:pt x="860" y="1156"/>
                  </a:lnTo>
                  <a:lnTo>
                    <a:pt x="845" y="1162"/>
                  </a:lnTo>
                  <a:lnTo>
                    <a:pt x="803" y="1177"/>
                  </a:lnTo>
                  <a:lnTo>
                    <a:pt x="761" y="1185"/>
                  </a:lnTo>
                  <a:lnTo>
                    <a:pt x="721" y="1187"/>
                  </a:lnTo>
                  <a:lnTo>
                    <a:pt x="680" y="1185"/>
                  </a:lnTo>
                  <a:lnTo>
                    <a:pt x="641" y="1175"/>
                  </a:lnTo>
                  <a:lnTo>
                    <a:pt x="603" y="1162"/>
                  </a:lnTo>
                  <a:lnTo>
                    <a:pt x="569" y="1144"/>
                  </a:lnTo>
                  <a:lnTo>
                    <a:pt x="537" y="1120"/>
                  </a:lnTo>
                  <a:lnTo>
                    <a:pt x="509" y="1093"/>
                  </a:lnTo>
                  <a:lnTo>
                    <a:pt x="485" y="1061"/>
                  </a:lnTo>
                  <a:lnTo>
                    <a:pt x="467" y="1025"/>
                  </a:lnTo>
                  <a:lnTo>
                    <a:pt x="459" y="1006"/>
                  </a:lnTo>
                  <a:lnTo>
                    <a:pt x="425" y="1023"/>
                  </a:lnTo>
                  <a:lnTo>
                    <a:pt x="384" y="1037"/>
                  </a:lnTo>
                  <a:lnTo>
                    <a:pt x="342" y="1046"/>
                  </a:lnTo>
                  <a:lnTo>
                    <a:pt x="300" y="1048"/>
                  </a:lnTo>
                  <a:lnTo>
                    <a:pt x="260" y="1044"/>
                  </a:lnTo>
                  <a:lnTo>
                    <a:pt x="220" y="1037"/>
                  </a:lnTo>
                  <a:lnTo>
                    <a:pt x="184" y="1023"/>
                  </a:lnTo>
                  <a:lnTo>
                    <a:pt x="148" y="1005"/>
                  </a:lnTo>
                  <a:lnTo>
                    <a:pt x="117" y="982"/>
                  </a:lnTo>
                  <a:lnTo>
                    <a:pt x="89" y="954"/>
                  </a:lnTo>
                  <a:lnTo>
                    <a:pt x="66" y="921"/>
                  </a:lnTo>
                  <a:lnTo>
                    <a:pt x="48" y="886"/>
                  </a:lnTo>
                  <a:lnTo>
                    <a:pt x="34" y="849"/>
                  </a:lnTo>
                  <a:lnTo>
                    <a:pt x="28" y="813"/>
                  </a:lnTo>
                  <a:lnTo>
                    <a:pt x="27" y="776"/>
                  </a:lnTo>
                  <a:lnTo>
                    <a:pt x="31" y="739"/>
                  </a:lnTo>
                  <a:lnTo>
                    <a:pt x="40" y="703"/>
                  </a:lnTo>
                  <a:lnTo>
                    <a:pt x="20" y="673"/>
                  </a:lnTo>
                  <a:lnTo>
                    <a:pt x="7" y="640"/>
                  </a:lnTo>
                  <a:lnTo>
                    <a:pt x="0" y="603"/>
                  </a:lnTo>
                  <a:lnTo>
                    <a:pt x="2" y="567"/>
                  </a:lnTo>
                  <a:lnTo>
                    <a:pt x="8" y="534"/>
                  </a:lnTo>
                  <a:lnTo>
                    <a:pt x="21" y="505"/>
                  </a:lnTo>
                  <a:lnTo>
                    <a:pt x="37" y="479"/>
                  </a:lnTo>
                  <a:lnTo>
                    <a:pt x="58" y="455"/>
                  </a:lnTo>
                  <a:lnTo>
                    <a:pt x="83" y="436"/>
                  </a:lnTo>
                  <a:lnTo>
                    <a:pt x="110" y="421"/>
                  </a:lnTo>
                  <a:lnTo>
                    <a:pt x="141" y="411"/>
                  </a:lnTo>
                  <a:lnTo>
                    <a:pt x="147" y="373"/>
                  </a:lnTo>
                  <a:lnTo>
                    <a:pt x="159" y="335"/>
                  </a:lnTo>
                  <a:lnTo>
                    <a:pt x="177" y="298"/>
                  </a:lnTo>
                  <a:lnTo>
                    <a:pt x="199" y="263"/>
                  </a:lnTo>
                  <a:lnTo>
                    <a:pt x="228" y="230"/>
                  </a:lnTo>
                  <a:lnTo>
                    <a:pt x="261" y="200"/>
                  </a:lnTo>
                  <a:lnTo>
                    <a:pt x="302" y="173"/>
                  </a:lnTo>
                  <a:lnTo>
                    <a:pt x="342" y="153"/>
                  </a:lnTo>
                  <a:lnTo>
                    <a:pt x="385" y="139"/>
                  </a:lnTo>
                  <a:lnTo>
                    <a:pt x="427" y="129"/>
                  </a:lnTo>
                  <a:lnTo>
                    <a:pt x="469" y="128"/>
                  </a:lnTo>
                  <a:lnTo>
                    <a:pt x="509" y="133"/>
                  </a:lnTo>
                  <a:lnTo>
                    <a:pt x="532" y="105"/>
                  </a:lnTo>
                  <a:lnTo>
                    <a:pt x="560" y="80"/>
                  </a:lnTo>
                  <a:lnTo>
                    <a:pt x="591" y="60"/>
                  </a:lnTo>
                  <a:lnTo>
                    <a:pt x="628" y="46"/>
                  </a:lnTo>
                  <a:lnTo>
                    <a:pt x="664" y="36"/>
                  </a:lnTo>
                  <a:lnTo>
                    <a:pt x="702" y="34"/>
                  </a:lnTo>
                  <a:lnTo>
                    <a:pt x="739" y="38"/>
                  </a:lnTo>
                  <a:lnTo>
                    <a:pt x="775" y="47"/>
                  </a:lnTo>
                  <a:lnTo>
                    <a:pt x="809" y="63"/>
                  </a:lnTo>
                  <a:lnTo>
                    <a:pt x="843" y="40"/>
                  </a:lnTo>
                  <a:lnTo>
                    <a:pt x="883" y="23"/>
                  </a:lnTo>
                  <a:lnTo>
                    <a:pt x="928" y="10"/>
                  </a:lnTo>
                  <a:lnTo>
                    <a:pt x="975" y="2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088"/>
            <p:cNvSpPr>
              <a:spLocks/>
            </p:cNvSpPr>
            <p:nvPr/>
          </p:nvSpPr>
          <p:spPr bwMode="auto">
            <a:xfrm>
              <a:off x="4781783" y="3027117"/>
              <a:ext cx="2122488" cy="1498600"/>
            </a:xfrm>
            <a:custGeom>
              <a:avLst/>
              <a:gdLst>
                <a:gd name="T0" fmla="*/ 1059 w 1337"/>
                <a:gd name="T1" fmla="*/ 0 h 944"/>
                <a:gd name="T2" fmla="*/ 1154 w 1337"/>
                <a:gd name="T3" fmla="*/ 17 h 944"/>
                <a:gd name="T4" fmla="*/ 1247 w 1337"/>
                <a:gd name="T5" fmla="*/ 53 h 944"/>
                <a:gd name="T6" fmla="*/ 1337 w 1337"/>
                <a:gd name="T7" fmla="*/ 108 h 944"/>
                <a:gd name="T8" fmla="*/ 1316 w 1337"/>
                <a:gd name="T9" fmla="*/ 177 h 944"/>
                <a:gd name="T10" fmla="*/ 1277 w 1337"/>
                <a:gd name="T11" fmla="*/ 234 h 944"/>
                <a:gd name="T12" fmla="*/ 1315 w 1337"/>
                <a:gd name="T13" fmla="*/ 297 h 944"/>
                <a:gd name="T14" fmla="*/ 1334 w 1337"/>
                <a:gd name="T15" fmla="*/ 374 h 944"/>
                <a:gd name="T16" fmla="*/ 1331 w 1337"/>
                <a:gd name="T17" fmla="*/ 453 h 944"/>
                <a:gd name="T18" fmla="*/ 1303 w 1337"/>
                <a:gd name="T19" fmla="*/ 526 h 944"/>
                <a:gd name="T20" fmla="*/ 1256 w 1337"/>
                <a:gd name="T21" fmla="*/ 592 h 944"/>
                <a:gd name="T22" fmla="*/ 1190 w 1337"/>
                <a:gd name="T23" fmla="*/ 644 h 944"/>
                <a:gd name="T24" fmla="*/ 1105 w 1337"/>
                <a:gd name="T25" fmla="*/ 679 h 944"/>
                <a:gd name="T26" fmla="*/ 1011 w 1337"/>
                <a:gd name="T27" fmla="*/ 688 h 944"/>
                <a:gd name="T28" fmla="*/ 922 w 1337"/>
                <a:gd name="T29" fmla="*/ 669 h 944"/>
                <a:gd name="T30" fmla="*/ 883 w 1337"/>
                <a:gd name="T31" fmla="*/ 660 h 944"/>
                <a:gd name="T32" fmla="*/ 894 w 1337"/>
                <a:gd name="T33" fmla="*/ 739 h 944"/>
                <a:gd name="T34" fmla="*/ 931 w 1337"/>
                <a:gd name="T35" fmla="*/ 808 h 944"/>
                <a:gd name="T36" fmla="*/ 986 w 1337"/>
                <a:gd name="T37" fmla="*/ 861 h 944"/>
                <a:gd name="T38" fmla="*/ 1057 w 1337"/>
                <a:gd name="T39" fmla="*/ 895 h 944"/>
                <a:gd name="T40" fmla="*/ 1008 w 1337"/>
                <a:gd name="T41" fmla="*/ 944 h 944"/>
                <a:gd name="T42" fmla="*/ 926 w 1337"/>
                <a:gd name="T43" fmla="*/ 921 h 944"/>
                <a:gd name="T44" fmla="*/ 849 w 1337"/>
                <a:gd name="T45" fmla="*/ 878 h 944"/>
                <a:gd name="T46" fmla="*/ 780 w 1337"/>
                <a:gd name="T47" fmla="*/ 814 h 944"/>
                <a:gd name="T48" fmla="*/ 725 w 1337"/>
                <a:gd name="T49" fmla="*/ 733 h 944"/>
                <a:gd name="T50" fmla="*/ 695 w 1337"/>
                <a:gd name="T51" fmla="*/ 661 h 944"/>
                <a:gd name="T52" fmla="*/ 631 w 1337"/>
                <a:gd name="T53" fmla="*/ 667 h 944"/>
                <a:gd name="T54" fmla="*/ 572 w 1337"/>
                <a:gd name="T55" fmla="*/ 653 h 944"/>
                <a:gd name="T56" fmla="*/ 524 w 1337"/>
                <a:gd name="T57" fmla="*/ 618 h 944"/>
                <a:gd name="T58" fmla="*/ 467 w 1337"/>
                <a:gd name="T59" fmla="*/ 639 h 944"/>
                <a:gd name="T60" fmla="*/ 385 w 1337"/>
                <a:gd name="T61" fmla="*/ 649 h 944"/>
                <a:gd name="T62" fmla="*/ 305 w 1337"/>
                <a:gd name="T63" fmla="*/ 637 h 944"/>
                <a:gd name="T64" fmla="*/ 233 w 1337"/>
                <a:gd name="T65" fmla="*/ 606 h 944"/>
                <a:gd name="T66" fmla="*/ 173 w 1337"/>
                <a:gd name="T67" fmla="*/ 555 h 944"/>
                <a:gd name="T68" fmla="*/ 131 w 1337"/>
                <a:gd name="T69" fmla="*/ 487 h 944"/>
                <a:gd name="T70" fmla="*/ 89 w 1337"/>
                <a:gd name="T71" fmla="*/ 485 h 944"/>
                <a:gd name="T72" fmla="*/ 0 w 1337"/>
                <a:gd name="T73" fmla="*/ 508 h 944"/>
                <a:gd name="T74" fmla="*/ 73 w 1337"/>
                <a:gd name="T75" fmla="*/ 424 h 944"/>
                <a:gd name="T76" fmla="*/ 167 w 1337"/>
                <a:gd name="T77" fmla="*/ 357 h 944"/>
                <a:gd name="T78" fmla="*/ 280 w 1337"/>
                <a:gd name="T79" fmla="*/ 310 h 944"/>
                <a:gd name="T80" fmla="*/ 406 w 1337"/>
                <a:gd name="T81" fmla="*/ 284 h 944"/>
                <a:gd name="T82" fmla="*/ 541 w 1337"/>
                <a:gd name="T83" fmla="*/ 280 h 944"/>
                <a:gd name="T84" fmla="*/ 682 w 1337"/>
                <a:gd name="T85" fmla="*/ 301 h 944"/>
                <a:gd name="T86" fmla="*/ 711 w 1337"/>
                <a:gd name="T87" fmla="*/ 262 h 944"/>
                <a:gd name="T88" fmla="*/ 735 w 1337"/>
                <a:gd name="T89" fmla="*/ 177 h 944"/>
                <a:gd name="T90" fmla="*/ 783 w 1337"/>
                <a:gd name="T91" fmla="*/ 101 h 944"/>
                <a:gd name="T92" fmla="*/ 849 w 1337"/>
                <a:gd name="T93" fmla="*/ 47 h 944"/>
                <a:gd name="T94" fmla="*/ 926 w 1337"/>
                <a:gd name="T95" fmla="*/ 13 h 944"/>
                <a:gd name="T96" fmla="*/ 1014 w 1337"/>
                <a:gd name="T97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37" h="944">
                  <a:moveTo>
                    <a:pt x="1014" y="0"/>
                  </a:moveTo>
                  <a:lnTo>
                    <a:pt x="1059" y="0"/>
                  </a:lnTo>
                  <a:lnTo>
                    <a:pt x="1107" y="6"/>
                  </a:lnTo>
                  <a:lnTo>
                    <a:pt x="1154" y="17"/>
                  </a:lnTo>
                  <a:lnTo>
                    <a:pt x="1201" y="33"/>
                  </a:lnTo>
                  <a:lnTo>
                    <a:pt x="1247" y="53"/>
                  </a:lnTo>
                  <a:lnTo>
                    <a:pt x="1293" y="78"/>
                  </a:lnTo>
                  <a:lnTo>
                    <a:pt x="1337" y="108"/>
                  </a:lnTo>
                  <a:lnTo>
                    <a:pt x="1329" y="144"/>
                  </a:lnTo>
                  <a:lnTo>
                    <a:pt x="1316" y="177"/>
                  </a:lnTo>
                  <a:lnTo>
                    <a:pt x="1299" y="207"/>
                  </a:lnTo>
                  <a:lnTo>
                    <a:pt x="1277" y="234"/>
                  </a:lnTo>
                  <a:lnTo>
                    <a:pt x="1298" y="263"/>
                  </a:lnTo>
                  <a:lnTo>
                    <a:pt x="1315" y="297"/>
                  </a:lnTo>
                  <a:lnTo>
                    <a:pt x="1328" y="335"/>
                  </a:lnTo>
                  <a:lnTo>
                    <a:pt x="1334" y="374"/>
                  </a:lnTo>
                  <a:lnTo>
                    <a:pt x="1336" y="413"/>
                  </a:lnTo>
                  <a:lnTo>
                    <a:pt x="1331" y="453"/>
                  </a:lnTo>
                  <a:lnTo>
                    <a:pt x="1319" y="491"/>
                  </a:lnTo>
                  <a:lnTo>
                    <a:pt x="1303" y="526"/>
                  </a:lnTo>
                  <a:lnTo>
                    <a:pt x="1282" y="560"/>
                  </a:lnTo>
                  <a:lnTo>
                    <a:pt x="1256" y="592"/>
                  </a:lnTo>
                  <a:lnTo>
                    <a:pt x="1226" y="620"/>
                  </a:lnTo>
                  <a:lnTo>
                    <a:pt x="1190" y="644"/>
                  </a:lnTo>
                  <a:lnTo>
                    <a:pt x="1151" y="664"/>
                  </a:lnTo>
                  <a:lnTo>
                    <a:pt x="1105" y="679"/>
                  </a:lnTo>
                  <a:lnTo>
                    <a:pt x="1058" y="688"/>
                  </a:lnTo>
                  <a:lnTo>
                    <a:pt x="1011" y="688"/>
                  </a:lnTo>
                  <a:lnTo>
                    <a:pt x="965" y="682"/>
                  </a:lnTo>
                  <a:lnTo>
                    <a:pt x="922" y="669"/>
                  </a:lnTo>
                  <a:lnTo>
                    <a:pt x="883" y="649"/>
                  </a:lnTo>
                  <a:lnTo>
                    <a:pt x="883" y="660"/>
                  </a:lnTo>
                  <a:lnTo>
                    <a:pt x="885" y="700"/>
                  </a:lnTo>
                  <a:lnTo>
                    <a:pt x="894" y="739"/>
                  </a:lnTo>
                  <a:lnTo>
                    <a:pt x="910" y="775"/>
                  </a:lnTo>
                  <a:lnTo>
                    <a:pt x="931" y="808"/>
                  </a:lnTo>
                  <a:lnTo>
                    <a:pt x="957" y="836"/>
                  </a:lnTo>
                  <a:lnTo>
                    <a:pt x="986" y="861"/>
                  </a:lnTo>
                  <a:lnTo>
                    <a:pt x="1020" y="881"/>
                  </a:lnTo>
                  <a:lnTo>
                    <a:pt x="1057" y="895"/>
                  </a:lnTo>
                  <a:lnTo>
                    <a:pt x="1058" y="898"/>
                  </a:lnTo>
                  <a:lnTo>
                    <a:pt x="1008" y="944"/>
                  </a:lnTo>
                  <a:lnTo>
                    <a:pt x="968" y="935"/>
                  </a:lnTo>
                  <a:lnTo>
                    <a:pt x="926" y="921"/>
                  </a:lnTo>
                  <a:lnTo>
                    <a:pt x="887" y="902"/>
                  </a:lnTo>
                  <a:lnTo>
                    <a:pt x="849" y="878"/>
                  </a:lnTo>
                  <a:lnTo>
                    <a:pt x="813" y="848"/>
                  </a:lnTo>
                  <a:lnTo>
                    <a:pt x="780" y="814"/>
                  </a:lnTo>
                  <a:lnTo>
                    <a:pt x="752" y="776"/>
                  </a:lnTo>
                  <a:lnTo>
                    <a:pt x="725" y="733"/>
                  </a:lnTo>
                  <a:lnTo>
                    <a:pt x="708" y="698"/>
                  </a:lnTo>
                  <a:lnTo>
                    <a:pt x="695" y="661"/>
                  </a:lnTo>
                  <a:lnTo>
                    <a:pt x="664" y="667"/>
                  </a:lnTo>
                  <a:lnTo>
                    <a:pt x="631" y="667"/>
                  </a:lnTo>
                  <a:lnTo>
                    <a:pt x="601" y="664"/>
                  </a:lnTo>
                  <a:lnTo>
                    <a:pt x="572" y="653"/>
                  </a:lnTo>
                  <a:lnTo>
                    <a:pt x="546" y="637"/>
                  </a:lnTo>
                  <a:lnTo>
                    <a:pt x="524" y="618"/>
                  </a:lnTo>
                  <a:lnTo>
                    <a:pt x="509" y="624"/>
                  </a:lnTo>
                  <a:lnTo>
                    <a:pt x="467" y="639"/>
                  </a:lnTo>
                  <a:lnTo>
                    <a:pt x="425" y="647"/>
                  </a:lnTo>
                  <a:lnTo>
                    <a:pt x="385" y="649"/>
                  </a:lnTo>
                  <a:lnTo>
                    <a:pt x="344" y="647"/>
                  </a:lnTo>
                  <a:lnTo>
                    <a:pt x="305" y="637"/>
                  </a:lnTo>
                  <a:lnTo>
                    <a:pt x="267" y="624"/>
                  </a:lnTo>
                  <a:lnTo>
                    <a:pt x="233" y="606"/>
                  </a:lnTo>
                  <a:lnTo>
                    <a:pt x="201" y="582"/>
                  </a:lnTo>
                  <a:lnTo>
                    <a:pt x="173" y="555"/>
                  </a:lnTo>
                  <a:lnTo>
                    <a:pt x="149" y="523"/>
                  </a:lnTo>
                  <a:lnTo>
                    <a:pt x="131" y="487"/>
                  </a:lnTo>
                  <a:lnTo>
                    <a:pt x="123" y="468"/>
                  </a:lnTo>
                  <a:lnTo>
                    <a:pt x="89" y="485"/>
                  </a:lnTo>
                  <a:lnTo>
                    <a:pt x="44" y="500"/>
                  </a:lnTo>
                  <a:lnTo>
                    <a:pt x="0" y="508"/>
                  </a:lnTo>
                  <a:lnTo>
                    <a:pt x="34" y="465"/>
                  </a:lnTo>
                  <a:lnTo>
                    <a:pt x="73" y="424"/>
                  </a:lnTo>
                  <a:lnTo>
                    <a:pt x="118" y="389"/>
                  </a:lnTo>
                  <a:lnTo>
                    <a:pt x="167" y="357"/>
                  </a:lnTo>
                  <a:lnTo>
                    <a:pt x="222" y="331"/>
                  </a:lnTo>
                  <a:lnTo>
                    <a:pt x="280" y="310"/>
                  </a:lnTo>
                  <a:lnTo>
                    <a:pt x="342" y="294"/>
                  </a:lnTo>
                  <a:lnTo>
                    <a:pt x="406" y="284"/>
                  </a:lnTo>
                  <a:lnTo>
                    <a:pt x="473" y="279"/>
                  </a:lnTo>
                  <a:lnTo>
                    <a:pt x="541" y="280"/>
                  </a:lnTo>
                  <a:lnTo>
                    <a:pt x="611" y="288"/>
                  </a:lnTo>
                  <a:lnTo>
                    <a:pt x="682" y="301"/>
                  </a:lnTo>
                  <a:lnTo>
                    <a:pt x="707" y="307"/>
                  </a:lnTo>
                  <a:lnTo>
                    <a:pt x="711" y="262"/>
                  </a:lnTo>
                  <a:lnTo>
                    <a:pt x="720" y="218"/>
                  </a:lnTo>
                  <a:lnTo>
                    <a:pt x="735" y="177"/>
                  </a:lnTo>
                  <a:lnTo>
                    <a:pt x="756" y="137"/>
                  </a:lnTo>
                  <a:lnTo>
                    <a:pt x="783" y="101"/>
                  </a:lnTo>
                  <a:lnTo>
                    <a:pt x="814" y="72"/>
                  </a:lnTo>
                  <a:lnTo>
                    <a:pt x="849" y="47"/>
                  </a:lnTo>
                  <a:lnTo>
                    <a:pt x="887" y="27"/>
                  </a:lnTo>
                  <a:lnTo>
                    <a:pt x="926" y="13"/>
                  </a:lnTo>
                  <a:lnTo>
                    <a:pt x="969" y="4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089"/>
            <p:cNvSpPr>
              <a:spLocks noEditPoints="1"/>
            </p:cNvSpPr>
            <p:nvPr/>
          </p:nvSpPr>
          <p:spPr bwMode="auto">
            <a:xfrm>
              <a:off x="4734158" y="3001717"/>
              <a:ext cx="2197100" cy="1547813"/>
            </a:xfrm>
            <a:custGeom>
              <a:avLst/>
              <a:gdLst>
                <a:gd name="T0" fmla="*/ 928 w 1384"/>
                <a:gd name="T1" fmla="*/ 55 h 975"/>
                <a:gd name="T2" fmla="*/ 803 w 1384"/>
                <a:gd name="T3" fmla="*/ 156 h 975"/>
                <a:gd name="T4" fmla="*/ 755 w 1384"/>
                <a:gd name="T5" fmla="*/ 287 h 975"/>
                <a:gd name="T6" fmla="*/ 708 w 1384"/>
                <a:gd name="T7" fmla="*/ 333 h 975"/>
                <a:gd name="T8" fmla="*/ 462 w 1384"/>
                <a:gd name="T9" fmla="*/ 313 h 975"/>
                <a:gd name="T10" fmla="*/ 239 w 1384"/>
                <a:gd name="T11" fmla="*/ 369 h 975"/>
                <a:gd name="T12" fmla="*/ 73 w 1384"/>
                <a:gd name="T13" fmla="*/ 494 h 975"/>
                <a:gd name="T14" fmla="*/ 145 w 1384"/>
                <a:gd name="T15" fmla="*/ 470 h 975"/>
                <a:gd name="T16" fmla="*/ 175 w 1384"/>
                <a:gd name="T17" fmla="*/ 498 h 975"/>
                <a:gd name="T18" fmla="*/ 272 w 1384"/>
                <a:gd name="T19" fmla="*/ 609 h 975"/>
                <a:gd name="T20" fmla="*/ 416 w 1384"/>
                <a:gd name="T21" fmla="*/ 649 h 975"/>
                <a:gd name="T22" fmla="*/ 547 w 1384"/>
                <a:gd name="T23" fmla="*/ 619 h 975"/>
                <a:gd name="T24" fmla="*/ 614 w 1384"/>
                <a:gd name="T25" fmla="*/ 657 h 975"/>
                <a:gd name="T26" fmla="*/ 720 w 1384"/>
                <a:gd name="T27" fmla="*/ 661 h 975"/>
                <a:gd name="T28" fmla="*/ 768 w 1384"/>
                <a:gd name="T29" fmla="*/ 742 h 975"/>
                <a:gd name="T30" fmla="*/ 888 w 1384"/>
                <a:gd name="T31" fmla="*/ 881 h 975"/>
                <a:gd name="T32" fmla="*/ 1034 w 1384"/>
                <a:gd name="T33" fmla="*/ 943 h 975"/>
                <a:gd name="T34" fmla="*/ 975 w 1384"/>
                <a:gd name="T35" fmla="*/ 864 h 975"/>
                <a:gd name="T36" fmla="*/ 899 w 1384"/>
                <a:gd name="T37" fmla="*/ 719 h 975"/>
                <a:gd name="T38" fmla="*/ 898 w 1384"/>
                <a:gd name="T39" fmla="*/ 639 h 975"/>
                <a:gd name="T40" fmla="*/ 1023 w 1384"/>
                <a:gd name="T41" fmla="*/ 687 h 975"/>
                <a:gd name="T42" fmla="*/ 1176 w 1384"/>
                <a:gd name="T43" fmla="*/ 665 h 975"/>
                <a:gd name="T44" fmla="*/ 1304 w 1384"/>
                <a:gd name="T45" fmla="*/ 562 h 975"/>
                <a:gd name="T46" fmla="*/ 1350 w 1384"/>
                <a:gd name="T47" fmla="*/ 414 h 975"/>
                <a:gd name="T48" fmla="*/ 1315 w 1384"/>
                <a:gd name="T49" fmla="*/ 287 h 975"/>
                <a:gd name="T50" fmla="*/ 1316 w 1384"/>
                <a:gd name="T51" fmla="*/ 215 h 975"/>
                <a:gd name="T52" fmla="*/ 1311 w 1384"/>
                <a:gd name="T53" fmla="*/ 105 h 975"/>
                <a:gd name="T54" fmla="*/ 1109 w 1384"/>
                <a:gd name="T55" fmla="*/ 34 h 975"/>
                <a:gd name="T56" fmla="*/ 1165 w 1384"/>
                <a:gd name="T57" fmla="*/ 12 h 975"/>
                <a:gd name="T58" fmla="*/ 1376 w 1384"/>
                <a:gd name="T59" fmla="*/ 113 h 975"/>
                <a:gd name="T60" fmla="*/ 1359 w 1384"/>
                <a:gd name="T61" fmla="*/ 199 h 975"/>
                <a:gd name="T62" fmla="*/ 1359 w 1384"/>
                <a:gd name="T63" fmla="*/ 306 h 975"/>
                <a:gd name="T64" fmla="*/ 1378 w 1384"/>
                <a:gd name="T65" fmla="*/ 457 h 975"/>
                <a:gd name="T66" fmla="*/ 1302 w 1384"/>
                <a:gd name="T67" fmla="*/ 614 h 975"/>
                <a:gd name="T68" fmla="*/ 1146 w 1384"/>
                <a:gd name="T69" fmla="*/ 708 h 975"/>
                <a:gd name="T70" fmla="*/ 978 w 1384"/>
                <a:gd name="T71" fmla="*/ 710 h 975"/>
                <a:gd name="T72" fmla="*/ 940 w 1384"/>
                <a:gd name="T73" fmla="*/ 750 h 975"/>
                <a:gd name="T74" fmla="*/ 1025 w 1384"/>
                <a:gd name="T75" fmla="*/ 865 h 975"/>
                <a:gd name="T76" fmla="*/ 1097 w 1384"/>
                <a:gd name="T77" fmla="*/ 901 h 975"/>
                <a:gd name="T78" fmla="*/ 1044 w 1384"/>
                <a:gd name="T79" fmla="*/ 975 h 975"/>
                <a:gd name="T80" fmla="*/ 910 w 1384"/>
                <a:gd name="T81" fmla="*/ 931 h 975"/>
                <a:gd name="T82" fmla="*/ 768 w 1384"/>
                <a:gd name="T83" fmla="*/ 801 h 975"/>
                <a:gd name="T84" fmla="*/ 702 w 1384"/>
                <a:gd name="T85" fmla="*/ 698 h 975"/>
                <a:gd name="T86" fmla="*/ 588 w 1384"/>
                <a:gd name="T87" fmla="*/ 678 h 975"/>
                <a:gd name="T88" fmla="*/ 503 w 1384"/>
                <a:gd name="T89" fmla="*/ 669 h 975"/>
                <a:gd name="T90" fmla="*/ 332 w 1384"/>
                <a:gd name="T91" fmla="*/ 669 h 975"/>
                <a:gd name="T92" fmla="*/ 192 w 1384"/>
                <a:gd name="T93" fmla="*/ 581 h 975"/>
                <a:gd name="T94" fmla="*/ 125 w 1384"/>
                <a:gd name="T95" fmla="*/ 515 h 975"/>
                <a:gd name="T96" fmla="*/ 18 w 1384"/>
                <a:gd name="T97" fmla="*/ 516 h 975"/>
                <a:gd name="T98" fmla="*/ 175 w 1384"/>
                <a:gd name="T99" fmla="*/ 368 h 975"/>
                <a:gd name="T100" fmla="*/ 396 w 1384"/>
                <a:gd name="T101" fmla="*/ 289 h 975"/>
                <a:gd name="T102" fmla="*/ 651 w 1384"/>
                <a:gd name="T103" fmla="*/ 289 h 975"/>
                <a:gd name="T104" fmla="*/ 731 w 1384"/>
                <a:gd name="T105" fmla="*/ 245 h 975"/>
                <a:gd name="T106" fmla="*/ 801 w 1384"/>
                <a:gd name="T107" fmla="*/ 107 h 975"/>
                <a:gd name="T108" fmla="*/ 917 w 1384"/>
                <a:gd name="T109" fmla="*/ 26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4" h="975">
                  <a:moveTo>
                    <a:pt x="1059" y="30"/>
                  </a:moveTo>
                  <a:lnTo>
                    <a:pt x="1013" y="33"/>
                  </a:lnTo>
                  <a:lnTo>
                    <a:pt x="970" y="41"/>
                  </a:lnTo>
                  <a:lnTo>
                    <a:pt x="928" y="55"/>
                  </a:lnTo>
                  <a:lnTo>
                    <a:pt x="890" y="73"/>
                  </a:lnTo>
                  <a:lnTo>
                    <a:pt x="855" y="98"/>
                  </a:lnTo>
                  <a:lnTo>
                    <a:pt x="825" y="127"/>
                  </a:lnTo>
                  <a:lnTo>
                    <a:pt x="803" y="156"/>
                  </a:lnTo>
                  <a:lnTo>
                    <a:pt x="784" y="186"/>
                  </a:lnTo>
                  <a:lnTo>
                    <a:pt x="771" y="217"/>
                  </a:lnTo>
                  <a:lnTo>
                    <a:pt x="761" y="251"/>
                  </a:lnTo>
                  <a:lnTo>
                    <a:pt x="755" y="287"/>
                  </a:lnTo>
                  <a:lnTo>
                    <a:pt x="753" y="323"/>
                  </a:lnTo>
                  <a:lnTo>
                    <a:pt x="753" y="344"/>
                  </a:lnTo>
                  <a:lnTo>
                    <a:pt x="733" y="339"/>
                  </a:lnTo>
                  <a:lnTo>
                    <a:pt x="708" y="333"/>
                  </a:lnTo>
                  <a:lnTo>
                    <a:pt x="645" y="320"/>
                  </a:lnTo>
                  <a:lnTo>
                    <a:pt x="584" y="313"/>
                  </a:lnTo>
                  <a:lnTo>
                    <a:pt x="522" y="310"/>
                  </a:lnTo>
                  <a:lnTo>
                    <a:pt x="462" y="313"/>
                  </a:lnTo>
                  <a:lnTo>
                    <a:pt x="402" y="320"/>
                  </a:lnTo>
                  <a:lnTo>
                    <a:pt x="345" y="333"/>
                  </a:lnTo>
                  <a:lnTo>
                    <a:pt x="290" y="348"/>
                  </a:lnTo>
                  <a:lnTo>
                    <a:pt x="239" y="369"/>
                  </a:lnTo>
                  <a:lnTo>
                    <a:pt x="191" y="395"/>
                  </a:lnTo>
                  <a:lnTo>
                    <a:pt x="148" y="424"/>
                  </a:lnTo>
                  <a:lnTo>
                    <a:pt x="108" y="457"/>
                  </a:lnTo>
                  <a:lnTo>
                    <a:pt x="73" y="494"/>
                  </a:lnTo>
                  <a:lnTo>
                    <a:pt x="66" y="501"/>
                  </a:lnTo>
                  <a:lnTo>
                    <a:pt x="72" y="501"/>
                  </a:lnTo>
                  <a:lnTo>
                    <a:pt x="114" y="487"/>
                  </a:lnTo>
                  <a:lnTo>
                    <a:pt x="145" y="470"/>
                  </a:lnTo>
                  <a:lnTo>
                    <a:pt x="162" y="461"/>
                  </a:lnTo>
                  <a:lnTo>
                    <a:pt x="167" y="479"/>
                  </a:lnTo>
                  <a:lnTo>
                    <a:pt x="171" y="488"/>
                  </a:lnTo>
                  <a:lnTo>
                    <a:pt x="175" y="498"/>
                  </a:lnTo>
                  <a:lnTo>
                    <a:pt x="192" y="532"/>
                  </a:lnTo>
                  <a:lnTo>
                    <a:pt x="214" y="562"/>
                  </a:lnTo>
                  <a:lnTo>
                    <a:pt x="242" y="588"/>
                  </a:lnTo>
                  <a:lnTo>
                    <a:pt x="272" y="609"/>
                  </a:lnTo>
                  <a:lnTo>
                    <a:pt x="305" y="627"/>
                  </a:lnTo>
                  <a:lnTo>
                    <a:pt x="340" y="639"/>
                  </a:lnTo>
                  <a:lnTo>
                    <a:pt x="378" y="647"/>
                  </a:lnTo>
                  <a:lnTo>
                    <a:pt x="416" y="649"/>
                  </a:lnTo>
                  <a:lnTo>
                    <a:pt x="455" y="647"/>
                  </a:lnTo>
                  <a:lnTo>
                    <a:pt x="495" y="639"/>
                  </a:lnTo>
                  <a:lnTo>
                    <a:pt x="533" y="626"/>
                  </a:lnTo>
                  <a:lnTo>
                    <a:pt x="547" y="619"/>
                  </a:lnTo>
                  <a:lnTo>
                    <a:pt x="558" y="614"/>
                  </a:lnTo>
                  <a:lnTo>
                    <a:pt x="565" y="623"/>
                  </a:lnTo>
                  <a:lnTo>
                    <a:pt x="588" y="643"/>
                  </a:lnTo>
                  <a:lnTo>
                    <a:pt x="614" y="657"/>
                  </a:lnTo>
                  <a:lnTo>
                    <a:pt x="643" y="665"/>
                  </a:lnTo>
                  <a:lnTo>
                    <a:pt x="673" y="669"/>
                  </a:lnTo>
                  <a:lnTo>
                    <a:pt x="696" y="668"/>
                  </a:lnTo>
                  <a:lnTo>
                    <a:pt x="720" y="661"/>
                  </a:lnTo>
                  <a:lnTo>
                    <a:pt x="736" y="657"/>
                  </a:lnTo>
                  <a:lnTo>
                    <a:pt x="740" y="672"/>
                  </a:lnTo>
                  <a:lnTo>
                    <a:pt x="753" y="707"/>
                  </a:lnTo>
                  <a:lnTo>
                    <a:pt x="768" y="742"/>
                  </a:lnTo>
                  <a:lnTo>
                    <a:pt x="793" y="783"/>
                  </a:lnTo>
                  <a:lnTo>
                    <a:pt x="822" y="821"/>
                  </a:lnTo>
                  <a:lnTo>
                    <a:pt x="854" y="854"/>
                  </a:lnTo>
                  <a:lnTo>
                    <a:pt x="888" y="881"/>
                  </a:lnTo>
                  <a:lnTo>
                    <a:pt x="924" y="905"/>
                  </a:lnTo>
                  <a:lnTo>
                    <a:pt x="962" y="923"/>
                  </a:lnTo>
                  <a:lnTo>
                    <a:pt x="1002" y="936"/>
                  </a:lnTo>
                  <a:lnTo>
                    <a:pt x="1034" y="943"/>
                  </a:lnTo>
                  <a:lnTo>
                    <a:pt x="1061" y="918"/>
                  </a:lnTo>
                  <a:lnTo>
                    <a:pt x="1044" y="911"/>
                  </a:lnTo>
                  <a:lnTo>
                    <a:pt x="1008" y="890"/>
                  </a:lnTo>
                  <a:lnTo>
                    <a:pt x="975" y="864"/>
                  </a:lnTo>
                  <a:lnTo>
                    <a:pt x="949" y="833"/>
                  </a:lnTo>
                  <a:lnTo>
                    <a:pt x="927" y="799"/>
                  </a:lnTo>
                  <a:lnTo>
                    <a:pt x="910" y="759"/>
                  </a:lnTo>
                  <a:lnTo>
                    <a:pt x="899" y="719"/>
                  </a:lnTo>
                  <a:lnTo>
                    <a:pt x="897" y="676"/>
                  </a:lnTo>
                  <a:lnTo>
                    <a:pt x="897" y="670"/>
                  </a:lnTo>
                  <a:lnTo>
                    <a:pt x="897" y="665"/>
                  </a:lnTo>
                  <a:lnTo>
                    <a:pt x="898" y="639"/>
                  </a:lnTo>
                  <a:lnTo>
                    <a:pt x="920" y="652"/>
                  </a:lnTo>
                  <a:lnTo>
                    <a:pt x="952" y="669"/>
                  </a:lnTo>
                  <a:lnTo>
                    <a:pt x="986" y="680"/>
                  </a:lnTo>
                  <a:lnTo>
                    <a:pt x="1023" y="687"/>
                  </a:lnTo>
                  <a:lnTo>
                    <a:pt x="1059" y="690"/>
                  </a:lnTo>
                  <a:lnTo>
                    <a:pt x="1099" y="687"/>
                  </a:lnTo>
                  <a:lnTo>
                    <a:pt x="1137" y="680"/>
                  </a:lnTo>
                  <a:lnTo>
                    <a:pt x="1176" y="665"/>
                  </a:lnTo>
                  <a:lnTo>
                    <a:pt x="1215" y="645"/>
                  </a:lnTo>
                  <a:lnTo>
                    <a:pt x="1249" y="622"/>
                  </a:lnTo>
                  <a:lnTo>
                    <a:pt x="1279" y="593"/>
                  </a:lnTo>
                  <a:lnTo>
                    <a:pt x="1304" y="562"/>
                  </a:lnTo>
                  <a:lnTo>
                    <a:pt x="1324" y="526"/>
                  </a:lnTo>
                  <a:lnTo>
                    <a:pt x="1338" y="490"/>
                  </a:lnTo>
                  <a:lnTo>
                    <a:pt x="1347" y="452"/>
                  </a:lnTo>
                  <a:lnTo>
                    <a:pt x="1350" y="414"/>
                  </a:lnTo>
                  <a:lnTo>
                    <a:pt x="1349" y="381"/>
                  </a:lnTo>
                  <a:lnTo>
                    <a:pt x="1342" y="350"/>
                  </a:lnTo>
                  <a:lnTo>
                    <a:pt x="1332" y="318"/>
                  </a:lnTo>
                  <a:lnTo>
                    <a:pt x="1315" y="287"/>
                  </a:lnTo>
                  <a:lnTo>
                    <a:pt x="1295" y="259"/>
                  </a:lnTo>
                  <a:lnTo>
                    <a:pt x="1286" y="249"/>
                  </a:lnTo>
                  <a:lnTo>
                    <a:pt x="1296" y="238"/>
                  </a:lnTo>
                  <a:lnTo>
                    <a:pt x="1316" y="215"/>
                  </a:lnTo>
                  <a:lnTo>
                    <a:pt x="1332" y="186"/>
                  </a:lnTo>
                  <a:lnTo>
                    <a:pt x="1345" y="155"/>
                  </a:lnTo>
                  <a:lnTo>
                    <a:pt x="1350" y="131"/>
                  </a:lnTo>
                  <a:lnTo>
                    <a:pt x="1311" y="105"/>
                  </a:lnTo>
                  <a:lnTo>
                    <a:pt x="1261" y="77"/>
                  </a:lnTo>
                  <a:lnTo>
                    <a:pt x="1210" y="58"/>
                  </a:lnTo>
                  <a:lnTo>
                    <a:pt x="1159" y="42"/>
                  </a:lnTo>
                  <a:lnTo>
                    <a:pt x="1109" y="34"/>
                  </a:lnTo>
                  <a:lnTo>
                    <a:pt x="1059" y="30"/>
                  </a:lnTo>
                  <a:close/>
                  <a:moveTo>
                    <a:pt x="1059" y="0"/>
                  </a:moveTo>
                  <a:lnTo>
                    <a:pt x="1112" y="3"/>
                  </a:lnTo>
                  <a:lnTo>
                    <a:pt x="1165" y="12"/>
                  </a:lnTo>
                  <a:lnTo>
                    <a:pt x="1220" y="28"/>
                  </a:lnTo>
                  <a:lnTo>
                    <a:pt x="1274" y="50"/>
                  </a:lnTo>
                  <a:lnTo>
                    <a:pt x="1326" y="79"/>
                  </a:lnTo>
                  <a:lnTo>
                    <a:pt x="1376" y="113"/>
                  </a:lnTo>
                  <a:lnTo>
                    <a:pt x="1384" y="118"/>
                  </a:lnTo>
                  <a:lnTo>
                    <a:pt x="1383" y="127"/>
                  </a:lnTo>
                  <a:lnTo>
                    <a:pt x="1374" y="165"/>
                  </a:lnTo>
                  <a:lnTo>
                    <a:pt x="1359" y="199"/>
                  </a:lnTo>
                  <a:lnTo>
                    <a:pt x="1341" y="232"/>
                  </a:lnTo>
                  <a:lnTo>
                    <a:pt x="1326" y="250"/>
                  </a:lnTo>
                  <a:lnTo>
                    <a:pt x="1341" y="271"/>
                  </a:lnTo>
                  <a:lnTo>
                    <a:pt x="1359" y="306"/>
                  </a:lnTo>
                  <a:lnTo>
                    <a:pt x="1372" y="342"/>
                  </a:lnTo>
                  <a:lnTo>
                    <a:pt x="1379" y="377"/>
                  </a:lnTo>
                  <a:lnTo>
                    <a:pt x="1382" y="414"/>
                  </a:lnTo>
                  <a:lnTo>
                    <a:pt x="1378" y="457"/>
                  </a:lnTo>
                  <a:lnTo>
                    <a:pt x="1368" y="499"/>
                  </a:lnTo>
                  <a:lnTo>
                    <a:pt x="1351" y="541"/>
                  </a:lnTo>
                  <a:lnTo>
                    <a:pt x="1329" y="579"/>
                  </a:lnTo>
                  <a:lnTo>
                    <a:pt x="1302" y="614"/>
                  </a:lnTo>
                  <a:lnTo>
                    <a:pt x="1269" y="645"/>
                  </a:lnTo>
                  <a:lnTo>
                    <a:pt x="1231" y="672"/>
                  </a:lnTo>
                  <a:lnTo>
                    <a:pt x="1188" y="694"/>
                  </a:lnTo>
                  <a:lnTo>
                    <a:pt x="1146" y="708"/>
                  </a:lnTo>
                  <a:lnTo>
                    <a:pt x="1103" y="717"/>
                  </a:lnTo>
                  <a:lnTo>
                    <a:pt x="1059" y="720"/>
                  </a:lnTo>
                  <a:lnTo>
                    <a:pt x="1019" y="717"/>
                  </a:lnTo>
                  <a:lnTo>
                    <a:pt x="978" y="710"/>
                  </a:lnTo>
                  <a:lnTo>
                    <a:pt x="940" y="697"/>
                  </a:lnTo>
                  <a:lnTo>
                    <a:pt x="928" y="691"/>
                  </a:lnTo>
                  <a:lnTo>
                    <a:pt x="931" y="714"/>
                  </a:lnTo>
                  <a:lnTo>
                    <a:pt x="940" y="750"/>
                  </a:lnTo>
                  <a:lnTo>
                    <a:pt x="954" y="784"/>
                  </a:lnTo>
                  <a:lnTo>
                    <a:pt x="974" y="814"/>
                  </a:lnTo>
                  <a:lnTo>
                    <a:pt x="998" y="842"/>
                  </a:lnTo>
                  <a:lnTo>
                    <a:pt x="1025" y="865"/>
                  </a:lnTo>
                  <a:lnTo>
                    <a:pt x="1057" y="884"/>
                  </a:lnTo>
                  <a:lnTo>
                    <a:pt x="1091" y="897"/>
                  </a:lnTo>
                  <a:lnTo>
                    <a:pt x="1095" y="898"/>
                  </a:lnTo>
                  <a:lnTo>
                    <a:pt x="1097" y="901"/>
                  </a:lnTo>
                  <a:lnTo>
                    <a:pt x="1099" y="902"/>
                  </a:lnTo>
                  <a:lnTo>
                    <a:pt x="1099" y="902"/>
                  </a:lnTo>
                  <a:lnTo>
                    <a:pt x="1112" y="914"/>
                  </a:lnTo>
                  <a:lnTo>
                    <a:pt x="1044" y="975"/>
                  </a:lnTo>
                  <a:lnTo>
                    <a:pt x="1037" y="974"/>
                  </a:lnTo>
                  <a:lnTo>
                    <a:pt x="994" y="966"/>
                  </a:lnTo>
                  <a:lnTo>
                    <a:pt x="951" y="952"/>
                  </a:lnTo>
                  <a:lnTo>
                    <a:pt x="910" y="931"/>
                  </a:lnTo>
                  <a:lnTo>
                    <a:pt x="871" y="906"/>
                  </a:lnTo>
                  <a:lnTo>
                    <a:pt x="833" y="876"/>
                  </a:lnTo>
                  <a:lnTo>
                    <a:pt x="799" y="841"/>
                  </a:lnTo>
                  <a:lnTo>
                    <a:pt x="768" y="801"/>
                  </a:lnTo>
                  <a:lnTo>
                    <a:pt x="742" y="757"/>
                  </a:lnTo>
                  <a:lnTo>
                    <a:pt x="724" y="719"/>
                  </a:lnTo>
                  <a:lnTo>
                    <a:pt x="715" y="694"/>
                  </a:lnTo>
                  <a:lnTo>
                    <a:pt x="702" y="698"/>
                  </a:lnTo>
                  <a:lnTo>
                    <a:pt x="673" y="699"/>
                  </a:lnTo>
                  <a:lnTo>
                    <a:pt x="644" y="698"/>
                  </a:lnTo>
                  <a:lnTo>
                    <a:pt x="615" y="690"/>
                  </a:lnTo>
                  <a:lnTo>
                    <a:pt x="588" y="678"/>
                  </a:lnTo>
                  <a:lnTo>
                    <a:pt x="564" y="664"/>
                  </a:lnTo>
                  <a:lnTo>
                    <a:pt x="551" y="651"/>
                  </a:lnTo>
                  <a:lnTo>
                    <a:pt x="545" y="655"/>
                  </a:lnTo>
                  <a:lnTo>
                    <a:pt x="503" y="669"/>
                  </a:lnTo>
                  <a:lnTo>
                    <a:pt x="459" y="678"/>
                  </a:lnTo>
                  <a:lnTo>
                    <a:pt x="416" y="681"/>
                  </a:lnTo>
                  <a:lnTo>
                    <a:pt x="373" y="678"/>
                  </a:lnTo>
                  <a:lnTo>
                    <a:pt x="332" y="669"/>
                  </a:lnTo>
                  <a:lnTo>
                    <a:pt x="292" y="655"/>
                  </a:lnTo>
                  <a:lnTo>
                    <a:pt x="255" y="635"/>
                  </a:lnTo>
                  <a:lnTo>
                    <a:pt x="221" y="611"/>
                  </a:lnTo>
                  <a:lnTo>
                    <a:pt x="192" y="581"/>
                  </a:lnTo>
                  <a:lnTo>
                    <a:pt x="166" y="547"/>
                  </a:lnTo>
                  <a:lnTo>
                    <a:pt x="146" y="509"/>
                  </a:lnTo>
                  <a:lnTo>
                    <a:pt x="145" y="505"/>
                  </a:lnTo>
                  <a:lnTo>
                    <a:pt x="125" y="515"/>
                  </a:lnTo>
                  <a:lnTo>
                    <a:pt x="78" y="530"/>
                  </a:lnTo>
                  <a:lnTo>
                    <a:pt x="32" y="539"/>
                  </a:lnTo>
                  <a:lnTo>
                    <a:pt x="0" y="543"/>
                  </a:lnTo>
                  <a:lnTo>
                    <a:pt x="18" y="516"/>
                  </a:lnTo>
                  <a:lnTo>
                    <a:pt x="49" y="473"/>
                  </a:lnTo>
                  <a:lnTo>
                    <a:pt x="87" y="435"/>
                  </a:lnTo>
                  <a:lnTo>
                    <a:pt x="129" y="399"/>
                  </a:lnTo>
                  <a:lnTo>
                    <a:pt x="175" y="368"/>
                  </a:lnTo>
                  <a:lnTo>
                    <a:pt x="226" y="342"/>
                  </a:lnTo>
                  <a:lnTo>
                    <a:pt x="280" y="320"/>
                  </a:lnTo>
                  <a:lnTo>
                    <a:pt x="338" y="303"/>
                  </a:lnTo>
                  <a:lnTo>
                    <a:pt x="396" y="289"/>
                  </a:lnTo>
                  <a:lnTo>
                    <a:pt x="459" y="282"/>
                  </a:lnTo>
                  <a:lnTo>
                    <a:pt x="522" y="279"/>
                  </a:lnTo>
                  <a:lnTo>
                    <a:pt x="586" y="282"/>
                  </a:lnTo>
                  <a:lnTo>
                    <a:pt x="651" y="289"/>
                  </a:lnTo>
                  <a:lnTo>
                    <a:pt x="716" y="303"/>
                  </a:lnTo>
                  <a:lnTo>
                    <a:pt x="723" y="304"/>
                  </a:lnTo>
                  <a:lnTo>
                    <a:pt x="724" y="284"/>
                  </a:lnTo>
                  <a:lnTo>
                    <a:pt x="731" y="245"/>
                  </a:lnTo>
                  <a:lnTo>
                    <a:pt x="742" y="207"/>
                  </a:lnTo>
                  <a:lnTo>
                    <a:pt x="757" y="172"/>
                  </a:lnTo>
                  <a:lnTo>
                    <a:pt x="778" y="138"/>
                  </a:lnTo>
                  <a:lnTo>
                    <a:pt x="801" y="107"/>
                  </a:lnTo>
                  <a:lnTo>
                    <a:pt x="827" y="81"/>
                  </a:lnTo>
                  <a:lnTo>
                    <a:pt x="855" y="60"/>
                  </a:lnTo>
                  <a:lnTo>
                    <a:pt x="885" y="41"/>
                  </a:lnTo>
                  <a:lnTo>
                    <a:pt x="917" y="26"/>
                  </a:lnTo>
                  <a:lnTo>
                    <a:pt x="962" y="12"/>
                  </a:lnTo>
                  <a:lnTo>
                    <a:pt x="1010" y="3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090"/>
            <p:cNvSpPr>
              <a:spLocks/>
            </p:cNvSpPr>
            <p:nvPr/>
          </p:nvSpPr>
          <p:spPr bwMode="auto">
            <a:xfrm>
              <a:off x="5394558" y="2173042"/>
              <a:ext cx="1517650" cy="1635125"/>
            </a:xfrm>
            <a:custGeom>
              <a:avLst/>
              <a:gdLst>
                <a:gd name="T0" fmla="*/ 359 w 956"/>
                <a:gd name="T1" fmla="*/ 2 h 1030"/>
                <a:gd name="T2" fmla="*/ 468 w 956"/>
                <a:gd name="T3" fmla="*/ 25 h 1030"/>
                <a:gd name="T4" fmla="*/ 566 w 956"/>
                <a:gd name="T5" fmla="*/ 67 h 1030"/>
                <a:gd name="T6" fmla="*/ 642 w 956"/>
                <a:gd name="T7" fmla="*/ 124 h 1030"/>
                <a:gd name="T8" fmla="*/ 694 w 956"/>
                <a:gd name="T9" fmla="*/ 191 h 1030"/>
                <a:gd name="T10" fmla="*/ 718 w 956"/>
                <a:gd name="T11" fmla="*/ 263 h 1030"/>
                <a:gd name="T12" fmla="*/ 753 w 956"/>
                <a:gd name="T13" fmla="*/ 307 h 1030"/>
                <a:gd name="T14" fmla="*/ 824 w 956"/>
                <a:gd name="T15" fmla="*/ 341 h 1030"/>
                <a:gd name="T16" fmla="*/ 884 w 956"/>
                <a:gd name="T17" fmla="*/ 399 h 1030"/>
                <a:gd name="T18" fmla="*/ 930 w 956"/>
                <a:gd name="T19" fmla="*/ 475 h 1030"/>
                <a:gd name="T20" fmla="*/ 952 w 956"/>
                <a:gd name="T21" fmla="*/ 557 h 1030"/>
                <a:gd name="T22" fmla="*/ 952 w 956"/>
                <a:gd name="T23" fmla="*/ 639 h 1030"/>
                <a:gd name="T24" fmla="*/ 931 w 956"/>
                <a:gd name="T25" fmla="*/ 711 h 1030"/>
                <a:gd name="T26" fmla="*/ 891 w 956"/>
                <a:gd name="T27" fmla="*/ 772 h 1030"/>
                <a:gd name="T28" fmla="*/ 929 w 956"/>
                <a:gd name="T29" fmla="*/ 835 h 1030"/>
                <a:gd name="T30" fmla="*/ 948 w 956"/>
                <a:gd name="T31" fmla="*/ 911 h 1030"/>
                <a:gd name="T32" fmla="*/ 943 w 956"/>
                <a:gd name="T33" fmla="*/ 921 h 1030"/>
                <a:gd name="T34" fmla="*/ 931 w 956"/>
                <a:gd name="T35" fmla="*/ 944 h 1030"/>
                <a:gd name="T36" fmla="*/ 908 w 956"/>
                <a:gd name="T37" fmla="*/ 974 h 1030"/>
                <a:gd name="T38" fmla="*/ 874 w 956"/>
                <a:gd name="T39" fmla="*/ 1003 h 1030"/>
                <a:gd name="T40" fmla="*/ 824 w 956"/>
                <a:gd name="T41" fmla="*/ 1023 h 1030"/>
                <a:gd name="T42" fmla="*/ 757 w 956"/>
                <a:gd name="T43" fmla="*/ 1030 h 1030"/>
                <a:gd name="T44" fmla="*/ 697 w 956"/>
                <a:gd name="T45" fmla="*/ 1018 h 1030"/>
                <a:gd name="T46" fmla="*/ 651 w 956"/>
                <a:gd name="T47" fmla="*/ 987 h 1030"/>
                <a:gd name="T48" fmla="*/ 625 w 956"/>
                <a:gd name="T49" fmla="*/ 941 h 1030"/>
                <a:gd name="T50" fmla="*/ 621 w 956"/>
                <a:gd name="T51" fmla="*/ 883 h 1030"/>
                <a:gd name="T52" fmla="*/ 559 w 956"/>
                <a:gd name="T53" fmla="*/ 855 h 1030"/>
                <a:gd name="T54" fmla="*/ 508 w 956"/>
                <a:gd name="T55" fmla="*/ 810 h 1030"/>
                <a:gd name="T56" fmla="*/ 469 w 956"/>
                <a:gd name="T57" fmla="*/ 747 h 1030"/>
                <a:gd name="T58" fmla="*/ 449 w 956"/>
                <a:gd name="T59" fmla="*/ 677 h 1030"/>
                <a:gd name="T60" fmla="*/ 449 w 956"/>
                <a:gd name="T61" fmla="*/ 601 h 1030"/>
                <a:gd name="T62" fmla="*/ 335 w 956"/>
                <a:gd name="T63" fmla="*/ 602 h 1030"/>
                <a:gd name="T64" fmla="*/ 224 w 956"/>
                <a:gd name="T65" fmla="*/ 572 h 1030"/>
                <a:gd name="T66" fmla="*/ 135 w 956"/>
                <a:gd name="T67" fmla="*/ 518 h 1030"/>
                <a:gd name="T68" fmla="*/ 66 w 956"/>
                <a:gd name="T69" fmla="*/ 447 h 1030"/>
                <a:gd name="T70" fmla="*/ 20 w 956"/>
                <a:gd name="T71" fmla="*/ 365 h 1030"/>
                <a:gd name="T72" fmla="*/ 0 w 956"/>
                <a:gd name="T73" fmla="*/ 273 h 1030"/>
                <a:gd name="T74" fmla="*/ 11 w 956"/>
                <a:gd name="T75" fmla="*/ 180 h 1030"/>
                <a:gd name="T76" fmla="*/ 25 w 956"/>
                <a:gd name="T77" fmla="*/ 146 h 1030"/>
                <a:gd name="T78" fmla="*/ 47 w 956"/>
                <a:gd name="T79" fmla="*/ 111 h 1030"/>
                <a:gd name="T80" fmla="*/ 68 w 956"/>
                <a:gd name="T81" fmla="*/ 82 h 1030"/>
                <a:gd name="T82" fmla="*/ 84 w 956"/>
                <a:gd name="T83" fmla="*/ 64 h 1030"/>
                <a:gd name="T84" fmla="*/ 121 w 956"/>
                <a:gd name="T85" fmla="*/ 40 h 1030"/>
                <a:gd name="T86" fmla="*/ 206 w 956"/>
                <a:gd name="T87" fmla="*/ 10 h 1030"/>
                <a:gd name="T88" fmla="*/ 305 w 956"/>
                <a:gd name="T8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56" h="1030">
                  <a:moveTo>
                    <a:pt x="305" y="0"/>
                  </a:moveTo>
                  <a:lnTo>
                    <a:pt x="359" y="2"/>
                  </a:lnTo>
                  <a:lnTo>
                    <a:pt x="414" y="10"/>
                  </a:lnTo>
                  <a:lnTo>
                    <a:pt x="468" y="25"/>
                  </a:lnTo>
                  <a:lnTo>
                    <a:pt x="519" y="44"/>
                  </a:lnTo>
                  <a:lnTo>
                    <a:pt x="566" y="67"/>
                  </a:lnTo>
                  <a:lnTo>
                    <a:pt x="607" y="94"/>
                  </a:lnTo>
                  <a:lnTo>
                    <a:pt x="642" y="124"/>
                  </a:lnTo>
                  <a:lnTo>
                    <a:pt x="672" y="156"/>
                  </a:lnTo>
                  <a:lnTo>
                    <a:pt x="694" y="191"/>
                  </a:lnTo>
                  <a:lnTo>
                    <a:pt x="710" y="226"/>
                  </a:lnTo>
                  <a:lnTo>
                    <a:pt x="718" y="263"/>
                  </a:lnTo>
                  <a:lnTo>
                    <a:pt x="717" y="298"/>
                  </a:lnTo>
                  <a:lnTo>
                    <a:pt x="753" y="307"/>
                  </a:lnTo>
                  <a:lnTo>
                    <a:pt x="790" y="322"/>
                  </a:lnTo>
                  <a:lnTo>
                    <a:pt x="824" y="341"/>
                  </a:lnTo>
                  <a:lnTo>
                    <a:pt x="855" y="368"/>
                  </a:lnTo>
                  <a:lnTo>
                    <a:pt x="884" y="399"/>
                  </a:lnTo>
                  <a:lnTo>
                    <a:pt x="909" y="434"/>
                  </a:lnTo>
                  <a:lnTo>
                    <a:pt x="930" y="475"/>
                  </a:lnTo>
                  <a:lnTo>
                    <a:pt x="945" y="516"/>
                  </a:lnTo>
                  <a:lnTo>
                    <a:pt x="952" y="557"/>
                  </a:lnTo>
                  <a:lnTo>
                    <a:pt x="956" y="598"/>
                  </a:lnTo>
                  <a:lnTo>
                    <a:pt x="952" y="639"/>
                  </a:lnTo>
                  <a:lnTo>
                    <a:pt x="945" y="675"/>
                  </a:lnTo>
                  <a:lnTo>
                    <a:pt x="931" y="711"/>
                  </a:lnTo>
                  <a:lnTo>
                    <a:pt x="913" y="743"/>
                  </a:lnTo>
                  <a:lnTo>
                    <a:pt x="891" y="772"/>
                  </a:lnTo>
                  <a:lnTo>
                    <a:pt x="912" y="801"/>
                  </a:lnTo>
                  <a:lnTo>
                    <a:pt x="929" y="835"/>
                  </a:lnTo>
                  <a:lnTo>
                    <a:pt x="942" y="873"/>
                  </a:lnTo>
                  <a:lnTo>
                    <a:pt x="948" y="911"/>
                  </a:lnTo>
                  <a:lnTo>
                    <a:pt x="947" y="914"/>
                  </a:lnTo>
                  <a:lnTo>
                    <a:pt x="943" y="921"/>
                  </a:lnTo>
                  <a:lnTo>
                    <a:pt x="939" y="931"/>
                  </a:lnTo>
                  <a:lnTo>
                    <a:pt x="931" y="944"/>
                  </a:lnTo>
                  <a:lnTo>
                    <a:pt x="921" y="958"/>
                  </a:lnTo>
                  <a:lnTo>
                    <a:pt x="908" y="974"/>
                  </a:lnTo>
                  <a:lnTo>
                    <a:pt x="892" y="988"/>
                  </a:lnTo>
                  <a:lnTo>
                    <a:pt x="874" y="1003"/>
                  </a:lnTo>
                  <a:lnTo>
                    <a:pt x="850" y="1014"/>
                  </a:lnTo>
                  <a:lnTo>
                    <a:pt x="824" y="1023"/>
                  </a:lnTo>
                  <a:lnTo>
                    <a:pt x="793" y="1030"/>
                  </a:lnTo>
                  <a:lnTo>
                    <a:pt x="757" y="1030"/>
                  </a:lnTo>
                  <a:lnTo>
                    <a:pt x="726" y="1026"/>
                  </a:lnTo>
                  <a:lnTo>
                    <a:pt x="697" y="1018"/>
                  </a:lnTo>
                  <a:lnTo>
                    <a:pt x="672" y="1004"/>
                  </a:lnTo>
                  <a:lnTo>
                    <a:pt x="651" y="987"/>
                  </a:lnTo>
                  <a:lnTo>
                    <a:pt x="635" y="966"/>
                  </a:lnTo>
                  <a:lnTo>
                    <a:pt x="625" y="941"/>
                  </a:lnTo>
                  <a:lnTo>
                    <a:pt x="620" y="914"/>
                  </a:lnTo>
                  <a:lnTo>
                    <a:pt x="621" y="883"/>
                  </a:lnTo>
                  <a:lnTo>
                    <a:pt x="590" y="870"/>
                  </a:lnTo>
                  <a:lnTo>
                    <a:pt x="559" y="855"/>
                  </a:lnTo>
                  <a:lnTo>
                    <a:pt x="533" y="835"/>
                  </a:lnTo>
                  <a:lnTo>
                    <a:pt x="508" y="810"/>
                  </a:lnTo>
                  <a:lnTo>
                    <a:pt x="486" y="780"/>
                  </a:lnTo>
                  <a:lnTo>
                    <a:pt x="469" y="747"/>
                  </a:lnTo>
                  <a:lnTo>
                    <a:pt x="456" y="713"/>
                  </a:lnTo>
                  <a:lnTo>
                    <a:pt x="449" y="677"/>
                  </a:lnTo>
                  <a:lnTo>
                    <a:pt x="447" y="639"/>
                  </a:lnTo>
                  <a:lnTo>
                    <a:pt x="449" y="601"/>
                  </a:lnTo>
                  <a:lnTo>
                    <a:pt x="393" y="605"/>
                  </a:lnTo>
                  <a:lnTo>
                    <a:pt x="335" y="602"/>
                  </a:lnTo>
                  <a:lnTo>
                    <a:pt x="277" y="589"/>
                  </a:lnTo>
                  <a:lnTo>
                    <a:pt x="224" y="572"/>
                  </a:lnTo>
                  <a:lnTo>
                    <a:pt x="177" y="547"/>
                  </a:lnTo>
                  <a:lnTo>
                    <a:pt x="135" y="518"/>
                  </a:lnTo>
                  <a:lnTo>
                    <a:pt x="97" y="485"/>
                  </a:lnTo>
                  <a:lnTo>
                    <a:pt x="66" y="447"/>
                  </a:lnTo>
                  <a:lnTo>
                    <a:pt x="39" y="408"/>
                  </a:lnTo>
                  <a:lnTo>
                    <a:pt x="20" y="365"/>
                  </a:lnTo>
                  <a:lnTo>
                    <a:pt x="7" y="319"/>
                  </a:lnTo>
                  <a:lnTo>
                    <a:pt x="0" y="273"/>
                  </a:lnTo>
                  <a:lnTo>
                    <a:pt x="1" y="226"/>
                  </a:lnTo>
                  <a:lnTo>
                    <a:pt x="11" y="180"/>
                  </a:lnTo>
                  <a:lnTo>
                    <a:pt x="16" y="163"/>
                  </a:lnTo>
                  <a:lnTo>
                    <a:pt x="25" y="146"/>
                  </a:lnTo>
                  <a:lnTo>
                    <a:pt x="35" y="128"/>
                  </a:lnTo>
                  <a:lnTo>
                    <a:pt x="47" y="111"/>
                  </a:lnTo>
                  <a:lnTo>
                    <a:pt x="58" y="95"/>
                  </a:lnTo>
                  <a:lnTo>
                    <a:pt x="68" y="82"/>
                  </a:lnTo>
                  <a:lnTo>
                    <a:pt x="77" y="72"/>
                  </a:lnTo>
                  <a:lnTo>
                    <a:pt x="84" y="64"/>
                  </a:lnTo>
                  <a:lnTo>
                    <a:pt x="87" y="63"/>
                  </a:lnTo>
                  <a:lnTo>
                    <a:pt x="121" y="40"/>
                  </a:lnTo>
                  <a:lnTo>
                    <a:pt x="161" y="23"/>
                  </a:lnTo>
                  <a:lnTo>
                    <a:pt x="206" y="10"/>
                  </a:lnTo>
                  <a:lnTo>
                    <a:pt x="253" y="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091"/>
            <p:cNvSpPr>
              <a:spLocks noEditPoints="1"/>
            </p:cNvSpPr>
            <p:nvPr/>
          </p:nvSpPr>
          <p:spPr bwMode="auto">
            <a:xfrm>
              <a:off x="5332646" y="2147642"/>
              <a:ext cx="1566863" cy="1685925"/>
            </a:xfrm>
            <a:custGeom>
              <a:avLst/>
              <a:gdLst>
                <a:gd name="T0" fmla="*/ 202 w 987"/>
                <a:gd name="T1" fmla="*/ 46 h 1062"/>
                <a:gd name="T2" fmla="*/ 110 w 987"/>
                <a:gd name="T3" fmla="*/ 92 h 1062"/>
                <a:gd name="T4" fmla="*/ 97 w 987"/>
                <a:gd name="T5" fmla="*/ 106 h 1062"/>
                <a:gd name="T6" fmla="*/ 57 w 987"/>
                <a:gd name="T7" fmla="*/ 165 h 1062"/>
                <a:gd name="T8" fmla="*/ 31 w 987"/>
                <a:gd name="T9" fmla="*/ 274 h 1062"/>
                <a:gd name="T10" fmla="*/ 78 w 987"/>
                <a:gd name="T11" fmla="*/ 432 h 1062"/>
                <a:gd name="T12" fmla="*/ 207 w 987"/>
                <a:gd name="T13" fmla="*/ 554 h 1062"/>
                <a:gd name="T14" fmla="*/ 404 w 987"/>
                <a:gd name="T15" fmla="*/ 606 h 1062"/>
                <a:gd name="T16" fmla="*/ 481 w 987"/>
                <a:gd name="T17" fmla="*/ 618 h 1062"/>
                <a:gd name="T18" fmla="*/ 499 w 987"/>
                <a:gd name="T19" fmla="*/ 758 h 1062"/>
                <a:gd name="T20" fmla="*/ 585 w 987"/>
                <a:gd name="T21" fmla="*/ 858 h 1062"/>
                <a:gd name="T22" fmla="*/ 651 w 987"/>
                <a:gd name="T23" fmla="*/ 901 h 1062"/>
                <a:gd name="T24" fmla="*/ 659 w 987"/>
                <a:gd name="T25" fmla="*/ 964 h 1062"/>
                <a:gd name="T26" fmla="*/ 722 w 987"/>
                <a:gd name="T27" fmla="*/ 1021 h 1062"/>
                <a:gd name="T28" fmla="*/ 809 w 987"/>
                <a:gd name="T29" fmla="*/ 1030 h 1062"/>
                <a:gd name="T30" fmla="*/ 896 w 987"/>
                <a:gd name="T31" fmla="*/ 995 h 1062"/>
                <a:gd name="T32" fmla="*/ 946 w 987"/>
                <a:gd name="T33" fmla="*/ 930 h 1062"/>
                <a:gd name="T34" fmla="*/ 932 w 987"/>
                <a:gd name="T35" fmla="*/ 856 h 1062"/>
                <a:gd name="T36" fmla="*/ 896 w 987"/>
                <a:gd name="T37" fmla="*/ 776 h 1062"/>
                <a:gd name="T38" fmla="*/ 954 w 987"/>
                <a:gd name="T39" fmla="*/ 652 h 1062"/>
                <a:gd name="T40" fmla="*/ 932 w 987"/>
                <a:gd name="T41" fmla="*/ 496 h 1062"/>
                <a:gd name="T42" fmla="*/ 847 w 987"/>
                <a:gd name="T43" fmla="*/ 382 h 1062"/>
                <a:gd name="T44" fmla="*/ 716 w 987"/>
                <a:gd name="T45" fmla="*/ 329 h 1062"/>
                <a:gd name="T46" fmla="*/ 717 w 987"/>
                <a:gd name="T47" fmla="*/ 267 h 1062"/>
                <a:gd name="T48" fmla="*/ 662 w 987"/>
                <a:gd name="T49" fmla="*/ 165 h 1062"/>
                <a:gd name="T50" fmla="*/ 523 w 987"/>
                <a:gd name="T51" fmla="*/ 72 h 1062"/>
                <a:gd name="T52" fmla="*/ 321 w 987"/>
                <a:gd name="T53" fmla="*/ 30 h 1062"/>
                <a:gd name="T54" fmla="*/ 482 w 987"/>
                <a:gd name="T55" fmla="*/ 24 h 1062"/>
                <a:gd name="T56" fmla="*/ 647 w 987"/>
                <a:gd name="T57" fmla="*/ 110 h 1062"/>
                <a:gd name="T58" fmla="*/ 739 w 987"/>
                <a:gd name="T59" fmla="*/ 230 h 1062"/>
                <a:gd name="T60" fmla="*/ 769 w 987"/>
                <a:gd name="T61" fmla="*/ 306 h 1062"/>
                <a:gd name="T62" fmla="*/ 894 w 987"/>
                <a:gd name="T63" fmla="*/ 384 h 1062"/>
                <a:gd name="T64" fmla="*/ 975 w 987"/>
                <a:gd name="T65" fmla="*/ 528 h 1062"/>
                <a:gd name="T66" fmla="*/ 976 w 987"/>
                <a:gd name="T67" fmla="*/ 697 h 1062"/>
                <a:gd name="T68" fmla="*/ 941 w 987"/>
                <a:gd name="T69" fmla="*/ 809 h 1062"/>
                <a:gd name="T70" fmla="*/ 982 w 987"/>
                <a:gd name="T71" fmla="*/ 941 h 1062"/>
                <a:gd name="T72" fmla="*/ 957 w 987"/>
                <a:gd name="T73" fmla="*/ 974 h 1062"/>
                <a:gd name="T74" fmla="*/ 879 w 987"/>
                <a:gd name="T75" fmla="*/ 1042 h 1062"/>
                <a:gd name="T76" fmla="*/ 772 w 987"/>
                <a:gd name="T77" fmla="*/ 1062 h 1062"/>
                <a:gd name="T78" fmla="*/ 663 w 987"/>
                <a:gd name="T79" fmla="*/ 1020 h 1062"/>
                <a:gd name="T80" fmla="*/ 620 w 987"/>
                <a:gd name="T81" fmla="*/ 919 h 1062"/>
                <a:gd name="T82" fmla="*/ 539 w 987"/>
                <a:gd name="T83" fmla="*/ 863 h 1062"/>
                <a:gd name="T84" fmla="*/ 458 w 987"/>
                <a:gd name="T85" fmla="*/ 734 h 1062"/>
                <a:gd name="T86" fmla="*/ 437 w 987"/>
                <a:gd name="T87" fmla="*/ 635 h 1062"/>
                <a:gd name="T88" fmla="*/ 238 w 987"/>
                <a:gd name="T89" fmla="*/ 604 h 1062"/>
                <a:gd name="T90" fmla="*/ 79 w 987"/>
                <a:gd name="T91" fmla="*/ 486 h 1062"/>
                <a:gd name="T92" fmla="*/ 3 w 987"/>
                <a:gd name="T93" fmla="*/ 319 h 1062"/>
                <a:gd name="T94" fmla="*/ 17 w 987"/>
                <a:gd name="T95" fmla="*/ 175 h 1062"/>
                <a:gd name="T96" fmla="*/ 70 w 987"/>
                <a:gd name="T97" fmla="*/ 92 h 1062"/>
                <a:gd name="T98" fmla="*/ 91 w 987"/>
                <a:gd name="T99" fmla="*/ 67 h 1062"/>
                <a:gd name="T100" fmla="*/ 124 w 987"/>
                <a:gd name="T101" fmla="*/ 46 h 1062"/>
                <a:gd name="T102" fmla="*/ 277 w 987"/>
                <a:gd name="T103" fmla="*/ 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87" h="1062">
                  <a:moveTo>
                    <a:pt x="321" y="30"/>
                  </a:moveTo>
                  <a:lnTo>
                    <a:pt x="279" y="33"/>
                  </a:lnTo>
                  <a:lnTo>
                    <a:pt x="240" y="38"/>
                  </a:lnTo>
                  <a:lnTo>
                    <a:pt x="202" y="46"/>
                  </a:lnTo>
                  <a:lnTo>
                    <a:pt x="169" y="58"/>
                  </a:lnTo>
                  <a:lnTo>
                    <a:pt x="138" y="73"/>
                  </a:lnTo>
                  <a:lnTo>
                    <a:pt x="112" y="90"/>
                  </a:lnTo>
                  <a:lnTo>
                    <a:pt x="110" y="92"/>
                  </a:lnTo>
                  <a:lnTo>
                    <a:pt x="109" y="93"/>
                  </a:lnTo>
                  <a:lnTo>
                    <a:pt x="107" y="96"/>
                  </a:lnTo>
                  <a:lnTo>
                    <a:pt x="103" y="100"/>
                  </a:lnTo>
                  <a:lnTo>
                    <a:pt x="97" y="106"/>
                  </a:lnTo>
                  <a:lnTo>
                    <a:pt x="92" y="113"/>
                  </a:lnTo>
                  <a:lnTo>
                    <a:pt x="80" y="128"/>
                  </a:lnTo>
                  <a:lnTo>
                    <a:pt x="69" y="147"/>
                  </a:lnTo>
                  <a:lnTo>
                    <a:pt x="57" y="165"/>
                  </a:lnTo>
                  <a:lnTo>
                    <a:pt x="48" y="183"/>
                  </a:lnTo>
                  <a:lnTo>
                    <a:pt x="41" y="200"/>
                  </a:lnTo>
                  <a:lnTo>
                    <a:pt x="33" y="237"/>
                  </a:lnTo>
                  <a:lnTo>
                    <a:pt x="31" y="274"/>
                  </a:lnTo>
                  <a:lnTo>
                    <a:pt x="34" y="314"/>
                  </a:lnTo>
                  <a:lnTo>
                    <a:pt x="44" y="355"/>
                  </a:lnTo>
                  <a:lnTo>
                    <a:pt x="58" y="394"/>
                  </a:lnTo>
                  <a:lnTo>
                    <a:pt x="78" y="432"/>
                  </a:lnTo>
                  <a:lnTo>
                    <a:pt x="104" y="467"/>
                  </a:lnTo>
                  <a:lnTo>
                    <a:pt x="134" y="499"/>
                  </a:lnTo>
                  <a:lnTo>
                    <a:pt x="168" y="529"/>
                  </a:lnTo>
                  <a:lnTo>
                    <a:pt x="207" y="554"/>
                  </a:lnTo>
                  <a:lnTo>
                    <a:pt x="249" y="575"/>
                  </a:lnTo>
                  <a:lnTo>
                    <a:pt x="296" y="590"/>
                  </a:lnTo>
                  <a:lnTo>
                    <a:pt x="350" y="602"/>
                  </a:lnTo>
                  <a:lnTo>
                    <a:pt x="404" y="606"/>
                  </a:lnTo>
                  <a:lnTo>
                    <a:pt x="434" y="605"/>
                  </a:lnTo>
                  <a:lnTo>
                    <a:pt x="463" y="601"/>
                  </a:lnTo>
                  <a:lnTo>
                    <a:pt x="484" y="598"/>
                  </a:lnTo>
                  <a:lnTo>
                    <a:pt x="481" y="618"/>
                  </a:lnTo>
                  <a:lnTo>
                    <a:pt x="479" y="657"/>
                  </a:lnTo>
                  <a:lnTo>
                    <a:pt x="481" y="691"/>
                  </a:lnTo>
                  <a:lnTo>
                    <a:pt x="488" y="725"/>
                  </a:lnTo>
                  <a:lnTo>
                    <a:pt x="499" y="758"/>
                  </a:lnTo>
                  <a:lnTo>
                    <a:pt x="515" y="788"/>
                  </a:lnTo>
                  <a:lnTo>
                    <a:pt x="536" y="816"/>
                  </a:lnTo>
                  <a:lnTo>
                    <a:pt x="558" y="839"/>
                  </a:lnTo>
                  <a:lnTo>
                    <a:pt x="585" y="858"/>
                  </a:lnTo>
                  <a:lnTo>
                    <a:pt x="612" y="873"/>
                  </a:lnTo>
                  <a:lnTo>
                    <a:pt x="641" y="885"/>
                  </a:lnTo>
                  <a:lnTo>
                    <a:pt x="653" y="889"/>
                  </a:lnTo>
                  <a:lnTo>
                    <a:pt x="651" y="901"/>
                  </a:lnTo>
                  <a:lnTo>
                    <a:pt x="651" y="910"/>
                  </a:lnTo>
                  <a:lnTo>
                    <a:pt x="650" y="919"/>
                  </a:lnTo>
                  <a:lnTo>
                    <a:pt x="653" y="943"/>
                  </a:lnTo>
                  <a:lnTo>
                    <a:pt x="659" y="964"/>
                  </a:lnTo>
                  <a:lnTo>
                    <a:pt x="670" y="982"/>
                  </a:lnTo>
                  <a:lnTo>
                    <a:pt x="684" y="998"/>
                  </a:lnTo>
                  <a:lnTo>
                    <a:pt x="701" y="1011"/>
                  </a:lnTo>
                  <a:lnTo>
                    <a:pt x="722" y="1021"/>
                  </a:lnTo>
                  <a:lnTo>
                    <a:pt x="747" y="1028"/>
                  </a:lnTo>
                  <a:lnTo>
                    <a:pt x="773" y="1032"/>
                  </a:lnTo>
                  <a:lnTo>
                    <a:pt x="784" y="1032"/>
                  </a:lnTo>
                  <a:lnTo>
                    <a:pt x="809" y="1030"/>
                  </a:lnTo>
                  <a:lnTo>
                    <a:pt x="831" y="1026"/>
                  </a:lnTo>
                  <a:lnTo>
                    <a:pt x="851" y="1021"/>
                  </a:lnTo>
                  <a:lnTo>
                    <a:pt x="875" y="1009"/>
                  </a:lnTo>
                  <a:lnTo>
                    <a:pt x="896" y="995"/>
                  </a:lnTo>
                  <a:lnTo>
                    <a:pt x="917" y="974"/>
                  </a:lnTo>
                  <a:lnTo>
                    <a:pt x="933" y="953"/>
                  </a:lnTo>
                  <a:lnTo>
                    <a:pt x="944" y="936"/>
                  </a:lnTo>
                  <a:lnTo>
                    <a:pt x="946" y="930"/>
                  </a:lnTo>
                  <a:lnTo>
                    <a:pt x="949" y="926"/>
                  </a:lnTo>
                  <a:lnTo>
                    <a:pt x="949" y="924"/>
                  </a:lnTo>
                  <a:lnTo>
                    <a:pt x="944" y="893"/>
                  </a:lnTo>
                  <a:lnTo>
                    <a:pt x="932" y="856"/>
                  </a:lnTo>
                  <a:lnTo>
                    <a:pt x="915" y="825"/>
                  </a:lnTo>
                  <a:lnTo>
                    <a:pt x="895" y="797"/>
                  </a:lnTo>
                  <a:lnTo>
                    <a:pt x="886" y="787"/>
                  </a:lnTo>
                  <a:lnTo>
                    <a:pt x="896" y="776"/>
                  </a:lnTo>
                  <a:lnTo>
                    <a:pt x="917" y="750"/>
                  </a:lnTo>
                  <a:lnTo>
                    <a:pt x="934" y="720"/>
                  </a:lnTo>
                  <a:lnTo>
                    <a:pt x="946" y="687"/>
                  </a:lnTo>
                  <a:lnTo>
                    <a:pt x="954" y="652"/>
                  </a:lnTo>
                  <a:lnTo>
                    <a:pt x="957" y="614"/>
                  </a:lnTo>
                  <a:lnTo>
                    <a:pt x="954" y="575"/>
                  </a:lnTo>
                  <a:lnTo>
                    <a:pt x="946" y="535"/>
                  </a:lnTo>
                  <a:lnTo>
                    <a:pt x="932" y="496"/>
                  </a:lnTo>
                  <a:lnTo>
                    <a:pt x="915" y="463"/>
                  </a:lnTo>
                  <a:lnTo>
                    <a:pt x="895" y="432"/>
                  </a:lnTo>
                  <a:lnTo>
                    <a:pt x="871" y="406"/>
                  </a:lnTo>
                  <a:lnTo>
                    <a:pt x="847" y="382"/>
                  </a:lnTo>
                  <a:lnTo>
                    <a:pt x="810" y="357"/>
                  </a:lnTo>
                  <a:lnTo>
                    <a:pt x="771" y="339"/>
                  </a:lnTo>
                  <a:lnTo>
                    <a:pt x="731" y="330"/>
                  </a:lnTo>
                  <a:lnTo>
                    <a:pt x="716" y="329"/>
                  </a:lnTo>
                  <a:lnTo>
                    <a:pt x="718" y="313"/>
                  </a:lnTo>
                  <a:lnTo>
                    <a:pt x="718" y="302"/>
                  </a:lnTo>
                  <a:lnTo>
                    <a:pt x="720" y="293"/>
                  </a:lnTo>
                  <a:lnTo>
                    <a:pt x="717" y="267"/>
                  </a:lnTo>
                  <a:lnTo>
                    <a:pt x="709" y="241"/>
                  </a:lnTo>
                  <a:lnTo>
                    <a:pt x="699" y="215"/>
                  </a:lnTo>
                  <a:lnTo>
                    <a:pt x="682" y="190"/>
                  </a:lnTo>
                  <a:lnTo>
                    <a:pt x="662" y="165"/>
                  </a:lnTo>
                  <a:lnTo>
                    <a:pt x="638" y="141"/>
                  </a:lnTo>
                  <a:lnTo>
                    <a:pt x="604" y="115"/>
                  </a:lnTo>
                  <a:lnTo>
                    <a:pt x="566" y="92"/>
                  </a:lnTo>
                  <a:lnTo>
                    <a:pt x="523" y="72"/>
                  </a:lnTo>
                  <a:lnTo>
                    <a:pt x="477" y="55"/>
                  </a:lnTo>
                  <a:lnTo>
                    <a:pt x="426" y="42"/>
                  </a:lnTo>
                  <a:lnTo>
                    <a:pt x="372" y="33"/>
                  </a:lnTo>
                  <a:lnTo>
                    <a:pt x="321" y="30"/>
                  </a:lnTo>
                  <a:close/>
                  <a:moveTo>
                    <a:pt x="321" y="0"/>
                  </a:moveTo>
                  <a:lnTo>
                    <a:pt x="376" y="3"/>
                  </a:lnTo>
                  <a:lnTo>
                    <a:pt x="433" y="12"/>
                  </a:lnTo>
                  <a:lnTo>
                    <a:pt x="482" y="24"/>
                  </a:lnTo>
                  <a:lnTo>
                    <a:pt x="530" y="41"/>
                  </a:lnTo>
                  <a:lnTo>
                    <a:pt x="573" y="60"/>
                  </a:lnTo>
                  <a:lnTo>
                    <a:pt x="612" y="84"/>
                  </a:lnTo>
                  <a:lnTo>
                    <a:pt x="647" y="110"/>
                  </a:lnTo>
                  <a:lnTo>
                    <a:pt x="679" y="138"/>
                  </a:lnTo>
                  <a:lnTo>
                    <a:pt x="705" y="169"/>
                  </a:lnTo>
                  <a:lnTo>
                    <a:pt x="725" y="200"/>
                  </a:lnTo>
                  <a:lnTo>
                    <a:pt x="739" y="230"/>
                  </a:lnTo>
                  <a:lnTo>
                    <a:pt x="747" y="262"/>
                  </a:lnTo>
                  <a:lnTo>
                    <a:pt x="750" y="293"/>
                  </a:lnTo>
                  <a:lnTo>
                    <a:pt x="750" y="302"/>
                  </a:lnTo>
                  <a:lnTo>
                    <a:pt x="769" y="306"/>
                  </a:lnTo>
                  <a:lnTo>
                    <a:pt x="803" y="319"/>
                  </a:lnTo>
                  <a:lnTo>
                    <a:pt x="836" y="337"/>
                  </a:lnTo>
                  <a:lnTo>
                    <a:pt x="866" y="359"/>
                  </a:lnTo>
                  <a:lnTo>
                    <a:pt x="894" y="384"/>
                  </a:lnTo>
                  <a:lnTo>
                    <a:pt x="920" y="414"/>
                  </a:lnTo>
                  <a:lnTo>
                    <a:pt x="942" y="448"/>
                  </a:lnTo>
                  <a:lnTo>
                    <a:pt x="961" y="484"/>
                  </a:lnTo>
                  <a:lnTo>
                    <a:pt x="975" y="528"/>
                  </a:lnTo>
                  <a:lnTo>
                    <a:pt x="984" y="571"/>
                  </a:lnTo>
                  <a:lnTo>
                    <a:pt x="987" y="614"/>
                  </a:lnTo>
                  <a:lnTo>
                    <a:pt x="984" y="656"/>
                  </a:lnTo>
                  <a:lnTo>
                    <a:pt x="976" y="697"/>
                  </a:lnTo>
                  <a:lnTo>
                    <a:pt x="962" y="733"/>
                  </a:lnTo>
                  <a:lnTo>
                    <a:pt x="942" y="767"/>
                  </a:lnTo>
                  <a:lnTo>
                    <a:pt x="926" y="788"/>
                  </a:lnTo>
                  <a:lnTo>
                    <a:pt x="941" y="809"/>
                  </a:lnTo>
                  <a:lnTo>
                    <a:pt x="959" y="844"/>
                  </a:lnTo>
                  <a:lnTo>
                    <a:pt x="974" y="885"/>
                  </a:lnTo>
                  <a:lnTo>
                    <a:pt x="980" y="926"/>
                  </a:lnTo>
                  <a:lnTo>
                    <a:pt x="982" y="941"/>
                  </a:lnTo>
                  <a:lnTo>
                    <a:pt x="975" y="943"/>
                  </a:lnTo>
                  <a:lnTo>
                    <a:pt x="972" y="945"/>
                  </a:lnTo>
                  <a:lnTo>
                    <a:pt x="966" y="958"/>
                  </a:lnTo>
                  <a:lnTo>
                    <a:pt x="957" y="974"/>
                  </a:lnTo>
                  <a:lnTo>
                    <a:pt x="944" y="991"/>
                  </a:lnTo>
                  <a:lnTo>
                    <a:pt x="926" y="1009"/>
                  </a:lnTo>
                  <a:lnTo>
                    <a:pt x="904" y="1026"/>
                  </a:lnTo>
                  <a:lnTo>
                    <a:pt x="879" y="1042"/>
                  </a:lnTo>
                  <a:lnTo>
                    <a:pt x="852" y="1053"/>
                  </a:lnTo>
                  <a:lnTo>
                    <a:pt x="820" y="1059"/>
                  </a:lnTo>
                  <a:lnTo>
                    <a:pt x="784" y="1062"/>
                  </a:lnTo>
                  <a:lnTo>
                    <a:pt x="772" y="1062"/>
                  </a:lnTo>
                  <a:lnTo>
                    <a:pt x="740" y="1058"/>
                  </a:lnTo>
                  <a:lnTo>
                    <a:pt x="712" y="1050"/>
                  </a:lnTo>
                  <a:lnTo>
                    <a:pt x="685" y="1037"/>
                  </a:lnTo>
                  <a:lnTo>
                    <a:pt x="663" y="1020"/>
                  </a:lnTo>
                  <a:lnTo>
                    <a:pt x="645" y="999"/>
                  </a:lnTo>
                  <a:lnTo>
                    <a:pt x="632" y="975"/>
                  </a:lnTo>
                  <a:lnTo>
                    <a:pt x="623" y="948"/>
                  </a:lnTo>
                  <a:lnTo>
                    <a:pt x="620" y="919"/>
                  </a:lnTo>
                  <a:lnTo>
                    <a:pt x="620" y="910"/>
                  </a:lnTo>
                  <a:lnTo>
                    <a:pt x="599" y="901"/>
                  </a:lnTo>
                  <a:lnTo>
                    <a:pt x="568" y="884"/>
                  </a:lnTo>
                  <a:lnTo>
                    <a:pt x="539" y="863"/>
                  </a:lnTo>
                  <a:lnTo>
                    <a:pt x="513" y="837"/>
                  </a:lnTo>
                  <a:lnTo>
                    <a:pt x="489" y="805"/>
                  </a:lnTo>
                  <a:lnTo>
                    <a:pt x="471" y="770"/>
                  </a:lnTo>
                  <a:lnTo>
                    <a:pt x="458" y="734"/>
                  </a:lnTo>
                  <a:lnTo>
                    <a:pt x="450" y="697"/>
                  </a:lnTo>
                  <a:lnTo>
                    <a:pt x="447" y="657"/>
                  </a:lnTo>
                  <a:lnTo>
                    <a:pt x="450" y="634"/>
                  </a:lnTo>
                  <a:lnTo>
                    <a:pt x="437" y="635"/>
                  </a:lnTo>
                  <a:lnTo>
                    <a:pt x="404" y="636"/>
                  </a:lnTo>
                  <a:lnTo>
                    <a:pt x="346" y="632"/>
                  </a:lnTo>
                  <a:lnTo>
                    <a:pt x="287" y="621"/>
                  </a:lnTo>
                  <a:lnTo>
                    <a:pt x="238" y="604"/>
                  </a:lnTo>
                  <a:lnTo>
                    <a:pt x="192" y="580"/>
                  </a:lnTo>
                  <a:lnTo>
                    <a:pt x="150" y="553"/>
                  </a:lnTo>
                  <a:lnTo>
                    <a:pt x="112" y="521"/>
                  </a:lnTo>
                  <a:lnTo>
                    <a:pt x="79" y="486"/>
                  </a:lnTo>
                  <a:lnTo>
                    <a:pt x="51" y="448"/>
                  </a:lnTo>
                  <a:lnTo>
                    <a:pt x="29" y="407"/>
                  </a:lnTo>
                  <a:lnTo>
                    <a:pt x="14" y="364"/>
                  </a:lnTo>
                  <a:lnTo>
                    <a:pt x="3" y="319"/>
                  </a:lnTo>
                  <a:lnTo>
                    <a:pt x="0" y="274"/>
                  </a:lnTo>
                  <a:lnTo>
                    <a:pt x="3" y="233"/>
                  </a:lnTo>
                  <a:lnTo>
                    <a:pt x="11" y="191"/>
                  </a:lnTo>
                  <a:lnTo>
                    <a:pt x="17" y="175"/>
                  </a:lnTo>
                  <a:lnTo>
                    <a:pt x="25" y="160"/>
                  </a:lnTo>
                  <a:lnTo>
                    <a:pt x="44" y="128"/>
                  </a:lnTo>
                  <a:lnTo>
                    <a:pt x="57" y="109"/>
                  </a:lnTo>
                  <a:lnTo>
                    <a:pt x="70" y="92"/>
                  </a:lnTo>
                  <a:lnTo>
                    <a:pt x="82" y="77"/>
                  </a:lnTo>
                  <a:lnTo>
                    <a:pt x="84" y="73"/>
                  </a:lnTo>
                  <a:lnTo>
                    <a:pt x="88" y="69"/>
                  </a:lnTo>
                  <a:lnTo>
                    <a:pt x="91" y="67"/>
                  </a:lnTo>
                  <a:lnTo>
                    <a:pt x="92" y="66"/>
                  </a:lnTo>
                  <a:lnTo>
                    <a:pt x="95" y="66"/>
                  </a:lnTo>
                  <a:lnTo>
                    <a:pt x="95" y="64"/>
                  </a:lnTo>
                  <a:lnTo>
                    <a:pt x="124" y="46"/>
                  </a:lnTo>
                  <a:lnTo>
                    <a:pt x="158" y="30"/>
                  </a:lnTo>
                  <a:lnTo>
                    <a:pt x="194" y="17"/>
                  </a:lnTo>
                  <a:lnTo>
                    <a:pt x="234" y="8"/>
                  </a:lnTo>
                  <a:lnTo>
                    <a:pt x="277" y="1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092"/>
            <p:cNvSpPr>
              <a:spLocks/>
            </p:cNvSpPr>
            <p:nvPr/>
          </p:nvSpPr>
          <p:spPr bwMode="auto">
            <a:xfrm>
              <a:off x="4248383" y="2817567"/>
              <a:ext cx="857250" cy="1019175"/>
            </a:xfrm>
            <a:custGeom>
              <a:avLst/>
              <a:gdLst>
                <a:gd name="T0" fmla="*/ 210 w 540"/>
                <a:gd name="T1" fmla="*/ 2 h 642"/>
                <a:gd name="T2" fmla="*/ 275 w 540"/>
                <a:gd name="T3" fmla="*/ 24 h 642"/>
                <a:gd name="T4" fmla="*/ 330 w 540"/>
                <a:gd name="T5" fmla="*/ 65 h 642"/>
                <a:gd name="T6" fmla="*/ 388 w 540"/>
                <a:gd name="T7" fmla="*/ 49 h 642"/>
                <a:gd name="T8" fmla="*/ 448 w 540"/>
                <a:gd name="T9" fmla="*/ 59 h 642"/>
                <a:gd name="T10" fmla="*/ 499 w 540"/>
                <a:gd name="T11" fmla="*/ 94 h 642"/>
                <a:gd name="T12" fmla="*/ 532 w 540"/>
                <a:gd name="T13" fmla="*/ 146 h 642"/>
                <a:gd name="T14" fmla="*/ 540 w 540"/>
                <a:gd name="T15" fmla="*/ 206 h 642"/>
                <a:gd name="T16" fmla="*/ 522 w 540"/>
                <a:gd name="T17" fmla="*/ 263 h 642"/>
                <a:gd name="T18" fmla="*/ 515 w 540"/>
                <a:gd name="T19" fmla="*/ 318 h 642"/>
                <a:gd name="T20" fmla="*/ 530 w 540"/>
                <a:gd name="T21" fmla="*/ 381 h 642"/>
                <a:gd name="T22" fmla="*/ 532 w 540"/>
                <a:gd name="T23" fmla="*/ 446 h 642"/>
                <a:gd name="T24" fmla="*/ 520 w 540"/>
                <a:gd name="T25" fmla="*/ 504 h 642"/>
                <a:gd name="T26" fmla="*/ 499 w 540"/>
                <a:gd name="T27" fmla="*/ 549 h 642"/>
                <a:gd name="T28" fmla="*/ 477 w 540"/>
                <a:gd name="T29" fmla="*/ 581 h 642"/>
                <a:gd name="T30" fmla="*/ 461 w 540"/>
                <a:gd name="T31" fmla="*/ 598 h 642"/>
                <a:gd name="T32" fmla="*/ 425 w 540"/>
                <a:gd name="T33" fmla="*/ 617 h 642"/>
                <a:gd name="T34" fmla="*/ 342 w 540"/>
                <a:gd name="T35" fmla="*/ 640 h 642"/>
                <a:gd name="T36" fmla="*/ 260 w 540"/>
                <a:gd name="T37" fmla="*/ 638 h 642"/>
                <a:gd name="T38" fmla="*/ 184 w 540"/>
                <a:gd name="T39" fmla="*/ 617 h 642"/>
                <a:gd name="T40" fmla="*/ 117 w 540"/>
                <a:gd name="T41" fmla="*/ 576 h 642"/>
                <a:gd name="T42" fmla="*/ 66 w 540"/>
                <a:gd name="T43" fmla="*/ 515 h 642"/>
                <a:gd name="T44" fmla="*/ 34 w 540"/>
                <a:gd name="T45" fmla="*/ 443 h 642"/>
                <a:gd name="T46" fmla="*/ 27 w 540"/>
                <a:gd name="T47" fmla="*/ 370 h 642"/>
                <a:gd name="T48" fmla="*/ 40 w 540"/>
                <a:gd name="T49" fmla="*/ 297 h 642"/>
                <a:gd name="T50" fmla="*/ 7 w 540"/>
                <a:gd name="T51" fmla="*/ 234 h 642"/>
                <a:gd name="T52" fmla="*/ 2 w 540"/>
                <a:gd name="T53" fmla="*/ 161 h 642"/>
                <a:gd name="T54" fmla="*/ 21 w 540"/>
                <a:gd name="T55" fmla="*/ 99 h 642"/>
                <a:gd name="T56" fmla="*/ 58 w 540"/>
                <a:gd name="T57" fmla="*/ 49 h 642"/>
                <a:gd name="T58" fmla="*/ 110 w 540"/>
                <a:gd name="T59" fmla="*/ 15 h 642"/>
                <a:gd name="T60" fmla="*/ 144 w 540"/>
                <a:gd name="T61" fmla="*/ 4 h 642"/>
                <a:gd name="T62" fmla="*/ 164 w 540"/>
                <a:gd name="T63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0" h="642">
                  <a:moveTo>
                    <a:pt x="173" y="0"/>
                  </a:moveTo>
                  <a:lnTo>
                    <a:pt x="210" y="2"/>
                  </a:lnTo>
                  <a:lnTo>
                    <a:pt x="244" y="11"/>
                  </a:lnTo>
                  <a:lnTo>
                    <a:pt x="275" y="24"/>
                  </a:lnTo>
                  <a:lnTo>
                    <a:pt x="304" y="43"/>
                  </a:lnTo>
                  <a:lnTo>
                    <a:pt x="330" y="65"/>
                  </a:lnTo>
                  <a:lnTo>
                    <a:pt x="359" y="55"/>
                  </a:lnTo>
                  <a:lnTo>
                    <a:pt x="388" y="49"/>
                  </a:lnTo>
                  <a:lnTo>
                    <a:pt x="418" y="51"/>
                  </a:lnTo>
                  <a:lnTo>
                    <a:pt x="448" y="59"/>
                  </a:lnTo>
                  <a:lnTo>
                    <a:pt x="475" y="73"/>
                  </a:lnTo>
                  <a:lnTo>
                    <a:pt x="499" y="94"/>
                  </a:lnTo>
                  <a:lnTo>
                    <a:pt x="519" y="119"/>
                  </a:lnTo>
                  <a:lnTo>
                    <a:pt x="532" y="146"/>
                  </a:lnTo>
                  <a:lnTo>
                    <a:pt x="540" y="176"/>
                  </a:lnTo>
                  <a:lnTo>
                    <a:pt x="540" y="206"/>
                  </a:lnTo>
                  <a:lnTo>
                    <a:pt x="535" y="235"/>
                  </a:lnTo>
                  <a:lnTo>
                    <a:pt x="522" y="263"/>
                  </a:lnTo>
                  <a:lnTo>
                    <a:pt x="503" y="289"/>
                  </a:lnTo>
                  <a:lnTo>
                    <a:pt x="515" y="318"/>
                  </a:lnTo>
                  <a:lnTo>
                    <a:pt x="524" y="348"/>
                  </a:lnTo>
                  <a:lnTo>
                    <a:pt x="530" y="381"/>
                  </a:lnTo>
                  <a:lnTo>
                    <a:pt x="532" y="413"/>
                  </a:lnTo>
                  <a:lnTo>
                    <a:pt x="532" y="446"/>
                  </a:lnTo>
                  <a:lnTo>
                    <a:pt x="528" y="476"/>
                  </a:lnTo>
                  <a:lnTo>
                    <a:pt x="520" y="504"/>
                  </a:lnTo>
                  <a:lnTo>
                    <a:pt x="510" y="528"/>
                  </a:lnTo>
                  <a:lnTo>
                    <a:pt x="499" y="549"/>
                  </a:lnTo>
                  <a:lnTo>
                    <a:pt x="488" y="566"/>
                  </a:lnTo>
                  <a:lnTo>
                    <a:pt x="477" y="581"/>
                  </a:lnTo>
                  <a:lnTo>
                    <a:pt x="468" y="591"/>
                  </a:lnTo>
                  <a:lnTo>
                    <a:pt x="461" y="598"/>
                  </a:lnTo>
                  <a:lnTo>
                    <a:pt x="459" y="600"/>
                  </a:lnTo>
                  <a:lnTo>
                    <a:pt x="425" y="617"/>
                  </a:lnTo>
                  <a:lnTo>
                    <a:pt x="384" y="631"/>
                  </a:lnTo>
                  <a:lnTo>
                    <a:pt x="342" y="640"/>
                  </a:lnTo>
                  <a:lnTo>
                    <a:pt x="300" y="642"/>
                  </a:lnTo>
                  <a:lnTo>
                    <a:pt x="260" y="638"/>
                  </a:lnTo>
                  <a:lnTo>
                    <a:pt x="220" y="631"/>
                  </a:lnTo>
                  <a:lnTo>
                    <a:pt x="184" y="617"/>
                  </a:lnTo>
                  <a:lnTo>
                    <a:pt x="148" y="599"/>
                  </a:lnTo>
                  <a:lnTo>
                    <a:pt x="117" y="576"/>
                  </a:lnTo>
                  <a:lnTo>
                    <a:pt x="89" y="548"/>
                  </a:lnTo>
                  <a:lnTo>
                    <a:pt x="66" y="515"/>
                  </a:lnTo>
                  <a:lnTo>
                    <a:pt x="48" y="480"/>
                  </a:lnTo>
                  <a:lnTo>
                    <a:pt x="34" y="443"/>
                  </a:lnTo>
                  <a:lnTo>
                    <a:pt x="28" y="407"/>
                  </a:lnTo>
                  <a:lnTo>
                    <a:pt x="27" y="370"/>
                  </a:lnTo>
                  <a:lnTo>
                    <a:pt x="31" y="333"/>
                  </a:lnTo>
                  <a:lnTo>
                    <a:pt x="40" y="297"/>
                  </a:lnTo>
                  <a:lnTo>
                    <a:pt x="20" y="267"/>
                  </a:lnTo>
                  <a:lnTo>
                    <a:pt x="7" y="234"/>
                  </a:lnTo>
                  <a:lnTo>
                    <a:pt x="0" y="197"/>
                  </a:lnTo>
                  <a:lnTo>
                    <a:pt x="2" y="161"/>
                  </a:lnTo>
                  <a:lnTo>
                    <a:pt x="8" y="128"/>
                  </a:lnTo>
                  <a:lnTo>
                    <a:pt x="21" y="99"/>
                  </a:lnTo>
                  <a:lnTo>
                    <a:pt x="37" y="73"/>
                  </a:lnTo>
                  <a:lnTo>
                    <a:pt x="58" y="49"/>
                  </a:lnTo>
                  <a:lnTo>
                    <a:pt x="83" y="30"/>
                  </a:lnTo>
                  <a:lnTo>
                    <a:pt x="110" y="15"/>
                  </a:lnTo>
                  <a:lnTo>
                    <a:pt x="141" y="5"/>
                  </a:lnTo>
                  <a:lnTo>
                    <a:pt x="144" y="4"/>
                  </a:lnTo>
                  <a:lnTo>
                    <a:pt x="152" y="2"/>
                  </a:lnTo>
                  <a:lnTo>
                    <a:pt x="164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093"/>
            <p:cNvSpPr>
              <a:spLocks noEditPoints="1"/>
            </p:cNvSpPr>
            <p:nvPr/>
          </p:nvSpPr>
          <p:spPr bwMode="auto">
            <a:xfrm>
              <a:off x="4188058" y="2792167"/>
              <a:ext cx="906463" cy="1069975"/>
            </a:xfrm>
            <a:custGeom>
              <a:avLst/>
              <a:gdLst>
                <a:gd name="T0" fmla="*/ 182 w 571"/>
                <a:gd name="T1" fmla="*/ 31 h 674"/>
                <a:gd name="T2" fmla="*/ 169 w 571"/>
                <a:gd name="T3" fmla="*/ 33 h 674"/>
                <a:gd name="T4" fmla="*/ 99 w 571"/>
                <a:gd name="T5" fmla="*/ 64 h 674"/>
                <a:gd name="T6" fmla="*/ 40 w 571"/>
                <a:gd name="T7" fmla="*/ 144 h 674"/>
                <a:gd name="T8" fmla="*/ 32 w 571"/>
                <a:gd name="T9" fmla="*/ 228 h 674"/>
                <a:gd name="T10" fmla="*/ 66 w 571"/>
                <a:gd name="T11" fmla="*/ 304 h 674"/>
                <a:gd name="T12" fmla="*/ 60 w 571"/>
                <a:gd name="T13" fmla="*/ 356 h 674"/>
                <a:gd name="T14" fmla="*/ 65 w 571"/>
                <a:gd name="T15" fmla="*/ 459 h 674"/>
                <a:gd name="T16" fmla="*/ 116 w 571"/>
                <a:gd name="T17" fmla="*/ 554 h 674"/>
                <a:gd name="T18" fmla="*/ 207 w 571"/>
                <a:gd name="T19" fmla="*/ 619 h 674"/>
                <a:gd name="T20" fmla="*/ 318 w 571"/>
                <a:gd name="T21" fmla="*/ 643 h 674"/>
                <a:gd name="T22" fmla="*/ 435 w 571"/>
                <a:gd name="T23" fmla="*/ 619 h 674"/>
                <a:gd name="T24" fmla="*/ 467 w 571"/>
                <a:gd name="T25" fmla="*/ 602 h 674"/>
                <a:gd name="T26" fmla="*/ 475 w 571"/>
                <a:gd name="T27" fmla="*/ 593 h 674"/>
                <a:gd name="T28" fmla="*/ 511 w 571"/>
                <a:gd name="T29" fmla="*/ 538 h 674"/>
                <a:gd name="T30" fmla="*/ 533 w 571"/>
                <a:gd name="T31" fmla="*/ 445 h 674"/>
                <a:gd name="T32" fmla="*/ 518 w 571"/>
                <a:gd name="T33" fmla="*/ 348 h 674"/>
                <a:gd name="T34" fmla="*/ 508 w 571"/>
                <a:gd name="T35" fmla="*/ 294 h 674"/>
                <a:gd name="T36" fmla="*/ 538 w 571"/>
                <a:gd name="T37" fmla="*/ 233 h 674"/>
                <a:gd name="T38" fmla="*/ 531 w 571"/>
                <a:gd name="T39" fmla="*/ 162 h 674"/>
                <a:gd name="T40" fmla="*/ 483 w 571"/>
                <a:gd name="T41" fmla="*/ 103 h 674"/>
                <a:gd name="T42" fmla="*/ 411 w 571"/>
                <a:gd name="T43" fmla="*/ 81 h 674"/>
                <a:gd name="T44" fmla="*/ 343 w 571"/>
                <a:gd name="T45" fmla="*/ 99 h 674"/>
                <a:gd name="T46" fmla="*/ 284 w 571"/>
                <a:gd name="T47" fmla="*/ 54 h 674"/>
                <a:gd name="T48" fmla="*/ 188 w 571"/>
                <a:gd name="T49" fmla="*/ 31 h 674"/>
                <a:gd name="T50" fmla="*/ 264 w 571"/>
                <a:gd name="T51" fmla="*/ 12 h 674"/>
                <a:gd name="T52" fmla="*/ 348 w 571"/>
                <a:gd name="T53" fmla="*/ 63 h 674"/>
                <a:gd name="T54" fmla="*/ 411 w 571"/>
                <a:gd name="T55" fmla="*/ 50 h 674"/>
                <a:gd name="T56" fmla="*/ 500 w 571"/>
                <a:gd name="T57" fmla="*/ 77 h 674"/>
                <a:gd name="T58" fmla="*/ 560 w 571"/>
                <a:gd name="T59" fmla="*/ 150 h 674"/>
                <a:gd name="T60" fmla="*/ 568 w 571"/>
                <a:gd name="T61" fmla="*/ 238 h 674"/>
                <a:gd name="T62" fmla="*/ 537 w 571"/>
                <a:gd name="T63" fmla="*/ 306 h 674"/>
                <a:gd name="T64" fmla="*/ 559 w 571"/>
                <a:gd name="T65" fmla="*/ 394 h 674"/>
                <a:gd name="T66" fmla="*/ 562 w 571"/>
                <a:gd name="T67" fmla="*/ 478 h 674"/>
                <a:gd name="T68" fmla="*/ 535 w 571"/>
                <a:gd name="T69" fmla="*/ 559 h 674"/>
                <a:gd name="T70" fmla="*/ 500 w 571"/>
                <a:gd name="T71" fmla="*/ 611 h 674"/>
                <a:gd name="T72" fmla="*/ 486 w 571"/>
                <a:gd name="T73" fmla="*/ 627 h 674"/>
                <a:gd name="T74" fmla="*/ 483 w 571"/>
                <a:gd name="T75" fmla="*/ 628 h 674"/>
                <a:gd name="T76" fmla="*/ 480 w 571"/>
                <a:gd name="T77" fmla="*/ 630 h 674"/>
                <a:gd name="T78" fmla="*/ 361 w 571"/>
                <a:gd name="T79" fmla="*/ 670 h 674"/>
                <a:gd name="T80" fmla="*/ 233 w 571"/>
                <a:gd name="T81" fmla="*/ 662 h 674"/>
                <a:gd name="T82" fmla="*/ 123 w 571"/>
                <a:gd name="T83" fmla="*/ 603 h 674"/>
                <a:gd name="T84" fmla="*/ 48 w 571"/>
                <a:gd name="T85" fmla="*/ 503 h 674"/>
                <a:gd name="T86" fmla="*/ 26 w 571"/>
                <a:gd name="T87" fmla="*/ 395 h 674"/>
                <a:gd name="T88" fmla="*/ 25 w 571"/>
                <a:gd name="T89" fmla="*/ 296 h 674"/>
                <a:gd name="T90" fmla="*/ 0 w 571"/>
                <a:gd name="T91" fmla="*/ 200 h 674"/>
                <a:gd name="T92" fmla="*/ 18 w 571"/>
                <a:gd name="T93" fmla="*/ 115 h 674"/>
                <a:gd name="T94" fmla="*/ 73 w 571"/>
                <a:gd name="T95" fmla="*/ 46 h 674"/>
                <a:gd name="T96" fmla="*/ 149 w 571"/>
                <a:gd name="T97" fmla="*/ 6 h 674"/>
                <a:gd name="T98" fmla="*/ 152 w 571"/>
                <a:gd name="T99" fmla="*/ 5 h 674"/>
                <a:gd name="T100" fmla="*/ 169 w 571"/>
                <a:gd name="T101" fmla="*/ 3 h 674"/>
                <a:gd name="T102" fmla="*/ 188 w 571"/>
                <a:gd name="T103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1" h="674">
                  <a:moveTo>
                    <a:pt x="188" y="31"/>
                  </a:moveTo>
                  <a:lnTo>
                    <a:pt x="186" y="31"/>
                  </a:lnTo>
                  <a:lnTo>
                    <a:pt x="182" y="31"/>
                  </a:lnTo>
                  <a:lnTo>
                    <a:pt x="178" y="31"/>
                  </a:lnTo>
                  <a:lnTo>
                    <a:pt x="171" y="33"/>
                  </a:lnTo>
                  <a:lnTo>
                    <a:pt x="169" y="33"/>
                  </a:lnTo>
                  <a:lnTo>
                    <a:pt x="159" y="35"/>
                  </a:lnTo>
                  <a:lnTo>
                    <a:pt x="127" y="47"/>
                  </a:lnTo>
                  <a:lnTo>
                    <a:pt x="99" y="64"/>
                  </a:lnTo>
                  <a:lnTo>
                    <a:pt x="74" y="88"/>
                  </a:lnTo>
                  <a:lnTo>
                    <a:pt x="55" y="114"/>
                  </a:lnTo>
                  <a:lnTo>
                    <a:pt x="40" y="144"/>
                  </a:lnTo>
                  <a:lnTo>
                    <a:pt x="31" y="178"/>
                  </a:lnTo>
                  <a:lnTo>
                    <a:pt x="30" y="200"/>
                  </a:lnTo>
                  <a:lnTo>
                    <a:pt x="32" y="228"/>
                  </a:lnTo>
                  <a:lnTo>
                    <a:pt x="40" y="255"/>
                  </a:lnTo>
                  <a:lnTo>
                    <a:pt x="51" y="280"/>
                  </a:lnTo>
                  <a:lnTo>
                    <a:pt x="66" y="304"/>
                  </a:lnTo>
                  <a:lnTo>
                    <a:pt x="72" y="310"/>
                  </a:lnTo>
                  <a:lnTo>
                    <a:pt x="69" y="318"/>
                  </a:lnTo>
                  <a:lnTo>
                    <a:pt x="60" y="356"/>
                  </a:lnTo>
                  <a:lnTo>
                    <a:pt x="57" y="395"/>
                  </a:lnTo>
                  <a:lnTo>
                    <a:pt x="59" y="427"/>
                  </a:lnTo>
                  <a:lnTo>
                    <a:pt x="65" y="459"/>
                  </a:lnTo>
                  <a:lnTo>
                    <a:pt x="76" y="489"/>
                  </a:lnTo>
                  <a:lnTo>
                    <a:pt x="94" y="524"/>
                  </a:lnTo>
                  <a:lnTo>
                    <a:pt x="116" y="554"/>
                  </a:lnTo>
                  <a:lnTo>
                    <a:pt x="142" y="580"/>
                  </a:lnTo>
                  <a:lnTo>
                    <a:pt x="173" y="602"/>
                  </a:lnTo>
                  <a:lnTo>
                    <a:pt x="207" y="619"/>
                  </a:lnTo>
                  <a:lnTo>
                    <a:pt x="242" y="632"/>
                  </a:lnTo>
                  <a:lnTo>
                    <a:pt x="279" y="640"/>
                  </a:lnTo>
                  <a:lnTo>
                    <a:pt x="318" y="643"/>
                  </a:lnTo>
                  <a:lnTo>
                    <a:pt x="357" y="640"/>
                  </a:lnTo>
                  <a:lnTo>
                    <a:pt x="395" y="632"/>
                  </a:lnTo>
                  <a:lnTo>
                    <a:pt x="435" y="619"/>
                  </a:lnTo>
                  <a:lnTo>
                    <a:pt x="466" y="603"/>
                  </a:lnTo>
                  <a:lnTo>
                    <a:pt x="466" y="603"/>
                  </a:lnTo>
                  <a:lnTo>
                    <a:pt x="467" y="602"/>
                  </a:lnTo>
                  <a:lnTo>
                    <a:pt x="469" y="599"/>
                  </a:lnTo>
                  <a:lnTo>
                    <a:pt x="471" y="597"/>
                  </a:lnTo>
                  <a:lnTo>
                    <a:pt x="475" y="593"/>
                  </a:lnTo>
                  <a:lnTo>
                    <a:pt x="486" y="580"/>
                  </a:lnTo>
                  <a:lnTo>
                    <a:pt x="499" y="561"/>
                  </a:lnTo>
                  <a:lnTo>
                    <a:pt x="511" y="538"/>
                  </a:lnTo>
                  <a:lnTo>
                    <a:pt x="522" y="510"/>
                  </a:lnTo>
                  <a:lnTo>
                    <a:pt x="530" y="479"/>
                  </a:lnTo>
                  <a:lnTo>
                    <a:pt x="533" y="445"/>
                  </a:lnTo>
                  <a:lnTo>
                    <a:pt x="531" y="431"/>
                  </a:lnTo>
                  <a:lnTo>
                    <a:pt x="528" y="387"/>
                  </a:lnTo>
                  <a:lnTo>
                    <a:pt x="518" y="348"/>
                  </a:lnTo>
                  <a:lnTo>
                    <a:pt x="505" y="311"/>
                  </a:lnTo>
                  <a:lnTo>
                    <a:pt x="500" y="302"/>
                  </a:lnTo>
                  <a:lnTo>
                    <a:pt x="508" y="294"/>
                  </a:lnTo>
                  <a:lnTo>
                    <a:pt x="522" y="275"/>
                  </a:lnTo>
                  <a:lnTo>
                    <a:pt x="531" y="254"/>
                  </a:lnTo>
                  <a:lnTo>
                    <a:pt x="538" y="233"/>
                  </a:lnTo>
                  <a:lnTo>
                    <a:pt x="541" y="209"/>
                  </a:lnTo>
                  <a:lnTo>
                    <a:pt x="538" y="186"/>
                  </a:lnTo>
                  <a:lnTo>
                    <a:pt x="531" y="162"/>
                  </a:lnTo>
                  <a:lnTo>
                    <a:pt x="520" y="140"/>
                  </a:lnTo>
                  <a:lnTo>
                    <a:pt x="504" y="120"/>
                  </a:lnTo>
                  <a:lnTo>
                    <a:pt x="483" y="103"/>
                  </a:lnTo>
                  <a:lnTo>
                    <a:pt x="461" y="90"/>
                  </a:lnTo>
                  <a:lnTo>
                    <a:pt x="436" y="82"/>
                  </a:lnTo>
                  <a:lnTo>
                    <a:pt x="411" y="81"/>
                  </a:lnTo>
                  <a:lnTo>
                    <a:pt x="381" y="84"/>
                  </a:lnTo>
                  <a:lnTo>
                    <a:pt x="352" y="94"/>
                  </a:lnTo>
                  <a:lnTo>
                    <a:pt x="343" y="99"/>
                  </a:lnTo>
                  <a:lnTo>
                    <a:pt x="335" y="92"/>
                  </a:lnTo>
                  <a:lnTo>
                    <a:pt x="310" y="71"/>
                  </a:lnTo>
                  <a:lnTo>
                    <a:pt x="284" y="54"/>
                  </a:lnTo>
                  <a:lnTo>
                    <a:pt x="254" y="42"/>
                  </a:lnTo>
                  <a:lnTo>
                    <a:pt x="222" y="34"/>
                  </a:lnTo>
                  <a:lnTo>
                    <a:pt x="188" y="31"/>
                  </a:lnTo>
                  <a:close/>
                  <a:moveTo>
                    <a:pt x="188" y="0"/>
                  </a:moveTo>
                  <a:lnTo>
                    <a:pt x="228" y="3"/>
                  </a:lnTo>
                  <a:lnTo>
                    <a:pt x="264" y="12"/>
                  </a:lnTo>
                  <a:lnTo>
                    <a:pt x="297" y="27"/>
                  </a:lnTo>
                  <a:lnTo>
                    <a:pt x="328" y="46"/>
                  </a:lnTo>
                  <a:lnTo>
                    <a:pt x="348" y="63"/>
                  </a:lnTo>
                  <a:lnTo>
                    <a:pt x="361" y="57"/>
                  </a:lnTo>
                  <a:lnTo>
                    <a:pt x="386" y="52"/>
                  </a:lnTo>
                  <a:lnTo>
                    <a:pt x="411" y="50"/>
                  </a:lnTo>
                  <a:lnTo>
                    <a:pt x="442" y="52"/>
                  </a:lnTo>
                  <a:lnTo>
                    <a:pt x="473" y="61"/>
                  </a:lnTo>
                  <a:lnTo>
                    <a:pt x="500" y="77"/>
                  </a:lnTo>
                  <a:lnTo>
                    <a:pt x="526" y="98"/>
                  </a:lnTo>
                  <a:lnTo>
                    <a:pt x="546" y="123"/>
                  </a:lnTo>
                  <a:lnTo>
                    <a:pt x="560" y="150"/>
                  </a:lnTo>
                  <a:lnTo>
                    <a:pt x="568" y="179"/>
                  </a:lnTo>
                  <a:lnTo>
                    <a:pt x="571" y="209"/>
                  </a:lnTo>
                  <a:lnTo>
                    <a:pt x="568" y="238"/>
                  </a:lnTo>
                  <a:lnTo>
                    <a:pt x="560" y="266"/>
                  </a:lnTo>
                  <a:lnTo>
                    <a:pt x="549" y="292"/>
                  </a:lnTo>
                  <a:lnTo>
                    <a:pt x="537" y="306"/>
                  </a:lnTo>
                  <a:lnTo>
                    <a:pt x="546" y="328"/>
                  </a:lnTo>
                  <a:lnTo>
                    <a:pt x="554" y="361"/>
                  </a:lnTo>
                  <a:lnTo>
                    <a:pt x="559" y="394"/>
                  </a:lnTo>
                  <a:lnTo>
                    <a:pt x="563" y="428"/>
                  </a:lnTo>
                  <a:lnTo>
                    <a:pt x="563" y="445"/>
                  </a:lnTo>
                  <a:lnTo>
                    <a:pt x="562" y="478"/>
                  </a:lnTo>
                  <a:lnTo>
                    <a:pt x="555" y="508"/>
                  </a:lnTo>
                  <a:lnTo>
                    <a:pt x="546" y="535"/>
                  </a:lnTo>
                  <a:lnTo>
                    <a:pt x="535" y="559"/>
                  </a:lnTo>
                  <a:lnTo>
                    <a:pt x="524" y="580"/>
                  </a:lnTo>
                  <a:lnTo>
                    <a:pt x="512" y="597"/>
                  </a:lnTo>
                  <a:lnTo>
                    <a:pt x="500" y="611"/>
                  </a:lnTo>
                  <a:lnTo>
                    <a:pt x="492" y="620"/>
                  </a:lnTo>
                  <a:lnTo>
                    <a:pt x="488" y="624"/>
                  </a:lnTo>
                  <a:lnTo>
                    <a:pt x="486" y="627"/>
                  </a:lnTo>
                  <a:lnTo>
                    <a:pt x="484" y="627"/>
                  </a:lnTo>
                  <a:lnTo>
                    <a:pt x="483" y="628"/>
                  </a:lnTo>
                  <a:lnTo>
                    <a:pt x="483" y="628"/>
                  </a:lnTo>
                  <a:lnTo>
                    <a:pt x="482" y="630"/>
                  </a:lnTo>
                  <a:lnTo>
                    <a:pt x="480" y="630"/>
                  </a:lnTo>
                  <a:lnTo>
                    <a:pt x="480" y="630"/>
                  </a:lnTo>
                  <a:lnTo>
                    <a:pt x="446" y="647"/>
                  </a:lnTo>
                  <a:lnTo>
                    <a:pt x="403" y="662"/>
                  </a:lnTo>
                  <a:lnTo>
                    <a:pt x="361" y="670"/>
                  </a:lnTo>
                  <a:lnTo>
                    <a:pt x="318" y="674"/>
                  </a:lnTo>
                  <a:lnTo>
                    <a:pt x="275" y="670"/>
                  </a:lnTo>
                  <a:lnTo>
                    <a:pt x="233" y="662"/>
                  </a:lnTo>
                  <a:lnTo>
                    <a:pt x="194" y="648"/>
                  </a:lnTo>
                  <a:lnTo>
                    <a:pt x="157" y="628"/>
                  </a:lnTo>
                  <a:lnTo>
                    <a:pt x="123" y="603"/>
                  </a:lnTo>
                  <a:lnTo>
                    <a:pt x="93" y="575"/>
                  </a:lnTo>
                  <a:lnTo>
                    <a:pt x="68" y="541"/>
                  </a:lnTo>
                  <a:lnTo>
                    <a:pt x="48" y="503"/>
                  </a:lnTo>
                  <a:lnTo>
                    <a:pt x="35" y="467"/>
                  </a:lnTo>
                  <a:lnTo>
                    <a:pt x="28" y="432"/>
                  </a:lnTo>
                  <a:lnTo>
                    <a:pt x="26" y="395"/>
                  </a:lnTo>
                  <a:lnTo>
                    <a:pt x="30" y="352"/>
                  </a:lnTo>
                  <a:lnTo>
                    <a:pt x="38" y="317"/>
                  </a:lnTo>
                  <a:lnTo>
                    <a:pt x="25" y="296"/>
                  </a:lnTo>
                  <a:lnTo>
                    <a:pt x="11" y="266"/>
                  </a:lnTo>
                  <a:lnTo>
                    <a:pt x="2" y="233"/>
                  </a:lnTo>
                  <a:lnTo>
                    <a:pt x="0" y="200"/>
                  </a:lnTo>
                  <a:lnTo>
                    <a:pt x="1" y="174"/>
                  </a:lnTo>
                  <a:lnTo>
                    <a:pt x="8" y="144"/>
                  </a:lnTo>
                  <a:lnTo>
                    <a:pt x="18" y="115"/>
                  </a:lnTo>
                  <a:lnTo>
                    <a:pt x="32" y="90"/>
                  </a:lnTo>
                  <a:lnTo>
                    <a:pt x="51" y="67"/>
                  </a:lnTo>
                  <a:lnTo>
                    <a:pt x="73" y="46"/>
                  </a:lnTo>
                  <a:lnTo>
                    <a:pt x="97" y="29"/>
                  </a:lnTo>
                  <a:lnTo>
                    <a:pt x="123" y="16"/>
                  </a:lnTo>
                  <a:lnTo>
                    <a:pt x="149" y="6"/>
                  </a:lnTo>
                  <a:lnTo>
                    <a:pt x="149" y="6"/>
                  </a:lnTo>
                  <a:lnTo>
                    <a:pt x="150" y="6"/>
                  </a:lnTo>
                  <a:lnTo>
                    <a:pt x="152" y="5"/>
                  </a:lnTo>
                  <a:lnTo>
                    <a:pt x="153" y="5"/>
                  </a:lnTo>
                  <a:lnTo>
                    <a:pt x="159" y="4"/>
                  </a:lnTo>
                  <a:lnTo>
                    <a:pt x="169" y="3"/>
                  </a:lnTo>
                  <a:lnTo>
                    <a:pt x="177" y="1"/>
                  </a:lnTo>
                  <a:lnTo>
                    <a:pt x="183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00" y="4066877"/>
            <a:ext cx="304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99" y="2899639"/>
            <a:ext cx="3048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8" y="3475303"/>
            <a:ext cx="304800" cy="304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784" y="2854362"/>
            <a:ext cx="304800" cy="3048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606111" y="23288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06112" y="19950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785" y="199509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56" y="2208454"/>
            <a:ext cx="304800" cy="3048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606111" y="331691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06112" y="298315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80785" y="298315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06111" y="430549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06112" y="397172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80785" y="397172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06111" y="529108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06112" y="495732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680785" y="495732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56" y="3196511"/>
            <a:ext cx="304800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45" y="4185087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45" y="5188152"/>
            <a:ext cx="304800" cy="3048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125532" y="756243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6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8" grpId="0" animBg="1"/>
      <p:bldP spid="3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214216" y="1849005"/>
            <a:ext cx="1763567" cy="4382640"/>
            <a:chOff x="4997451" y="3800475"/>
            <a:chExt cx="958850" cy="2382838"/>
          </a:xfrm>
        </p:grpSpPr>
        <p:sp>
          <p:nvSpPr>
            <p:cNvPr id="7" name="Freeform 278"/>
            <p:cNvSpPr>
              <a:spLocks noEditPoints="1"/>
            </p:cNvSpPr>
            <p:nvPr/>
          </p:nvSpPr>
          <p:spPr bwMode="auto">
            <a:xfrm>
              <a:off x="4997451" y="4278313"/>
              <a:ext cx="958850" cy="1905000"/>
            </a:xfrm>
            <a:custGeom>
              <a:avLst/>
              <a:gdLst>
                <a:gd name="T0" fmla="*/ 389 w 604"/>
                <a:gd name="T1" fmla="*/ 1200 h 1200"/>
                <a:gd name="T2" fmla="*/ 391 w 604"/>
                <a:gd name="T3" fmla="*/ 1200 h 1200"/>
                <a:gd name="T4" fmla="*/ 475 w 604"/>
                <a:gd name="T5" fmla="*/ 0 h 1200"/>
                <a:gd name="T6" fmla="*/ 537 w 604"/>
                <a:gd name="T7" fmla="*/ 17 h 1200"/>
                <a:gd name="T8" fmla="*/ 584 w 604"/>
                <a:gd name="T9" fmla="*/ 58 h 1200"/>
                <a:gd name="T10" fmla="*/ 602 w 604"/>
                <a:gd name="T11" fmla="*/ 118 h 1200"/>
                <a:gd name="T12" fmla="*/ 602 w 604"/>
                <a:gd name="T13" fmla="*/ 121 h 1200"/>
                <a:gd name="T14" fmla="*/ 604 w 604"/>
                <a:gd name="T15" fmla="*/ 501 h 1200"/>
                <a:gd name="T16" fmla="*/ 585 w 604"/>
                <a:gd name="T17" fmla="*/ 542 h 1200"/>
                <a:gd name="T18" fmla="*/ 544 w 604"/>
                <a:gd name="T19" fmla="*/ 559 h 1200"/>
                <a:gd name="T20" fmla="*/ 503 w 604"/>
                <a:gd name="T21" fmla="*/ 542 h 1200"/>
                <a:gd name="T22" fmla="*/ 484 w 604"/>
                <a:gd name="T23" fmla="*/ 501 h 1200"/>
                <a:gd name="T24" fmla="*/ 453 w 604"/>
                <a:gd name="T25" fmla="*/ 174 h 1200"/>
                <a:gd name="T26" fmla="*/ 447 w 604"/>
                <a:gd name="T27" fmla="*/ 1157 h 1200"/>
                <a:gd name="T28" fmla="*/ 413 w 604"/>
                <a:gd name="T29" fmla="*/ 1193 h 1200"/>
                <a:gd name="T30" fmla="*/ 387 w 604"/>
                <a:gd name="T31" fmla="*/ 1200 h 1200"/>
                <a:gd name="T32" fmla="*/ 382 w 604"/>
                <a:gd name="T33" fmla="*/ 1200 h 1200"/>
                <a:gd name="T34" fmla="*/ 357 w 604"/>
                <a:gd name="T35" fmla="*/ 1193 h 1200"/>
                <a:gd name="T36" fmla="*/ 322 w 604"/>
                <a:gd name="T37" fmla="*/ 1157 h 1200"/>
                <a:gd name="T38" fmla="*/ 316 w 604"/>
                <a:gd name="T39" fmla="*/ 567 h 1200"/>
                <a:gd name="T40" fmla="*/ 288 w 604"/>
                <a:gd name="T41" fmla="*/ 1131 h 1200"/>
                <a:gd name="T42" fmla="*/ 269 w 604"/>
                <a:gd name="T43" fmla="*/ 1178 h 1200"/>
                <a:gd name="T44" fmla="*/ 223 w 604"/>
                <a:gd name="T45" fmla="*/ 1200 h 1200"/>
                <a:gd name="T46" fmla="*/ 219 w 604"/>
                <a:gd name="T47" fmla="*/ 1200 h 1200"/>
                <a:gd name="T48" fmla="*/ 215 w 604"/>
                <a:gd name="T49" fmla="*/ 1200 h 1200"/>
                <a:gd name="T50" fmla="*/ 170 w 604"/>
                <a:gd name="T51" fmla="*/ 1180 h 1200"/>
                <a:gd name="T52" fmla="*/ 152 w 604"/>
                <a:gd name="T53" fmla="*/ 1131 h 1200"/>
                <a:gd name="T54" fmla="*/ 118 w 604"/>
                <a:gd name="T55" fmla="*/ 174 h 1200"/>
                <a:gd name="T56" fmla="*/ 114 w 604"/>
                <a:gd name="T57" fmla="*/ 523 h 1200"/>
                <a:gd name="T58" fmla="*/ 82 w 604"/>
                <a:gd name="T59" fmla="*/ 555 h 1200"/>
                <a:gd name="T60" fmla="*/ 36 w 604"/>
                <a:gd name="T61" fmla="*/ 555 h 1200"/>
                <a:gd name="T62" fmla="*/ 6 w 604"/>
                <a:gd name="T63" fmla="*/ 523 h 1200"/>
                <a:gd name="T64" fmla="*/ 0 w 604"/>
                <a:gd name="T65" fmla="*/ 125 h 1200"/>
                <a:gd name="T66" fmla="*/ 4 w 604"/>
                <a:gd name="T67" fmla="*/ 106 h 1200"/>
                <a:gd name="T68" fmla="*/ 19 w 604"/>
                <a:gd name="T69" fmla="*/ 65 h 1200"/>
                <a:gd name="T70" fmla="*/ 66 w 604"/>
                <a:gd name="T71" fmla="*/ 19 h 1200"/>
                <a:gd name="T72" fmla="*/ 131 w 604"/>
                <a:gd name="T73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4" h="1200">
                  <a:moveTo>
                    <a:pt x="391" y="1200"/>
                  </a:moveTo>
                  <a:lnTo>
                    <a:pt x="389" y="1200"/>
                  </a:lnTo>
                  <a:lnTo>
                    <a:pt x="389" y="1200"/>
                  </a:lnTo>
                  <a:lnTo>
                    <a:pt x="391" y="1200"/>
                  </a:lnTo>
                  <a:close/>
                  <a:moveTo>
                    <a:pt x="131" y="0"/>
                  </a:moveTo>
                  <a:lnTo>
                    <a:pt x="475" y="0"/>
                  </a:lnTo>
                  <a:lnTo>
                    <a:pt x="509" y="4"/>
                  </a:lnTo>
                  <a:lnTo>
                    <a:pt x="537" y="17"/>
                  </a:lnTo>
                  <a:lnTo>
                    <a:pt x="563" y="34"/>
                  </a:lnTo>
                  <a:lnTo>
                    <a:pt x="584" y="58"/>
                  </a:lnTo>
                  <a:lnTo>
                    <a:pt x="597" y="86"/>
                  </a:lnTo>
                  <a:lnTo>
                    <a:pt x="602" y="118"/>
                  </a:lnTo>
                  <a:lnTo>
                    <a:pt x="602" y="120"/>
                  </a:lnTo>
                  <a:lnTo>
                    <a:pt x="602" y="121"/>
                  </a:lnTo>
                  <a:lnTo>
                    <a:pt x="604" y="125"/>
                  </a:lnTo>
                  <a:lnTo>
                    <a:pt x="604" y="501"/>
                  </a:lnTo>
                  <a:lnTo>
                    <a:pt x="599" y="523"/>
                  </a:lnTo>
                  <a:lnTo>
                    <a:pt x="585" y="542"/>
                  </a:lnTo>
                  <a:lnTo>
                    <a:pt x="567" y="555"/>
                  </a:lnTo>
                  <a:lnTo>
                    <a:pt x="544" y="559"/>
                  </a:lnTo>
                  <a:lnTo>
                    <a:pt x="522" y="555"/>
                  </a:lnTo>
                  <a:lnTo>
                    <a:pt x="503" y="542"/>
                  </a:lnTo>
                  <a:lnTo>
                    <a:pt x="490" y="523"/>
                  </a:lnTo>
                  <a:lnTo>
                    <a:pt x="484" y="501"/>
                  </a:lnTo>
                  <a:lnTo>
                    <a:pt x="484" y="174"/>
                  </a:lnTo>
                  <a:lnTo>
                    <a:pt x="453" y="174"/>
                  </a:lnTo>
                  <a:lnTo>
                    <a:pt x="453" y="1131"/>
                  </a:lnTo>
                  <a:lnTo>
                    <a:pt x="447" y="1157"/>
                  </a:lnTo>
                  <a:lnTo>
                    <a:pt x="434" y="1178"/>
                  </a:lnTo>
                  <a:lnTo>
                    <a:pt x="413" y="1193"/>
                  </a:lnTo>
                  <a:lnTo>
                    <a:pt x="389" y="1200"/>
                  </a:lnTo>
                  <a:lnTo>
                    <a:pt x="387" y="1200"/>
                  </a:lnTo>
                  <a:lnTo>
                    <a:pt x="385" y="1200"/>
                  </a:lnTo>
                  <a:lnTo>
                    <a:pt x="382" y="1200"/>
                  </a:lnTo>
                  <a:lnTo>
                    <a:pt x="382" y="1200"/>
                  </a:lnTo>
                  <a:lnTo>
                    <a:pt x="357" y="1193"/>
                  </a:lnTo>
                  <a:lnTo>
                    <a:pt x="337" y="1180"/>
                  </a:lnTo>
                  <a:lnTo>
                    <a:pt x="322" y="1157"/>
                  </a:lnTo>
                  <a:lnTo>
                    <a:pt x="316" y="1131"/>
                  </a:lnTo>
                  <a:lnTo>
                    <a:pt x="316" y="567"/>
                  </a:lnTo>
                  <a:lnTo>
                    <a:pt x="288" y="567"/>
                  </a:lnTo>
                  <a:lnTo>
                    <a:pt x="288" y="1131"/>
                  </a:lnTo>
                  <a:lnTo>
                    <a:pt x="283" y="1157"/>
                  </a:lnTo>
                  <a:lnTo>
                    <a:pt x="269" y="1178"/>
                  </a:lnTo>
                  <a:lnTo>
                    <a:pt x="249" y="1193"/>
                  </a:lnTo>
                  <a:lnTo>
                    <a:pt x="223" y="1200"/>
                  </a:lnTo>
                  <a:lnTo>
                    <a:pt x="223" y="1200"/>
                  </a:lnTo>
                  <a:lnTo>
                    <a:pt x="219" y="1200"/>
                  </a:lnTo>
                  <a:lnTo>
                    <a:pt x="215" y="1200"/>
                  </a:lnTo>
                  <a:lnTo>
                    <a:pt x="215" y="1200"/>
                  </a:lnTo>
                  <a:lnTo>
                    <a:pt x="191" y="1193"/>
                  </a:lnTo>
                  <a:lnTo>
                    <a:pt x="170" y="1180"/>
                  </a:lnTo>
                  <a:lnTo>
                    <a:pt x="157" y="1157"/>
                  </a:lnTo>
                  <a:lnTo>
                    <a:pt x="152" y="1131"/>
                  </a:lnTo>
                  <a:lnTo>
                    <a:pt x="152" y="174"/>
                  </a:lnTo>
                  <a:lnTo>
                    <a:pt x="118" y="174"/>
                  </a:lnTo>
                  <a:lnTo>
                    <a:pt x="118" y="501"/>
                  </a:lnTo>
                  <a:lnTo>
                    <a:pt x="114" y="523"/>
                  </a:lnTo>
                  <a:lnTo>
                    <a:pt x="101" y="542"/>
                  </a:lnTo>
                  <a:lnTo>
                    <a:pt x="82" y="555"/>
                  </a:lnTo>
                  <a:lnTo>
                    <a:pt x="60" y="559"/>
                  </a:lnTo>
                  <a:lnTo>
                    <a:pt x="36" y="555"/>
                  </a:lnTo>
                  <a:lnTo>
                    <a:pt x="17" y="542"/>
                  </a:lnTo>
                  <a:lnTo>
                    <a:pt x="6" y="523"/>
                  </a:lnTo>
                  <a:lnTo>
                    <a:pt x="0" y="501"/>
                  </a:lnTo>
                  <a:lnTo>
                    <a:pt x="0" y="125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8" y="99"/>
                  </a:lnTo>
                  <a:lnTo>
                    <a:pt x="19" y="65"/>
                  </a:lnTo>
                  <a:lnTo>
                    <a:pt x="39" y="39"/>
                  </a:lnTo>
                  <a:lnTo>
                    <a:pt x="66" y="19"/>
                  </a:lnTo>
                  <a:lnTo>
                    <a:pt x="96" y="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79"/>
            <p:cNvSpPr>
              <a:spLocks/>
            </p:cNvSpPr>
            <p:nvPr/>
          </p:nvSpPr>
          <p:spPr bwMode="auto">
            <a:xfrm>
              <a:off x="5270501" y="3800475"/>
              <a:ext cx="412750" cy="409575"/>
            </a:xfrm>
            <a:custGeom>
              <a:avLst/>
              <a:gdLst>
                <a:gd name="T0" fmla="*/ 127 w 260"/>
                <a:gd name="T1" fmla="*/ 0 h 258"/>
                <a:gd name="T2" fmla="*/ 131 w 260"/>
                <a:gd name="T3" fmla="*/ 0 h 258"/>
                <a:gd name="T4" fmla="*/ 167 w 260"/>
                <a:gd name="T5" fmla="*/ 4 h 258"/>
                <a:gd name="T6" fmla="*/ 197 w 260"/>
                <a:gd name="T7" fmla="*/ 17 h 258"/>
                <a:gd name="T8" fmla="*/ 223 w 260"/>
                <a:gd name="T9" fmla="*/ 37 h 258"/>
                <a:gd name="T10" fmla="*/ 241 w 260"/>
                <a:gd name="T11" fmla="*/ 61 h 258"/>
                <a:gd name="T12" fmla="*/ 255 w 260"/>
                <a:gd name="T13" fmla="*/ 93 h 258"/>
                <a:gd name="T14" fmla="*/ 260 w 260"/>
                <a:gd name="T15" fmla="*/ 127 h 258"/>
                <a:gd name="T16" fmla="*/ 260 w 260"/>
                <a:gd name="T17" fmla="*/ 131 h 258"/>
                <a:gd name="T18" fmla="*/ 255 w 260"/>
                <a:gd name="T19" fmla="*/ 164 h 258"/>
                <a:gd name="T20" fmla="*/ 241 w 260"/>
                <a:gd name="T21" fmla="*/ 196 h 258"/>
                <a:gd name="T22" fmla="*/ 223 w 260"/>
                <a:gd name="T23" fmla="*/ 220 h 258"/>
                <a:gd name="T24" fmla="*/ 197 w 260"/>
                <a:gd name="T25" fmla="*/ 241 h 258"/>
                <a:gd name="T26" fmla="*/ 167 w 260"/>
                <a:gd name="T27" fmla="*/ 254 h 258"/>
                <a:gd name="T28" fmla="*/ 131 w 260"/>
                <a:gd name="T29" fmla="*/ 258 h 258"/>
                <a:gd name="T30" fmla="*/ 127 w 260"/>
                <a:gd name="T31" fmla="*/ 258 h 258"/>
                <a:gd name="T32" fmla="*/ 94 w 260"/>
                <a:gd name="T33" fmla="*/ 254 h 258"/>
                <a:gd name="T34" fmla="*/ 64 w 260"/>
                <a:gd name="T35" fmla="*/ 241 h 258"/>
                <a:gd name="T36" fmla="*/ 38 w 260"/>
                <a:gd name="T37" fmla="*/ 220 h 258"/>
                <a:gd name="T38" fmla="*/ 17 w 260"/>
                <a:gd name="T39" fmla="*/ 196 h 258"/>
                <a:gd name="T40" fmla="*/ 4 w 260"/>
                <a:gd name="T41" fmla="*/ 164 h 258"/>
                <a:gd name="T42" fmla="*/ 0 w 260"/>
                <a:gd name="T43" fmla="*/ 131 h 258"/>
                <a:gd name="T44" fmla="*/ 0 w 260"/>
                <a:gd name="T45" fmla="*/ 127 h 258"/>
                <a:gd name="T46" fmla="*/ 4 w 260"/>
                <a:gd name="T47" fmla="*/ 93 h 258"/>
                <a:gd name="T48" fmla="*/ 17 w 260"/>
                <a:gd name="T49" fmla="*/ 61 h 258"/>
                <a:gd name="T50" fmla="*/ 38 w 260"/>
                <a:gd name="T51" fmla="*/ 37 h 258"/>
                <a:gd name="T52" fmla="*/ 64 w 260"/>
                <a:gd name="T53" fmla="*/ 17 h 258"/>
                <a:gd name="T54" fmla="*/ 94 w 260"/>
                <a:gd name="T55" fmla="*/ 4 h 258"/>
                <a:gd name="T56" fmla="*/ 127 w 260"/>
                <a:gd name="T5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0" h="258">
                  <a:moveTo>
                    <a:pt x="127" y="0"/>
                  </a:moveTo>
                  <a:lnTo>
                    <a:pt x="131" y="0"/>
                  </a:lnTo>
                  <a:lnTo>
                    <a:pt x="167" y="4"/>
                  </a:lnTo>
                  <a:lnTo>
                    <a:pt x="197" y="17"/>
                  </a:lnTo>
                  <a:lnTo>
                    <a:pt x="223" y="37"/>
                  </a:lnTo>
                  <a:lnTo>
                    <a:pt x="241" y="61"/>
                  </a:lnTo>
                  <a:lnTo>
                    <a:pt x="255" y="93"/>
                  </a:lnTo>
                  <a:lnTo>
                    <a:pt x="260" y="127"/>
                  </a:lnTo>
                  <a:lnTo>
                    <a:pt x="260" y="131"/>
                  </a:lnTo>
                  <a:lnTo>
                    <a:pt x="255" y="164"/>
                  </a:lnTo>
                  <a:lnTo>
                    <a:pt x="241" y="196"/>
                  </a:lnTo>
                  <a:lnTo>
                    <a:pt x="223" y="220"/>
                  </a:lnTo>
                  <a:lnTo>
                    <a:pt x="197" y="241"/>
                  </a:lnTo>
                  <a:lnTo>
                    <a:pt x="167" y="254"/>
                  </a:lnTo>
                  <a:lnTo>
                    <a:pt x="131" y="258"/>
                  </a:lnTo>
                  <a:lnTo>
                    <a:pt x="127" y="258"/>
                  </a:lnTo>
                  <a:lnTo>
                    <a:pt x="94" y="254"/>
                  </a:lnTo>
                  <a:lnTo>
                    <a:pt x="64" y="241"/>
                  </a:lnTo>
                  <a:lnTo>
                    <a:pt x="38" y="220"/>
                  </a:lnTo>
                  <a:lnTo>
                    <a:pt x="17" y="196"/>
                  </a:lnTo>
                  <a:lnTo>
                    <a:pt x="4" y="164"/>
                  </a:lnTo>
                  <a:lnTo>
                    <a:pt x="0" y="131"/>
                  </a:lnTo>
                  <a:lnTo>
                    <a:pt x="0" y="127"/>
                  </a:lnTo>
                  <a:lnTo>
                    <a:pt x="4" y="93"/>
                  </a:lnTo>
                  <a:lnTo>
                    <a:pt x="17" y="61"/>
                  </a:lnTo>
                  <a:lnTo>
                    <a:pt x="38" y="37"/>
                  </a:lnTo>
                  <a:lnTo>
                    <a:pt x="64" y="17"/>
                  </a:lnTo>
                  <a:lnTo>
                    <a:pt x="94" y="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80"/>
            <p:cNvSpPr>
              <a:spLocks/>
            </p:cNvSpPr>
            <p:nvPr/>
          </p:nvSpPr>
          <p:spPr bwMode="auto">
            <a:xfrm>
              <a:off x="5407026" y="4278313"/>
              <a:ext cx="136525" cy="492125"/>
            </a:xfrm>
            <a:custGeom>
              <a:avLst/>
              <a:gdLst>
                <a:gd name="T0" fmla="*/ 0 w 86"/>
                <a:gd name="T1" fmla="*/ 0 h 310"/>
                <a:gd name="T2" fmla="*/ 86 w 86"/>
                <a:gd name="T3" fmla="*/ 0 h 310"/>
                <a:gd name="T4" fmla="*/ 60 w 86"/>
                <a:gd name="T5" fmla="*/ 19 h 310"/>
                <a:gd name="T6" fmla="*/ 75 w 86"/>
                <a:gd name="T7" fmla="*/ 279 h 310"/>
                <a:gd name="T8" fmla="*/ 43 w 86"/>
                <a:gd name="T9" fmla="*/ 310 h 310"/>
                <a:gd name="T10" fmla="*/ 8 w 86"/>
                <a:gd name="T11" fmla="*/ 279 h 310"/>
                <a:gd name="T12" fmla="*/ 25 w 86"/>
                <a:gd name="T13" fmla="*/ 19 h 310"/>
                <a:gd name="T14" fmla="*/ 0 w 86"/>
                <a:gd name="T1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310">
                  <a:moveTo>
                    <a:pt x="0" y="0"/>
                  </a:moveTo>
                  <a:lnTo>
                    <a:pt x="86" y="0"/>
                  </a:lnTo>
                  <a:lnTo>
                    <a:pt x="60" y="19"/>
                  </a:lnTo>
                  <a:lnTo>
                    <a:pt x="75" y="279"/>
                  </a:lnTo>
                  <a:lnTo>
                    <a:pt x="43" y="310"/>
                  </a:lnTo>
                  <a:lnTo>
                    <a:pt x="8" y="279"/>
                  </a:lnTo>
                  <a:lnTo>
                    <a:pt x="2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7440526" y="376519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40526" y="343143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6126" y="376519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6126" y="343143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40525" y="259996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40525" y="226620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46125" y="259996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6125" y="226620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40524" y="496687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40524" y="463310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46124" y="496687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46124" y="463310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83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293054" y="790291"/>
            <a:ext cx="3291817" cy="5628182"/>
            <a:chOff x="1416772" y="518485"/>
            <a:chExt cx="3404610" cy="5821029"/>
          </a:xfrm>
        </p:grpSpPr>
        <p:sp>
          <p:nvSpPr>
            <p:cNvPr id="8" name="Freeform 25"/>
            <p:cNvSpPr>
              <a:spLocks/>
            </p:cNvSpPr>
            <p:nvPr/>
          </p:nvSpPr>
          <p:spPr bwMode="auto">
            <a:xfrm>
              <a:off x="1416772" y="518485"/>
              <a:ext cx="3404610" cy="5821029"/>
            </a:xfrm>
            <a:custGeom>
              <a:avLst/>
              <a:gdLst>
                <a:gd name="T0" fmla="*/ 763 w 1354"/>
                <a:gd name="T1" fmla="*/ 151 h 2315"/>
                <a:gd name="T2" fmla="*/ 754 w 1354"/>
                <a:gd name="T3" fmla="*/ 232 h 2315"/>
                <a:gd name="T4" fmla="*/ 742 w 1354"/>
                <a:gd name="T5" fmla="*/ 325 h 2315"/>
                <a:gd name="T6" fmla="*/ 877 w 1354"/>
                <a:gd name="T7" fmla="*/ 400 h 2315"/>
                <a:gd name="T8" fmla="*/ 1006 w 1354"/>
                <a:gd name="T9" fmla="*/ 535 h 2315"/>
                <a:gd name="T10" fmla="*/ 1056 w 1354"/>
                <a:gd name="T11" fmla="*/ 647 h 2315"/>
                <a:gd name="T12" fmla="*/ 1122 w 1354"/>
                <a:gd name="T13" fmla="*/ 544 h 2315"/>
                <a:gd name="T14" fmla="*/ 1157 w 1354"/>
                <a:gd name="T15" fmla="*/ 441 h 2315"/>
                <a:gd name="T16" fmla="*/ 1191 w 1354"/>
                <a:gd name="T17" fmla="*/ 365 h 2315"/>
                <a:gd name="T18" fmla="*/ 1199 w 1354"/>
                <a:gd name="T19" fmla="*/ 413 h 2315"/>
                <a:gd name="T20" fmla="*/ 1240 w 1354"/>
                <a:gd name="T21" fmla="*/ 437 h 2315"/>
                <a:gd name="T22" fmla="*/ 1344 w 1354"/>
                <a:gd name="T23" fmla="*/ 406 h 2315"/>
                <a:gd name="T24" fmla="*/ 1342 w 1354"/>
                <a:gd name="T25" fmla="*/ 443 h 2315"/>
                <a:gd name="T26" fmla="*/ 1243 w 1354"/>
                <a:gd name="T27" fmla="*/ 523 h 2315"/>
                <a:gd name="T28" fmla="*/ 1206 w 1354"/>
                <a:gd name="T29" fmla="*/ 574 h 2315"/>
                <a:gd name="T30" fmla="*/ 1213 w 1354"/>
                <a:gd name="T31" fmla="*/ 681 h 2315"/>
                <a:gd name="T32" fmla="*/ 1071 w 1354"/>
                <a:gd name="T33" fmla="*/ 856 h 2315"/>
                <a:gd name="T34" fmla="*/ 959 w 1354"/>
                <a:gd name="T35" fmla="*/ 778 h 2315"/>
                <a:gd name="T36" fmla="*/ 909 w 1354"/>
                <a:gd name="T37" fmla="*/ 828 h 2315"/>
                <a:gd name="T38" fmla="*/ 942 w 1354"/>
                <a:gd name="T39" fmla="*/ 1133 h 2315"/>
                <a:gd name="T40" fmla="*/ 933 w 1354"/>
                <a:gd name="T41" fmla="*/ 1322 h 2315"/>
                <a:gd name="T42" fmla="*/ 903 w 1354"/>
                <a:gd name="T43" fmla="*/ 1475 h 2315"/>
                <a:gd name="T44" fmla="*/ 881 w 1354"/>
                <a:gd name="T45" fmla="*/ 1864 h 2315"/>
                <a:gd name="T46" fmla="*/ 819 w 1354"/>
                <a:gd name="T47" fmla="*/ 2152 h 2315"/>
                <a:gd name="T48" fmla="*/ 780 w 1354"/>
                <a:gd name="T49" fmla="*/ 2280 h 2315"/>
                <a:gd name="T50" fmla="*/ 666 w 1354"/>
                <a:gd name="T51" fmla="*/ 2291 h 2315"/>
                <a:gd name="T52" fmla="*/ 682 w 1354"/>
                <a:gd name="T53" fmla="*/ 2184 h 2315"/>
                <a:gd name="T54" fmla="*/ 711 w 1354"/>
                <a:gd name="T55" fmla="*/ 1887 h 2315"/>
                <a:gd name="T56" fmla="*/ 686 w 1354"/>
                <a:gd name="T57" fmla="*/ 1526 h 2315"/>
                <a:gd name="T58" fmla="*/ 653 w 1354"/>
                <a:gd name="T59" fmla="*/ 1393 h 2315"/>
                <a:gd name="T60" fmla="*/ 589 w 1354"/>
                <a:gd name="T61" fmla="*/ 1666 h 2315"/>
                <a:gd name="T62" fmla="*/ 512 w 1354"/>
                <a:gd name="T63" fmla="*/ 2010 h 2315"/>
                <a:gd name="T64" fmla="*/ 430 w 1354"/>
                <a:gd name="T65" fmla="*/ 2246 h 2315"/>
                <a:gd name="T66" fmla="*/ 316 w 1354"/>
                <a:gd name="T67" fmla="*/ 2289 h 2315"/>
                <a:gd name="T68" fmla="*/ 178 w 1354"/>
                <a:gd name="T69" fmla="*/ 2278 h 2315"/>
                <a:gd name="T70" fmla="*/ 266 w 1354"/>
                <a:gd name="T71" fmla="*/ 2182 h 2315"/>
                <a:gd name="T72" fmla="*/ 337 w 1354"/>
                <a:gd name="T73" fmla="*/ 2035 h 2315"/>
                <a:gd name="T74" fmla="*/ 355 w 1354"/>
                <a:gd name="T75" fmla="*/ 1801 h 2315"/>
                <a:gd name="T76" fmla="*/ 402 w 1354"/>
                <a:gd name="T77" fmla="*/ 1451 h 2315"/>
                <a:gd name="T78" fmla="*/ 434 w 1354"/>
                <a:gd name="T79" fmla="*/ 1150 h 2315"/>
                <a:gd name="T80" fmla="*/ 477 w 1354"/>
                <a:gd name="T81" fmla="*/ 909 h 2315"/>
                <a:gd name="T82" fmla="*/ 460 w 1354"/>
                <a:gd name="T83" fmla="*/ 785 h 2315"/>
                <a:gd name="T84" fmla="*/ 415 w 1354"/>
                <a:gd name="T85" fmla="*/ 851 h 2315"/>
                <a:gd name="T86" fmla="*/ 307 w 1354"/>
                <a:gd name="T87" fmla="*/ 860 h 2315"/>
                <a:gd name="T88" fmla="*/ 172 w 1354"/>
                <a:gd name="T89" fmla="*/ 677 h 2315"/>
                <a:gd name="T90" fmla="*/ 163 w 1354"/>
                <a:gd name="T91" fmla="*/ 589 h 2315"/>
                <a:gd name="T92" fmla="*/ 84 w 1354"/>
                <a:gd name="T93" fmla="*/ 533 h 2315"/>
                <a:gd name="T94" fmla="*/ 13 w 1354"/>
                <a:gd name="T95" fmla="*/ 441 h 2315"/>
                <a:gd name="T96" fmla="*/ 137 w 1354"/>
                <a:gd name="T97" fmla="*/ 488 h 2315"/>
                <a:gd name="T98" fmla="*/ 153 w 1354"/>
                <a:gd name="T99" fmla="*/ 454 h 2315"/>
                <a:gd name="T100" fmla="*/ 163 w 1354"/>
                <a:gd name="T101" fmla="*/ 430 h 2315"/>
                <a:gd name="T102" fmla="*/ 213 w 1354"/>
                <a:gd name="T103" fmla="*/ 490 h 2315"/>
                <a:gd name="T104" fmla="*/ 247 w 1354"/>
                <a:gd name="T105" fmla="*/ 544 h 2315"/>
                <a:gd name="T106" fmla="*/ 305 w 1354"/>
                <a:gd name="T107" fmla="*/ 623 h 2315"/>
                <a:gd name="T108" fmla="*/ 342 w 1354"/>
                <a:gd name="T109" fmla="*/ 630 h 2315"/>
                <a:gd name="T110" fmla="*/ 391 w 1354"/>
                <a:gd name="T111" fmla="*/ 477 h 2315"/>
                <a:gd name="T112" fmla="*/ 501 w 1354"/>
                <a:gd name="T113" fmla="*/ 393 h 2315"/>
                <a:gd name="T114" fmla="*/ 608 w 1354"/>
                <a:gd name="T115" fmla="*/ 323 h 2315"/>
                <a:gd name="T116" fmla="*/ 570 w 1354"/>
                <a:gd name="T117" fmla="*/ 230 h 2315"/>
                <a:gd name="T118" fmla="*/ 557 w 1354"/>
                <a:gd name="T119" fmla="*/ 161 h 2315"/>
                <a:gd name="T120" fmla="*/ 563 w 1354"/>
                <a:gd name="T121" fmla="*/ 2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54" h="2315">
                  <a:moveTo>
                    <a:pt x="666" y="0"/>
                  </a:moveTo>
                  <a:lnTo>
                    <a:pt x="697" y="7"/>
                  </a:lnTo>
                  <a:lnTo>
                    <a:pt x="724" y="24"/>
                  </a:lnTo>
                  <a:lnTo>
                    <a:pt x="746" y="50"/>
                  </a:lnTo>
                  <a:lnTo>
                    <a:pt x="761" y="80"/>
                  </a:lnTo>
                  <a:lnTo>
                    <a:pt x="767" y="116"/>
                  </a:lnTo>
                  <a:lnTo>
                    <a:pt x="763" y="151"/>
                  </a:lnTo>
                  <a:lnTo>
                    <a:pt x="774" y="159"/>
                  </a:lnTo>
                  <a:lnTo>
                    <a:pt x="778" y="170"/>
                  </a:lnTo>
                  <a:lnTo>
                    <a:pt x="778" y="183"/>
                  </a:lnTo>
                  <a:lnTo>
                    <a:pt x="774" y="198"/>
                  </a:lnTo>
                  <a:lnTo>
                    <a:pt x="767" y="211"/>
                  </a:lnTo>
                  <a:lnTo>
                    <a:pt x="761" y="222"/>
                  </a:lnTo>
                  <a:lnTo>
                    <a:pt x="754" y="232"/>
                  </a:lnTo>
                  <a:lnTo>
                    <a:pt x="746" y="241"/>
                  </a:lnTo>
                  <a:lnTo>
                    <a:pt x="742" y="254"/>
                  </a:lnTo>
                  <a:lnTo>
                    <a:pt x="739" y="271"/>
                  </a:lnTo>
                  <a:lnTo>
                    <a:pt x="735" y="295"/>
                  </a:lnTo>
                  <a:lnTo>
                    <a:pt x="735" y="310"/>
                  </a:lnTo>
                  <a:lnTo>
                    <a:pt x="737" y="320"/>
                  </a:lnTo>
                  <a:lnTo>
                    <a:pt x="742" y="325"/>
                  </a:lnTo>
                  <a:lnTo>
                    <a:pt x="748" y="329"/>
                  </a:lnTo>
                  <a:lnTo>
                    <a:pt x="754" y="333"/>
                  </a:lnTo>
                  <a:lnTo>
                    <a:pt x="768" y="346"/>
                  </a:lnTo>
                  <a:lnTo>
                    <a:pt x="793" y="361"/>
                  </a:lnTo>
                  <a:lnTo>
                    <a:pt x="819" y="376"/>
                  </a:lnTo>
                  <a:lnTo>
                    <a:pt x="849" y="389"/>
                  </a:lnTo>
                  <a:lnTo>
                    <a:pt x="877" y="400"/>
                  </a:lnTo>
                  <a:lnTo>
                    <a:pt x="901" y="406"/>
                  </a:lnTo>
                  <a:lnTo>
                    <a:pt x="933" y="417"/>
                  </a:lnTo>
                  <a:lnTo>
                    <a:pt x="959" y="432"/>
                  </a:lnTo>
                  <a:lnTo>
                    <a:pt x="978" y="452"/>
                  </a:lnTo>
                  <a:lnTo>
                    <a:pt x="989" y="477"/>
                  </a:lnTo>
                  <a:lnTo>
                    <a:pt x="998" y="505"/>
                  </a:lnTo>
                  <a:lnTo>
                    <a:pt x="1006" y="535"/>
                  </a:lnTo>
                  <a:lnTo>
                    <a:pt x="1010" y="565"/>
                  </a:lnTo>
                  <a:lnTo>
                    <a:pt x="1012" y="591"/>
                  </a:lnTo>
                  <a:lnTo>
                    <a:pt x="1015" y="608"/>
                  </a:lnTo>
                  <a:lnTo>
                    <a:pt x="1025" y="621"/>
                  </a:lnTo>
                  <a:lnTo>
                    <a:pt x="1036" y="632"/>
                  </a:lnTo>
                  <a:lnTo>
                    <a:pt x="1047" y="641"/>
                  </a:lnTo>
                  <a:lnTo>
                    <a:pt x="1056" y="647"/>
                  </a:lnTo>
                  <a:lnTo>
                    <a:pt x="1060" y="651"/>
                  </a:lnTo>
                  <a:lnTo>
                    <a:pt x="1109" y="552"/>
                  </a:lnTo>
                  <a:lnTo>
                    <a:pt x="1109" y="552"/>
                  </a:lnTo>
                  <a:lnTo>
                    <a:pt x="1111" y="550"/>
                  </a:lnTo>
                  <a:lnTo>
                    <a:pt x="1114" y="550"/>
                  </a:lnTo>
                  <a:lnTo>
                    <a:pt x="1118" y="548"/>
                  </a:lnTo>
                  <a:lnTo>
                    <a:pt x="1122" y="544"/>
                  </a:lnTo>
                  <a:lnTo>
                    <a:pt x="1126" y="540"/>
                  </a:lnTo>
                  <a:lnTo>
                    <a:pt x="1127" y="535"/>
                  </a:lnTo>
                  <a:lnTo>
                    <a:pt x="1127" y="529"/>
                  </a:lnTo>
                  <a:lnTo>
                    <a:pt x="1131" y="510"/>
                  </a:lnTo>
                  <a:lnTo>
                    <a:pt x="1139" y="488"/>
                  </a:lnTo>
                  <a:lnTo>
                    <a:pt x="1148" y="464"/>
                  </a:lnTo>
                  <a:lnTo>
                    <a:pt x="1157" y="441"/>
                  </a:lnTo>
                  <a:lnTo>
                    <a:pt x="1170" y="419"/>
                  </a:lnTo>
                  <a:lnTo>
                    <a:pt x="1178" y="404"/>
                  </a:lnTo>
                  <a:lnTo>
                    <a:pt x="1182" y="387"/>
                  </a:lnTo>
                  <a:lnTo>
                    <a:pt x="1182" y="379"/>
                  </a:lnTo>
                  <a:lnTo>
                    <a:pt x="1184" y="374"/>
                  </a:lnTo>
                  <a:lnTo>
                    <a:pt x="1187" y="368"/>
                  </a:lnTo>
                  <a:lnTo>
                    <a:pt x="1191" y="365"/>
                  </a:lnTo>
                  <a:lnTo>
                    <a:pt x="1195" y="365"/>
                  </a:lnTo>
                  <a:lnTo>
                    <a:pt x="1199" y="365"/>
                  </a:lnTo>
                  <a:lnTo>
                    <a:pt x="1200" y="366"/>
                  </a:lnTo>
                  <a:lnTo>
                    <a:pt x="1206" y="376"/>
                  </a:lnTo>
                  <a:lnTo>
                    <a:pt x="1206" y="387"/>
                  </a:lnTo>
                  <a:lnTo>
                    <a:pt x="1202" y="400"/>
                  </a:lnTo>
                  <a:lnTo>
                    <a:pt x="1199" y="413"/>
                  </a:lnTo>
                  <a:lnTo>
                    <a:pt x="1193" y="424"/>
                  </a:lnTo>
                  <a:lnTo>
                    <a:pt x="1193" y="432"/>
                  </a:lnTo>
                  <a:lnTo>
                    <a:pt x="1199" y="437"/>
                  </a:lnTo>
                  <a:lnTo>
                    <a:pt x="1208" y="439"/>
                  </a:lnTo>
                  <a:lnTo>
                    <a:pt x="1219" y="441"/>
                  </a:lnTo>
                  <a:lnTo>
                    <a:pt x="1228" y="441"/>
                  </a:lnTo>
                  <a:lnTo>
                    <a:pt x="1240" y="437"/>
                  </a:lnTo>
                  <a:lnTo>
                    <a:pt x="1255" y="430"/>
                  </a:lnTo>
                  <a:lnTo>
                    <a:pt x="1273" y="421"/>
                  </a:lnTo>
                  <a:lnTo>
                    <a:pt x="1292" y="411"/>
                  </a:lnTo>
                  <a:lnTo>
                    <a:pt x="1307" y="402"/>
                  </a:lnTo>
                  <a:lnTo>
                    <a:pt x="1320" y="400"/>
                  </a:lnTo>
                  <a:lnTo>
                    <a:pt x="1335" y="400"/>
                  </a:lnTo>
                  <a:lnTo>
                    <a:pt x="1344" y="406"/>
                  </a:lnTo>
                  <a:lnTo>
                    <a:pt x="1352" y="417"/>
                  </a:lnTo>
                  <a:lnTo>
                    <a:pt x="1354" y="424"/>
                  </a:lnTo>
                  <a:lnTo>
                    <a:pt x="1354" y="430"/>
                  </a:lnTo>
                  <a:lnTo>
                    <a:pt x="1352" y="434"/>
                  </a:lnTo>
                  <a:lnTo>
                    <a:pt x="1350" y="437"/>
                  </a:lnTo>
                  <a:lnTo>
                    <a:pt x="1346" y="441"/>
                  </a:lnTo>
                  <a:lnTo>
                    <a:pt x="1342" y="443"/>
                  </a:lnTo>
                  <a:lnTo>
                    <a:pt x="1341" y="443"/>
                  </a:lnTo>
                  <a:lnTo>
                    <a:pt x="1341" y="445"/>
                  </a:lnTo>
                  <a:lnTo>
                    <a:pt x="1331" y="460"/>
                  </a:lnTo>
                  <a:lnTo>
                    <a:pt x="1313" y="477"/>
                  </a:lnTo>
                  <a:lnTo>
                    <a:pt x="1290" y="495"/>
                  </a:lnTo>
                  <a:lnTo>
                    <a:pt x="1266" y="510"/>
                  </a:lnTo>
                  <a:lnTo>
                    <a:pt x="1243" y="523"/>
                  </a:lnTo>
                  <a:lnTo>
                    <a:pt x="1227" y="533"/>
                  </a:lnTo>
                  <a:lnTo>
                    <a:pt x="1210" y="542"/>
                  </a:lnTo>
                  <a:lnTo>
                    <a:pt x="1200" y="553"/>
                  </a:lnTo>
                  <a:lnTo>
                    <a:pt x="1195" y="563"/>
                  </a:lnTo>
                  <a:lnTo>
                    <a:pt x="1195" y="565"/>
                  </a:lnTo>
                  <a:lnTo>
                    <a:pt x="1197" y="568"/>
                  </a:lnTo>
                  <a:lnTo>
                    <a:pt x="1206" y="574"/>
                  </a:lnTo>
                  <a:lnTo>
                    <a:pt x="1215" y="583"/>
                  </a:lnTo>
                  <a:lnTo>
                    <a:pt x="1227" y="595"/>
                  </a:lnTo>
                  <a:lnTo>
                    <a:pt x="1236" y="608"/>
                  </a:lnTo>
                  <a:lnTo>
                    <a:pt x="1242" y="621"/>
                  </a:lnTo>
                  <a:lnTo>
                    <a:pt x="1240" y="639"/>
                  </a:lnTo>
                  <a:lnTo>
                    <a:pt x="1230" y="658"/>
                  </a:lnTo>
                  <a:lnTo>
                    <a:pt x="1213" y="681"/>
                  </a:lnTo>
                  <a:lnTo>
                    <a:pt x="1193" y="709"/>
                  </a:lnTo>
                  <a:lnTo>
                    <a:pt x="1178" y="731"/>
                  </a:lnTo>
                  <a:lnTo>
                    <a:pt x="1159" y="757"/>
                  </a:lnTo>
                  <a:lnTo>
                    <a:pt x="1139" y="785"/>
                  </a:lnTo>
                  <a:lnTo>
                    <a:pt x="1114" y="813"/>
                  </a:lnTo>
                  <a:lnTo>
                    <a:pt x="1092" y="838"/>
                  </a:lnTo>
                  <a:lnTo>
                    <a:pt x="1071" y="856"/>
                  </a:lnTo>
                  <a:lnTo>
                    <a:pt x="1053" y="866"/>
                  </a:lnTo>
                  <a:lnTo>
                    <a:pt x="1040" y="866"/>
                  </a:lnTo>
                  <a:lnTo>
                    <a:pt x="1025" y="856"/>
                  </a:lnTo>
                  <a:lnTo>
                    <a:pt x="1008" y="841"/>
                  </a:lnTo>
                  <a:lnTo>
                    <a:pt x="991" y="821"/>
                  </a:lnTo>
                  <a:lnTo>
                    <a:pt x="976" y="800"/>
                  </a:lnTo>
                  <a:lnTo>
                    <a:pt x="959" y="778"/>
                  </a:lnTo>
                  <a:lnTo>
                    <a:pt x="946" y="757"/>
                  </a:lnTo>
                  <a:lnTo>
                    <a:pt x="933" y="739"/>
                  </a:lnTo>
                  <a:lnTo>
                    <a:pt x="926" y="725"/>
                  </a:lnTo>
                  <a:lnTo>
                    <a:pt x="920" y="718"/>
                  </a:lnTo>
                  <a:lnTo>
                    <a:pt x="911" y="750"/>
                  </a:lnTo>
                  <a:lnTo>
                    <a:pt x="907" y="787"/>
                  </a:lnTo>
                  <a:lnTo>
                    <a:pt x="909" y="828"/>
                  </a:lnTo>
                  <a:lnTo>
                    <a:pt x="912" y="873"/>
                  </a:lnTo>
                  <a:lnTo>
                    <a:pt x="918" y="920"/>
                  </a:lnTo>
                  <a:lnTo>
                    <a:pt x="926" y="969"/>
                  </a:lnTo>
                  <a:lnTo>
                    <a:pt x="933" y="1019"/>
                  </a:lnTo>
                  <a:lnTo>
                    <a:pt x="939" y="1055"/>
                  </a:lnTo>
                  <a:lnTo>
                    <a:pt x="941" y="1094"/>
                  </a:lnTo>
                  <a:lnTo>
                    <a:pt x="942" y="1133"/>
                  </a:lnTo>
                  <a:lnTo>
                    <a:pt x="941" y="1174"/>
                  </a:lnTo>
                  <a:lnTo>
                    <a:pt x="941" y="1212"/>
                  </a:lnTo>
                  <a:lnTo>
                    <a:pt x="939" y="1247"/>
                  </a:lnTo>
                  <a:lnTo>
                    <a:pt x="937" y="1277"/>
                  </a:lnTo>
                  <a:lnTo>
                    <a:pt x="935" y="1300"/>
                  </a:lnTo>
                  <a:lnTo>
                    <a:pt x="933" y="1316"/>
                  </a:lnTo>
                  <a:lnTo>
                    <a:pt x="933" y="1322"/>
                  </a:lnTo>
                  <a:lnTo>
                    <a:pt x="918" y="1318"/>
                  </a:lnTo>
                  <a:lnTo>
                    <a:pt x="918" y="1322"/>
                  </a:lnTo>
                  <a:lnTo>
                    <a:pt x="916" y="1339"/>
                  </a:lnTo>
                  <a:lnTo>
                    <a:pt x="916" y="1363"/>
                  </a:lnTo>
                  <a:lnTo>
                    <a:pt x="912" y="1397"/>
                  </a:lnTo>
                  <a:lnTo>
                    <a:pt x="909" y="1438"/>
                  </a:lnTo>
                  <a:lnTo>
                    <a:pt x="903" y="1475"/>
                  </a:lnTo>
                  <a:lnTo>
                    <a:pt x="899" y="1522"/>
                  </a:lnTo>
                  <a:lnTo>
                    <a:pt x="894" y="1574"/>
                  </a:lnTo>
                  <a:lnTo>
                    <a:pt x="888" y="1632"/>
                  </a:lnTo>
                  <a:lnTo>
                    <a:pt x="884" y="1692"/>
                  </a:lnTo>
                  <a:lnTo>
                    <a:pt x="883" y="1752"/>
                  </a:lnTo>
                  <a:lnTo>
                    <a:pt x="883" y="1812"/>
                  </a:lnTo>
                  <a:lnTo>
                    <a:pt x="881" y="1864"/>
                  </a:lnTo>
                  <a:lnTo>
                    <a:pt x="877" y="1917"/>
                  </a:lnTo>
                  <a:lnTo>
                    <a:pt x="871" y="1969"/>
                  </a:lnTo>
                  <a:lnTo>
                    <a:pt x="862" y="2018"/>
                  </a:lnTo>
                  <a:lnTo>
                    <a:pt x="853" y="2063"/>
                  </a:lnTo>
                  <a:lnTo>
                    <a:pt x="841" y="2102"/>
                  </a:lnTo>
                  <a:lnTo>
                    <a:pt x="830" y="2132"/>
                  </a:lnTo>
                  <a:lnTo>
                    <a:pt x="819" y="2152"/>
                  </a:lnTo>
                  <a:lnTo>
                    <a:pt x="806" y="2171"/>
                  </a:lnTo>
                  <a:lnTo>
                    <a:pt x="798" y="2186"/>
                  </a:lnTo>
                  <a:lnTo>
                    <a:pt x="793" y="2197"/>
                  </a:lnTo>
                  <a:lnTo>
                    <a:pt x="789" y="2212"/>
                  </a:lnTo>
                  <a:lnTo>
                    <a:pt x="789" y="2231"/>
                  </a:lnTo>
                  <a:lnTo>
                    <a:pt x="787" y="2257"/>
                  </a:lnTo>
                  <a:lnTo>
                    <a:pt x="780" y="2280"/>
                  </a:lnTo>
                  <a:lnTo>
                    <a:pt x="767" y="2296"/>
                  </a:lnTo>
                  <a:lnTo>
                    <a:pt x="748" y="2308"/>
                  </a:lnTo>
                  <a:lnTo>
                    <a:pt x="731" y="2311"/>
                  </a:lnTo>
                  <a:lnTo>
                    <a:pt x="712" y="2315"/>
                  </a:lnTo>
                  <a:lnTo>
                    <a:pt x="696" y="2313"/>
                  </a:lnTo>
                  <a:lnTo>
                    <a:pt x="679" y="2306"/>
                  </a:lnTo>
                  <a:lnTo>
                    <a:pt x="666" y="2291"/>
                  </a:lnTo>
                  <a:lnTo>
                    <a:pt x="660" y="2276"/>
                  </a:lnTo>
                  <a:lnTo>
                    <a:pt x="660" y="2257"/>
                  </a:lnTo>
                  <a:lnTo>
                    <a:pt x="664" y="2237"/>
                  </a:lnTo>
                  <a:lnTo>
                    <a:pt x="669" y="2216"/>
                  </a:lnTo>
                  <a:lnTo>
                    <a:pt x="677" y="2201"/>
                  </a:lnTo>
                  <a:lnTo>
                    <a:pt x="681" y="2190"/>
                  </a:lnTo>
                  <a:lnTo>
                    <a:pt x="682" y="2184"/>
                  </a:lnTo>
                  <a:lnTo>
                    <a:pt x="682" y="2160"/>
                  </a:lnTo>
                  <a:lnTo>
                    <a:pt x="684" y="2130"/>
                  </a:lnTo>
                  <a:lnTo>
                    <a:pt x="684" y="2093"/>
                  </a:lnTo>
                  <a:lnTo>
                    <a:pt x="688" y="2048"/>
                  </a:lnTo>
                  <a:lnTo>
                    <a:pt x="696" y="1997"/>
                  </a:lnTo>
                  <a:lnTo>
                    <a:pt x="705" y="1941"/>
                  </a:lnTo>
                  <a:lnTo>
                    <a:pt x="711" y="1887"/>
                  </a:lnTo>
                  <a:lnTo>
                    <a:pt x="712" y="1829"/>
                  </a:lnTo>
                  <a:lnTo>
                    <a:pt x="711" y="1771"/>
                  </a:lnTo>
                  <a:lnTo>
                    <a:pt x="707" y="1715"/>
                  </a:lnTo>
                  <a:lnTo>
                    <a:pt x="701" y="1661"/>
                  </a:lnTo>
                  <a:lnTo>
                    <a:pt x="696" y="1612"/>
                  </a:lnTo>
                  <a:lnTo>
                    <a:pt x="690" y="1573"/>
                  </a:lnTo>
                  <a:lnTo>
                    <a:pt x="686" y="1526"/>
                  </a:lnTo>
                  <a:lnTo>
                    <a:pt x="681" y="1479"/>
                  </a:lnTo>
                  <a:lnTo>
                    <a:pt x="677" y="1434"/>
                  </a:lnTo>
                  <a:lnTo>
                    <a:pt x="675" y="1386"/>
                  </a:lnTo>
                  <a:lnTo>
                    <a:pt x="675" y="1333"/>
                  </a:lnTo>
                  <a:lnTo>
                    <a:pt x="669" y="1346"/>
                  </a:lnTo>
                  <a:lnTo>
                    <a:pt x="662" y="1365"/>
                  </a:lnTo>
                  <a:lnTo>
                    <a:pt x="653" y="1393"/>
                  </a:lnTo>
                  <a:lnTo>
                    <a:pt x="641" y="1425"/>
                  </a:lnTo>
                  <a:lnTo>
                    <a:pt x="630" y="1460"/>
                  </a:lnTo>
                  <a:lnTo>
                    <a:pt x="619" y="1500"/>
                  </a:lnTo>
                  <a:lnTo>
                    <a:pt x="610" y="1541"/>
                  </a:lnTo>
                  <a:lnTo>
                    <a:pt x="602" y="1580"/>
                  </a:lnTo>
                  <a:lnTo>
                    <a:pt x="596" y="1619"/>
                  </a:lnTo>
                  <a:lnTo>
                    <a:pt x="589" y="1666"/>
                  </a:lnTo>
                  <a:lnTo>
                    <a:pt x="582" y="1718"/>
                  </a:lnTo>
                  <a:lnTo>
                    <a:pt x="570" y="1775"/>
                  </a:lnTo>
                  <a:lnTo>
                    <a:pt x="557" y="1831"/>
                  </a:lnTo>
                  <a:lnTo>
                    <a:pt x="544" y="1883"/>
                  </a:lnTo>
                  <a:lnTo>
                    <a:pt x="533" y="1934"/>
                  </a:lnTo>
                  <a:lnTo>
                    <a:pt x="522" y="1977"/>
                  </a:lnTo>
                  <a:lnTo>
                    <a:pt x="512" y="2010"/>
                  </a:lnTo>
                  <a:lnTo>
                    <a:pt x="496" y="2064"/>
                  </a:lnTo>
                  <a:lnTo>
                    <a:pt x="479" y="2115"/>
                  </a:lnTo>
                  <a:lnTo>
                    <a:pt x="464" y="2160"/>
                  </a:lnTo>
                  <a:lnTo>
                    <a:pt x="453" y="2199"/>
                  </a:lnTo>
                  <a:lnTo>
                    <a:pt x="447" y="2222"/>
                  </a:lnTo>
                  <a:lnTo>
                    <a:pt x="438" y="2237"/>
                  </a:lnTo>
                  <a:lnTo>
                    <a:pt x="430" y="2246"/>
                  </a:lnTo>
                  <a:lnTo>
                    <a:pt x="421" y="2251"/>
                  </a:lnTo>
                  <a:lnTo>
                    <a:pt x="411" y="2255"/>
                  </a:lnTo>
                  <a:lnTo>
                    <a:pt x="396" y="2259"/>
                  </a:lnTo>
                  <a:lnTo>
                    <a:pt x="378" y="2261"/>
                  </a:lnTo>
                  <a:lnTo>
                    <a:pt x="355" y="2266"/>
                  </a:lnTo>
                  <a:lnTo>
                    <a:pt x="333" y="2280"/>
                  </a:lnTo>
                  <a:lnTo>
                    <a:pt x="316" y="2289"/>
                  </a:lnTo>
                  <a:lnTo>
                    <a:pt x="294" y="2296"/>
                  </a:lnTo>
                  <a:lnTo>
                    <a:pt x="269" y="2300"/>
                  </a:lnTo>
                  <a:lnTo>
                    <a:pt x="243" y="2302"/>
                  </a:lnTo>
                  <a:lnTo>
                    <a:pt x="219" y="2300"/>
                  </a:lnTo>
                  <a:lnTo>
                    <a:pt x="198" y="2296"/>
                  </a:lnTo>
                  <a:lnTo>
                    <a:pt x="185" y="2289"/>
                  </a:lnTo>
                  <a:lnTo>
                    <a:pt x="178" y="2278"/>
                  </a:lnTo>
                  <a:lnTo>
                    <a:pt x="180" y="2263"/>
                  </a:lnTo>
                  <a:lnTo>
                    <a:pt x="187" y="2250"/>
                  </a:lnTo>
                  <a:lnTo>
                    <a:pt x="198" y="2235"/>
                  </a:lnTo>
                  <a:lnTo>
                    <a:pt x="213" y="2220"/>
                  </a:lnTo>
                  <a:lnTo>
                    <a:pt x="228" y="2208"/>
                  </a:lnTo>
                  <a:lnTo>
                    <a:pt x="243" y="2197"/>
                  </a:lnTo>
                  <a:lnTo>
                    <a:pt x="266" y="2182"/>
                  </a:lnTo>
                  <a:lnTo>
                    <a:pt x="286" y="2162"/>
                  </a:lnTo>
                  <a:lnTo>
                    <a:pt x="301" y="2141"/>
                  </a:lnTo>
                  <a:lnTo>
                    <a:pt x="307" y="2117"/>
                  </a:lnTo>
                  <a:lnTo>
                    <a:pt x="310" y="2096"/>
                  </a:lnTo>
                  <a:lnTo>
                    <a:pt x="320" y="2078"/>
                  </a:lnTo>
                  <a:lnTo>
                    <a:pt x="329" y="2059"/>
                  </a:lnTo>
                  <a:lnTo>
                    <a:pt x="337" y="2035"/>
                  </a:lnTo>
                  <a:lnTo>
                    <a:pt x="338" y="2018"/>
                  </a:lnTo>
                  <a:lnTo>
                    <a:pt x="340" y="1990"/>
                  </a:lnTo>
                  <a:lnTo>
                    <a:pt x="342" y="1956"/>
                  </a:lnTo>
                  <a:lnTo>
                    <a:pt x="346" y="1919"/>
                  </a:lnTo>
                  <a:lnTo>
                    <a:pt x="348" y="1877"/>
                  </a:lnTo>
                  <a:lnTo>
                    <a:pt x="352" y="1838"/>
                  </a:lnTo>
                  <a:lnTo>
                    <a:pt x="355" y="1801"/>
                  </a:lnTo>
                  <a:lnTo>
                    <a:pt x="359" y="1769"/>
                  </a:lnTo>
                  <a:lnTo>
                    <a:pt x="363" y="1743"/>
                  </a:lnTo>
                  <a:lnTo>
                    <a:pt x="372" y="1692"/>
                  </a:lnTo>
                  <a:lnTo>
                    <a:pt x="383" y="1632"/>
                  </a:lnTo>
                  <a:lnTo>
                    <a:pt x="391" y="1565"/>
                  </a:lnTo>
                  <a:lnTo>
                    <a:pt x="398" y="1492"/>
                  </a:lnTo>
                  <a:lnTo>
                    <a:pt x="402" y="1451"/>
                  </a:lnTo>
                  <a:lnTo>
                    <a:pt x="404" y="1404"/>
                  </a:lnTo>
                  <a:lnTo>
                    <a:pt x="408" y="1356"/>
                  </a:lnTo>
                  <a:lnTo>
                    <a:pt x="413" y="1305"/>
                  </a:lnTo>
                  <a:lnTo>
                    <a:pt x="417" y="1257"/>
                  </a:lnTo>
                  <a:lnTo>
                    <a:pt x="423" y="1214"/>
                  </a:lnTo>
                  <a:lnTo>
                    <a:pt x="428" y="1178"/>
                  </a:lnTo>
                  <a:lnTo>
                    <a:pt x="434" y="1150"/>
                  </a:lnTo>
                  <a:lnTo>
                    <a:pt x="439" y="1126"/>
                  </a:lnTo>
                  <a:lnTo>
                    <a:pt x="445" y="1094"/>
                  </a:lnTo>
                  <a:lnTo>
                    <a:pt x="451" y="1058"/>
                  </a:lnTo>
                  <a:lnTo>
                    <a:pt x="458" y="1019"/>
                  </a:lnTo>
                  <a:lnTo>
                    <a:pt x="466" y="980"/>
                  </a:lnTo>
                  <a:lnTo>
                    <a:pt x="471" y="942"/>
                  </a:lnTo>
                  <a:lnTo>
                    <a:pt x="477" y="909"/>
                  </a:lnTo>
                  <a:lnTo>
                    <a:pt x="482" y="883"/>
                  </a:lnTo>
                  <a:lnTo>
                    <a:pt x="486" y="864"/>
                  </a:lnTo>
                  <a:lnTo>
                    <a:pt x="486" y="845"/>
                  </a:lnTo>
                  <a:lnTo>
                    <a:pt x="482" y="826"/>
                  </a:lnTo>
                  <a:lnTo>
                    <a:pt x="475" y="810"/>
                  </a:lnTo>
                  <a:lnTo>
                    <a:pt x="467" y="795"/>
                  </a:lnTo>
                  <a:lnTo>
                    <a:pt x="460" y="785"/>
                  </a:lnTo>
                  <a:lnTo>
                    <a:pt x="458" y="782"/>
                  </a:lnTo>
                  <a:lnTo>
                    <a:pt x="456" y="785"/>
                  </a:lnTo>
                  <a:lnTo>
                    <a:pt x="451" y="795"/>
                  </a:lnTo>
                  <a:lnTo>
                    <a:pt x="443" y="810"/>
                  </a:lnTo>
                  <a:lnTo>
                    <a:pt x="434" y="825"/>
                  </a:lnTo>
                  <a:lnTo>
                    <a:pt x="424" y="840"/>
                  </a:lnTo>
                  <a:lnTo>
                    <a:pt x="415" y="851"/>
                  </a:lnTo>
                  <a:lnTo>
                    <a:pt x="406" y="860"/>
                  </a:lnTo>
                  <a:lnTo>
                    <a:pt x="393" y="871"/>
                  </a:lnTo>
                  <a:lnTo>
                    <a:pt x="378" y="881"/>
                  </a:lnTo>
                  <a:lnTo>
                    <a:pt x="361" y="888"/>
                  </a:lnTo>
                  <a:lnTo>
                    <a:pt x="342" y="888"/>
                  </a:lnTo>
                  <a:lnTo>
                    <a:pt x="324" y="879"/>
                  </a:lnTo>
                  <a:lnTo>
                    <a:pt x="307" y="860"/>
                  </a:lnTo>
                  <a:lnTo>
                    <a:pt x="292" y="840"/>
                  </a:lnTo>
                  <a:lnTo>
                    <a:pt x="275" y="815"/>
                  </a:lnTo>
                  <a:lnTo>
                    <a:pt x="254" y="787"/>
                  </a:lnTo>
                  <a:lnTo>
                    <a:pt x="234" y="757"/>
                  </a:lnTo>
                  <a:lnTo>
                    <a:pt x="211" y="729"/>
                  </a:lnTo>
                  <a:lnTo>
                    <a:pt x="191" y="701"/>
                  </a:lnTo>
                  <a:lnTo>
                    <a:pt x="172" y="677"/>
                  </a:lnTo>
                  <a:lnTo>
                    <a:pt x="155" y="658"/>
                  </a:lnTo>
                  <a:lnTo>
                    <a:pt x="144" y="645"/>
                  </a:lnTo>
                  <a:lnTo>
                    <a:pt x="138" y="634"/>
                  </a:lnTo>
                  <a:lnTo>
                    <a:pt x="138" y="621"/>
                  </a:lnTo>
                  <a:lnTo>
                    <a:pt x="144" y="608"/>
                  </a:lnTo>
                  <a:lnTo>
                    <a:pt x="153" y="598"/>
                  </a:lnTo>
                  <a:lnTo>
                    <a:pt x="163" y="589"/>
                  </a:lnTo>
                  <a:lnTo>
                    <a:pt x="170" y="583"/>
                  </a:lnTo>
                  <a:lnTo>
                    <a:pt x="172" y="581"/>
                  </a:lnTo>
                  <a:lnTo>
                    <a:pt x="170" y="578"/>
                  </a:lnTo>
                  <a:lnTo>
                    <a:pt x="161" y="570"/>
                  </a:lnTo>
                  <a:lnTo>
                    <a:pt x="144" y="559"/>
                  </a:lnTo>
                  <a:lnTo>
                    <a:pt x="120" y="546"/>
                  </a:lnTo>
                  <a:lnTo>
                    <a:pt x="84" y="533"/>
                  </a:lnTo>
                  <a:lnTo>
                    <a:pt x="54" y="520"/>
                  </a:lnTo>
                  <a:lnTo>
                    <a:pt x="30" y="503"/>
                  </a:lnTo>
                  <a:lnTo>
                    <a:pt x="13" y="486"/>
                  </a:lnTo>
                  <a:lnTo>
                    <a:pt x="2" y="469"/>
                  </a:lnTo>
                  <a:lnTo>
                    <a:pt x="0" y="456"/>
                  </a:lnTo>
                  <a:lnTo>
                    <a:pt x="4" y="445"/>
                  </a:lnTo>
                  <a:lnTo>
                    <a:pt x="13" y="441"/>
                  </a:lnTo>
                  <a:lnTo>
                    <a:pt x="28" y="443"/>
                  </a:lnTo>
                  <a:lnTo>
                    <a:pt x="47" y="447"/>
                  </a:lnTo>
                  <a:lnTo>
                    <a:pt x="65" y="454"/>
                  </a:lnTo>
                  <a:lnTo>
                    <a:pt x="86" y="462"/>
                  </a:lnTo>
                  <a:lnTo>
                    <a:pt x="103" y="471"/>
                  </a:lnTo>
                  <a:lnTo>
                    <a:pt x="118" y="479"/>
                  </a:lnTo>
                  <a:lnTo>
                    <a:pt x="137" y="488"/>
                  </a:lnTo>
                  <a:lnTo>
                    <a:pt x="155" y="490"/>
                  </a:lnTo>
                  <a:lnTo>
                    <a:pt x="166" y="490"/>
                  </a:lnTo>
                  <a:lnTo>
                    <a:pt x="172" y="488"/>
                  </a:lnTo>
                  <a:lnTo>
                    <a:pt x="170" y="486"/>
                  </a:lnTo>
                  <a:lnTo>
                    <a:pt x="165" y="479"/>
                  </a:lnTo>
                  <a:lnTo>
                    <a:pt x="159" y="469"/>
                  </a:lnTo>
                  <a:lnTo>
                    <a:pt x="153" y="454"/>
                  </a:lnTo>
                  <a:lnTo>
                    <a:pt x="153" y="447"/>
                  </a:lnTo>
                  <a:lnTo>
                    <a:pt x="153" y="441"/>
                  </a:lnTo>
                  <a:lnTo>
                    <a:pt x="153" y="437"/>
                  </a:lnTo>
                  <a:lnTo>
                    <a:pt x="155" y="434"/>
                  </a:lnTo>
                  <a:lnTo>
                    <a:pt x="159" y="432"/>
                  </a:lnTo>
                  <a:lnTo>
                    <a:pt x="161" y="432"/>
                  </a:lnTo>
                  <a:lnTo>
                    <a:pt x="163" y="430"/>
                  </a:lnTo>
                  <a:lnTo>
                    <a:pt x="163" y="430"/>
                  </a:lnTo>
                  <a:lnTo>
                    <a:pt x="165" y="432"/>
                  </a:lnTo>
                  <a:lnTo>
                    <a:pt x="172" y="437"/>
                  </a:lnTo>
                  <a:lnTo>
                    <a:pt x="181" y="447"/>
                  </a:lnTo>
                  <a:lnTo>
                    <a:pt x="194" y="460"/>
                  </a:lnTo>
                  <a:lnTo>
                    <a:pt x="204" y="471"/>
                  </a:lnTo>
                  <a:lnTo>
                    <a:pt x="213" y="490"/>
                  </a:lnTo>
                  <a:lnTo>
                    <a:pt x="223" y="509"/>
                  </a:lnTo>
                  <a:lnTo>
                    <a:pt x="230" y="525"/>
                  </a:lnTo>
                  <a:lnTo>
                    <a:pt x="234" y="538"/>
                  </a:lnTo>
                  <a:lnTo>
                    <a:pt x="236" y="542"/>
                  </a:lnTo>
                  <a:lnTo>
                    <a:pt x="238" y="542"/>
                  </a:lnTo>
                  <a:lnTo>
                    <a:pt x="241" y="542"/>
                  </a:lnTo>
                  <a:lnTo>
                    <a:pt x="247" y="544"/>
                  </a:lnTo>
                  <a:lnTo>
                    <a:pt x="252" y="546"/>
                  </a:lnTo>
                  <a:lnTo>
                    <a:pt x="260" y="552"/>
                  </a:lnTo>
                  <a:lnTo>
                    <a:pt x="264" y="559"/>
                  </a:lnTo>
                  <a:lnTo>
                    <a:pt x="273" y="570"/>
                  </a:lnTo>
                  <a:lnTo>
                    <a:pt x="282" y="587"/>
                  </a:lnTo>
                  <a:lnTo>
                    <a:pt x="294" y="604"/>
                  </a:lnTo>
                  <a:lnTo>
                    <a:pt x="305" y="623"/>
                  </a:lnTo>
                  <a:lnTo>
                    <a:pt x="314" y="639"/>
                  </a:lnTo>
                  <a:lnTo>
                    <a:pt x="324" y="654"/>
                  </a:lnTo>
                  <a:lnTo>
                    <a:pt x="329" y="664"/>
                  </a:lnTo>
                  <a:lnTo>
                    <a:pt x="331" y="667"/>
                  </a:lnTo>
                  <a:lnTo>
                    <a:pt x="333" y="664"/>
                  </a:lnTo>
                  <a:lnTo>
                    <a:pt x="337" y="651"/>
                  </a:lnTo>
                  <a:lnTo>
                    <a:pt x="342" y="630"/>
                  </a:lnTo>
                  <a:lnTo>
                    <a:pt x="350" y="606"/>
                  </a:lnTo>
                  <a:lnTo>
                    <a:pt x="359" y="581"/>
                  </a:lnTo>
                  <a:lnTo>
                    <a:pt x="367" y="555"/>
                  </a:lnTo>
                  <a:lnTo>
                    <a:pt x="374" y="531"/>
                  </a:lnTo>
                  <a:lnTo>
                    <a:pt x="380" y="510"/>
                  </a:lnTo>
                  <a:lnTo>
                    <a:pt x="381" y="495"/>
                  </a:lnTo>
                  <a:lnTo>
                    <a:pt x="391" y="477"/>
                  </a:lnTo>
                  <a:lnTo>
                    <a:pt x="404" y="458"/>
                  </a:lnTo>
                  <a:lnTo>
                    <a:pt x="421" y="441"/>
                  </a:lnTo>
                  <a:lnTo>
                    <a:pt x="439" y="428"/>
                  </a:lnTo>
                  <a:lnTo>
                    <a:pt x="454" y="419"/>
                  </a:lnTo>
                  <a:lnTo>
                    <a:pt x="466" y="413"/>
                  </a:lnTo>
                  <a:lnTo>
                    <a:pt x="482" y="404"/>
                  </a:lnTo>
                  <a:lnTo>
                    <a:pt x="501" y="393"/>
                  </a:lnTo>
                  <a:lnTo>
                    <a:pt x="524" y="379"/>
                  </a:lnTo>
                  <a:lnTo>
                    <a:pt x="544" y="366"/>
                  </a:lnTo>
                  <a:lnTo>
                    <a:pt x="565" y="353"/>
                  </a:lnTo>
                  <a:lnTo>
                    <a:pt x="583" y="344"/>
                  </a:lnTo>
                  <a:lnTo>
                    <a:pt x="595" y="335"/>
                  </a:lnTo>
                  <a:lnTo>
                    <a:pt x="602" y="329"/>
                  </a:lnTo>
                  <a:lnTo>
                    <a:pt x="608" y="323"/>
                  </a:lnTo>
                  <a:lnTo>
                    <a:pt x="611" y="316"/>
                  </a:lnTo>
                  <a:lnTo>
                    <a:pt x="611" y="305"/>
                  </a:lnTo>
                  <a:lnTo>
                    <a:pt x="602" y="293"/>
                  </a:lnTo>
                  <a:lnTo>
                    <a:pt x="589" y="275"/>
                  </a:lnTo>
                  <a:lnTo>
                    <a:pt x="582" y="256"/>
                  </a:lnTo>
                  <a:lnTo>
                    <a:pt x="574" y="239"/>
                  </a:lnTo>
                  <a:lnTo>
                    <a:pt x="570" y="230"/>
                  </a:lnTo>
                  <a:lnTo>
                    <a:pt x="563" y="222"/>
                  </a:lnTo>
                  <a:lnTo>
                    <a:pt x="557" y="211"/>
                  </a:lnTo>
                  <a:lnTo>
                    <a:pt x="553" y="194"/>
                  </a:lnTo>
                  <a:lnTo>
                    <a:pt x="553" y="179"/>
                  </a:lnTo>
                  <a:lnTo>
                    <a:pt x="555" y="168"/>
                  </a:lnTo>
                  <a:lnTo>
                    <a:pt x="559" y="164"/>
                  </a:lnTo>
                  <a:lnTo>
                    <a:pt x="557" y="161"/>
                  </a:lnTo>
                  <a:lnTo>
                    <a:pt x="555" y="149"/>
                  </a:lnTo>
                  <a:lnTo>
                    <a:pt x="550" y="133"/>
                  </a:lnTo>
                  <a:lnTo>
                    <a:pt x="548" y="116"/>
                  </a:lnTo>
                  <a:lnTo>
                    <a:pt x="544" y="86"/>
                  </a:lnTo>
                  <a:lnTo>
                    <a:pt x="546" y="62"/>
                  </a:lnTo>
                  <a:lnTo>
                    <a:pt x="552" y="43"/>
                  </a:lnTo>
                  <a:lnTo>
                    <a:pt x="563" y="28"/>
                  </a:lnTo>
                  <a:lnTo>
                    <a:pt x="578" y="19"/>
                  </a:lnTo>
                  <a:lnTo>
                    <a:pt x="596" y="17"/>
                  </a:lnTo>
                  <a:lnTo>
                    <a:pt x="632" y="2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6"/>
            <p:cNvSpPr>
              <a:spLocks noEditPoints="1"/>
            </p:cNvSpPr>
            <p:nvPr/>
          </p:nvSpPr>
          <p:spPr bwMode="auto">
            <a:xfrm>
              <a:off x="1793944" y="1335693"/>
              <a:ext cx="2698041" cy="756860"/>
            </a:xfrm>
            <a:custGeom>
              <a:avLst/>
              <a:gdLst>
                <a:gd name="T0" fmla="*/ 91 w 1073"/>
                <a:gd name="T1" fmla="*/ 217 h 301"/>
                <a:gd name="T2" fmla="*/ 102 w 1073"/>
                <a:gd name="T3" fmla="*/ 221 h 301"/>
                <a:gd name="T4" fmla="*/ 112 w 1073"/>
                <a:gd name="T5" fmla="*/ 230 h 301"/>
                <a:gd name="T6" fmla="*/ 97 w 1073"/>
                <a:gd name="T7" fmla="*/ 262 h 301"/>
                <a:gd name="T8" fmla="*/ 61 w 1073"/>
                <a:gd name="T9" fmla="*/ 288 h 301"/>
                <a:gd name="T10" fmla="*/ 20 w 1073"/>
                <a:gd name="T11" fmla="*/ 298 h 301"/>
                <a:gd name="T12" fmla="*/ 3 w 1073"/>
                <a:gd name="T13" fmla="*/ 286 h 301"/>
                <a:gd name="T14" fmla="*/ 3 w 1073"/>
                <a:gd name="T15" fmla="*/ 271 h 301"/>
                <a:gd name="T16" fmla="*/ 15 w 1073"/>
                <a:gd name="T17" fmla="*/ 262 h 301"/>
                <a:gd name="T18" fmla="*/ 30 w 1073"/>
                <a:gd name="T19" fmla="*/ 262 h 301"/>
                <a:gd name="T20" fmla="*/ 59 w 1073"/>
                <a:gd name="T21" fmla="*/ 255 h 301"/>
                <a:gd name="T22" fmla="*/ 78 w 1073"/>
                <a:gd name="T23" fmla="*/ 232 h 301"/>
                <a:gd name="T24" fmla="*/ 88 w 1073"/>
                <a:gd name="T25" fmla="*/ 217 h 301"/>
                <a:gd name="T26" fmla="*/ 985 w 1073"/>
                <a:gd name="T27" fmla="*/ 223 h 301"/>
                <a:gd name="T28" fmla="*/ 1006 w 1073"/>
                <a:gd name="T29" fmla="*/ 245 h 301"/>
                <a:gd name="T30" fmla="*/ 1026 w 1073"/>
                <a:gd name="T31" fmla="*/ 260 h 301"/>
                <a:gd name="T32" fmla="*/ 1041 w 1073"/>
                <a:gd name="T33" fmla="*/ 255 h 301"/>
                <a:gd name="T34" fmla="*/ 1045 w 1073"/>
                <a:gd name="T35" fmla="*/ 241 h 301"/>
                <a:gd name="T36" fmla="*/ 1052 w 1073"/>
                <a:gd name="T37" fmla="*/ 245 h 301"/>
                <a:gd name="T38" fmla="*/ 1062 w 1073"/>
                <a:gd name="T39" fmla="*/ 255 h 301"/>
                <a:gd name="T40" fmla="*/ 1073 w 1073"/>
                <a:gd name="T41" fmla="*/ 266 h 301"/>
                <a:gd name="T42" fmla="*/ 1063 w 1073"/>
                <a:gd name="T43" fmla="*/ 292 h 301"/>
                <a:gd name="T44" fmla="*/ 1043 w 1073"/>
                <a:gd name="T45" fmla="*/ 301 h 301"/>
                <a:gd name="T46" fmla="*/ 998 w 1073"/>
                <a:gd name="T47" fmla="*/ 277 h 301"/>
                <a:gd name="T48" fmla="*/ 955 w 1073"/>
                <a:gd name="T49" fmla="*/ 232 h 301"/>
                <a:gd name="T50" fmla="*/ 959 w 1073"/>
                <a:gd name="T51" fmla="*/ 227 h 301"/>
                <a:gd name="T52" fmla="*/ 966 w 1073"/>
                <a:gd name="T53" fmla="*/ 223 h 301"/>
                <a:gd name="T54" fmla="*/ 974 w 1073"/>
                <a:gd name="T55" fmla="*/ 217 h 301"/>
                <a:gd name="T56" fmla="*/ 456 w 1073"/>
                <a:gd name="T57" fmla="*/ 0 h 301"/>
                <a:gd name="T58" fmla="*/ 484 w 1073"/>
                <a:gd name="T59" fmla="*/ 36 h 301"/>
                <a:gd name="T60" fmla="*/ 527 w 1073"/>
                <a:gd name="T61" fmla="*/ 64 h 301"/>
                <a:gd name="T62" fmla="*/ 566 w 1073"/>
                <a:gd name="T63" fmla="*/ 36 h 301"/>
                <a:gd name="T64" fmla="*/ 594 w 1073"/>
                <a:gd name="T65" fmla="*/ 2 h 301"/>
                <a:gd name="T66" fmla="*/ 604 w 1073"/>
                <a:gd name="T67" fmla="*/ 8 h 301"/>
                <a:gd name="T68" fmla="*/ 615 w 1073"/>
                <a:gd name="T69" fmla="*/ 17 h 301"/>
                <a:gd name="T70" fmla="*/ 602 w 1073"/>
                <a:gd name="T71" fmla="*/ 77 h 301"/>
                <a:gd name="T72" fmla="*/ 581 w 1073"/>
                <a:gd name="T73" fmla="*/ 140 h 301"/>
                <a:gd name="T74" fmla="*/ 561 w 1073"/>
                <a:gd name="T75" fmla="*/ 195 h 301"/>
                <a:gd name="T76" fmla="*/ 547 w 1073"/>
                <a:gd name="T77" fmla="*/ 227 h 301"/>
                <a:gd name="T78" fmla="*/ 532 w 1073"/>
                <a:gd name="T79" fmla="*/ 116 h 301"/>
                <a:gd name="T80" fmla="*/ 547 w 1073"/>
                <a:gd name="T81" fmla="*/ 94 h 301"/>
                <a:gd name="T82" fmla="*/ 544 w 1073"/>
                <a:gd name="T83" fmla="*/ 86 h 301"/>
                <a:gd name="T84" fmla="*/ 536 w 1073"/>
                <a:gd name="T85" fmla="*/ 79 h 301"/>
                <a:gd name="T86" fmla="*/ 527 w 1073"/>
                <a:gd name="T87" fmla="*/ 73 h 301"/>
                <a:gd name="T88" fmla="*/ 516 w 1073"/>
                <a:gd name="T89" fmla="*/ 75 h 301"/>
                <a:gd name="T90" fmla="*/ 506 w 1073"/>
                <a:gd name="T91" fmla="*/ 79 h 301"/>
                <a:gd name="T92" fmla="*/ 501 w 1073"/>
                <a:gd name="T93" fmla="*/ 84 h 301"/>
                <a:gd name="T94" fmla="*/ 501 w 1073"/>
                <a:gd name="T95" fmla="*/ 96 h 301"/>
                <a:gd name="T96" fmla="*/ 503 w 1073"/>
                <a:gd name="T97" fmla="*/ 107 h 301"/>
                <a:gd name="T98" fmla="*/ 508 w 1073"/>
                <a:gd name="T99" fmla="*/ 114 h 301"/>
                <a:gd name="T100" fmla="*/ 510 w 1073"/>
                <a:gd name="T101" fmla="*/ 116 h 301"/>
                <a:gd name="T102" fmla="*/ 503 w 1073"/>
                <a:gd name="T103" fmla="*/ 159 h 301"/>
                <a:gd name="T104" fmla="*/ 489 w 1073"/>
                <a:gd name="T105" fmla="*/ 206 h 301"/>
                <a:gd name="T106" fmla="*/ 480 w 1073"/>
                <a:gd name="T107" fmla="*/ 238 h 301"/>
                <a:gd name="T108" fmla="*/ 467 w 1073"/>
                <a:gd name="T109" fmla="*/ 213 h 301"/>
                <a:gd name="T110" fmla="*/ 452 w 1073"/>
                <a:gd name="T111" fmla="*/ 139 h 301"/>
                <a:gd name="T112" fmla="*/ 443 w 1073"/>
                <a:gd name="T113" fmla="*/ 64 h 301"/>
                <a:gd name="T114" fmla="*/ 439 w 1073"/>
                <a:gd name="T115" fmla="*/ 13 h 301"/>
                <a:gd name="T116" fmla="*/ 450 w 1073"/>
                <a:gd name="T117" fmla="*/ 6 h 301"/>
                <a:gd name="T118" fmla="*/ 456 w 1073"/>
                <a:gd name="T11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73" h="301">
                  <a:moveTo>
                    <a:pt x="88" y="217"/>
                  </a:moveTo>
                  <a:lnTo>
                    <a:pt x="91" y="217"/>
                  </a:lnTo>
                  <a:lnTo>
                    <a:pt x="97" y="219"/>
                  </a:lnTo>
                  <a:lnTo>
                    <a:pt x="102" y="221"/>
                  </a:lnTo>
                  <a:lnTo>
                    <a:pt x="110" y="227"/>
                  </a:lnTo>
                  <a:lnTo>
                    <a:pt x="112" y="230"/>
                  </a:lnTo>
                  <a:lnTo>
                    <a:pt x="106" y="247"/>
                  </a:lnTo>
                  <a:lnTo>
                    <a:pt x="97" y="262"/>
                  </a:lnTo>
                  <a:lnTo>
                    <a:pt x="82" y="277"/>
                  </a:lnTo>
                  <a:lnTo>
                    <a:pt x="61" y="288"/>
                  </a:lnTo>
                  <a:lnTo>
                    <a:pt x="37" y="296"/>
                  </a:lnTo>
                  <a:lnTo>
                    <a:pt x="20" y="298"/>
                  </a:lnTo>
                  <a:lnTo>
                    <a:pt x="9" y="294"/>
                  </a:lnTo>
                  <a:lnTo>
                    <a:pt x="3" y="286"/>
                  </a:lnTo>
                  <a:lnTo>
                    <a:pt x="0" y="277"/>
                  </a:lnTo>
                  <a:lnTo>
                    <a:pt x="3" y="271"/>
                  </a:lnTo>
                  <a:lnTo>
                    <a:pt x="9" y="266"/>
                  </a:lnTo>
                  <a:lnTo>
                    <a:pt x="15" y="262"/>
                  </a:lnTo>
                  <a:lnTo>
                    <a:pt x="18" y="258"/>
                  </a:lnTo>
                  <a:lnTo>
                    <a:pt x="30" y="262"/>
                  </a:lnTo>
                  <a:lnTo>
                    <a:pt x="46" y="260"/>
                  </a:lnTo>
                  <a:lnTo>
                    <a:pt x="59" y="255"/>
                  </a:lnTo>
                  <a:lnTo>
                    <a:pt x="71" y="245"/>
                  </a:lnTo>
                  <a:lnTo>
                    <a:pt x="78" y="232"/>
                  </a:lnTo>
                  <a:lnTo>
                    <a:pt x="86" y="217"/>
                  </a:lnTo>
                  <a:lnTo>
                    <a:pt x="88" y="217"/>
                  </a:lnTo>
                  <a:close/>
                  <a:moveTo>
                    <a:pt x="976" y="212"/>
                  </a:moveTo>
                  <a:lnTo>
                    <a:pt x="985" y="223"/>
                  </a:lnTo>
                  <a:lnTo>
                    <a:pt x="994" y="234"/>
                  </a:lnTo>
                  <a:lnTo>
                    <a:pt x="1006" y="245"/>
                  </a:lnTo>
                  <a:lnTo>
                    <a:pt x="1015" y="255"/>
                  </a:lnTo>
                  <a:lnTo>
                    <a:pt x="1026" y="260"/>
                  </a:lnTo>
                  <a:lnTo>
                    <a:pt x="1034" y="260"/>
                  </a:lnTo>
                  <a:lnTo>
                    <a:pt x="1041" y="255"/>
                  </a:lnTo>
                  <a:lnTo>
                    <a:pt x="1045" y="240"/>
                  </a:lnTo>
                  <a:lnTo>
                    <a:pt x="1045" y="241"/>
                  </a:lnTo>
                  <a:lnTo>
                    <a:pt x="1049" y="243"/>
                  </a:lnTo>
                  <a:lnTo>
                    <a:pt x="1052" y="245"/>
                  </a:lnTo>
                  <a:lnTo>
                    <a:pt x="1056" y="251"/>
                  </a:lnTo>
                  <a:lnTo>
                    <a:pt x="1062" y="255"/>
                  </a:lnTo>
                  <a:lnTo>
                    <a:pt x="1067" y="260"/>
                  </a:lnTo>
                  <a:lnTo>
                    <a:pt x="1073" y="266"/>
                  </a:lnTo>
                  <a:lnTo>
                    <a:pt x="1069" y="281"/>
                  </a:lnTo>
                  <a:lnTo>
                    <a:pt x="1063" y="292"/>
                  </a:lnTo>
                  <a:lnTo>
                    <a:pt x="1056" y="299"/>
                  </a:lnTo>
                  <a:lnTo>
                    <a:pt x="1043" y="301"/>
                  </a:lnTo>
                  <a:lnTo>
                    <a:pt x="1022" y="292"/>
                  </a:lnTo>
                  <a:lnTo>
                    <a:pt x="998" y="277"/>
                  </a:lnTo>
                  <a:lnTo>
                    <a:pt x="974" y="256"/>
                  </a:lnTo>
                  <a:lnTo>
                    <a:pt x="955" y="232"/>
                  </a:lnTo>
                  <a:lnTo>
                    <a:pt x="959" y="227"/>
                  </a:lnTo>
                  <a:lnTo>
                    <a:pt x="959" y="227"/>
                  </a:lnTo>
                  <a:lnTo>
                    <a:pt x="963" y="225"/>
                  </a:lnTo>
                  <a:lnTo>
                    <a:pt x="966" y="223"/>
                  </a:lnTo>
                  <a:lnTo>
                    <a:pt x="970" y="221"/>
                  </a:lnTo>
                  <a:lnTo>
                    <a:pt x="974" y="217"/>
                  </a:lnTo>
                  <a:lnTo>
                    <a:pt x="976" y="212"/>
                  </a:lnTo>
                  <a:close/>
                  <a:moveTo>
                    <a:pt x="456" y="0"/>
                  </a:moveTo>
                  <a:lnTo>
                    <a:pt x="467" y="17"/>
                  </a:lnTo>
                  <a:lnTo>
                    <a:pt x="484" y="36"/>
                  </a:lnTo>
                  <a:lnTo>
                    <a:pt x="504" y="53"/>
                  </a:lnTo>
                  <a:lnTo>
                    <a:pt x="527" y="64"/>
                  </a:lnTo>
                  <a:lnTo>
                    <a:pt x="547" y="53"/>
                  </a:lnTo>
                  <a:lnTo>
                    <a:pt x="566" y="36"/>
                  </a:lnTo>
                  <a:lnTo>
                    <a:pt x="581" y="17"/>
                  </a:lnTo>
                  <a:lnTo>
                    <a:pt x="594" y="2"/>
                  </a:lnTo>
                  <a:lnTo>
                    <a:pt x="598" y="4"/>
                  </a:lnTo>
                  <a:lnTo>
                    <a:pt x="604" y="8"/>
                  </a:lnTo>
                  <a:lnTo>
                    <a:pt x="609" y="13"/>
                  </a:lnTo>
                  <a:lnTo>
                    <a:pt x="615" y="17"/>
                  </a:lnTo>
                  <a:lnTo>
                    <a:pt x="609" y="47"/>
                  </a:lnTo>
                  <a:lnTo>
                    <a:pt x="602" y="77"/>
                  </a:lnTo>
                  <a:lnTo>
                    <a:pt x="590" y="111"/>
                  </a:lnTo>
                  <a:lnTo>
                    <a:pt x="581" y="140"/>
                  </a:lnTo>
                  <a:lnTo>
                    <a:pt x="570" y="170"/>
                  </a:lnTo>
                  <a:lnTo>
                    <a:pt x="561" y="195"/>
                  </a:lnTo>
                  <a:lnTo>
                    <a:pt x="553" y="213"/>
                  </a:lnTo>
                  <a:lnTo>
                    <a:pt x="547" y="227"/>
                  </a:lnTo>
                  <a:lnTo>
                    <a:pt x="546" y="232"/>
                  </a:lnTo>
                  <a:lnTo>
                    <a:pt x="532" y="116"/>
                  </a:lnTo>
                  <a:lnTo>
                    <a:pt x="549" y="94"/>
                  </a:lnTo>
                  <a:lnTo>
                    <a:pt x="547" y="94"/>
                  </a:lnTo>
                  <a:lnTo>
                    <a:pt x="546" y="90"/>
                  </a:lnTo>
                  <a:lnTo>
                    <a:pt x="544" y="86"/>
                  </a:lnTo>
                  <a:lnTo>
                    <a:pt x="540" y="83"/>
                  </a:lnTo>
                  <a:lnTo>
                    <a:pt x="536" y="79"/>
                  </a:lnTo>
                  <a:lnTo>
                    <a:pt x="532" y="75"/>
                  </a:lnTo>
                  <a:lnTo>
                    <a:pt x="527" y="73"/>
                  </a:lnTo>
                  <a:lnTo>
                    <a:pt x="521" y="73"/>
                  </a:lnTo>
                  <a:lnTo>
                    <a:pt x="516" y="75"/>
                  </a:lnTo>
                  <a:lnTo>
                    <a:pt x="510" y="75"/>
                  </a:lnTo>
                  <a:lnTo>
                    <a:pt x="506" y="79"/>
                  </a:lnTo>
                  <a:lnTo>
                    <a:pt x="503" y="81"/>
                  </a:lnTo>
                  <a:lnTo>
                    <a:pt x="501" y="84"/>
                  </a:lnTo>
                  <a:lnTo>
                    <a:pt x="499" y="90"/>
                  </a:lnTo>
                  <a:lnTo>
                    <a:pt x="501" y="96"/>
                  </a:lnTo>
                  <a:lnTo>
                    <a:pt x="501" y="101"/>
                  </a:lnTo>
                  <a:lnTo>
                    <a:pt x="503" y="107"/>
                  </a:lnTo>
                  <a:lnTo>
                    <a:pt x="506" y="111"/>
                  </a:lnTo>
                  <a:lnTo>
                    <a:pt x="508" y="114"/>
                  </a:lnTo>
                  <a:lnTo>
                    <a:pt x="508" y="116"/>
                  </a:lnTo>
                  <a:lnTo>
                    <a:pt x="510" y="116"/>
                  </a:lnTo>
                  <a:lnTo>
                    <a:pt x="508" y="135"/>
                  </a:lnTo>
                  <a:lnTo>
                    <a:pt x="503" y="159"/>
                  </a:lnTo>
                  <a:lnTo>
                    <a:pt x="497" y="182"/>
                  </a:lnTo>
                  <a:lnTo>
                    <a:pt x="489" y="206"/>
                  </a:lnTo>
                  <a:lnTo>
                    <a:pt x="484" y="225"/>
                  </a:lnTo>
                  <a:lnTo>
                    <a:pt x="480" y="238"/>
                  </a:lnTo>
                  <a:lnTo>
                    <a:pt x="478" y="243"/>
                  </a:lnTo>
                  <a:lnTo>
                    <a:pt x="467" y="213"/>
                  </a:lnTo>
                  <a:lnTo>
                    <a:pt x="458" y="178"/>
                  </a:lnTo>
                  <a:lnTo>
                    <a:pt x="452" y="139"/>
                  </a:lnTo>
                  <a:lnTo>
                    <a:pt x="446" y="99"/>
                  </a:lnTo>
                  <a:lnTo>
                    <a:pt x="443" y="64"/>
                  </a:lnTo>
                  <a:lnTo>
                    <a:pt x="441" y="34"/>
                  </a:lnTo>
                  <a:lnTo>
                    <a:pt x="439" y="13"/>
                  </a:lnTo>
                  <a:lnTo>
                    <a:pt x="445" y="10"/>
                  </a:lnTo>
                  <a:lnTo>
                    <a:pt x="450" y="6"/>
                  </a:lnTo>
                  <a:lnTo>
                    <a:pt x="452" y="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369123" y="221529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9124" y="188152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43797" y="1881527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68" y="2094887"/>
            <a:ext cx="304800" cy="304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69123" y="320334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9124" y="286958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443797" y="286958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69123" y="419192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9124" y="385816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443797" y="385816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69123" y="517751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9124" y="484375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43797" y="484375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68" y="3082944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57" y="4071520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57" y="5074585"/>
            <a:ext cx="304800" cy="3048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301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9" grpId="0" animBg="1"/>
      <p:bldP spid="2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959927" y="1829840"/>
            <a:ext cx="2272146" cy="3198320"/>
            <a:chOff x="1564842" y="2133456"/>
            <a:chExt cx="1374775" cy="1935162"/>
          </a:xfrm>
        </p:grpSpPr>
        <p:sp>
          <p:nvSpPr>
            <p:cNvPr id="8" name="Freeform 43"/>
            <p:cNvSpPr>
              <a:spLocks/>
            </p:cNvSpPr>
            <p:nvPr/>
          </p:nvSpPr>
          <p:spPr bwMode="auto">
            <a:xfrm>
              <a:off x="1755342" y="3065318"/>
              <a:ext cx="995363" cy="1003300"/>
            </a:xfrm>
            <a:custGeom>
              <a:avLst/>
              <a:gdLst>
                <a:gd name="T0" fmla="*/ 53 w 627"/>
                <a:gd name="T1" fmla="*/ 0 h 632"/>
                <a:gd name="T2" fmla="*/ 574 w 627"/>
                <a:gd name="T3" fmla="*/ 0 h 632"/>
                <a:gd name="T4" fmla="*/ 594 w 627"/>
                <a:gd name="T5" fmla="*/ 3 h 632"/>
                <a:gd name="T6" fmla="*/ 612 w 627"/>
                <a:gd name="T7" fmla="*/ 16 h 632"/>
                <a:gd name="T8" fmla="*/ 623 w 627"/>
                <a:gd name="T9" fmla="*/ 33 h 632"/>
                <a:gd name="T10" fmla="*/ 627 w 627"/>
                <a:gd name="T11" fmla="*/ 55 h 632"/>
                <a:gd name="T12" fmla="*/ 627 w 627"/>
                <a:gd name="T13" fmla="*/ 632 h 632"/>
                <a:gd name="T14" fmla="*/ 0 w 627"/>
                <a:gd name="T15" fmla="*/ 632 h 632"/>
                <a:gd name="T16" fmla="*/ 0 w 627"/>
                <a:gd name="T17" fmla="*/ 55 h 632"/>
                <a:gd name="T18" fmla="*/ 4 w 627"/>
                <a:gd name="T19" fmla="*/ 33 h 632"/>
                <a:gd name="T20" fmla="*/ 15 w 627"/>
                <a:gd name="T21" fmla="*/ 16 h 632"/>
                <a:gd name="T22" fmla="*/ 33 w 627"/>
                <a:gd name="T23" fmla="*/ 3 h 632"/>
                <a:gd name="T24" fmla="*/ 53 w 627"/>
                <a:gd name="T2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7" h="632">
                  <a:moveTo>
                    <a:pt x="53" y="0"/>
                  </a:moveTo>
                  <a:lnTo>
                    <a:pt x="574" y="0"/>
                  </a:lnTo>
                  <a:lnTo>
                    <a:pt x="594" y="3"/>
                  </a:lnTo>
                  <a:lnTo>
                    <a:pt x="612" y="16"/>
                  </a:lnTo>
                  <a:lnTo>
                    <a:pt x="623" y="33"/>
                  </a:lnTo>
                  <a:lnTo>
                    <a:pt x="627" y="55"/>
                  </a:lnTo>
                  <a:lnTo>
                    <a:pt x="627" y="632"/>
                  </a:lnTo>
                  <a:lnTo>
                    <a:pt x="0" y="632"/>
                  </a:lnTo>
                  <a:lnTo>
                    <a:pt x="0" y="55"/>
                  </a:lnTo>
                  <a:lnTo>
                    <a:pt x="4" y="33"/>
                  </a:lnTo>
                  <a:lnTo>
                    <a:pt x="15" y="16"/>
                  </a:lnTo>
                  <a:lnTo>
                    <a:pt x="33" y="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4"/>
            <p:cNvSpPr>
              <a:spLocks/>
            </p:cNvSpPr>
            <p:nvPr/>
          </p:nvSpPr>
          <p:spPr bwMode="auto">
            <a:xfrm>
              <a:off x="1839479" y="2133456"/>
              <a:ext cx="827088" cy="825500"/>
            </a:xfrm>
            <a:custGeom>
              <a:avLst/>
              <a:gdLst>
                <a:gd name="T0" fmla="*/ 259 w 521"/>
                <a:gd name="T1" fmla="*/ 0 h 520"/>
                <a:gd name="T2" fmla="*/ 313 w 521"/>
                <a:gd name="T3" fmla="*/ 5 h 520"/>
                <a:gd name="T4" fmla="*/ 362 w 521"/>
                <a:gd name="T5" fmla="*/ 20 h 520"/>
                <a:gd name="T6" fmla="*/ 407 w 521"/>
                <a:gd name="T7" fmla="*/ 44 h 520"/>
                <a:gd name="T8" fmla="*/ 443 w 521"/>
                <a:gd name="T9" fmla="*/ 75 h 520"/>
                <a:gd name="T10" fmla="*/ 476 w 521"/>
                <a:gd name="T11" fmla="*/ 114 h 520"/>
                <a:gd name="T12" fmla="*/ 500 w 521"/>
                <a:gd name="T13" fmla="*/ 158 h 520"/>
                <a:gd name="T14" fmla="*/ 515 w 521"/>
                <a:gd name="T15" fmla="*/ 207 h 520"/>
                <a:gd name="T16" fmla="*/ 521 w 521"/>
                <a:gd name="T17" fmla="*/ 259 h 520"/>
                <a:gd name="T18" fmla="*/ 515 w 521"/>
                <a:gd name="T19" fmla="*/ 312 h 520"/>
                <a:gd name="T20" fmla="*/ 500 w 521"/>
                <a:gd name="T21" fmla="*/ 360 h 520"/>
                <a:gd name="T22" fmla="*/ 476 w 521"/>
                <a:gd name="T23" fmla="*/ 404 h 520"/>
                <a:gd name="T24" fmla="*/ 443 w 521"/>
                <a:gd name="T25" fmla="*/ 443 h 520"/>
                <a:gd name="T26" fmla="*/ 407 w 521"/>
                <a:gd name="T27" fmla="*/ 476 h 520"/>
                <a:gd name="T28" fmla="*/ 362 w 521"/>
                <a:gd name="T29" fmla="*/ 500 h 520"/>
                <a:gd name="T30" fmla="*/ 313 w 521"/>
                <a:gd name="T31" fmla="*/ 515 h 520"/>
                <a:gd name="T32" fmla="*/ 259 w 521"/>
                <a:gd name="T33" fmla="*/ 520 h 520"/>
                <a:gd name="T34" fmla="*/ 208 w 521"/>
                <a:gd name="T35" fmla="*/ 515 h 520"/>
                <a:gd name="T36" fmla="*/ 158 w 521"/>
                <a:gd name="T37" fmla="*/ 500 h 520"/>
                <a:gd name="T38" fmla="*/ 114 w 521"/>
                <a:gd name="T39" fmla="*/ 476 h 520"/>
                <a:gd name="T40" fmla="*/ 76 w 521"/>
                <a:gd name="T41" fmla="*/ 443 h 520"/>
                <a:gd name="T42" fmla="*/ 44 w 521"/>
                <a:gd name="T43" fmla="*/ 404 h 520"/>
                <a:gd name="T44" fmla="*/ 20 w 521"/>
                <a:gd name="T45" fmla="*/ 360 h 520"/>
                <a:gd name="T46" fmla="*/ 6 w 521"/>
                <a:gd name="T47" fmla="*/ 312 h 520"/>
                <a:gd name="T48" fmla="*/ 0 w 521"/>
                <a:gd name="T49" fmla="*/ 259 h 520"/>
                <a:gd name="T50" fmla="*/ 6 w 521"/>
                <a:gd name="T51" fmla="*/ 207 h 520"/>
                <a:gd name="T52" fmla="*/ 20 w 521"/>
                <a:gd name="T53" fmla="*/ 158 h 520"/>
                <a:gd name="T54" fmla="*/ 44 w 521"/>
                <a:gd name="T55" fmla="*/ 114 h 520"/>
                <a:gd name="T56" fmla="*/ 76 w 521"/>
                <a:gd name="T57" fmla="*/ 75 h 520"/>
                <a:gd name="T58" fmla="*/ 114 w 521"/>
                <a:gd name="T59" fmla="*/ 44 h 520"/>
                <a:gd name="T60" fmla="*/ 158 w 521"/>
                <a:gd name="T61" fmla="*/ 20 h 520"/>
                <a:gd name="T62" fmla="*/ 208 w 521"/>
                <a:gd name="T63" fmla="*/ 5 h 520"/>
                <a:gd name="T64" fmla="*/ 259 w 521"/>
                <a:gd name="T65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1" h="520">
                  <a:moveTo>
                    <a:pt x="259" y="0"/>
                  </a:moveTo>
                  <a:lnTo>
                    <a:pt x="313" y="5"/>
                  </a:lnTo>
                  <a:lnTo>
                    <a:pt x="362" y="20"/>
                  </a:lnTo>
                  <a:lnTo>
                    <a:pt x="407" y="44"/>
                  </a:lnTo>
                  <a:lnTo>
                    <a:pt x="443" y="75"/>
                  </a:lnTo>
                  <a:lnTo>
                    <a:pt x="476" y="114"/>
                  </a:lnTo>
                  <a:lnTo>
                    <a:pt x="500" y="158"/>
                  </a:lnTo>
                  <a:lnTo>
                    <a:pt x="515" y="207"/>
                  </a:lnTo>
                  <a:lnTo>
                    <a:pt x="521" y="259"/>
                  </a:lnTo>
                  <a:lnTo>
                    <a:pt x="515" y="312"/>
                  </a:lnTo>
                  <a:lnTo>
                    <a:pt x="500" y="360"/>
                  </a:lnTo>
                  <a:lnTo>
                    <a:pt x="476" y="404"/>
                  </a:lnTo>
                  <a:lnTo>
                    <a:pt x="443" y="443"/>
                  </a:lnTo>
                  <a:lnTo>
                    <a:pt x="407" y="476"/>
                  </a:lnTo>
                  <a:lnTo>
                    <a:pt x="362" y="500"/>
                  </a:lnTo>
                  <a:lnTo>
                    <a:pt x="313" y="515"/>
                  </a:lnTo>
                  <a:lnTo>
                    <a:pt x="259" y="520"/>
                  </a:lnTo>
                  <a:lnTo>
                    <a:pt x="208" y="515"/>
                  </a:lnTo>
                  <a:lnTo>
                    <a:pt x="158" y="500"/>
                  </a:lnTo>
                  <a:lnTo>
                    <a:pt x="114" y="476"/>
                  </a:lnTo>
                  <a:lnTo>
                    <a:pt x="76" y="443"/>
                  </a:lnTo>
                  <a:lnTo>
                    <a:pt x="44" y="404"/>
                  </a:lnTo>
                  <a:lnTo>
                    <a:pt x="20" y="360"/>
                  </a:lnTo>
                  <a:lnTo>
                    <a:pt x="6" y="312"/>
                  </a:lnTo>
                  <a:lnTo>
                    <a:pt x="0" y="259"/>
                  </a:lnTo>
                  <a:lnTo>
                    <a:pt x="6" y="207"/>
                  </a:lnTo>
                  <a:lnTo>
                    <a:pt x="20" y="158"/>
                  </a:lnTo>
                  <a:lnTo>
                    <a:pt x="44" y="114"/>
                  </a:lnTo>
                  <a:lnTo>
                    <a:pt x="76" y="75"/>
                  </a:lnTo>
                  <a:lnTo>
                    <a:pt x="114" y="44"/>
                  </a:lnTo>
                  <a:lnTo>
                    <a:pt x="158" y="20"/>
                  </a:lnTo>
                  <a:lnTo>
                    <a:pt x="208" y="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5"/>
            <p:cNvSpPr>
              <a:spLocks/>
            </p:cNvSpPr>
            <p:nvPr/>
          </p:nvSpPr>
          <p:spPr bwMode="auto">
            <a:xfrm>
              <a:off x="1564842" y="3131993"/>
              <a:ext cx="274638" cy="936625"/>
            </a:xfrm>
            <a:custGeom>
              <a:avLst/>
              <a:gdLst>
                <a:gd name="T0" fmla="*/ 81 w 173"/>
                <a:gd name="T1" fmla="*/ 0 h 590"/>
                <a:gd name="T2" fmla="*/ 92 w 173"/>
                <a:gd name="T3" fmla="*/ 0 h 590"/>
                <a:gd name="T4" fmla="*/ 118 w 173"/>
                <a:gd name="T5" fmla="*/ 4 h 590"/>
                <a:gd name="T6" fmla="*/ 140 w 173"/>
                <a:gd name="T7" fmla="*/ 15 h 590"/>
                <a:gd name="T8" fmla="*/ 157 w 173"/>
                <a:gd name="T9" fmla="*/ 33 h 590"/>
                <a:gd name="T10" fmla="*/ 169 w 173"/>
                <a:gd name="T11" fmla="*/ 55 h 590"/>
                <a:gd name="T12" fmla="*/ 173 w 173"/>
                <a:gd name="T13" fmla="*/ 81 h 590"/>
                <a:gd name="T14" fmla="*/ 173 w 173"/>
                <a:gd name="T15" fmla="*/ 590 h 590"/>
                <a:gd name="T16" fmla="*/ 0 w 173"/>
                <a:gd name="T17" fmla="*/ 590 h 590"/>
                <a:gd name="T18" fmla="*/ 0 w 173"/>
                <a:gd name="T19" fmla="*/ 81 h 590"/>
                <a:gd name="T20" fmla="*/ 4 w 173"/>
                <a:gd name="T21" fmla="*/ 55 h 590"/>
                <a:gd name="T22" fmla="*/ 17 w 173"/>
                <a:gd name="T23" fmla="*/ 33 h 590"/>
                <a:gd name="T24" fmla="*/ 33 w 173"/>
                <a:gd name="T25" fmla="*/ 15 h 590"/>
                <a:gd name="T26" fmla="*/ 55 w 173"/>
                <a:gd name="T27" fmla="*/ 4 h 590"/>
                <a:gd name="T28" fmla="*/ 81 w 173"/>
                <a:gd name="T29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3" h="590">
                  <a:moveTo>
                    <a:pt x="81" y="0"/>
                  </a:moveTo>
                  <a:lnTo>
                    <a:pt x="92" y="0"/>
                  </a:lnTo>
                  <a:lnTo>
                    <a:pt x="118" y="4"/>
                  </a:lnTo>
                  <a:lnTo>
                    <a:pt x="140" y="15"/>
                  </a:lnTo>
                  <a:lnTo>
                    <a:pt x="157" y="33"/>
                  </a:lnTo>
                  <a:lnTo>
                    <a:pt x="169" y="55"/>
                  </a:lnTo>
                  <a:lnTo>
                    <a:pt x="173" y="81"/>
                  </a:lnTo>
                  <a:lnTo>
                    <a:pt x="173" y="590"/>
                  </a:lnTo>
                  <a:lnTo>
                    <a:pt x="0" y="590"/>
                  </a:lnTo>
                  <a:lnTo>
                    <a:pt x="0" y="81"/>
                  </a:lnTo>
                  <a:lnTo>
                    <a:pt x="4" y="55"/>
                  </a:lnTo>
                  <a:lnTo>
                    <a:pt x="17" y="33"/>
                  </a:lnTo>
                  <a:lnTo>
                    <a:pt x="33" y="15"/>
                  </a:lnTo>
                  <a:lnTo>
                    <a:pt x="55" y="4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6"/>
            <p:cNvSpPr>
              <a:spLocks/>
            </p:cNvSpPr>
            <p:nvPr/>
          </p:nvSpPr>
          <p:spPr bwMode="auto">
            <a:xfrm>
              <a:off x="2666567" y="3131993"/>
              <a:ext cx="273050" cy="936625"/>
            </a:xfrm>
            <a:custGeom>
              <a:avLst/>
              <a:gdLst>
                <a:gd name="T0" fmla="*/ 80 w 172"/>
                <a:gd name="T1" fmla="*/ 0 h 590"/>
                <a:gd name="T2" fmla="*/ 91 w 172"/>
                <a:gd name="T3" fmla="*/ 0 h 590"/>
                <a:gd name="T4" fmla="*/ 117 w 172"/>
                <a:gd name="T5" fmla="*/ 4 h 590"/>
                <a:gd name="T6" fmla="*/ 139 w 172"/>
                <a:gd name="T7" fmla="*/ 15 h 590"/>
                <a:gd name="T8" fmla="*/ 156 w 172"/>
                <a:gd name="T9" fmla="*/ 33 h 590"/>
                <a:gd name="T10" fmla="*/ 169 w 172"/>
                <a:gd name="T11" fmla="*/ 55 h 590"/>
                <a:gd name="T12" fmla="*/ 172 w 172"/>
                <a:gd name="T13" fmla="*/ 81 h 590"/>
                <a:gd name="T14" fmla="*/ 172 w 172"/>
                <a:gd name="T15" fmla="*/ 590 h 590"/>
                <a:gd name="T16" fmla="*/ 0 w 172"/>
                <a:gd name="T17" fmla="*/ 590 h 590"/>
                <a:gd name="T18" fmla="*/ 0 w 172"/>
                <a:gd name="T19" fmla="*/ 81 h 590"/>
                <a:gd name="T20" fmla="*/ 3 w 172"/>
                <a:gd name="T21" fmla="*/ 55 h 590"/>
                <a:gd name="T22" fmla="*/ 14 w 172"/>
                <a:gd name="T23" fmla="*/ 33 h 590"/>
                <a:gd name="T24" fmla="*/ 33 w 172"/>
                <a:gd name="T25" fmla="*/ 15 h 590"/>
                <a:gd name="T26" fmla="*/ 55 w 172"/>
                <a:gd name="T27" fmla="*/ 4 h 590"/>
                <a:gd name="T28" fmla="*/ 80 w 172"/>
                <a:gd name="T29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2" h="590">
                  <a:moveTo>
                    <a:pt x="80" y="0"/>
                  </a:moveTo>
                  <a:lnTo>
                    <a:pt x="91" y="0"/>
                  </a:lnTo>
                  <a:lnTo>
                    <a:pt x="117" y="4"/>
                  </a:lnTo>
                  <a:lnTo>
                    <a:pt x="139" y="15"/>
                  </a:lnTo>
                  <a:lnTo>
                    <a:pt x="156" y="33"/>
                  </a:lnTo>
                  <a:lnTo>
                    <a:pt x="169" y="55"/>
                  </a:lnTo>
                  <a:lnTo>
                    <a:pt x="172" y="81"/>
                  </a:lnTo>
                  <a:lnTo>
                    <a:pt x="172" y="590"/>
                  </a:lnTo>
                  <a:lnTo>
                    <a:pt x="0" y="590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4" y="33"/>
                  </a:lnTo>
                  <a:lnTo>
                    <a:pt x="33" y="15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"/>
            <p:cNvSpPr>
              <a:spLocks/>
            </p:cNvSpPr>
            <p:nvPr/>
          </p:nvSpPr>
          <p:spPr bwMode="auto">
            <a:xfrm>
              <a:off x="2096654" y="3065318"/>
              <a:ext cx="295275" cy="469900"/>
            </a:xfrm>
            <a:custGeom>
              <a:avLst/>
              <a:gdLst>
                <a:gd name="T0" fmla="*/ 0 w 186"/>
                <a:gd name="T1" fmla="*/ 0 h 296"/>
                <a:gd name="T2" fmla="*/ 186 w 186"/>
                <a:gd name="T3" fmla="*/ 0 h 296"/>
                <a:gd name="T4" fmla="*/ 97 w 186"/>
                <a:gd name="T5" fmla="*/ 296 h 296"/>
                <a:gd name="T6" fmla="*/ 0 w 186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296">
                  <a:moveTo>
                    <a:pt x="0" y="0"/>
                  </a:moveTo>
                  <a:lnTo>
                    <a:pt x="186" y="0"/>
                  </a:lnTo>
                  <a:lnTo>
                    <a:pt x="97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8"/>
            <p:cNvSpPr>
              <a:spLocks/>
            </p:cNvSpPr>
            <p:nvPr/>
          </p:nvSpPr>
          <p:spPr bwMode="auto">
            <a:xfrm>
              <a:off x="2176029" y="3065318"/>
              <a:ext cx="139700" cy="255588"/>
            </a:xfrm>
            <a:custGeom>
              <a:avLst/>
              <a:gdLst>
                <a:gd name="T0" fmla="*/ 0 w 88"/>
                <a:gd name="T1" fmla="*/ 0 h 161"/>
                <a:gd name="T2" fmla="*/ 88 w 88"/>
                <a:gd name="T3" fmla="*/ 0 h 161"/>
                <a:gd name="T4" fmla="*/ 44 w 88"/>
                <a:gd name="T5" fmla="*/ 161 h 161"/>
                <a:gd name="T6" fmla="*/ 0 w 88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61">
                  <a:moveTo>
                    <a:pt x="0" y="0"/>
                  </a:moveTo>
                  <a:lnTo>
                    <a:pt x="88" y="0"/>
                  </a:lnTo>
                  <a:lnTo>
                    <a:pt x="44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96174" y="1829840"/>
            <a:ext cx="2272146" cy="3198320"/>
            <a:chOff x="1564842" y="2133456"/>
            <a:chExt cx="1374775" cy="1935162"/>
          </a:xfrm>
        </p:grpSpPr>
        <p:sp>
          <p:nvSpPr>
            <p:cNvPr id="15" name="Freeform 43"/>
            <p:cNvSpPr>
              <a:spLocks/>
            </p:cNvSpPr>
            <p:nvPr/>
          </p:nvSpPr>
          <p:spPr bwMode="auto">
            <a:xfrm>
              <a:off x="1755342" y="3065318"/>
              <a:ext cx="995363" cy="1003300"/>
            </a:xfrm>
            <a:custGeom>
              <a:avLst/>
              <a:gdLst>
                <a:gd name="T0" fmla="*/ 53 w 627"/>
                <a:gd name="T1" fmla="*/ 0 h 632"/>
                <a:gd name="T2" fmla="*/ 574 w 627"/>
                <a:gd name="T3" fmla="*/ 0 h 632"/>
                <a:gd name="T4" fmla="*/ 594 w 627"/>
                <a:gd name="T5" fmla="*/ 3 h 632"/>
                <a:gd name="T6" fmla="*/ 612 w 627"/>
                <a:gd name="T7" fmla="*/ 16 h 632"/>
                <a:gd name="T8" fmla="*/ 623 w 627"/>
                <a:gd name="T9" fmla="*/ 33 h 632"/>
                <a:gd name="T10" fmla="*/ 627 w 627"/>
                <a:gd name="T11" fmla="*/ 55 h 632"/>
                <a:gd name="T12" fmla="*/ 627 w 627"/>
                <a:gd name="T13" fmla="*/ 632 h 632"/>
                <a:gd name="T14" fmla="*/ 0 w 627"/>
                <a:gd name="T15" fmla="*/ 632 h 632"/>
                <a:gd name="T16" fmla="*/ 0 w 627"/>
                <a:gd name="T17" fmla="*/ 55 h 632"/>
                <a:gd name="T18" fmla="*/ 4 w 627"/>
                <a:gd name="T19" fmla="*/ 33 h 632"/>
                <a:gd name="T20" fmla="*/ 15 w 627"/>
                <a:gd name="T21" fmla="*/ 16 h 632"/>
                <a:gd name="T22" fmla="*/ 33 w 627"/>
                <a:gd name="T23" fmla="*/ 3 h 632"/>
                <a:gd name="T24" fmla="*/ 53 w 627"/>
                <a:gd name="T2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7" h="632">
                  <a:moveTo>
                    <a:pt x="53" y="0"/>
                  </a:moveTo>
                  <a:lnTo>
                    <a:pt x="574" y="0"/>
                  </a:lnTo>
                  <a:lnTo>
                    <a:pt x="594" y="3"/>
                  </a:lnTo>
                  <a:lnTo>
                    <a:pt x="612" y="16"/>
                  </a:lnTo>
                  <a:lnTo>
                    <a:pt x="623" y="33"/>
                  </a:lnTo>
                  <a:lnTo>
                    <a:pt x="627" y="55"/>
                  </a:lnTo>
                  <a:lnTo>
                    <a:pt x="627" y="632"/>
                  </a:lnTo>
                  <a:lnTo>
                    <a:pt x="0" y="632"/>
                  </a:lnTo>
                  <a:lnTo>
                    <a:pt x="0" y="55"/>
                  </a:lnTo>
                  <a:lnTo>
                    <a:pt x="4" y="33"/>
                  </a:lnTo>
                  <a:lnTo>
                    <a:pt x="15" y="16"/>
                  </a:lnTo>
                  <a:lnTo>
                    <a:pt x="33" y="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4"/>
            <p:cNvSpPr>
              <a:spLocks/>
            </p:cNvSpPr>
            <p:nvPr/>
          </p:nvSpPr>
          <p:spPr bwMode="auto">
            <a:xfrm>
              <a:off x="1839479" y="2133456"/>
              <a:ext cx="827088" cy="825500"/>
            </a:xfrm>
            <a:custGeom>
              <a:avLst/>
              <a:gdLst>
                <a:gd name="T0" fmla="*/ 259 w 521"/>
                <a:gd name="T1" fmla="*/ 0 h 520"/>
                <a:gd name="T2" fmla="*/ 313 w 521"/>
                <a:gd name="T3" fmla="*/ 5 h 520"/>
                <a:gd name="T4" fmla="*/ 362 w 521"/>
                <a:gd name="T5" fmla="*/ 20 h 520"/>
                <a:gd name="T6" fmla="*/ 407 w 521"/>
                <a:gd name="T7" fmla="*/ 44 h 520"/>
                <a:gd name="T8" fmla="*/ 443 w 521"/>
                <a:gd name="T9" fmla="*/ 75 h 520"/>
                <a:gd name="T10" fmla="*/ 476 w 521"/>
                <a:gd name="T11" fmla="*/ 114 h 520"/>
                <a:gd name="T12" fmla="*/ 500 w 521"/>
                <a:gd name="T13" fmla="*/ 158 h 520"/>
                <a:gd name="T14" fmla="*/ 515 w 521"/>
                <a:gd name="T15" fmla="*/ 207 h 520"/>
                <a:gd name="T16" fmla="*/ 521 w 521"/>
                <a:gd name="T17" fmla="*/ 259 h 520"/>
                <a:gd name="T18" fmla="*/ 515 w 521"/>
                <a:gd name="T19" fmla="*/ 312 h 520"/>
                <a:gd name="T20" fmla="*/ 500 w 521"/>
                <a:gd name="T21" fmla="*/ 360 h 520"/>
                <a:gd name="T22" fmla="*/ 476 w 521"/>
                <a:gd name="T23" fmla="*/ 404 h 520"/>
                <a:gd name="T24" fmla="*/ 443 w 521"/>
                <a:gd name="T25" fmla="*/ 443 h 520"/>
                <a:gd name="T26" fmla="*/ 407 w 521"/>
                <a:gd name="T27" fmla="*/ 476 h 520"/>
                <a:gd name="T28" fmla="*/ 362 w 521"/>
                <a:gd name="T29" fmla="*/ 500 h 520"/>
                <a:gd name="T30" fmla="*/ 313 w 521"/>
                <a:gd name="T31" fmla="*/ 515 h 520"/>
                <a:gd name="T32" fmla="*/ 259 w 521"/>
                <a:gd name="T33" fmla="*/ 520 h 520"/>
                <a:gd name="T34" fmla="*/ 208 w 521"/>
                <a:gd name="T35" fmla="*/ 515 h 520"/>
                <a:gd name="T36" fmla="*/ 158 w 521"/>
                <a:gd name="T37" fmla="*/ 500 h 520"/>
                <a:gd name="T38" fmla="*/ 114 w 521"/>
                <a:gd name="T39" fmla="*/ 476 h 520"/>
                <a:gd name="T40" fmla="*/ 76 w 521"/>
                <a:gd name="T41" fmla="*/ 443 h 520"/>
                <a:gd name="T42" fmla="*/ 44 w 521"/>
                <a:gd name="T43" fmla="*/ 404 h 520"/>
                <a:gd name="T44" fmla="*/ 20 w 521"/>
                <a:gd name="T45" fmla="*/ 360 h 520"/>
                <a:gd name="T46" fmla="*/ 6 w 521"/>
                <a:gd name="T47" fmla="*/ 312 h 520"/>
                <a:gd name="T48" fmla="*/ 0 w 521"/>
                <a:gd name="T49" fmla="*/ 259 h 520"/>
                <a:gd name="T50" fmla="*/ 6 w 521"/>
                <a:gd name="T51" fmla="*/ 207 h 520"/>
                <a:gd name="T52" fmla="*/ 20 w 521"/>
                <a:gd name="T53" fmla="*/ 158 h 520"/>
                <a:gd name="T54" fmla="*/ 44 w 521"/>
                <a:gd name="T55" fmla="*/ 114 h 520"/>
                <a:gd name="T56" fmla="*/ 76 w 521"/>
                <a:gd name="T57" fmla="*/ 75 h 520"/>
                <a:gd name="T58" fmla="*/ 114 w 521"/>
                <a:gd name="T59" fmla="*/ 44 h 520"/>
                <a:gd name="T60" fmla="*/ 158 w 521"/>
                <a:gd name="T61" fmla="*/ 20 h 520"/>
                <a:gd name="T62" fmla="*/ 208 w 521"/>
                <a:gd name="T63" fmla="*/ 5 h 520"/>
                <a:gd name="T64" fmla="*/ 259 w 521"/>
                <a:gd name="T65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1" h="520">
                  <a:moveTo>
                    <a:pt x="259" y="0"/>
                  </a:moveTo>
                  <a:lnTo>
                    <a:pt x="313" y="5"/>
                  </a:lnTo>
                  <a:lnTo>
                    <a:pt x="362" y="20"/>
                  </a:lnTo>
                  <a:lnTo>
                    <a:pt x="407" y="44"/>
                  </a:lnTo>
                  <a:lnTo>
                    <a:pt x="443" y="75"/>
                  </a:lnTo>
                  <a:lnTo>
                    <a:pt x="476" y="114"/>
                  </a:lnTo>
                  <a:lnTo>
                    <a:pt x="500" y="158"/>
                  </a:lnTo>
                  <a:lnTo>
                    <a:pt x="515" y="207"/>
                  </a:lnTo>
                  <a:lnTo>
                    <a:pt x="521" y="259"/>
                  </a:lnTo>
                  <a:lnTo>
                    <a:pt x="515" y="312"/>
                  </a:lnTo>
                  <a:lnTo>
                    <a:pt x="500" y="360"/>
                  </a:lnTo>
                  <a:lnTo>
                    <a:pt x="476" y="404"/>
                  </a:lnTo>
                  <a:lnTo>
                    <a:pt x="443" y="443"/>
                  </a:lnTo>
                  <a:lnTo>
                    <a:pt x="407" y="476"/>
                  </a:lnTo>
                  <a:lnTo>
                    <a:pt x="362" y="500"/>
                  </a:lnTo>
                  <a:lnTo>
                    <a:pt x="313" y="515"/>
                  </a:lnTo>
                  <a:lnTo>
                    <a:pt x="259" y="520"/>
                  </a:lnTo>
                  <a:lnTo>
                    <a:pt x="208" y="515"/>
                  </a:lnTo>
                  <a:lnTo>
                    <a:pt x="158" y="500"/>
                  </a:lnTo>
                  <a:lnTo>
                    <a:pt x="114" y="476"/>
                  </a:lnTo>
                  <a:lnTo>
                    <a:pt x="76" y="443"/>
                  </a:lnTo>
                  <a:lnTo>
                    <a:pt x="44" y="404"/>
                  </a:lnTo>
                  <a:lnTo>
                    <a:pt x="20" y="360"/>
                  </a:lnTo>
                  <a:lnTo>
                    <a:pt x="6" y="312"/>
                  </a:lnTo>
                  <a:lnTo>
                    <a:pt x="0" y="259"/>
                  </a:lnTo>
                  <a:lnTo>
                    <a:pt x="6" y="207"/>
                  </a:lnTo>
                  <a:lnTo>
                    <a:pt x="20" y="158"/>
                  </a:lnTo>
                  <a:lnTo>
                    <a:pt x="44" y="114"/>
                  </a:lnTo>
                  <a:lnTo>
                    <a:pt x="76" y="75"/>
                  </a:lnTo>
                  <a:lnTo>
                    <a:pt x="114" y="44"/>
                  </a:lnTo>
                  <a:lnTo>
                    <a:pt x="158" y="20"/>
                  </a:lnTo>
                  <a:lnTo>
                    <a:pt x="208" y="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/>
            <p:cNvSpPr>
              <a:spLocks/>
            </p:cNvSpPr>
            <p:nvPr/>
          </p:nvSpPr>
          <p:spPr bwMode="auto">
            <a:xfrm>
              <a:off x="1564842" y="3131993"/>
              <a:ext cx="274638" cy="936625"/>
            </a:xfrm>
            <a:custGeom>
              <a:avLst/>
              <a:gdLst>
                <a:gd name="T0" fmla="*/ 81 w 173"/>
                <a:gd name="T1" fmla="*/ 0 h 590"/>
                <a:gd name="T2" fmla="*/ 92 w 173"/>
                <a:gd name="T3" fmla="*/ 0 h 590"/>
                <a:gd name="T4" fmla="*/ 118 w 173"/>
                <a:gd name="T5" fmla="*/ 4 h 590"/>
                <a:gd name="T6" fmla="*/ 140 w 173"/>
                <a:gd name="T7" fmla="*/ 15 h 590"/>
                <a:gd name="T8" fmla="*/ 157 w 173"/>
                <a:gd name="T9" fmla="*/ 33 h 590"/>
                <a:gd name="T10" fmla="*/ 169 w 173"/>
                <a:gd name="T11" fmla="*/ 55 h 590"/>
                <a:gd name="T12" fmla="*/ 173 w 173"/>
                <a:gd name="T13" fmla="*/ 81 h 590"/>
                <a:gd name="T14" fmla="*/ 173 w 173"/>
                <a:gd name="T15" fmla="*/ 590 h 590"/>
                <a:gd name="T16" fmla="*/ 0 w 173"/>
                <a:gd name="T17" fmla="*/ 590 h 590"/>
                <a:gd name="T18" fmla="*/ 0 w 173"/>
                <a:gd name="T19" fmla="*/ 81 h 590"/>
                <a:gd name="T20" fmla="*/ 4 w 173"/>
                <a:gd name="T21" fmla="*/ 55 h 590"/>
                <a:gd name="T22" fmla="*/ 17 w 173"/>
                <a:gd name="T23" fmla="*/ 33 h 590"/>
                <a:gd name="T24" fmla="*/ 33 w 173"/>
                <a:gd name="T25" fmla="*/ 15 h 590"/>
                <a:gd name="T26" fmla="*/ 55 w 173"/>
                <a:gd name="T27" fmla="*/ 4 h 590"/>
                <a:gd name="T28" fmla="*/ 81 w 173"/>
                <a:gd name="T29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3" h="590">
                  <a:moveTo>
                    <a:pt x="81" y="0"/>
                  </a:moveTo>
                  <a:lnTo>
                    <a:pt x="92" y="0"/>
                  </a:lnTo>
                  <a:lnTo>
                    <a:pt x="118" y="4"/>
                  </a:lnTo>
                  <a:lnTo>
                    <a:pt x="140" y="15"/>
                  </a:lnTo>
                  <a:lnTo>
                    <a:pt x="157" y="33"/>
                  </a:lnTo>
                  <a:lnTo>
                    <a:pt x="169" y="55"/>
                  </a:lnTo>
                  <a:lnTo>
                    <a:pt x="173" y="81"/>
                  </a:lnTo>
                  <a:lnTo>
                    <a:pt x="173" y="590"/>
                  </a:lnTo>
                  <a:lnTo>
                    <a:pt x="0" y="590"/>
                  </a:lnTo>
                  <a:lnTo>
                    <a:pt x="0" y="81"/>
                  </a:lnTo>
                  <a:lnTo>
                    <a:pt x="4" y="55"/>
                  </a:lnTo>
                  <a:lnTo>
                    <a:pt x="17" y="33"/>
                  </a:lnTo>
                  <a:lnTo>
                    <a:pt x="33" y="15"/>
                  </a:lnTo>
                  <a:lnTo>
                    <a:pt x="55" y="4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/>
            <p:cNvSpPr>
              <a:spLocks/>
            </p:cNvSpPr>
            <p:nvPr/>
          </p:nvSpPr>
          <p:spPr bwMode="auto">
            <a:xfrm>
              <a:off x="2666567" y="3131993"/>
              <a:ext cx="273050" cy="936625"/>
            </a:xfrm>
            <a:custGeom>
              <a:avLst/>
              <a:gdLst>
                <a:gd name="T0" fmla="*/ 80 w 172"/>
                <a:gd name="T1" fmla="*/ 0 h 590"/>
                <a:gd name="T2" fmla="*/ 91 w 172"/>
                <a:gd name="T3" fmla="*/ 0 h 590"/>
                <a:gd name="T4" fmla="*/ 117 w 172"/>
                <a:gd name="T5" fmla="*/ 4 h 590"/>
                <a:gd name="T6" fmla="*/ 139 w 172"/>
                <a:gd name="T7" fmla="*/ 15 h 590"/>
                <a:gd name="T8" fmla="*/ 156 w 172"/>
                <a:gd name="T9" fmla="*/ 33 h 590"/>
                <a:gd name="T10" fmla="*/ 169 w 172"/>
                <a:gd name="T11" fmla="*/ 55 h 590"/>
                <a:gd name="T12" fmla="*/ 172 w 172"/>
                <a:gd name="T13" fmla="*/ 81 h 590"/>
                <a:gd name="T14" fmla="*/ 172 w 172"/>
                <a:gd name="T15" fmla="*/ 590 h 590"/>
                <a:gd name="T16" fmla="*/ 0 w 172"/>
                <a:gd name="T17" fmla="*/ 590 h 590"/>
                <a:gd name="T18" fmla="*/ 0 w 172"/>
                <a:gd name="T19" fmla="*/ 81 h 590"/>
                <a:gd name="T20" fmla="*/ 3 w 172"/>
                <a:gd name="T21" fmla="*/ 55 h 590"/>
                <a:gd name="T22" fmla="*/ 14 w 172"/>
                <a:gd name="T23" fmla="*/ 33 h 590"/>
                <a:gd name="T24" fmla="*/ 33 w 172"/>
                <a:gd name="T25" fmla="*/ 15 h 590"/>
                <a:gd name="T26" fmla="*/ 55 w 172"/>
                <a:gd name="T27" fmla="*/ 4 h 590"/>
                <a:gd name="T28" fmla="*/ 80 w 172"/>
                <a:gd name="T29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2" h="590">
                  <a:moveTo>
                    <a:pt x="80" y="0"/>
                  </a:moveTo>
                  <a:lnTo>
                    <a:pt x="91" y="0"/>
                  </a:lnTo>
                  <a:lnTo>
                    <a:pt x="117" y="4"/>
                  </a:lnTo>
                  <a:lnTo>
                    <a:pt x="139" y="15"/>
                  </a:lnTo>
                  <a:lnTo>
                    <a:pt x="156" y="33"/>
                  </a:lnTo>
                  <a:lnTo>
                    <a:pt x="169" y="55"/>
                  </a:lnTo>
                  <a:lnTo>
                    <a:pt x="172" y="81"/>
                  </a:lnTo>
                  <a:lnTo>
                    <a:pt x="172" y="590"/>
                  </a:lnTo>
                  <a:lnTo>
                    <a:pt x="0" y="590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4" y="33"/>
                  </a:lnTo>
                  <a:lnTo>
                    <a:pt x="33" y="15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/>
            <p:cNvSpPr>
              <a:spLocks/>
            </p:cNvSpPr>
            <p:nvPr/>
          </p:nvSpPr>
          <p:spPr bwMode="auto">
            <a:xfrm>
              <a:off x="2096654" y="3065318"/>
              <a:ext cx="295275" cy="469900"/>
            </a:xfrm>
            <a:custGeom>
              <a:avLst/>
              <a:gdLst>
                <a:gd name="T0" fmla="*/ 0 w 186"/>
                <a:gd name="T1" fmla="*/ 0 h 296"/>
                <a:gd name="T2" fmla="*/ 186 w 186"/>
                <a:gd name="T3" fmla="*/ 0 h 296"/>
                <a:gd name="T4" fmla="*/ 97 w 186"/>
                <a:gd name="T5" fmla="*/ 296 h 296"/>
                <a:gd name="T6" fmla="*/ 0 w 186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296">
                  <a:moveTo>
                    <a:pt x="0" y="0"/>
                  </a:moveTo>
                  <a:lnTo>
                    <a:pt x="186" y="0"/>
                  </a:lnTo>
                  <a:lnTo>
                    <a:pt x="97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8"/>
            <p:cNvSpPr>
              <a:spLocks/>
            </p:cNvSpPr>
            <p:nvPr/>
          </p:nvSpPr>
          <p:spPr bwMode="auto">
            <a:xfrm>
              <a:off x="2176029" y="3065318"/>
              <a:ext cx="139700" cy="255588"/>
            </a:xfrm>
            <a:custGeom>
              <a:avLst/>
              <a:gdLst>
                <a:gd name="T0" fmla="*/ 0 w 88"/>
                <a:gd name="T1" fmla="*/ 0 h 161"/>
                <a:gd name="T2" fmla="*/ 88 w 88"/>
                <a:gd name="T3" fmla="*/ 0 h 161"/>
                <a:gd name="T4" fmla="*/ 44 w 88"/>
                <a:gd name="T5" fmla="*/ 161 h 161"/>
                <a:gd name="T6" fmla="*/ 0 w 88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61">
                  <a:moveTo>
                    <a:pt x="0" y="0"/>
                  </a:moveTo>
                  <a:lnTo>
                    <a:pt x="88" y="0"/>
                  </a:lnTo>
                  <a:lnTo>
                    <a:pt x="44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66256" y="1829840"/>
            <a:ext cx="2272146" cy="3198320"/>
            <a:chOff x="1564842" y="2133456"/>
            <a:chExt cx="1374775" cy="1935162"/>
          </a:xfrm>
        </p:grpSpPr>
        <p:sp>
          <p:nvSpPr>
            <p:cNvPr id="22" name="Freeform 43"/>
            <p:cNvSpPr>
              <a:spLocks/>
            </p:cNvSpPr>
            <p:nvPr/>
          </p:nvSpPr>
          <p:spPr bwMode="auto">
            <a:xfrm>
              <a:off x="1755342" y="3065318"/>
              <a:ext cx="995363" cy="1003300"/>
            </a:xfrm>
            <a:custGeom>
              <a:avLst/>
              <a:gdLst>
                <a:gd name="T0" fmla="*/ 53 w 627"/>
                <a:gd name="T1" fmla="*/ 0 h 632"/>
                <a:gd name="T2" fmla="*/ 574 w 627"/>
                <a:gd name="T3" fmla="*/ 0 h 632"/>
                <a:gd name="T4" fmla="*/ 594 w 627"/>
                <a:gd name="T5" fmla="*/ 3 h 632"/>
                <a:gd name="T6" fmla="*/ 612 w 627"/>
                <a:gd name="T7" fmla="*/ 16 h 632"/>
                <a:gd name="T8" fmla="*/ 623 w 627"/>
                <a:gd name="T9" fmla="*/ 33 h 632"/>
                <a:gd name="T10" fmla="*/ 627 w 627"/>
                <a:gd name="T11" fmla="*/ 55 h 632"/>
                <a:gd name="T12" fmla="*/ 627 w 627"/>
                <a:gd name="T13" fmla="*/ 632 h 632"/>
                <a:gd name="T14" fmla="*/ 0 w 627"/>
                <a:gd name="T15" fmla="*/ 632 h 632"/>
                <a:gd name="T16" fmla="*/ 0 w 627"/>
                <a:gd name="T17" fmla="*/ 55 h 632"/>
                <a:gd name="T18" fmla="*/ 4 w 627"/>
                <a:gd name="T19" fmla="*/ 33 h 632"/>
                <a:gd name="T20" fmla="*/ 15 w 627"/>
                <a:gd name="T21" fmla="*/ 16 h 632"/>
                <a:gd name="T22" fmla="*/ 33 w 627"/>
                <a:gd name="T23" fmla="*/ 3 h 632"/>
                <a:gd name="T24" fmla="*/ 53 w 627"/>
                <a:gd name="T2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7" h="632">
                  <a:moveTo>
                    <a:pt x="53" y="0"/>
                  </a:moveTo>
                  <a:lnTo>
                    <a:pt x="574" y="0"/>
                  </a:lnTo>
                  <a:lnTo>
                    <a:pt x="594" y="3"/>
                  </a:lnTo>
                  <a:lnTo>
                    <a:pt x="612" y="16"/>
                  </a:lnTo>
                  <a:lnTo>
                    <a:pt x="623" y="33"/>
                  </a:lnTo>
                  <a:lnTo>
                    <a:pt x="627" y="55"/>
                  </a:lnTo>
                  <a:lnTo>
                    <a:pt x="627" y="632"/>
                  </a:lnTo>
                  <a:lnTo>
                    <a:pt x="0" y="632"/>
                  </a:lnTo>
                  <a:lnTo>
                    <a:pt x="0" y="55"/>
                  </a:lnTo>
                  <a:lnTo>
                    <a:pt x="4" y="33"/>
                  </a:lnTo>
                  <a:lnTo>
                    <a:pt x="15" y="16"/>
                  </a:lnTo>
                  <a:lnTo>
                    <a:pt x="33" y="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4"/>
            <p:cNvSpPr>
              <a:spLocks/>
            </p:cNvSpPr>
            <p:nvPr/>
          </p:nvSpPr>
          <p:spPr bwMode="auto">
            <a:xfrm>
              <a:off x="1839479" y="2133456"/>
              <a:ext cx="827088" cy="825500"/>
            </a:xfrm>
            <a:custGeom>
              <a:avLst/>
              <a:gdLst>
                <a:gd name="T0" fmla="*/ 259 w 521"/>
                <a:gd name="T1" fmla="*/ 0 h 520"/>
                <a:gd name="T2" fmla="*/ 313 w 521"/>
                <a:gd name="T3" fmla="*/ 5 h 520"/>
                <a:gd name="T4" fmla="*/ 362 w 521"/>
                <a:gd name="T5" fmla="*/ 20 h 520"/>
                <a:gd name="T6" fmla="*/ 407 w 521"/>
                <a:gd name="T7" fmla="*/ 44 h 520"/>
                <a:gd name="T8" fmla="*/ 443 w 521"/>
                <a:gd name="T9" fmla="*/ 75 h 520"/>
                <a:gd name="T10" fmla="*/ 476 w 521"/>
                <a:gd name="T11" fmla="*/ 114 h 520"/>
                <a:gd name="T12" fmla="*/ 500 w 521"/>
                <a:gd name="T13" fmla="*/ 158 h 520"/>
                <a:gd name="T14" fmla="*/ 515 w 521"/>
                <a:gd name="T15" fmla="*/ 207 h 520"/>
                <a:gd name="T16" fmla="*/ 521 w 521"/>
                <a:gd name="T17" fmla="*/ 259 h 520"/>
                <a:gd name="T18" fmla="*/ 515 w 521"/>
                <a:gd name="T19" fmla="*/ 312 h 520"/>
                <a:gd name="T20" fmla="*/ 500 w 521"/>
                <a:gd name="T21" fmla="*/ 360 h 520"/>
                <a:gd name="T22" fmla="*/ 476 w 521"/>
                <a:gd name="T23" fmla="*/ 404 h 520"/>
                <a:gd name="T24" fmla="*/ 443 w 521"/>
                <a:gd name="T25" fmla="*/ 443 h 520"/>
                <a:gd name="T26" fmla="*/ 407 w 521"/>
                <a:gd name="T27" fmla="*/ 476 h 520"/>
                <a:gd name="T28" fmla="*/ 362 w 521"/>
                <a:gd name="T29" fmla="*/ 500 h 520"/>
                <a:gd name="T30" fmla="*/ 313 w 521"/>
                <a:gd name="T31" fmla="*/ 515 h 520"/>
                <a:gd name="T32" fmla="*/ 259 w 521"/>
                <a:gd name="T33" fmla="*/ 520 h 520"/>
                <a:gd name="T34" fmla="*/ 208 w 521"/>
                <a:gd name="T35" fmla="*/ 515 h 520"/>
                <a:gd name="T36" fmla="*/ 158 w 521"/>
                <a:gd name="T37" fmla="*/ 500 h 520"/>
                <a:gd name="T38" fmla="*/ 114 w 521"/>
                <a:gd name="T39" fmla="*/ 476 h 520"/>
                <a:gd name="T40" fmla="*/ 76 w 521"/>
                <a:gd name="T41" fmla="*/ 443 h 520"/>
                <a:gd name="T42" fmla="*/ 44 w 521"/>
                <a:gd name="T43" fmla="*/ 404 h 520"/>
                <a:gd name="T44" fmla="*/ 20 w 521"/>
                <a:gd name="T45" fmla="*/ 360 h 520"/>
                <a:gd name="T46" fmla="*/ 6 w 521"/>
                <a:gd name="T47" fmla="*/ 312 h 520"/>
                <a:gd name="T48" fmla="*/ 0 w 521"/>
                <a:gd name="T49" fmla="*/ 259 h 520"/>
                <a:gd name="T50" fmla="*/ 6 w 521"/>
                <a:gd name="T51" fmla="*/ 207 h 520"/>
                <a:gd name="T52" fmla="*/ 20 w 521"/>
                <a:gd name="T53" fmla="*/ 158 h 520"/>
                <a:gd name="T54" fmla="*/ 44 w 521"/>
                <a:gd name="T55" fmla="*/ 114 h 520"/>
                <a:gd name="T56" fmla="*/ 76 w 521"/>
                <a:gd name="T57" fmla="*/ 75 h 520"/>
                <a:gd name="T58" fmla="*/ 114 w 521"/>
                <a:gd name="T59" fmla="*/ 44 h 520"/>
                <a:gd name="T60" fmla="*/ 158 w 521"/>
                <a:gd name="T61" fmla="*/ 20 h 520"/>
                <a:gd name="T62" fmla="*/ 208 w 521"/>
                <a:gd name="T63" fmla="*/ 5 h 520"/>
                <a:gd name="T64" fmla="*/ 259 w 521"/>
                <a:gd name="T65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1" h="520">
                  <a:moveTo>
                    <a:pt x="259" y="0"/>
                  </a:moveTo>
                  <a:lnTo>
                    <a:pt x="313" y="5"/>
                  </a:lnTo>
                  <a:lnTo>
                    <a:pt x="362" y="20"/>
                  </a:lnTo>
                  <a:lnTo>
                    <a:pt x="407" y="44"/>
                  </a:lnTo>
                  <a:lnTo>
                    <a:pt x="443" y="75"/>
                  </a:lnTo>
                  <a:lnTo>
                    <a:pt x="476" y="114"/>
                  </a:lnTo>
                  <a:lnTo>
                    <a:pt x="500" y="158"/>
                  </a:lnTo>
                  <a:lnTo>
                    <a:pt x="515" y="207"/>
                  </a:lnTo>
                  <a:lnTo>
                    <a:pt x="521" y="259"/>
                  </a:lnTo>
                  <a:lnTo>
                    <a:pt x="515" y="312"/>
                  </a:lnTo>
                  <a:lnTo>
                    <a:pt x="500" y="360"/>
                  </a:lnTo>
                  <a:lnTo>
                    <a:pt x="476" y="404"/>
                  </a:lnTo>
                  <a:lnTo>
                    <a:pt x="443" y="443"/>
                  </a:lnTo>
                  <a:lnTo>
                    <a:pt x="407" y="476"/>
                  </a:lnTo>
                  <a:lnTo>
                    <a:pt x="362" y="500"/>
                  </a:lnTo>
                  <a:lnTo>
                    <a:pt x="313" y="515"/>
                  </a:lnTo>
                  <a:lnTo>
                    <a:pt x="259" y="520"/>
                  </a:lnTo>
                  <a:lnTo>
                    <a:pt x="208" y="515"/>
                  </a:lnTo>
                  <a:lnTo>
                    <a:pt x="158" y="500"/>
                  </a:lnTo>
                  <a:lnTo>
                    <a:pt x="114" y="476"/>
                  </a:lnTo>
                  <a:lnTo>
                    <a:pt x="76" y="443"/>
                  </a:lnTo>
                  <a:lnTo>
                    <a:pt x="44" y="404"/>
                  </a:lnTo>
                  <a:lnTo>
                    <a:pt x="20" y="360"/>
                  </a:lnTo>
                  <a:lnTo>
                    <a:pt x="6" y="312"/>
                  </a:lnTo>
                  <a:lnTo>
                    <a:pt x="0" y="259"/>
                  </a:lnTo>
                  <a:lnTo>
                    <a:pt x="6" y="207"/>
                  </a:lnTo>
                  <a:lnTo>
                    <a:pt x="20" y="158"/>
                  </a:lnTo>
                  <a:lnTo>
                    <a:pt x="44" y="114"/>
                  </a:lnTo>
                  <a:lnTo>
                    <a:pt x="76" y="75"/>
                  </a:lnTo>
                  <a:lnTo>
                    <a:pt x="114" y="44"/>
                  </a:lnTo>
                  <a:lnTo>
                    <a:pt x="158" y="20"/>
                  </a:lnTo>
                  <a:lnTo>
                    <a:pt x="208" y="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5"/>
            <p:cNvSpPr>
              <a:spLocks/>
            </p:cNvSpPr>
            <p:nvPr/>
          </p:nvSpPr>
          <p:spPr bwMode="auto">
            <a:xfrm>
              <a:off x="1564842" y="3131993"/>
              <a:ext cx="274638" cy="936625"/>
            </a:xfrm>
            <a:custGeom>
              <a:avLst/>
              <a:gdLst>
                <a:gd name="T0" fmla="*/ 81 w 173"/>
                <a:gd name="T1" fmla="*/ 0 h 590"/>
                <a:gd name="T2" fmla="*/ 92 w 173"/>
                <a:gd name="T3" fmla="*/ 0 h 590"/>
                <a:gd name="T4" fmla="*/ 118 w 173"/>
                <a:gd name="T5" fmla="*/ 4 h 590"/>
                <a:gd name="T6" fmla="*/ 140 w 173"/>
                <a:gd name="T7" fmla="*/ 15 h 590"/>
                <a:gd name="T8" fmla="*/ 157 w 173"/>
                <a:gd name="T9" fmla="*/ 33 h 590"/>
                <a:gd name="T10" fmla="*/ 169 w 173"/>
                <a:gd name="T11" fmla="*/ 55 h 590"/>
                <a:gd name="T12" fmla="*/ 173 w 173"/>
                <a:gd name="T13" fmla="*/ 81 h 590"/>
                <a:gd name="T14" fmla="*/ 173 w 173"/>
                <a:gd name="T15" fmla="*/ 590 h 590"/>
                <a:gd name="T16" fmla="*/ 0 w 173"/>
                <a:gd name="T17" fmla="*/ 590 h 590"/>
                <a:gd name="T18" fmla="*/ 0 w 173"/>
                <a:gd name="T19" fmla="*/ 81 h 590"/>
                <a:gd name="T20" fmla="*/ 4 w 173"/>
                <a:gd name="T21" fmla="*/ 55 h 590"/>
                <a:gd name="T22" fmla="*/ 17 w 173"/>
                <a:gd name="T23" fmla="*/ 33 h 590"/>
                <a:gd name="T24" fmla="*/ 33 w 173"/>
                <a:gd name="T25" fmla="*/ 15 h 590"/>
                <a:gd name="T26" fmla="*/ 55 w 173"/>
                <a:gd name="T27" fmla="*/ 4 h 590"/>
                <a:gd name="T28" fmla="*/ 81 w 173"/>
                <a:gd name="T29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3" h="590">
                  <a:moveTo>
                    <a:pt x="81" y="0"/>
                  </a:moveTo>
                  <a:lnTo>
                    <a:pt x="92" y="0"/>
                  </a:lnTo>
                  <a:lnTo>
                    <a:pt x="118" y="4"/>
                  </a:lnTo>
                  <a:lnTo>
                    <a:pt x="140" y="15"/>
                  </a:lnTo>
                  <a:lnTo>
                    <a:pt x="157" y="33"/>
                  </a:lnTo>
                  <a:lnTo>
                    <a:pt x="169" y="55"/>
                  </a:lnTo>
                  <a:lnTo>
                    <a:pt x="173" y="81"/>
                  </a:lnTo>
                  <a:lnTo>
                    <a:pt x="173" y="590"/>
                  </a:lnTo>
                  <a:lnTo>
                    <a:pt x="0" y="590"/>
                  </a:lnTo>
                  <a:lnTo>
                    <a:pt x="0" y="81"/>
                  </a:lnTo>
                  <a:lnTo>
                    <a:pt x="4" y="55"/>
                  </a:lnTo>
                  <a:lnTo>
                    <a:pt x="17" y="33"/>
                  </a:lnTo>
                  <a:lnTo>
                    <a:pt x="33" y="15"/>
                  </a:lnTo>
                  <a:lnTo>
                    <a:pt x="55" y="4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6"/>
            <p:cNvSpPr>
              <a:spLocks/>
            </p:cNvSpPr>
            <p:nvPr/>
          </p:nvSpPr>
          <p:spPr bwMode="auto">
            <a:xfrm>
              <a:off x="2666567" y="3131993"/>
              <a:ext cx="273050" cy="936625"/>
            </a:xfrm>
            <a:custGeom>
              <a:avLst/>
              <a:gdLst>
                <a:gd name="T0" fmla="*/ 80 w 172"/>
                <a:gd name="T1" fmla="*/ 0 h 590"/>
                <a:gd name="T2" fmla="*/ 91 w 172"/>
                <a:gd name="T3" fmla="*/ 0 h 590"/>
                <a:gd name="T4" fmla="*/ 117 w 172"/>
                <a:gd name="T5" fmla="*/ 4 h 590"/>
                <a:gd name="T6" fmla="*/ 139 w 172"/>
                <a:gd name="T7" fmla="*/ 15 h 590"/>
                <a:gd name="T8" fmla="*/ 156 w 172"/>
                <a:gd name="T9" fmla="*/ 33 h 590"/>
                <a:gd name="T10" fmla="*/ 169 w 172"/>
                <a:gd name="T11" fmla="*/ 55 h 590"/>
                <a:gd name="T12" fmla="*/ 172 w 172"/>
                <a:gd name="T13" fmla="*/ 81 h 590"/>
                <a:gd name="T14" fmla="*/ 172 w 172"/>
                <a:gd name="T15" fmla="*/ 590 h 590"/>
                <a:gd name="T16" fmla="*/ 0 w 172"/>
                <a:gd name="T17" fmla="*/ 590 h 590"/>
                <a:gd name="T18" fmla="*/ 0 w 172"/>
                <a:gd name="T19" fmla="*/ 81 h 590"/>
                <a:gd name="T20" fmla="*/ 3 w 172"/>
                <a:gd name="T21" fmla="*/ 55 h 590"/>
                <a:gd name="T22" fmla="*/ 14 w 172"/>
                <a:gd name="T23" fmla="*/ 33 h 590"/>
                <a:gd name="T24" fmla="*/ 33 w 172"/>
                <a:gd name="T25" fmla="*/ 15 h 590"/>
                <a:gd name="T26" fmla="*/ 55 w 172"/>
                <a:gd name="T27" fmla="*/ 4 h 590"/>
                <a:gd name="T28" fmla="*/ 80 w 172"/>
                <a:gd name="T29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2" h="590">
                  <a:moveTo>
                    <a:pt x="80" y="0"/>
                  </a:moveTo>
                  <a:lnTo>
                    <a:pt x="91" y="0"/>
                  </a:lnTo>
                  <a:lnTo>
                    <a:pt x="117" y="4"/>
                  </a:lnTo>
                  <a:lnTo>
                    <a:pt x="139" y="15"/>
                  </a:lnTo>
                  <a:lnTo>
                    <a:pt x="156" y="33"/>
                  </a:lnTo>
                  <a:lnTo>
                    <a:pt x="169" y="55"/>
                  </a:lnTo>
                  <a:lnTo>
                    <a:pt x="172" y="81"/>
                  </a:lnTo>
                  <a:lnTo>
                    <a:pt x="172" y="590"/>
                  </a:lnTo>
                  <a:lnTo>
                    <a:pt x="0" y="590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4" y="33"/>
                  </a:lnTo>
                  <a:lnTo>
                    <a:pt x="33" y="15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7"/>
            <p:cNvSpPr>
              <a:spLocks/>
            </p:cNvSpPr>
            <p:nvPr/>
          </p:nvSpPr>
          <p:spPr bwMode="auto">
            <a:xfrm>
              <a:off x="2096654" y="3065318"/>
              <a:ext cx="295275" cy="469900"/>
            </a:xfrm>
            <a:custGeom>
              <a:avLst/>
              <a:gdLst>
                <a:gd name="T0" fmla="*/ 0 w 186"/>
                <a:gd name="T1" fmla="*/ 0 h 296"/>
                <a:gd name="T2" fmla="*/ 186 w 186"/>
                <a:gd name="T3" fmla="*/ 0 h 296"/>
                <a:gd name="T4" fmla="*/ 97 w 186"/>
                <a:gd name="T5" fmla="*/ 296 h 296"/>
                <a:gd name="T6" fmla="*/ 0 w 186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296">
                  <a:moveTo>
                    <a:pt x="0" y="0"/>
                  </a:moveTo>
                  <a:lnTo>
                    <a:pt x="186" y="0"/>
                  </a:lnTo>
                  <a:lnTo>
                    <a:pt x="97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auto">
            <a:xfrm>
              <a:off x="2176029" y="3065318"/>
              <a:ext cx="139700" cy="255588"/>
            </a:xfrm>
            <a:custGeom>
              <a:avLst/>
              <a:gdLst>
                <a:gd name="T0" fmla="*/ 0 w 88"/>
                <a:gd name="T1" fmla="*/ 0 h 161"/>
                <a:gd name="T2" fmla="*/ 88 w 88"/>
                <a:gd name="T3" fmla="*/ 0 h 161"/>
                <a:gd name="T4" fmla="*/ 44 w 88"/>
                <a:gd name="T5" fmla="*/ 161 h 161"/>
                <a:gd name="T6" fmla="*/ 0 w 88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61">
                  <a:moveTo>
                    <a:pt x="0" y="0"/>
                  </a:moveTo>
                  <a:lnTo>
                    <a:pt x="88" y="0"/>
                  </a:lnTo>
                  <a:lnTo>
                    <a:pt x="44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1966256" y="5451465"/>
            <a:ext cx="2272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66256" y="5117702"/>
            <a:ext cx="227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59927" y="5451465"/>
            <a:ext cx="2272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59927" y="5117702"/>
            <a:ext cx="227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96175" y="5451465"/>
            <a:ext cx="2272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96175" y="5117702"/>
            <a:ext cx="227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49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01726" y="1856468"/>
            <a:ext cx="5014233" cy="3349625"/>
            <a:chOff x="2000251" y="1222375"/>
            <a:chExt cx="2730500" cy="1824038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857501" y="1222375"/>
              <a:ext cx="1873250" cy="1824038"/>
            </a:xfrm>
            <a:custGeom>
              <a:avLst/>
              <a:gdLst>
                <a:gd name="T0" fmla="*/ 363 w 1180"/>
                <a:gd name="T1" fmla="*/ 29 h 1149"/>
                <a:gd name="T2" fmla="*/ 406 w 1180"/>
                <a:gd name="T3" fmla="*/ 66 h 1149"/>
                <a:gd name="T4" fmla="*/ 436 w 1180"/>
                <a:gd name="T5" fmla="*/ 141 h 1149"/>
                <a:gd name="T6" fmla="*/ 496 w 1180"/>
                <a:gd name="T7" fmla="*/ 159 h 1149"/>
                <a:gd name="T8" fmla="*/ 610 w 1180"/>
                <a:gd name="T9" fmla="*/ 283 h 1149"/>
                <a:gd name="T10" fmla="*/ 716 w 1180"/>
                <a:gd name="T11" fmla="*/ 431 h 1149"/>
                <a:gd name="T12" fmla="*/ 769 w 1180"/>
                <a:gd name="T13" fmla="*/ 500 h 1149"/>
                <a:gd name="T14" fmla="*/ 813 w 1180"/>
                <a:gd name="T15" fmla="*/ 642 h 1149"/>
                <a:gd name="T16" fmla="*/ 885 w 1180"/>
                <a:gd name="T17" fmla="*/ 762 h 1149"/>
                <a:gd name="T18" fmla="*/ 1049 w 1180"/>
                <a:gd name="T19" fmla="*/ 943 h 1149"/>
                <a:gd name="T20" fmla="*/ 1092 w 1180"/>
                <a:gd name="T21" fmla="*/ 994 h 1149"/>
                <a:gd name="T22" fmla="*/ 1180 w 1180"/>
                <a:gd name="T23" fmla="*/ 1057 h 1149"/>
                <a:gd name="T24" fmla="*/ 1141 w 1180"/>
                <a:gd name="T25" fmla="*/ 1091 h 1149"/>
                <a:gd name="T26" fmla="*/ 1088 w 1180"/>
                <a:gd name="T27" fmla="*/ 1117 h 1149"/>
                <a:gd name="T28" fmla="*/ 1028 w 1180"/>
                <a:gd name="T29" fmla="*/ 1149 h 1149"/>
                <a:gd name="T30" fmla="*/ 952 w 1180"/>
                <a:gd name="T31" fmla="*/ 1117 h 1149"/>
                <a:gd name="T32" fmla="*/ 985 w 1180"/>
                <a:gd name="T33" fmla="*/ 1091 h 1149"/>
                <a:gd name="T34" fmla="*/ 1036 w 1180"/>
                <a:gd name="T35" fmla="*/ 1065 h 1149"/>
                <a:gd name="T36" fmla="*/ 1017 w 1180"/>
                <a:gd name="T37" fmla="*/ 1042 h 1149"/>
                <a:gd name="T38" fmla="*/ 877 w 1180"/>
                <a:gd name="T39" fmla="*/ 945 h 1149"/>
                <a:gd name="T40" fmla="*/ 716 w 1180"/>
                <a:gd name="T41" fmla="*/ 792 h 1149"/>
                <a:gd name="T42" fmla="*/ 559 w 1180"/>
                <a:gd name="T43" fmla="*/ 739 h 1149"/>
                <a:gd name="T44" fmla="*/ 550 w 1180"/>
                <a:gd name="T45" fmla="*/ 821 h 1149"/>
                <a:gd name="T46" fmla="*/ 617 w 1180"/>
                <a:gd name="T47" fmla="*/ 997 h 1149"/>
                <a:gd name="T48" fmla="*/ 671 w 1180"/>
                <a:gd name="T49" fmla="*/ 1085 h 1149"/>
                <a:gd name="T50" fmla="*/ 653 w 1180"/>
                <a:gd name="T51" fmla="*/ 1132 h 1149"/>
                <a:gd name="T52" fmla="*/ 598 w 1180"/>
                <a:gd name="T53" fmla="*/ 1119 h 1149"/>
                <a:gd name="T54" fmla="*/ 509 w 1180"/>
                <a:gd name="T55" fmla="*/ 1138 h 1149"/>
                <a:gd name="T56" fmla="*/ 440 w 1180"/>
                <a:gd name="T57" fmla="*/ 1106 h 1149"/>
                <a:gd name="T58" fmla="*/ 475 w 1180"/>
                <a:gd name="T59" fmla="*/ 1078 h 1149"/>
                <a:gd name="T60" fmla="*/ 552 w 1180"/>
                <a:gd name="T61" fmla="*/ 1035 h 1149"/>
                <a:gd name="T62" fmla="*/ 490 w 1180"/>
                <a:gd name="T63" fmla="*/ 937 h 1149"/>
                <a:gd name="T64" fmla="*/ 391 w 1180"/>
                <a:gd name="T65" fmla="*/ 805 h 1149"/>
                <a:gd name="T66" fmla="*/ 462 w 1180"/>
                <a:gd name="T67" fmla="*/ 620 h 1149"/>
                <a:gd name="T68" fmla="*/ 505 w 1180"/>
                <a:gd name="T69" fmla="*/ 519 h 1149"/>
                <a:gd name="T70" fmla="*/ 404 w 1180"/>
                <a:gd name="T71" fmla="*/ 333 h 1149"/>
                <a:gd name="T72" fmla="*/ 415 w 1180"/>
                <a:gd name="T73" fmla="*/ 481 h 1149"/>
                <a:gd name="T74" fmla="*/ 372 w 1180"/>
                <a:gd name="T75" fmla="*/ 524 h 1149"/>
                <a:gd name="T76" fmla="*/ 385 w 1180"/>
                <a:gd name="T77" fmla="*/ 320 h 1149"/>
                <a:gd name="T78" fmla="*/ 339 w 1180"/>
                <a:gd name="T79" fmla="*/ 365 h 1149"/>
                <a:gd name="T80" fmla="*/ 174 w 1180"/>
                <a:gd name="T81" fmla="*/ 476 h 1149"/>
                <a:gd name="T82" fmla="*/ 112 w 1180"/>
                <a:gd name="T83" fmla="*/ 479 h 1149"/>
                <a:gd name="T84" fmla="*/ 60 w 1180"/>
                <a:gd name="T85" fmla="*/ 438 h 1149"/>
                <a:gd name="T86" fmla="*/ 0 w 1180"/>
                <a:gd name="T87" fmla="*/ 416 h 1149"/>
                <a:gd name="T88" fmla="*/ 15 w 1180"/>
                <a:gd name="T89" fmla="*/ 408 h 1149"/>
                <a:gd name="T90" fmla="*/ 54 w 1180"/>
                <a:gd name="T91" fmla="*/ 408 h 1149"/>
                <a:gd name="T92" fmla="*/ 120 w 1180"/>
                <a:gd name="T93" fmla="*/ 429 h 1149"/>
                <a:gd name="T94" fmla="*/ 152 w 1180"/>
                <a:gd name="T95" fmla="*/ 408 h 1149"/>
                <a:gd name="T96" fmla="*/ 217 w 1180"/>
                <a:gd name="T97" fmla="*/ 343 h 1149"/>
                <a:gd name="T98" fmla="*/ 303 w 1180"/>
                <a:gd name="T99" fmla="*/ 275 h 1149"/>
                <a:gd name="T100" fmla="*/ 346 w 1180"/>
                <a:gd name="T101" fmla="*/ 227 h 1149"/>
                <a:gd name="T102" fmla="*/ 344 w 1180"/>
                <a:gd name="T103" fmla="*/ 201 h 1149"/>
                <a:gd name="T104" fmla="*/ 307 w 1180"/>
                <a:gd name="T105" fmla="*/ 204 h 1149"/>
                <a:gd name="T106" fmla="*/ 279 w 1180"/>
                <a:gd name="T107" fmla="*/ 204 h 1149"/>
                <a:gd name="T108" fmla="*/ 268 w 1180"/>
                <a:gd name="T109" fmla="*/ 165 h 1149"/>
                <a:gd name="T110" fmla="*/ 251 w 1180"/>
                <a:gd name="T111" fmla="*/ 143 h 1149"/>
                <a:gd name="T112" fmla="*/ 245 w 1180"/>
                <a:gd name="T113" fmla="*/ 130 h 1149"/>
                <a:gd name="T114" fmla="*/ 256 w 1180"/>
                <a:gd name="T115" fmla="*/ 87 h 1149"/>
                <a:gd name="T116" fmla="*/ 247 w 1180"/>
                <a:gd name="T117" fmla="*/ 45 h 1149"/>
                <a:gd name="T118" fmla="*/ 282 w 1180"/>
                <a:gd name="T119" fmla="*/ 4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80" h="1149">
                  <a:moveTo>
                    <a:pt x="299" y="0"/>
                  </a:moveTo>
                  <a:lnTo>
                    <a:pt x="318" y="2"/>
                  </a:lnTo>
                  <a:lnTo>
                    <a:pt x="337" y="8"/>
                  </a:lnTo>
                  <a:lnTo>
                    <a:pt x="352" y="15"/>
                  </a:lnTo>
                  <a:lnTo>
                    <a:pt x="363" y="29"/>
                  </a:lnTo>
                  <a:lnTo>
                    <a:pt x="376" y="27"/>
                  </a:lnTo>
                  <a:lnTo>
                    <a:pt x="387" y="32"/>
                  </a:lnTo>
                  <a:lnTo>
                    <a:pt x="397" y="42"/>
                  </a:lnTo>
                  <a:lnTo>
                    <a:pt x="402" y="55"/>
                  </a:lnTo>
                  <a:lnTo>
                    <a:pt x="406" y="66"/>
                  </a:lnTo>
                  <a:lnTo>
                    <a:pt x="404" y="85"/>
                  </a:lnTo>
                  <a:lnTo>
                    <a:pt x="397" y="100"/>
                  </a:lnTo>
                  <a:lnTo>
                    <a:pt x="406" y="116"/>
                  </a:lnTo>
                  <a:lnTo>
                    <a:pt x="419" y="131"/>
                  </a:lnTo>
                  <a:lnTo>
                    <a:pt x="436" y="141"/>
                  </a:lnTo>
                  <a:lnTo>
                    <a:pt x="434" y="144"/>
                  </a:lnTo>
                  <a:lnTo>
                    <a:pt x="434" y="146"/>
                  </a:lnTo>
                  <a:lnTo>
                    <a:pt x="454" y="144"/>
                  </a:lnTo>
                  <a:lnTo>
                    <a:pt x="475" y="150"/>
                  </a:lnTo>
                  <a:lnTo>
                    <a:pt x="496" y="159"/>
                  </a:lnTo>
                  <a:lnTo>
                    <a:pt x="516" y="173"/>
                  </a:lnTo>
                  <a:lnTo>
                    <a:pt x="533" y="188"/>
                  </a:lnTo>
                  <a:lnTo>
                    <a:pt x="548" y="201"/>
                  </a:lnTo>
                  <a:lnTo>
                    <a:pt x="582" y="242"/>
                  </a:lnTo>
                  <a:lnTo>
                    <a:pt x="610" y="283"/>
                  </a:lnTo>
                  <a:lnTo>
                    <a:pt x="638" y="326"/>
                  </a:lnTo>
                  <a:lnTo>
                    <a:pt x="668" y="369"/>
                  </a:lnTo>
                  <a:lnTo>
                    <a:pt x="699" y="410"/>
                  </a:lnTo>
                  <a:lnTo>
                    <a:pt x="707" y="418"/>
                  </a:lnTo>
                  <a:lnTo>
                    <a:pt x="716" y="431"/>
                  </a:lnTo>
                  <a:lnTo>
                    <a:pt x="727" y="444"/>
                  </a:lnTo>
                  <a:lnTo>
                    <a:pt x="737" y="459"/>
                  </a:lnTo>
                  <a:lnTo>
                    <a:pt x="741" y="472"/>
                  </a:lnTo>
                  <a:lnTo>
                    <a:pt x="752" y="479"/>
                  </a:lnTo>
                  <a:lnTo>
                    <a:pt x="769" y="500"/>
                  </a:lnTo>
                  <a:lnTo>
                    <a:pt x="784" y="526"/>
                  </a:lnTo>
                  <a:lnTo>
                    <a:pt x="795" y="554"/>
                  </a:lnTo>
                  <a:lnTo>
                    <a:pt x="804" y="586"/>
                  </a:lnTo>
                  <a:lnTo>
                    <a:pt x="810" y="614"/>
                  </a:lnTo>
                  <a:lnTo>
                    <a:pt x="813" y="642"/>
                  </a:lnTo>
                  <a:lnTo>
                    <a:pt x="819" y="666"/>
                  </a:lnTo>
                  <a:lnTo>
                    <a:pt x="828" y="692"/>
                  </a:lnTo>
                  <a:lnTo>
                    <a:pt x="840" y="717"/>
                  </a:lnTo>
                  <a:lnTo>
                    <a:pt x="855" y="737"/>
                  </a:lnTo>
                  <a:lnTo>
                    <a:pt x="885" y="762"/>
                  </a:lnTo>
                  <a:lnTo>
                    <a:pt x="916" y="786"/>
                  </a:lnTo>
                  <a:lnTo>
                    <a:pt x="946" y="812"/>
                  </a:lnTo>
                  <a:lnTo>
                    <a:pt x="993" y="863"/>
                  </a:lnTo>
                  <a:lnTo>
                    <a:pt x="1032" y="919"/>
                  </a:lnTo>
                  <a:lnTo>
                    <a:pt x="1049" y="943"/>
                  </a:lnTo>
                  <a:lnTo>
                    <a:pt x="1068" y="965"/>
                  </a:lnTo>
                  <a:lnTo>
                    <a:pt x="1077" y="975"/>
                  </a:lnTo>
                  <a:lnTo>
                    <a:pt x="1085" y="982"/>
                  </a:lnTo>
                  <a:lnTo>
                    <a:pt x="1092" y="994"/>
                  </a:lnTo>
                  <a:lnTo>
                    <a:pt x="1092" y="994"/>
                  </a:lnTo>
                  <a:lnTo>
                    <a:pt x="1109" y="999"/>
                  </a:lnTo>
                  <a:lnTo>
                    <a:pt x="1124" y="1007"/>
                  </a:lnTo>
                  <a:lnTo>
                    <a:pt x="1150" y="1025"/>
                  </a:lnTo>
                  <a:lnTo>
                    <a:pt x="1172" y="1046"/>
                  </a:lnTo>
                  <a:lnTo>
                    <a:pt x="1180" y="1057"/>
                  </a:lnTo>
                  <a:lnTo>
                    <a:pt x="1178" y="1066"/>
                  </a:lnTo>
                  <a:lnTo>
                    <a:pt x="1172" y="1074"/>
                  </a:lnTo>
                  <a:lnTo>
                    <a:pt x="1163" y="1081"/>
                  </a:lnTo>
                  <a:lnTo>
                    <a:pt x="1152" y="1087"/>
                  </a:lnTo>
                  <a:lnTo>
                    <a:pt x="1141" y="1091"/>
                  </a:lnTo>
                  <a:lnTo>
                    <a:pt x="1131" y="1093"/>
                  </a:lnTo>
                  <a:lnTo>
                    <a:pt x="1120" y="1093"/>
                  </a:lnTo>
                  <a:lnTo>
                    <a:pt x="1109" y="1095"/>
                  </a:lnTo>
                  <a:lnTo>
                    <a:pt x="1098" y="1104"/>
                  </a:lnTo>
                  <a:lnTo>
                    <a:pt x="1088" y="1117"/>
                  </a:lnTo>
                  <a:lnTo>
                    <a:pt x="1079" y="1128"/>
                  </a:lnTo>
                  <a:lnTo>
                    <a:pt x="1070" y="1134"/>
                  </a:lnTo>
                  <a:lnTo>
                    <a:pt x="1057" y="1141"/>
                  </a:lnTo>
                  <a:lnTo>
                    <a:pt x="1042" y="1147"/>
                  </a:lnTo>
                  <a:lnTo>
                    <a:pt x="1028" y="1149"/>
                  </a:lnTo>
                  <a:lnTo>
                    <a:pt x="1000" y="1147"/>
                  </a:lnTo>
                  <a:lnTo>
                    <a:pt x="976" y="1139"/>
                  </a:lnTo>
                  <a:lnTo>
                    <a:pt x="965" y="1134"/>
                  </a:lnTo>
                  <a:lnTo>
                    <a:pt x="957" y="1126"/>
                  </a:lnTo>
                  <a:lnTo>
                    <a:pt x="952" y="1117"/>
                  </a:lnTo>
                  <a:lnTo>
                    <a:pt x="952" y="1106"/>
                  </a:lnTo>
                  <a:lnTo>
                    <a:pt x="957" y="1096"/>
                  </a:lnTo>
                  <a:lnTo>
                    <a:pt x="965" y="1093"/>
                  </a:lnTo>
                  <a:lnTo>
                    <a:pt x="974" y="1091"/>
                  </a:lnTo>
                  <a:lnTo>
                    <a:pt x="985" y="1091"/>
                  </a:lnTo>
                  <a:lnTo>
                    <a:pt x="1012" y="1083"/>
                  </a:lnTo>
                  <a:lnTo>
                    <a:pt x="1030" y="1074"/>
                  </a:lnTo>
                  <a:lnTo>
                    <a:pt x="1034" y="1072"/>
                  </a:lnTo>
                  <a:lnTo>
                    <a:pt x="1036" y="1068"/>
                  </a:lnTo>
                  <a:lnTo>
                    <a:pt x="1036" y="1065"/>
                  </a:lnTo>
                  <a:lnTo>
                    <a:pt x="1034" y="1063"/>
                  </a:lnTo>
                  <a:lnTo>
                    <a:pt x="1030" y="1061"/>
                  </a:lnTo>
                  <a:lnTo>
                    <a:pt x="1027" y="1057"/>
                  </a:lnTo>
                  <a:lnTo>
                    <a:pt x="1023" y="1053"/>
                  </a:lnTo>
                  <a:lnTo>
                    <a:pt x="1017" y="1042"/>
                  </a:lnTo>
                  <a:lnTo>
                    <a:pt x="1012" y="1031"/>
                  </a:lnTo>
                  <a:lnTo>
                    <a:pt x="1004" y="1022"/>
                  </a:lnTo>
                  <a:lnTo>
                    <a:pt x="985" y="1008"/>
                  </a:lnTo>
                  <a:lnTo>
                    <a:pt x="967" y="997"/>
                  </a:lnTo>
                  <a:lnTo>
                    <a:pt x="877" y="945"/>
                  </a:lnTo>
                  <a:lnTo>
                    <a:pt x="791" y="891"/>
                  </a:lnTo>
                  <a:lnTo>
                    <a:pt x="767" y="872"/>
                  </a:lnTo>
                  <a:lnTo>
                    <a:pt x="746" y="848"/>
                  </a:lnTo>
                  <a:lnTo>
                    <a:pt x="731" y="820"/>
                  </a:lnTo>
                  <a:lnTo>
                    <a:pt x="716" y="792"/>
                  </a:lnTo>
                  <a:lnTo>
                    <a:pt x="703" y="764"/>
                  </a:lnTo>
                  <a:lnTo>
                    <a:pt x="690" y="735"/>
                  </a:lnTo>
                  <a:lnTo>
                    <a:pt x="658" y="681"/>
                  </a:lnTo>
                  <a:lnTo>
                    <a:pt x="585" y="726"/>
                  </a:lnTo>
                  <a:lnTo>
                    <a:pt x="559" y="739"/>
                  </a:lnTo>
                  <a:lnTo>
                    <a:pt x="531" y="750"/>
                  </a:lnTo>
                  <a:lnTo>
                    <a:pt x="507" y="764"/>
                  </a:lnTo>
                  <a:lnTo>
                    <a:pt x="520" y="784"/>
                  </a:lnTo>
                  <a:lnTo>
                    <a:pt x="535" y="801"/>
                  </a:lnTo>
                  <a:lnTo>
                    <a:pt x="550" y="821"/>
                  </a:lnTo>
                  <a:lnTo>
                    <a:pt x="587" y="902"/>
                  </a:lnTo>
                  <a:lnTo>
                    <a:pt x="598" y="934"/>
                  </a:lnTo>
                  <a:lnTo>
                    <a:pt x="610" y="965"/>
                  </a:lnTo>
                  <a:lnTo>
                    <a:pt x="613" y="980"/>
                  </a:lnTo>
                  <a:lnTo>
                    <a:pt x="617" y="997"/>
                  </a:lnTo>
                  <a:lnTo>
                    <a:pt x="623" y="1014"/>
                  </a:lnTo>
                  <a:lnTo>
                    <a:pt x="640" y="1029"/>
                  </a:lnTo>
                  <a:lnTo>
                    <a:pt x="653" y="1048"/>
                  </a:lnTo>
                  <a:lnTo>
                    <a:pt x="662" y="1066"/>
                  </a:lnTo>
                  <a:lnTo>
                    <a:pt x="671" y="1085"/>
                  </a:lnTo>
                  <a:lnTo>
                    <a:pt x="677" y="1106"/>
                  </a:lnTo>
                  <a:lnTo>
                    <a:pt x="677" y="1119"/>
                  </a:lnTo>
                  <a:lnTo>
                    <a:pt x="671" y="1128"/>
                  </a:lnTo>
                  <a:lnTo>
                    <a:pt x="664" y="1132"/>
                  </a:lnTo>
                  <a:lnTo>
                    <a:pt x="653" y="1132"/>
                  </a:lnTo>
                  <a:lnTo>
                    <a:pt x="640" y="1132"/>
                  </a:lnTo>
                  <a:lnTo>
                    <a:pt x="627" y="1130"/>
                  </a:lnTo>
                  <a:lnTo>
                    <a:pt x="617" y="1126"/>
                  </a:lnTo>
                  <a:lnTo>
                    <a:pt x="608" y="1121"/>
                  </a:lnTo>
                  <a:lnTo>
                    <a:pt x="598" y="1119"/>
                  </a:lnTo>
                  <a:lnTo>
                    <a:pt x="584" y="1121"/>
                  </a:lnTo>
                  <a:lnTo>
                    <a:pt x="569" y="1126"/>
                  </a:lnTo>
                  <a:lnTo>
                    <a:pt x="555" y="1132"/>
                  </a:lnTo>
                  <a:lnTo>
                    <a:pt x="533" y="1136"/>
                  </a:lnTo>
                  <a:lnTo>
                    <a:pt x="509" y="1138"/>
                  </a:lnTo>
                  <a:lnTo>
                    <a:pt x="484" y="1134"/>
                  </a:lnTo>
                  <a:lnTo>
                    <a:pt x="464" y="1128"/>
                  </a:lnTo>
                  <a:lnTo>
                    <a:pt x="453" y="1123"/>
                  </a:lnTo>
                  <a:lnTo>
                    <a:pt x="445" y="1115"/>
                  </a:lnTo>
                  <a:lnTo>
                    <a:pt x="440" y="1106"/>
                  </a:lnTo>
                  <a:lnTo>
                    <a:pt x="440" y="1095"/>
                  </a:lnTo>
                  <a:lnTo>
                    <a:pt x="445" y="1085"/>
                  </a:lnTo>
                  <a:lnTo>
                    <a:pt x="453" y="1080"/>
                  </a:lnTo>
                  <a:lnTo>
                    <a:pt x="464" y="1080"/>
                  </a:lnTo>
                  <a:lnTo>
                    <a:pt x="475" y="1078"/>
                  </a:lnTo>
                  <a:lnTo>
                    <a:pt x="499" y="1072"/>
                  </a:lnTo>
                  <a:lnTo>
                    <a:pt x="518" y="1063"/>
                  </a:lnTo>
                  <a:lnTo>
                    <a:pt x="537" y="1050"/>
                  </a:lnTo>
                  <a:lnTo>
                    <a:pt x="555" y="1035"/>
                  </a:lnTo>
                  <a:lnTo>
                    <a:pt x="552" y="1035"/>
                  </a:lnTo>
                  <a:lnTo>
                    <a:pt x="546" y="1012"/>
                  </a:lnTo>
                  <a:lnTo>
                    <a:pt x="535" y="992"/>
                  </a:lnTo>
                  <a:lnTo>
                    <a:pt x="522" y="973"/>
                  </a:lnTo>
                  <a:lnTo>
                    <a:pt x="505" y="954"/>
                  </a:lnTo>
                  <a:lnTo>
                    <a:pt x="490" y="937"/>
                  </a:lnTo>
                  <a:lnTo>
                    <a:pt x="466" y="909"/>
                  </a:lnTo>
                  <a:lnTo>
                    <a:pt x="440" y="881"/>
                  </a:lnTo>
                  <a:lnTo>
                    <a:pt x="417" y="850"/>
                  </a:lnTo>
                  <a:lnTo>
                    <a:pt x="404" y="827"/>
                  </a:lnTo>
                  <a:lnTo>
                    <a:pt x="391" y="805"/>
                  </a:lnTo>
                  <a:lnTo>
                    <a:pt x="382" y="780"/>
                  </a:lnTo>
                  <a:lnTo>
                    <a:pt x="380" y="756"/>
                  </a:lnTo>
                  <a:lnTo>
                    <a:pt x="387" y="734"/>
                  </a:lnTo>
                  <a:lnTo>
                    <a:pt x="423" y="674"/>
                  </a:lnTo>
                  <a:lnTo>
                    <a:pt x="462" y="620"/>
                  </a:lnTo>
                  <a:lnTo>
                    <a:pt x="505" y="567"/>
                  </a:lnTo>
                  <a:lnTo>
                    <a:pt x="518" y="554"/>
                  </a:lnTo>
                  <a:lnTo>
                    <a:pt x="531" y="541"/>
                  </a:lnTo>
                  <a:lnTo>
                    <a:pt x="516" y="532"/>
                  </a:lnTo>
                  <a:lnTo>
                    <a:pt x="505" y="519"/>
                  </a:lnTo>
                  <a:lnTo>
                    <a:pt x="494" y="500"/>
                  </a:lnTo>
                  <a:lnTo>
                    <a:pt x="466" y="447"/>
                  </a:lnTo>
                  <a:lnTo>
                    <a:pt x="440" y="395"/>
                  </a:lnTo>
                  <a:lnTo>
                    <a:pt x="423" y="363"/>
                  </a:lnTo>
                  <a:lnTo>
                    <a:pt x="404" y="333"/>
                  </a:lnTo>
                  <a:lnTo>
                    <a:pt x="398" y="326"/>
                  </a:lnTo>
                  <a:lnTo>
                    <a:pt x="398" y="328"/>
                  </a:lnTo>
                  <a:lnTo>
                    <a:pt x="413" y="414"/>
                  </a:lnTo>
                  <a:lnTo>
                    <a:pt x="415" y="447"/>
                  </a:lnTo>
                  <a:lnTo>
                    <a:pt x="415" y="481"/>
                  </a:lnTo>
                  <a:lnTo>
                    <a:pt x="411" y="515"/>
                  </a:lnTo>
                  <a:lnTo>
                    <a:pt x="404" y="543"/>
                  </a:lnTo>
                  <a:lnTo>
                    <a:pt x="393" y="567"/>
                  </a:lnTo>
                  <a:lnTo>
                    <a:pt x="382" y="593"/>
                  </a:lnTo>
                  <a:lnTo>
                    <a:pt x="372" y="524"/>
                  </a:lnTo>
                  <a:lnTo>
                    <a:pt x="372" y="455"/>
                  </a:lnTo>
                  <a:lnTo>
                    <a:pt x="378" y="412"/>
                  </a:lnTo>
                  <a:lnTo>
                    <a:pt x="383" y="369"/>
                  </a:lnTo>
                  <a:lnTo>
                    <a:pt x="385" y="346"/>
                  </a:lnTo>
                  <a:lnTo>
                    <a:pt x="385" y="320"/>
                  </a:lnTo>
                  <a:lnTo>
                    <a:pt x="380" y="320"/>
                  </a:lnTo>
                  <a:lnTo>
                    <a:pt x="380" y="320"/>
                  </a:lnTo>
                  <a:lnTo>
                    <a:pt x="368" y="333"/>
                  </a:lnTo>
                  <a:lnTo>
                    <a:pt x="355" y="348"/>
                  </a:lnTo>
                  <a:lnTo>
                    <a:pt x="339" y="365"/>
                  </a:lnTo>
                  <a:lnTo>
                    <a:pt x="320" y="380"/>
                  </a:lnTo>
                  <a:lnTo>
                    <a:pt x="258" y="427"/>
                  </a:lnTo>
                  <a:lnTo>
                    <a:pt x="223" y="449"/>
                  </a:lnTo>
                  <a:lnTo>
                    <a:pt x="185" y="468"/>
                  </a:lnTo>
                  <a:lnTo>
                    <a:pt x="174" y="476"/>
                  </a:lnTo>
                  <a:lnTo>
                    <a:pt x="161" y="483"/>
                  </a:lnTo>
                  <a:lnTo>
                    <a:pt x="148" y="487"/>
                  </a:lnTo>
                  <a:lnTo>
                    <a:pt x="139" y="470"/>
                  </a:lnTo>
                  <a:lnTo>
                    <a:pt x="125" y="476"/>
                  </a:lnTo>
                  <a:lnTo>
                    <a:pt x="112" y="479"/>
                  </a:lnTo>
                  <a:lnTo>
                    <a:pt x="99" y="479"/>
                  </a:lnTo>
                  <a:lnTo>
                    <a:pt x="88" y="476"/>
                  </a:lnTo>
                  <a:lnTo>
                    <a:pt x="77" y="464"/>
                  </a:lnTo>
                  <a:lnTo>
                    <a:pt x="71" y="451"/>
                  </a:lnTo>
                  <a:lnTo>
                    <a:pt x="60" y="438"/>
                  </a:lnTo>
                  <a:lnTo>
                    <a:pt x="45" y="429"/>
                  </a:lnTo>
                  <a:lnTo>
                    <a:pt x="26" y="425"/>
                  </a:lnTo>
                  <a:lnTo>
                    <a:pt x="8" y="421"/>
                  </a:lnTo>
                  <a:lnTo>
                    <a:pt x="2" y="419"/>
                  </a:lnTo>
                  <a:lnTo>
                    <a:pt x="0" y="416"/>
                  </a:lnTo>
                  <a:lnTo>
                    <a:pt x="0" y="414"/>
                  </a:lnTo>
                  <a:lnTo>
                    <a:pt x="2" y="414"/>
                  </a:lnTo>
                  <a:lnTo>
                    <a:pt x="6" y="412"/>
                  </a:lnTo>
                  <a:lnTo>
                    <a:pt x="11" y="410"/>
                  </a:lnTo>
                  <a:lnTo>
                    <a:pt x="15" y="408"/>
                  </a:lnTo>
                  <a:lnTo>
                    <a:pt x="21" y="408"/>
                  </a:lnTo>
                  <a:lnTo>
                    <a:pt x="26" y="406"/>
                  </a:lnTo>
                  <a:lnTo>
                    <a:pt x="32" y="406"/>
                  </a:lnTo>
                  <a:lnTo>
                    <a:pt x="34" y="406"/>
                  </a:lnTo>
                  <a:lnTo>
                    <a:pt x="54" y="408"/>
                  </a:lnTo>
                  <a:lnTo>
                    <a:pt x="73" y="416"/>
                  </a:lnTo>
                  <a:lnTo>
                    <a:pt x="90" y="427"/>
                  </a:lnTo>
                  <a:lnTo>
                    <a:pt x="105" y="432"/>
                  </a:lnTo>
                  <a:lnTo>
                    <a:pt x="122" y="429"/>
                  </a:lnTo>
                  <a:lnTo>
                    <a:pt x="120" y="429"/>
                  </a:lnTo>
                  <a:lnTo>
                    <a:pt x="122" y="429"/>
                  </a:lnTo>
                  <a:lnTo>
                    <a:pt x="129" y="425"/>
                  </a:lnTo>
                  <a:lnTo>
                    <a:pt x="137" y="421"/>
                  </a:lnTo>
                  <a:lnTo>
                    <a:pt x="144" y="414"/>
                  </a:lnTo>
                  <a:lnTo>
                    <a:pt x="152" y="408"/>
                  </a:lnTo>
                  <a:lnTo>
                    <a:pt x="159" y="401"/>
                  </a:lnTo>
                  <a:lnTo>
                    <a:pt x="165" y="393"/>
                  </a:lnTo>
                  <a:lnTo>
                    <a:pt x="182" y="375"/>
                  </a:lnTo>
                  <a:lnTo>
                    <a:pt x="198" y="358"/>
                  </a:lnTo>
                  <a:lnTo>
                    <a:pt x="217" y="343"/>
                  </a:lnTo>
                  <a:lnTo>
                    <a:pt x="236" y="332"/>
                  </a:lnTo>
                  <a:lnTo>
                    <a:pt x="254" y="317"/>
                  </a:lnTo>
                  <a:lnTo>
                    <a:pt x="288" y="287"/>
                  </a:lnTo>
                  <a:lnTo>
                    <a:pt x="296" y="279"/>
                  </a:lnTo>
                  <a:lnTo>
                    <a:pt x="303" y="275"/>
                  </a:lnTo>
                  <a:lnTo>
                    <a:pt x="309" y="272"/>
                  </a:lnTo>
                  <a:lnTo>
                    <a:pt x="309" y="270"/>
                  </a:lnTo>
                  <a:lnTo>
                    <a:pt x="322" y="259"/>
                  </a:lnTo>
                  <a:lnTo>
                    <a:pt x="335" y="242"/>
                  </a:lnTo>
                  <a:lnTo>
                    <a:pt x="346" y="227"/>
                  </a:lnTo>
                  <a:lnTo>
                    <a:pt x="357" y="214"/>
                  </a:lnTo>
                  <a:lnTo>
                    <a:pt x="355" y="210"/>
                  </a:lnTo>
                  <a:lnTo>
                    <a:pt x="352" y="206"/>
                  </a:lnTo>
                  <a:lnTo>
                    <a:pt x="348" y="204"/>
                  </a:lnTo>
                  <a:lnTo>
                    <a:pt x="344" y="201"/>
                  </a:lnTo>
                  <a:lnTo>
                    <a:pt x="340" y="197"/>
                  </a:lnTo>
                  <a:lnTo>
                    <a:pt x="335" y="191"/>
                  </a:lnTo>
                  <a:lnTo>
                    <a:pt x="329" y="188"/>
                  </a:lnTo>
                  <a:lnTo>
                    <a:pt x="311" y="202"/>
                  </a:lnTo>
                  <a:lnTo>
                    <a:pt x="307" y="204"/>
                  </a:lnTo>
                  <a:lnTo>
                    <a:pt x="301" y="208"/>
                  </a:lnTo>
                  <a:lnTo>
                    <a:pt x="296" y="210"/>
                  </a:lnTo>
                  <a:lnTo>
                    <a:pt x="290" y="210"/>
                  </a:lnTo>
                  <a:lnTo>
                    <a:pt x="284" y="208"/>
                  </a:lnTo>
                  <a:lnTo>
                    <a:pt x="279" y="204"/>
                  </a:lnTo>
                  <a:lnTo>
                    <a:pt x="275" y="199"/>
                  </a:lnTo>
                  <a:lnTo>
                    <a:pt x="271" y="193"/>
                  </a:lnTo>
                  <a:lnTo>
                    <a:pt x="269" y="184"/>
                  </a:lnTo>
                  <a:lnTo>
                    <a:pt x="269" y="174"/>
                  </a:lnTo>
                  <a:lnTo>
                    <a:pt x="268" y="165"/>
                  </a:lnTo>
                  <a:lnTo>
                    <a:pt x="266" y="159"/>
                  </a:lnTo>
                  <a:lnTo>
                    <a:pt x="264" y="152"/>
                  </a:lnTo>
                  <a:lnTo>
                    <a:pt x="258" y="148"/>
                  </a:lnTo>
                  <a:lnTo>
                    <a:pt x="254" y="143"/>
                  </a:lnTo>
                  <a:lnTo>
                    <a:pt x="251" y="143"/>
                  </a:lnTo>
                  <a:lnTo>
                    <a:pt x="247" y="141"/>
                  </a:lnTo>
                  <a:lnTo>
                    <a:pt x="245" y="139"/>
                  </a:lnTo>
                  <a:lnTo>
                    <a:pt x="243" y="135"/>
                  </a:lnTo>
                  <a:lnTo>
                    <a:pt x="243" y="131"/>
                  </a:lnTo>
                  <a:lnTo>
                    <a:pt x="245" y="130"/>
                  </a:lnTo>
                  <a:lnTo>
                    <a:pt x="247" y="126"/>
                  </a:lnTo>
                  <a:lnTo>
                    <a:pt x="251" y="122"/>
                  </a:lnTo>
                  <a:lnTo>
                    <a:pt x="256" y="111"/>
                  </a:lnTo>
                  <a:lnTo>
                    <a:pt x="258" y="100"/>
                  </a:lnTo>
                  <a:lnTo>
                    <a:pt x="256" y="87"/>
                  </a:lnTo>
                  <a:lnTo>
                    <a:pt x="258" y="73"/>
                  </a:lnTo>
                  <a:lnTo>
                    <a:pt x="260" y="64"/>
                  </a:lnTo>
                  <a:lnTo>
                    <a:pt x="254" y="58"/>
                  </a:lnTo>
                  <a:lnTo>
                    <a:pt x="251" y="53"/>
                  </a:lnTo>
                  <a:lnTo>
                    <a:pt x="247" y="45"/>
                  </a:lnTo>
                  <a:lnTo>
                    <a:pt x="247" y="40"/>
                  </a:lnTo>
                  <a:lnTo>
                    <a:pt x="251" y="29"/>
                  </a:lnTo>
                  <a:lnTo>
                    <a:pt x="260" y="17"/>
                  </a:lnTo>
                  <a:lnTo>
                    <a:pt x="271" y="10"/>
                  </a:lnTo>
                  <a:lnTo>
                    <a:pt x="282" y="4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000251" y="1897063"/>
              <a:ext cx="1054100" cy="1149350"/>
            </a:xfrm>
            <a:custGeom>
              <a:avLst/>
              <a:gdLst>
                <a:gd name="T0" fmla="*/ 97 w 664"/>
                <a:gd name="T1" fmla="*/ 0 h 724"/>
                <a:gd name="T2" fmla="*/ 566 w 664"/>
                <a:gd name="T3" fmla="*/ 0 h 724"/>
                <a:gd name="T4" fmla="*/ 598 w 664"/>
                <a:gd name="T5" fmla="*/ 4 h 724"/>
                <a:gd name="T6" fmla="*/ 624 w 664"/>
                <a:gd name="T7" fmla="*/ 19 h 724"/>
                <a:gd name="T8" fmla="*/ 645 w 664"/>
                <a:gd name="T9" fmla="*/ 39 h 724"/>
                <a:gd name="T10" fmla="*/ 660 w 664"/>
                <a:gd name="T11" fmla="*/ 67 h 724"/>
                <a:gd name="T12" fmla="*/ 664 w 664"/>
                <a:gd name="T13" fmla="*/ 97 h 724"/>
                <a:gd name="T14" fmla="*/ 664 w 664"/>
                <a:gd name="T15" fmla="*/ 627 h 724"/>
                <a:gd name="T16" fmla="*/ 660 w 664"/>
                <a:gd name="T17" fmla="*/ 656 h 724"/>
                <a:gd name="T18" fmla="*/ 645 w 664"/>
                <a:gd name="T19" fmla="*/ 684 h 724"/>
                <a:gd name="T20" fmla="*/ 624 w 664"/>
                <a:gd name="T21" fmla="*/ 705 h 724"/>
                <a:gd name="T22" fmla="*/ 598 w 664"/>
                <a:gd name="T23" fmla="*/ 718 h 724"/>
                <a:gd name="T24" fmla="*/ 566 w 664"/>
                <a:gd name="T25" fmla="*/ 724 h 724"/>
                <a:gd name="T26" fmla="*/ 97 w 664"/>
                <a:gd name="T27" fmla="*/ 724 h 724"/>
                <a:gd name="T28" fmla="*/ 67 w 664"/>
                <a:gd name="T29" fmla="*/ 718 h 724"/>
                <a:gd name="T30" fmla="*/ 39 w 664"/>
                <a:gd name="T31" fmla="*/ 705 h 724"/>
                <a:gd name="T32" fmla="*/ 19 w 664"/>
                <a:gd name="T33" fmla="*/ 684 h 724"/>
                <a:gd name="T34" fmla="*/ 5 w 664"/>
                <a:gd name="T35" fmla="*/ 656 h 724"/>
                <a:gd name="T36" fmla="*/ 0 w 664"/>
                <a:gd name="T37" fmla="*/ 627 h 724"/>
                <a:gd name="T38" fmla="*/ 0 w 664"/>
                <a:gd name="T39" fmla="*/ 97 h 724"/>
                <a:gd name="T40" fmla="*/ 5 w 664"/>
                <a:gd name="T41" fmla="*/ 67 h 724"/>
                <a:gd name="T42" fmla="*/ 19 w 664"/>
                <a:gd name="T43" fmla="*/ 39 h 724"/>
                <a:gd name="T44" fmla="*/ 39 w 664"/>
                <a:gd name="T45" fmla="*/ 19 h 724"/>
                <a:gd name="T46" fmla="*/ 67 w 664"/>
                <a:gd name="T47" fmla="*/ 4 h 724"/>
                <a:gd name="T48" fmla="*/ 97 w 664"/>
                <a:gd name="T49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4" h="724">
                  <a:moveTo>
                    <a:pt x="97" y="0"/>
                  </a:moveTo>
                  <a:lnTo>
                    <a:pt x="566" y="0"/>
                  </a:lnTo>
                  <a:lnTo>
                    <a:pt x="598" y="4"/>
                  </a:lnTo>
                  <a:lnTo>
                    <a:pt x="624" y="19"/>
                  </a:lnTo>
                  <a:lnTo>
                    <a:pt x="645" y="39"/>
                  </a:lnTo>
                  <a:lnTo>
                    <a:pt x="660" y="67"/>
                  </a:lnTo>
                  <a:lnTo>
                    <a:pt x="664" y="97"/>
                  </a:lnTo>
                  <a:lnTo>
                    <a:pt x="664" y="627"/>
                  </a:lnTo>
                  <a:lnTo>
                    <a:pt x="660" y="656"/>
                  </a:lnTo>
                  <a:lnTo>
                    <a:pt x="645" y="684"/>
                  </a:lnTo>
                  <a:lnTo>
                    <a:pt x="624" y="705"/>
                  </a:lnTo>
                  <a:lnTo>
                    <a:pt x="598" y="718"/>
                  </a:lnTo>
                  <a:lnTo>
                    <a:pt x="566" y="724"/>
                  </a:lnTo>
                  <a:lnTo>
                    <a:pt x="97" y="724"/>
                  </a:lnTo>
                  <a:lnTo>
                    <a:pt x="67" y="718"/>
                  </a:lnTo>
                  <a:lnTo>
                    <a:pt x="39" y="705"/>
                  </a:lnTo>
                  <a:lnTo>
                    <a:pt x="19" y="684"/>
                  </a:lnTo>
                  <a:lnTo>
                    <a:pt x="5" y="656"/>
                  </a:lnTo>
                  <a:lnTo>
                    <a:pt x="0" y="627"/>
                  </a:lnTo>
                  <a:lnTo>
                    <a:pt x="0" y="97"/>
                  </a:lnTo>
                  <a:lnTo>
                    <a:pt x="5" y="67"/>
                  </a:lnTo>
                  <a:lnTo>
                    <a:pt x="19" y="39"/>
                  </a:lnTo>
                  <a:lnTo>
                    <a:pt x="39" y="19"/>
                  </a:lnTo>
                  <a:lnTo>
                    <a:pt x="67" y="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840220" y="229360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0221" y="195984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14894" y="195984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65" y="2173202"/>
            <a:ext cx="304800" cy="304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40220" y="328166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0221" y="294789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14894" y="2947899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40220" y="427023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0221" y="393647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14894" y="3936475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40220" y="525583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0221" y="492206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894" y="4922068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65" y="3161259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54" y="4149835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54" y="5152900"/>
            <a:ext cx="304800" cy="3048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125532" y="793271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61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9" grpId="0" animBg="1"/>
      <p:bldP spid="2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/>
          </p:cNvSpPr>
          <p:nvPr/>
        </p:nvSpPr>
        <p:spPr bwMode="auto">
          <a:xfrm>
            <a:off x="2664406" y="1805953"/>
            <a:ext cx="6863187" cy="3481077"/>
          </a:xfrm>
          <a:custGeom>
            <a:avLst/>
            <a:gdLst>
              <a:gd name="T0" fmla="*/ 851 w 3190"/>
              <a:gd name="T1" fmla="*/ 69 h 1618"/>
              <a:gd name="T2" fmla="*/ 784 w 3190"/>
              <a:gd name="T3" fmla="*/ 249 h 1618"/>
              <a:gd name="T4" fmla="*/ 871 w 3190"/>
              <a:gd name="T5" fmla="*/ 292 h 1618"/>
              <a:gd name="T6" fmla="*/ 993 w 3190"/>
              <a:gd name="T7" fmla="*/ 337 h 1618"/>
              <a:gd name="T8" fmla="*/ 1193 w 3190"/>
              <a:gd name="T9" fmla="*/ 262 h 1618"/>
              <a:gd name="T10" fmla="*/ 1305 w 3190"/>
              <a:gd name="T11" fmla="*/ 329 h 1618"/>
              <a:gd name="T12" fmla="*/ 1324 w 3190"/>
              <a:gd name="T13" fmla="*/ 361 h 1618"/>
              <a:gd name="T14" fmla="*/ 1303 w 3190"/>
              <a:gd name="T15" fmla="*/ 380 h 1618"/>
              <a:gd name="T16" fmla="*/ 1202 w 3190"/>
              <a:gd name="T17" fmla="*/ 367 h 1618"/>
              <a:gd name="T18" fmla="*/ 1017 w 3190"/>
              <a:gd name="T19" fmla="*/ 382 h 1618"/>
              <a:gd name="T20" fmla="*/ 1273 w 3190"/>
              <a:gd name="T21" fmla="*/ 511 h 1618"/>
              <a:gd name="T22" fmla="*/ 1520 w 3190"/>
              <a:gd name="T23" fmla="*/ 645 h 1618"/>
              <a:gd name="T24" fmla="*/ 2079 w 3190"/>
              <a:gd name="T25" fmla="*/ 559 h 1618"/>
              <a:gd name="T26" fmla="*/ 2158 w 3190"/>
              <a:gd name="T27" fmla="*/ 570 h 1618"/>
              <a:gd name="T28" fmla="*/ 2259 w 3190"/>
              <a:gd name="T29" fmla="*/ 561 h 1618"/>
              <a:gd name="T30" fmla="*/ 2251 w 3190"/>
              <a:gd name="T31" fmla="*/ 451 h 1618"/>
              <a:gd name="T32" fmla="*/ 2406 w 3190"/>
              <a:gd name="T33" fmla="*/ 297 h 1618"/>
              <a:gd name="T34" fmla="*/ 2429 w 3190"/>
              <a:gd name="T35" fmla="*/ 238 h 1618"/>
              <a:gd name="T36" fmla="*/ 2515 w 3190"/>
              <a:gd name="T37" fmla="*/ 94 h 1618"/>
              <a:gd name="T38" fmla="*/ 2573 w 3190"/>
              <a:gd name="T39" fmla="*/ 112 h 1618"/>
              <a:gd name="T40" fmla="*/ 2801 w 3190"/>
              <a:gd name="T41" fmla="*/ 168 h 1618"/>
              <a:gd name="T42" fmla="*/ 3042 w 3190"/>
              <a:gd name="T43" fmla="*/ 253 h 1618"/>
              <a:gd name="T44" fmla="*/ 3031 w 3190"/>
              <a:gd name="T45" fmla="*/ 309 h 1618"/>
              <a:gd name="T46" fmla="*/ 2988 w 3190"/>
              <a:gd name="T47" fmla="*/ 451 h 1618"/>
              <a:gd name="T48" fmla="*/ 2878 w 3190"/>
              <a:gd name="T49" fmla="*/ 554 h 1618"/>
              <a:gd name="T50" fmla="*/ 2631 w 3190"/>
              <a:gd name="T51" fmla="*/ 735 h 1618"/>
              <a:gd name="T52" fmla="*/ 2741 w 3190"/>
              <a:gd name="T53" fmla="*/ 866 h 1618"/>
              <a:gd name="T54" fmla="*/ 3074 w 3190"/>
              <a:gd name="T55" fmla="*/ 1126 h 1618"/>
              <a:gd name="T56" fmla="*/ 3190 w 3190"/>
              <a:gd name="T57" fmla="*/ 1231 h 1618"/>
              <a:gd name="T58" fmla="*/ 3115 w 3190"/>
              <a:gd name="T59" fmla="*/ 1305 h 1618"/>
              <a:gd name="T60" fmla="*/ 2805 w 3190"/>
              <a:gd name="T61" fmla="*/ 1229 h 1618"/>
              <a:gd name="T62" fmla="*/ 2711 w 3190"/>
              <a:gd name="T63" fmla="*/ 1102 h 1618"/>
              <a:gd name="T64" fmla="*/ 2698 w 3190"/>
              <a:gd name="T65" fmla="*/ 1440 h 1618"/>
              <a:gd name="T66" fmla="*/ 2388 w 3190"/>
              <a:gd name="T67" fmla="*/ 1618 h 1618"/>
              <a:gd name="T68" fmla="*/ 2079 w 3190"/>
              <a:gd name="T69" fmla="*/ 1440 h 1618"/>
              <a:gd name="T70" fmla="*/ 1965 w 3190"/>
              <a:gd name="T71" fmla="*/ 1227 h 1618"/>
              <a:gd name="T72" fmla="*/ 1969 w 3190"/>
              <a:gd name="T73" fmla="*/ 1423 h 1618"/>
              <a:gd name="T74" fmla="*/ 1862 w 3190"/>
              <a:gd name="T75" fmla="*/ 1399 h 1618"/>
              <a:gd name="T76" fmla="*/ 1746 w 3190"/>
              <a:gd name="T77" fmla="*/ 1354 h 1618"/>
              <a:gd name="T78" fmla="*/ 1107 w 3190"/>
              <a:gd name="T79" fmla="*/ 1405 h 1618"/>
              <a:gd name="T80" fmla="*/ 987 w 3190"/>
              <a:gd name="T81" fmla="*/ 1393 h 1618"/>
              <a:gd name="T82" fmla="*/ 840 w 3190"/>
              <a:gd name="T83" fmla="*/ 1360 h 1618"/>
              <a:gd name="T84" fmla="*/ 789 w 3190"/>
              <a:gd name="T85" fmla="*/ 1251 h 1618"/>
              <a:gd name="T86" fmla="*/ 709 w 3190"/>
              <a:gd name="T87" fmla="*/ 1405 h 1618"/>
              <a:gd name="T88" fmla="*/ 664 w 3190"/>
              <a:gd name="T89" fmla="*/ 1436 h 1618"/>
              <a:gd name="T90" fmla="*/ 365 w 3190"/>
              <a:gd name="T91" fmla="*/ 1593 h 1618"/>
              <a:gd name="T92" fmla="*/ 51 w 3190"/>
              <a:gd name="T93" fmla="*/ 1414 h 1618"/>
              <a:gd name="T94" fmla="*/ 36 w 3190"/>
              <a:gd name="T95" fmla="*/ 1072 h 1618"/>
              <a:gd name="T96" fmla="*/ 51 w 3190"/>
              <a:gd name="T97" fmla="*/ 1004 h 1618"/>
              <a:gd name="T98" fmla="*/ 238 w 3190"/>
              <a:gd name="T99" fmla="*/ 873 h 1618"/>
              <a:gd name="T100" fmla="*/ 466 w 3190"/>
              <a:gd name="T101" fmla="*/ 836 h 1618"/>
              <a:gd name="T102" fmla="*/ 320 w 3190"/>
              <a:gd name="T103" fmla="*/ 748 h 1618"/>
              <a:gd name="T104" fmla="*/ 281 w 3190"/>
              <a:gd name="T105" fmla="*/ 696 h 1618"/>
              <a:gd name="T106" fmla="*/ 312 w 3190"/>
              <a:gd name="T107" fmla="*/ 574 h 1618"/>
              <a:gd name="T108" fmla="*/ 425 w 3190"/>
              <a:gd name="T109" fmla="*/ 357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90" h="1618">
                <a:moveTo>
                  <a:pt x="823" y="0"/>
                </a:moveTo>
                <a:lnTo>
                  <a:pt x="827" y="4"/>
                </a:lnTo>
                <a:lnTo>
                  <a:pt x="832" y="13"/>
                </a:lnTo>
                <a:lnTo>
                  <a:pt x="840" y="26"/>
                </a:lnTo>
                <a:lnTo>
                  <a:pt x="847" y="45"/>
                </a:lnTo>
                <a:lnTo>
                  <a:pt x="851" y="69"/>
                </a:lnTo>
                <a:lnTo>
                  <a:pt x="847" y="94"/>
                </a:lnTo>
                <a:lnTo>
                  <a:pt x="836" y="122"/>
                </a:lnTo>
                <a:lnTo>
                  <a:pt x="754" y="256"/>
                </a:lnTo>
                <a:lnTo>
                  <a:pt x="757" y="254"/>
                </a:lnTo>
                <a:lnTo>
                  <a:pt x="767" y="253"/>
                </a:lnTo>
                <a:lnTo>
                  <a:pt x="784" y="249"/>
                </a:lnTo>
                <a:lnTo>
                  <a:pt x="804" y="249"/>
                </a:lnTo>
                <a:lnTo>
                  <a:pt x="828" y="249"/>
                </a:lnTo>
                <a:lnTo>
                  <a:pt x="856" y="254"/>
                </a:lnTo>
                <a:lnTo>
                  <a:pt x="858" y="258"/>
                </a:lnTo>
                <a:lnTo>
                  <a:pt x="864" y="271"/>
                </a:lnTo>
                <a:lnTo>
                  <a:pt x="871" y="292"/>
                </a:lnTo>
                <a:lnTo>
                  <a:pt x="879" y="316"/>
                </a:lnTo>
                <a:lnTo>
                  <a:pt x="884" y="346"/>
                </a:lnTo>
                <a:lnTo>
                  <a:pt x="888" y="380"/>
                </a:lnTo>
                <a:lnTo>
                  <a:pt x="916" y="368"/>
                </a:lnTo>
                <a:lnTo>
                  <a:pt x="952" y="353"/>
                </a:lnTo>
                <a:lnTo>
                  <a:pt x="993" y="337"/>
                </a:lnTo>
                <a:lnTo>
                  <a:pt x="1040" y="322"/>
                </a:lnTo>
                <a:lnTo>
                  <a:pt x="1090" y="309"/>
                </a:lnTo>
                <a:lnTo>
                  <a:pt x="1143" y="299"/>
                </a:lnTo>
                <a:lnTo>
                  <a:pt x="1154" y="279"/>
                </a:lnTo>
                <a:lnTo>
                  <a:pt x="1171" y="266"/>
                </a:lnTo>
                <a:lnTo>
                  <a:pt x="1193" y="262"/>
                </a:lnTo>
                <a:lnTo>
                  <a:pt x="1215" y="266"/>
                </a:lnTo>
                <a:lnTo>
                  <a:pt x="1232" y="279"/>
                </a:lnTo>
                <a:lnTo>
                  <a:pt x="1243" y="297"/>
                </a:lnTo>
                <a:lnTo>
                  <a:pt x="1298" y="324"/>
                </a:lnTo>
                <a:lnTo>
                  <a:pt x="1298" y="325"/>
                </a:lnTo>
                <a:lnTo>
                  <a:pt x="1305" y="329"/>
                </a:lnTo>
                <a:lnTo>
                  <a:pt x="1311" y="335"/>
                </a:lnTo>
                <a:lnTo>
                  <a:pt x="1315" y="340"/>
                </a:lnTo>
                <a:lnTo>
                  <a:pt x="1318" y="348"/>
                </a:lnTo>
                <a:lnTo>
                  <a:pt x="1322" y="352"/>
                </a:lnTo>
                <a:lnTo>
                  <a:pt x="1324" y="355"/>
                </a:lnTo>
                <a:lnTo>
                  <a:pt x="1324" y="361"/>
                </a:lnTo>
                <a:lnTo>
                  <a:pt x="1324" y="367"/>
                </a:lnTo>
                <a:lnTo>
                  <a:pt x="1320" y="372"/>
                </a:lnTo>
                <a:lnTo>
                  <a:pt x="1316" y="376"/>
                </a:lnTo>
                <a:lnTo>
                  <a:pt x="1311" y="378"/>
                </a:lnTo>
                <a:lnTo>
                  <a:pt x="1311" y="378"/>
                </a:lnTo>
                <a:lnTo>
                  <a:pt x="1303" y="380"/>
                </a:lnTo>
                <a:lnTo>
                  <a:pt x="1296" y="382"/>
                </a:lnTo>
                <a:lnTo>
                  <a:pt x="1288" y="383"/>
                </a:lnTo>
                <a:lnTo>
                  <a:pt x="1285" y="383"/>
                </a:lnTo>
                <a:lnTo>
                  <a:pt x="1285" y="383"/>
                </a:lnTo>
                <a:lnTo>
                  <a:pt x="1212" y="365"/>
                </a:lnTo>
                <a:lnTo>
                  <a:pt x="1202" y="367"/>
                </a:lnTo>
                <a:lnTo>
                  <a:pt x="1193" y="368"/>
                </a:lnTo>
                <a:lnTo>
                  <a:pt x="1176" y="367"/>
                </a:lnTo>
                <a:lnTo>
                  <a:pt x="1163" y="359"/>
                </a:lnTo>
                <a:lnTo>
                  <a:pt x="1150" y="348"/>
                </a:lnTo>
                <a:lnTo>
                  <a:pt x="1083" y="361"/>
                </a:lnTo>
                <a:lnTo>
                  <a:pt x="1017" y="382"/>
                </a:lnTo>
                <a:lnTo>
                  <a:pt x="963" y="402"/>
                </a:lnTo>
                <a:lnTo>
                  <a:pt x="1028" y="419"/>
                </a:lnTo>
                <a:lnTo>
                  <a:pt x="1094" y="440"/>
                </a:lnTo>
                <a:lnTo>
                  <a:pt x="1156" y="462"/>
                </a:lnTo>
                <a:lnTo>
                  <a:pt x="1215" y="486"/>
                </a:lnTo>
                <a:lnTo>
                  <a:pt x="1273" y="511"/>
                </a:lnTo>
                <a:lnTo>
                  <a:pt x="1326" y="537"/>
                </a:lnTo>
                <a:lnTo>
                  <a:pt x="1376" y="561"/>
                </a:lnTo>
                <a:lnTo>
                  <a:pt x="1421" y="585"/>
                </a:lnTo>
                <a:lnTo>
                  <a:pt x="1460" y="608"/>
                </a:lnTo>
                <a:lnTo>
                  <a:pt x="1494" y="628"/>
                </a:lnTo>
                <a:lnTo>
                  <a:pt x="1520" y="645"/>
                </a:lnTo>
                <a:lnTo>
                  <a:pt x="1541" y="658"/>
                </a:lnTo>
                <a:lnTo>
                  <a:pt x="1552" y="666"/>
                </a:lnTo>
                <a:lnTo>
                  <a:pt x="1558" y="670"/>
                </a:lnTo>
                <a:lnTo>
                  <a:pt x="1917" y="615"/>
                </a:lnTo>
                <a:lnTo>
                  <a:pt x="2059" y="561"/>
                </a:lnTo>
                <a:lnTo>
                  <a:pt x="2079" y="559"/>
                </a:lnTo>
                <a:lnTo>
                  <a:pt x="2096" y="563"/>
                </a:lnTo>
                <a:lnTo>
                  <a:pt x="2107" y="569"/>
                </a:lnTo>
                <a:lnTo>
                  <a:pt x="2117" y="576"/>
                </a:lnTo>
                <a:lnTo>
                  <a:pt x="2122" y="584"/>
                </a:lnTo>
                <a:lnTo>
                  <a:pt x="2124" y="585"/>
                </a:lnTo>
                <a:lnTo>
                  <a:pt x="2158" y="570"/>
                </a:lnTo>
                <a:lnTo>
                  <a:pt x="2188" y="563"/>
                </a:lnTo>
                <a:lnTo>
                  <a:pt x="2214" y="557"/>
                </a:lnTo>
                <a:lnTo>
                  <a:pt x="2233" y="557"/>
                </a:lnTo>
                <a:lnTo>
                  <a:pt x="2247" y="557"/>
                </a:lnTo>
                <a:lnTo>
                  <a:pt x="2255" y="559"/>
                </a:lnTo>
                <a:lnTo>
                  <a:pt x="2259" y="561"/>
                </a:lnTo>
                <a:lnTo>
                  <a:pt x="2240" y="531"/>
                </a:lnTo>
                <a:lnTo>
                  <a:pt x="2240" y="505"/>
                </a:lnTo>
                <a:lnTo>
                  <a:pt x="2242" y="484"/>
                </a:lnTo>
                <a:lnTo>
                  <a:pt x="2246" y="466"/>
                </a:lnTo>
                <a:lnTo>
                  <a:pt x="2249" y="454"/>
                </a:lnTo>
                <a:lnTo>
                  <a:pt x="2251" y="451"/>
                </a:lnTo>
                <a:lnTo>
                  <a:pt x="2253" y="436"/>
                </a:lnTo>
                <a:lnTo>
                  <a:pt x="2294" y="395"/>
                </a:lnTo>
                <a:lnTo>
                  <a:pt x="2332" y="361"/>
                </a:lnTo>
                <a:lnTo>
                  <a:pt x="2362" y="333"/>
                </a:lnTo>
                <a:lnTo>
                  <a:pt x="2388" y="312"/>
                </a:lnTo>
                <a:lnTo>
                  <a:pt x="2406" y="297"/>
                </a:lnTo>
                <a:lnTo>
                  <a:pt x="2418" y="288"/>
                </a:lnTo>
                <a:lnTo>
                  <a:pt x="2421" y="284"/>
                </a:lnTo>
                <a:lnTo>
                  <a:pt x="2414" y="279"/>
                </a:lnTo>
                <a:lnTo>
                  <a:pt x="2412" y="271"/>
                </a:lnTo>
                <a:lnTo>
                  <a:pt x="2425" y="254"/>
                </a:lnTo>
                <a:lnTo>
                  <a:pt x="2429" y="238"/>
                </a:lnTo>
                <a:lnTo>
                  <a:pt x="2449" y="191"/>
                </a:lnTo>
                <a:lnTo>
                  <a:pt x="2466" y="155"/>
                </a:lnTo>
                <a:lnTo>
                  <a:pt x="2483" y="129"/>
                </a:lnTo>
                <a:lnTo>
                  <a:pt x="2496" y="110"/>
                </a:lnTo>
                <a:lnTo>
                  <a:pt x="2507" y="99"/>
                </a:lnTo>
                <a:lnTo>
                  <a:pt x="2515" y="94"/>
                </a:lnTo>
                <a:lnTo>
                  <a:pt x="2520" y="92"/>
                </a:lnTo>
                <a:lnTo>
                  <a:pt x="2522" y="90"/>
                </a:lnTo>
                <a:lnTo>
                  <a:pt x="2545" y="94"/>
                </a:lnTo>
                <a:lnTo>
                  <a:pt x="2562" y="101"/>
                </a:lnTo>
                <a:lnTo>
                  <a:pt x="2571" y="109"/>
                </a:lnTo>
                <a:lnTo>
                  <a:pt x="2573" y="112"/>
                </a:lnTo>
                <a:lnTo>
                  <a:pt x="2612" y="116"/>
                </a:lnTo>
                <a:lnTo>
                  <a:pt x="2651" y="122"/>
                </a:lnTo>
                <a:lnTo>
                  <a:pt x="2692" y="133"/>
                </a:lnTo>
                <a:lnTo>
                  <a:pt x="2730" y="144"/>
                </a:lnTo>
                <a:lnTo>
                  <a:pt x="2767" y="155"/>
                </a:lnTo>
                <a:lnTo>
                  <a:pt x="2801" y="168"/>
                </a:lnTo>
                <a:lnTo>
                  <a:pt x="2831" y="181"/>
                </a:lnTo>
                <a:lnTo>
                  <a:pt x="2857" y="193"/>
                </a:lnTo>
                <a:lnTo>
                  <a:pt x="2876" y="200"/>
                </a:lnTo>
                <a:lnTo>
                  <a:pt x="2887" y="208"/>
                </a:lnTo>
                <a:lnTo>
                  <a:pt x="2893" y="209"/>
                </a:lnTo>
                <a:lnTo>
                  <a:pt x="3042" y="253"/>
                </a:lnTo>
                <a:lnTo>
                  <a:pt x="3046" y="254"/>
                </a:lnTo>
                <a:lnTo>
                  <a:pt x="3046" y="254"/>
                </a:lnTo>
                <a:lnTo>
                  <a:pt x="3042" y="277"/>
                </a:lnTo>
                <a:lnTo>
                  <a:pt x="3033" y="284"/>
                </a:lnTo>
                <a:lnTo>
                  <a:pt x="3033" y="297"/>
                </a:lnTo>
                <a:lnTo>
                  <a:pt x="3031" y="309"/>
                </a:lnTo>
                <a:lnTo>
                  <a:pt x="3027" y="316"/>
                </a:lnTo>
                <a:lnTo>
                  <a:pt x="3038" y="318"/>
                </a:lnTo>
                <a:lnTo>
                  <a:pt x="3027" y="322"/>
                </a:lnTo>
                <a:lnTo>
                  <a:pt x="3018" y="372"/>
                </a:lnTo>
                <a:lnTo>
                  <a:pt x="3005" y="415"/>
                </a:lnTo>
                <a:lnTo>
                  <a:pt x="2988" y="451"/>
                </a:lnTo>
                <a:lnTo>
                  <a:pt x="2967" y="481"/>
                </a:lnTo>
                <a:lnTo>
                  <a:pt x="2947" y="505"/>
                </a:lnTo>
                <a:lnTo>
                  <a:pt x="2928" y="524"/>
                </a:lnTo>
                <a:lnTo>
                  <a:pt x="2909" y="537"/>
                </a:lnTo>
                <a:lnTo>
                  <a:pt x="2893" y="548"/>
                </a:lnTo>
                <a:lnTo>
                  <a:pt x="2878" y="554"/>
                </a:lnTo>
                <a:lnTo>
                  <a:pt x="2870" y="557"/>
                </a:lnTo>
                <a:lnTo>
                  <a:pt x="2866" y="559"/>
                </a:lnTo>
                <a:lnTo>
                  <a:pt x="2649" y="651"/>
                </a:lnTo>
                <a:lnTo>
                  <a:pt x="2635" y="679"/>
                </a:lnTo>
                <a:lnTo>
                  <a:pt x="2629" y="707"/>
                </a:lnTo>
                <a:lnTo>
                  <a:pt x="2631" y="735"/>
                </a:lnTo>
                <a:lnTo>
                  <a:pt x="2636" y="759"/>
                </a:lnTo>
                <a:lnTo>
                  <a:pt x="2646" y="782"/>
                </a:lnTo>
                <a:lnTo>
                  <a:pt x="2655" y="797"/>
                </a:lnTo>
                <a:lnTo>
                  <a:pt x="2663" y="808"/>
                </a:lnTo>
                <a:lnTo>
                  <a:pt x="2666" y="812"/>
                </a:lnTo>
                <a:lnTo>
                  <a:pt x="2741" y="866"/>
                </a:lnTo>
                <a:lnTo>
                  <a:pt x="2812" y="916"/>
                </a:lnTo>
                <a:lnTo>
                  <a:pt x="2876" y="965"/>
                </a:lnTo>
                <a:lnTo>
                  <a:pt x="2934" y="1010"/>
                </a:lnTo>
                <a:lnTo>
                  <a:pt x="2986" y="1053"/>
                </a:lnTo>
                <a:lnTo>
                  <a:pt x="3035" y="1092"/>
                </a:lnTo>
                <a:lnTo>
                  <a:pt x="3074" y="1126"/>
                </a:lnTo>
                <a:lnTo>
                  <a:pt x="3109" y="1158"/>
                </a:lnTo>
                <a:lnTo>
                  <a:pt x="3137" y="1182"/>
                </a:lnTo>
                <a:lnTo>
                  <a:pt x="3160" y="1203"/>
                </a:lnTo>
                <a:lnTo>
                  <a:pt x="3177" y="1217"/>
                </a:lnTo>
                <a:lnTo>
                  <a:pt x="3186" y="1229"/>
                </a:lnTo>
                <a:lnTo>
                  <a:pt x="3190" y="1231"/>
                </a:lnTo>
                <a:lnTo>
                  <a:pt x="3188" y="1249"/>
                </a:lnTo>
                <a:lnTo>
                  <a:pt x="3179" y="1264"/>
                </a:lnTo>
                <a:lnTo>
                  <a:pt x="3164" y="1279"/>
                </a:lnTo>
                <a:lnTo>
                  <a:pt x="3147" y="1290"/>
                </a:lnTo>
                <a:lnTo>
                  <a:pt x="3130" y="1300"/>
                </a:lnTo>
                <a:lnTo>
                  <a:pt x="3115" y="1305"/>
                </a:lnTo>
                <a:lnTo>
                  <a:pt x="3104" y="1309"/>
                </a:lnTo>
                <a:lnTo>
                  <a:pt x="3100" y="1311"/>
                </a:lnTo>
                <a:lnTo>
                  <a:pt x="2827" y="1324"/>
                </a:lnTo>
                <a:lnTo>
                  <a:pt x="2823" y="1289"/>
                </a:lnTo>
                <a:lnTo>
                  <a:pt x="2816" y="1257"/>
                </a:lnTo>
                <a:lnTo>
                  <a:pt x="2805" y="1229"/>
                </a:lnTo>
                <a:lnTo>
                  <a:pt x="2795" y="1208"/>
                </a:lnTo>
                <a:lnTo>
                  <a:pt x="2786" y="1193"/>
                </a:lnTo>
                <a:lnTo>
                  <a:pt x="2778" y="1182"/>
                </a:lnTo>
                <a:lnTo>
                  <a:pt x="2775" y="1178"/>
                </a:lnTo>
                <a:lnTo>
                  <a:pt x="2743" y="1137"/>
                </a:lnTo>
                <a:lnTo>
                  <a:pt x="2711" y="1102"/>
                </a:lnTo>
                <a:lnTo>
                  <a:pt x="2732" y="1150"/>
                </a:lnTo>
                <a:lnTo>
                  <a:pt x="2743" y="1203"/>
                </a:lnTo>
                <a:lnTo>
                  <a:pt x="2747" y="1259"/>
                </a:lnTo>
                <a:lnTo>
                  <a:pt x="2741" y="1322"/>
                </a:lnTo>
                <a:lnTo>
                  <a:pt x="2724" y="1384"/>
                </a:lnTo>
                <a:lnTo>
                  <a:pt x="2698" y="1440"/>
                </a:lnTo>
                <a:lnTo>
                  <a:pt x="2663" y="1491"/>
                </a:lnTo>
                <a:lnTo>
                  <a:pt x="2620" y="1534"/>
                </a:lnTo>
                <a:lnTo>
                  <a:pt x="2569" y="1569"/>
                </a:lnTo>
                <a:lnTo>
                  <a:pt x="2513" y="1595"/>
                </a:lnTo>
                <a:lnTo>
                  <a:pt x="2453" y="1612"/>
                </a:lnTo>
                <a:lnTo>
                  <a:pt x="2388" y="1618"/>
                </a:lnTo>
                <a:lnTo>
                  <a:pt x="2324" y="1612"/>
                </a:lnTo>
                <a:lnTo>
                  <a:pt x="2264" y="1595"/>
                </a:lnTo>
                <a:lnTo>
                  <a:pt x="2208" y="1569"/>
                </a:lnTo>
                <a:lnTo>
                  <a:pt x="2158" y="1534"/>
                </a:lnTo>
                <a:lnTo>
                  <a:pt x="2115" y="1491"/>
                </a:lnTo>
                <a:lnTo>
                  <a:pt x="2079" y="1440"/>
                </a:lnTo>
                <a:lnTo>
                  <a:pt x="2053" y="1384"/>
                </a:lnTo>
                <a:lnTo>
                  <a:pt x="2036" y="1322"/>
                </a:lnTo>
                <a:lnTo>
                  <a:pt x="2031" y="1259"/>
                </a:lnTo>
                <a:lnTo>
                  <a:pt x="2032" y="1219"/>
                </a:lnTo>
                <a:lnTo>
                  <a:pt x="2038" y="1184"/>
                </a:lnTo>
                <a:lnTo>
                  <a:pt x="1965" y="1227"/>
                </a:lnTo>
                <a:lnTo>
                  <a:pt x="1961" y="1272"/>
                </a:lnTo>
                <a:lnTo>
                  <a:pt x="1960" y="1313"/>
                </a:lnTo>
                <a:lnTo>
                  <a:pt x="1961" y="1350"/>
                </a:lnTo>
                <a:lnTo>
                  <a:pt x="1963" y="1382"/>
                </a:lnTo>
                <a:lnTo>
                  <a:pt x="1965" y="1408"/>
                </a:lnTo>
                <a:lnTo>
                  <a:pt x="1969" y="1423"/>
                </a:lnTo>
                <a:lnTo>
                  <a:pt x="1969" y="1429"/>
                </a:lnTo>
                <a:lnTo>
                  <a:pt x="1958" y="1429"/>
                </a:lnTo>
                <a:lnTo>
                  <a:pt x="1941" y="1423"/>
                </a:lnTo>
                <a:lnTo>
                  <a:pt x="1917" y="1418"/>
                </a:lnTo>
                <a:lnTo>
                  <a:pt x="1890" y="1408"/>
                </a:lnTo>
                <a:lnTo>
                  <a:pt x="1862" y="1399"/>
                </a:lnTo>
                <a:lnTo>
                  <a:pt x="1834" y="1388"/>
                </a:lnTo>
                <a:lnTo>
                  <a:pt x="1806" y="1378"/>
                </a:lnTo>
                <a:lnTo>
                  <a:pt x="1784" y="1369"/>
                </a:lnTo>
                <a:lnTo>
                  <a:pt x="1763" y="1361"/>
                </a:lnTo>
                <a:lnTo>
                  <a:pt x="1752" y="1356"/>
                </a:lnTo>
                <a:lnTo>
                  <a:pt x="1746" y="1354"/>
                </a:lnTo>
                <a:lnTo>
                  <a:pt x="1737" y="1380"/>
                </a:lnTo>
                <a:lnTo>
                  <a:pt x="1200" y="1393"/>
                </a:lnTo>
                <a:lnTo>
                  <a:pt x="1186" y="1399"/>
                </a:lnTo>
                <a:lnTo>
                  <a:pt x="1161" y="1401"/>
                </a:lnTo>
                <a:lnTo>
                  <a:pt x="1135" y="1403"/>
                </a:lnTo>
                <a:lnTo>
                  <a:pt x="1107" y="1405"/>
                </a:lnTo>
                <a:lnTo>
                  <a:pt x="1085" y="1405"/>
                </a:lnTo>
                <a:lnTo>
                  <a:pt x="1068" y="1405"/>
                </a:lnTo>
                <a:lnTo>
                  <a:pt x="1060" y="1405"/>
                </a:lnTo>
                <a:lnTo>
                  <a:pt x="1038" y="1369"/>
                </a:lnTo>
                <a:lnTo>
                  <a:pt x="1013" y="1386"/>
                </a:lnTo>
                <a:lnTo>
                  <a:pt x="987" y="1393"/>
                </a:lnTo>
                <a:lnTo>
                  <a:pt x="959" y="1395"/>
                </a:lnTo>
                <a:lnTo>
                  <a:pt x="931" y="1393"/>
                </a:lnTo>
                <a:lnTo>
                  <a:pt x="903" y="1386"/>
                </a:lnTo>
                <a:lnTo>
                  <a:pt x="879" y="1376"/>
                </a:lnTo>
                <a:lnTo>
                  <a:pt x="856" y="1367"/>
                </a:lnTo>
                <a:lnTo>
                  <a:pt x="840" y="1360"/>
                </a:lnTo>
                <a:lnTo>
                  <a:pt x="828" y="1352"/>
                </a:lnTo>
                <a:lnTo>
                  <a:pt x="825" y="1350"/>
                </a:lnTo>
                <a:lnTo>
                  <a:pt x="823" y="1330"/>
                </a:lnTo>
                <a:lnTo>
                  <a:pt x="815" y="1305"/>
                </a:lnTo>
                <a:lnTo>
                  <a:pt x="804" y="1279"/>
                </a:lnTo>
                <a:lnTo>
                  <a:pt x="789" y="1251"/>
                </a:lnTo>
                <a:lnTo>
                  <a:pt x="770" y="1225"/>
                </a:lnTo>
                <a:lnTo>
                  <a:pt x="752" y="1199"/>
                </a:lnTo>
                <a:lnTo>
                  <a:pt x="752" y="1244"/>
                </a:lnTo>
                <a:lnTo>
                  <a:pt x="746" y="1294"/>
                </a:lnTo>
                <a:lnTo>
                  <a:pt x="731" y="1347"/>
                </a:lnTo>
                <a:lnTo>
                  <a:pt x="709" y="1405"/>
                </a:lnTo>
                <a:lnTo>
                  <a:pt x="709" y="1403"/>
                </a:lnTo>
                <a:lnTo>
                  <a:pt x="707" y="1401"/>
                </a:lnTo>
                <a:lnTo>
                  <a:pt x="703" y="1399"/>
                </a:lnTo>
                <a:lnTo>
                  <a:pt x="698" y="1393"/>
                </a:lnTo>
                <a:lnTo>
                  <a:pt x="692" y="1388"/>
                </a:lnTo>
                <a:lnTo>
                  <a:pt x="664" y="1436"/>
                </a:lnTo>
                <a:lnTo>
                  <a:pt x="626" y="1481"/>
                </a:lnTo>
                <a:lnTo>
                  <a:pt x="583" y="1520"/>
                </a:lnTo>
                <a:lnTo>
                  <a:pt x="535" y="1550"/>
                </a:lnTo>
                <a:lnTo>
                  <a:pt x="483" y="1575"/>
                </a:lnTo>
                <a:lnTo>
                  <a:pt x="425" y="1588"/>
                </a:lnTo>
                <a:lnTo>
                  <a:pt x="365" y="1593"/>
                </a:lnTo>
                <a:lnTo>
                  <a:pt x="299" y="1588"/>
                </a:lnTo>
                <a:lnTo>
                  <a:pt x="238" y="1571"/>
                </a:lnTo>
                <a:lnTo>
                  <a:pt x="180" y="1545"/>
                </a:lnTo>
                <a:lnTo>
                  <a:pt x="129" y="1507"/>
                </a:lnTo>
                <a:lnTo>
                  <a:pt x="86" y="1464"/>
                </a:lnTo>
                <a:lnTo>
                  <a:pt x="51" y="1414"/>
                </a:lnTo>
                <a:lnTo>
                  <a:pt x="23" y="1356"/>
                </a:lnTo>
                <a:lnTo>
                  <a:pt x="6" y="1294"/>
                </a:lnTo>
                <a:lnTo>
                  <a:pt x="0" y="1229"/>
                </a:lnTo>
                <a:lnTo>
                  <a:pt x="4" y="1174"/>
                </a:lnTo>
                <a:lnTo>
                  <a:pt x="17" y="1122"/>
                </a:lnTo>
                <a:lnTo>
                  <a:pt x="36" y="1072"/>
                </a:lnTo>
                <a:lnTo>
                  <a:pt x="0" y="1072"/>
                </a:lnTo>
                <a:lnTo>
                  <a:pt x="2" y="1068"/>
                </a:lnTo>
                <a:lnTo>
                  <a:pt x="8" y="1059"/>
                </a:lnTo>
                <a:lnTo>
                  <a:pt x="19" y="1045"/>
                </a:lnTo>
                <a:lnTo>
                  <a:pt x="32" y="1027"/>
                </a:lnTo>
                <a:lnTo>
                  <a:pt x="51" y="1004"/>
                </a:lnTo>
                <a:lnTo>
                  <a:pt x="71" y="982"/>
                </a:lnTo>
                <a:lnTo>
                  <a:pt x="97" y="958"/>
                </a:lnTo>
                <a:lnTo>
                  <a:pt x="127" y="933"/>
                </a:lnTo>
                <a:lnTo>
                  <a:pt x="159" y="911"/>
                </a:lnTo>
                <a:lnTo>
                  <a:pt x="196" y="890"/>
                </a:lnTo>
                <a:lnTo>
                  <a:pt x="238" y="873"/>
                </a:lnTo>
                <a:lnTo>
                  <a:pt x="282" y="862"/>
                </a:lnTo>
                <a:lnTo>
                  <a:pt x="331" y="855"/>
                </a:lnTo>
                <a:lnTo>
                  <a:pt x="382" y="855"/>
                </a:lnTo>
                <a:lnTo>
                  <a:pt x="438" y="862"/>
                </a:lnTo>
                <a:lnTo>
                  <a:pt x="497" y="877"/>
                </a:lnTo>
                <a:lnTo>
                  <a:pt x="466" y="836"/>
                </a:lnTo>
                <a:lnTo>
                  <a:pt x="438" y="799"/>
                </a:lnTo>
                <a:lnTo>
                  <a:pt x="413" y="767"/>
                </a:lnTo>
                <a:lnTo>
                  <a:pt x="395" y="741"/>
                </a:lnTo>
                <a:lnTo>
                  <a:pt x="329" y="754"/>
                </a:lnTo>
                <a:lnTo>
                  <a:pt x="327" y="754"/>
                </a:lnTo>
                <a:lnTo>
                  <a:pt x="320" y="748"/>
                </a:lnTo>
                <a:lnTo>
                  <a:pt x="309" y="741"/>
                </a:lnTo>
                <a:lnTo>
                  <a:pt x="297" y="728"/>
                </a:lnTo>
                <a:lnTo>
                  <a:pt x="288" y="713"/>
                </a:lnTo>
                <a:lnTo>
                  <a:pt x="282" y="720"/>
                </a:lnTo>
                <a:lnTo>
                  <a:pt x="288" y="713"/>
                </a:lnTo>
                <a:lnTo>
                  <a:pt x="281" y="696"/>
                </a:lnTo>
                <a:lnTo>
                  <a:pt x="277" y="675"/>
                </a:lnTo>
                <a:lnTo>
                  <a:pt x="281" y="651"/>
                </a:lnTo>
                <a:lnTo>
                  <a:pt x="290" y="625"/>
                </a:lnTo>
                <a:lnTo>
                  <a:pt x="307" y="593"/>
                </a:lnTo>
                <a:lnTo>
                  <a:pt x="309" y="589"/>
                </a:lnTo>
                <a:lnTo>
                  <a:pt x="312" y="574"/>
                </a:lnTo>
                <a:lnTo>
                  <a:pt x="320" y="554"/>
                </a:lnTo>
                <a:lnTo>
                  <a:pt x="329" y="526"/>
                </a:lnTo>
                <a:lnTo>
                  <a:pt x="344" y="492"/>
                </a:lnTo>
                <a:lnTo>
                  <a:pt x="365" y="451"/>
                </a:lnTo>
                <a:lnTo>
                  <a:pt x="391" y="404"/>
                </a:lnTo>
                <a:lnTo>
                  <a:pt x="425" y="357"/>
                </a:lnTo>
                <a:lnTo>
                  <a:pt x="464" y="310"/>
                </a:lnTo>
                <a:lnTo>
                  <a:pt x="518" y="296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59511" y="579880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9512" y="546504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185" y="546504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56" y="5678402"/>
            <a:ext cx="304800" cy="304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42283" y="579880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42284" y="546504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16957" y="5465042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128" y="5678402"/>
            <a:ext cx="304800" cy="304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568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536281" y="2105994"/>
            <a:ext cx="3119438" cy="3508375"/>
            <a:chOff x="4537075" y="2273733"/>
            <a:chExt cx="3119438" cy="3508375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096000" y="2273733"/>
              <a:ext cx="1560513" cy="3508375"/>
            </a:xfrm>
            <a:custGeom>
              <a:avLst/>
              <a:gdLst>
                <a:gd name="T0" fmla="*/ 0 w 983"/>
                <a:gd name="T1" fmla="*/ 0 h 2210"/>
                <a:gd name="T2" fmla="*/ 698 w 983"/>
                <a:gd name="T3" fmla="*/ 250 h 2210"/>
                <a:gd name="T4" fmla="*/ 686 w 983"/>
                <a:gd name="T5" fmla="*/ 290 h 2210"/>
                <a:gd name="T6" fmla="*/ 678 w 983"/>
                <a:gd name="T7" fmla="*/ 331 h 2210"/>
                <a:gd name="T8" fmla="*/ 676 w 983"/>
                <a:gd name="T9" fmla="*/ 374 h 2210"/>
                <a:gd name="T10" fmla="*/ 680 w 983"/>
                <a:gd name="T11" fmla="*/ 427 h 2210"/>
                <a:gd name="T12" fmla="*/ 691 w 983"/>
                <a:gd name="T13" fmla="*/ 479 h 2210"/>
                <a:gd name="T14" fmla="*/ 710 w 983"/>
                <a:gd name="T15" fmla="*/ 526 h 2210"/>
                <a:gd name="T16" fmla="*/ 734 w 983"/>
                <a:gd name="T17" fmla="*/ 570 h 2210"/>
                <a:gd name="T18" fmla="*/ 764 w 983"/>
                <a:gd name="T19" fmla="*/ 609 h 2210"/>
                <a:gd name="T20" fmla="*/ 800 w 983"/>
                <a:gd name="T21" fmla="*/ 645 h 2210"/>
                <a:gd name="T22" fmla="*/ 841 w 983"/>
                <a:gd name="T23" fmla="*/ 675 h 2210"/>
                <a:gd name="T24" fmla="*/ 885 w 983"/>
                <a:gd name="T25" fmla="*/ 700 h 2210"/>
                <a:gd name="T26" fmla="*/ 932 w 983"/>
                <a:gd name="T27" fmla="*/ 718 h 2210"/>
                <a:gd name="T28" fmla="*/ 983 w 983"/>
                <a:gd name="T29" fmla="*/ 728 h 2210"/>
                <a:gd name="T30" fmla="*/ 964 w 983"/>
                <a:gd name="T31" fmla="*/ 806 h 2210"/>
                <a:gd name="T32" fmla="*/ 941 w 983"/>
                <a:gd name="T33" fmla="*/ 888 h 2210"/>
                <a:gd name="T34" fmla="*/ 914 w 983"/>
                <a:gd name="T35" fmla="*/ 972 h 2210"/>
                <a:gd name="T36" fmla="*/ 882 w 983"/>
                <a:gd name="T37" fmla="*/ 1063 h 2210"/>
                <a:gd name="T38" fmla="*/ 845 w 983"/>
                <a:gd name="T39" fmla="*/ 1155 h 2210"/>
                <a:gd name="T40" fmla="*/ 802 w 983"/>
                <a:gd name="T41" fmla="*/ 1249 h 2210"/>
                <a:gd name="T42" fmla="*/ 753 w 983"/>
                <a:gd name="T43" fmla="*/ 1346 h 2210"/>
                <a:gd name="T44" fmla="*/ 698 w 983"/>
                <a:gd name="T45" fmla="*/ 1443 h 2210"/>
                <a:gd name="T46" fmla="*/ 644 w 983"/>
                <a:gd name="T47" fmla="*/ 1531 h 2210"/>
                <a:gd name="T48" fmla="*/ 588 w 983"/>
                <a:gd name="T49" fmla="*/ 1613 h 2210"/>
                <a:gd name="T50" fmla="*/ 533 w 983"/>
                <a:gd name="T51" fmla="*/ 1689 h 2210"/>
                <a:gd name="T52" fmla="*/ 479 w 983"/>
                <a:gd name="T53" fmla="*/ 1759 h 2210"/>
                <a:gd name="T54" fmla="*/ 424 w 983"/>
                <a:gd name="T55" fmla="*/ 1824 h 2210"/>
                <a:gd name="T56" fmla="*/ 373 w 983"/>
                <a:gd name="T57" fmla="*/ 1884 h 2210"/>
                <a:gd name="T58" fmla="*/ 321 w 983"/>
                <a:gd name="T59" fmla="*/ 1937 h 2210"/>
                <a:gd name="T60" fmla="*/ 272 w 983"/>
                <a:gd name="T61" fmla="*/ 1986 h 2210"/>
                <a:gd name="T62" fmla="*/ 226 w 983"/>
                <a:gd name="T63" fmla="*/ 2031 h 2210"/>
                <a:gd name="T64" fmla="*/ 183 w 983"/>
                <a:gd name="T65" fmla="*/ 2069 h 2210"/>
                <a:gd name="T66" fmla="*/ 144 w 983"/>
                <a:gd name="T67" fmla="*/ 2102 h 2210"/>
                <a:gd name="T68" fmla="*/ 109 w 983"/>
                <a:gd name="T69" fmla="*/ 2132 h 2210"/>
                <a:gd name="T70" fmla="*/ 77 w 983"/>
                <a:gd name="T71" fmla="*/ 2155 h 2210"/>
                <a:gd name="T72" fmla="*/ 51 w 983"/>
                <a:gd name="T73" fmla="*/ 2176 h 2210"/>
                <a:gd name="T74" fmla="*/ 30 w 983"/>
                <a:gd name="T75" fmla="*/ 2191 h 2210"/>
                <a:gd name="T76" fmla="*/ 14 w 983"/>
                <a:gd name="T77" fmla="*/ 2201 h 2210"/>
                <a:gd name="T78" fmla="*/ 4 w 983"/>
                <a:gd name="T79" fmla="*/ 2207 h 2210"/>
                <a:gd name="T80" fmla="*/ 0 w 983"/>
                <a:gd name="T81" fmla="*/ 2210 h 2210"/>
                <a:gd name="T82" fmla="*/ 0 w 983"/>
                <a:gd name="T83" fmla="*/ 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83" h="2210">
                  <a:moveTo>
                    <a:pt x="0" y="0"/>
                  </a:moveTo>
                  <a:lnTo>
                    <a:pt x="698" y="250"/>
                  </a:lnTo>
                  <a:lnTo>
                    <a:pt x="686" y="290"/>
                  </a:lnTo>
                  <a:lnTo>
                    <a:pt x="678" y="331"/>
                  </a:lnTo>
                  <a:lnTo>
                    <a:pt x="676" y="374"/>
                  </a:lnTo>
                  <a:lnTo>
                    <a:pt x="680" y="427"/>
                  </a:lnTo>
                  <a:lnTo>
                    <a:pt x="691" y="479"/>
                  </a:lnTo>
                  <a:lnTo>
                    <a:pt x="710" y="526"/>
                  </a:lnTo>
                  <a:lnTo>
                    <a:pt x="734" y="570"/>
                  </a:lnTo>
                  <a:lnTo>
                    <a:pt x="764" y="609"/>
                  </a:lnTo>
                  <a:lnTo>
                    <a:pt x="800" y="645"/>
                  </a:lnTo>
                  <a:lnTo>
                    <a:pt x="841" y="675"/>
                  </a:lnTo>
                  <a:lnTo>
                    <a:pt x="885" y="700"/>
                  </a:lnTo>
                  <a:lnTo>
                    <a:pt x="932" y="718"/>
                  </a:lnTo>
                  <a:lnTo>
                    <a:pt x="983" y="728"/>
                  </a:lnTo>
                  <a:lnTo>
                    <a:pt x="964" y="806"/>
                  </a:lnTo>
                  <a:lnTo>
                    <a:pt x="941" y="888"/>
                  </a:lnTo>
                  <a:lnTo>
                    <a:pt x="914" y="972"/>
                  </a:lnTo>
                  <a:lnTo>
                    <a:pt x="882" y="1063"/>
                  </a:lnTo>
                  <a:lnTo>
                    <a:pt x="845" y="1155"/>
                  </a:lnTo>
                  <a:lnTo>
                    <a:pt x="802" y="1249"/>
                  </a:lnTo>
                  <a:lnTo>
                    <a:pt x="753" y="1346"/>
                  </a:lnTo>
                  <a:lnTo>
                    <a:pt x="698" y="1443"/>
                  </a:lnTo>
                  <a:lnTo>
                    <a:pt x="644" y="1531"/>
                  </a:lnTo>
                  <a:lnTo>
                    <a:pt x="588" y="1613"/>
                  </a:lnTo>
                  <a:lnTo>
                    <a:pt x="533" y="1689"/>
                  </a:lnTo>
                  <a:lnTo>
                    <a:pt x="479" y="1759"/>
                  </a:lnTo>
                  <a:lnTo>
                    <a:pt x="424" y="1824"/>
                  </a:lnTo>
                  <a:lnTo>
                    <a:pt x="373" y="1884"/>
                  </a:lnTo>
                  <a:lnTo>
                    <a:pt x="321" y="1937"/>
                  </a:lnTo>
                  <a:lnTo>
                    <a:pt x="272" y="1986"/>
                  </a:lnTo>
                  <a:lnTo>
                    <a:pt x="226" y="2031"/>
                  </a:lnTo>
                  <a:lnTo>
                    <a:pt x="183" y="2069"/>
                  </a:lnTo>
                  <a:lnTo>
                    <a:pt x="144" y="2102"/>
                  </a:lnTo>
                  <a:lnTo>
                    <a:pt x="109" y="2132"/>
                  </a:lnTo>
                  <a:lnTo>
                    <a:pt x="77" y="2155"/>
                  </a:lnTo>
                  <a:lnTo>
                    <a:pt x="51" y="2176"/>
                  </a:lnTo>
                  <a:lnTo>
                    <a:pt x="30" y="2191"/>
                  </a:lnTo>
                  <a:lnTo>
                    <a:pt x="14" y="2201"/>
                  </a:lnTo>
                  <a:lnTo>
                    <a:pt x="4" y="2207"/>
                  </a:lnTo>
                  <a:lnTo>
                    <a:pt x="0" y="2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537075" y="2273733"/>
              <a:ext cx="1558925" cy="3508375"/>
            </a:xfrm>
            <a:custGeom>
              <a:avLst/>
              <a:gdLst>
                <a:gd name="T0" fmla="*/ 982 w 982"/>
                <a:gd name="T1" fmla="*/ 0 h 2210"/>
                <a:gd name="T2" fmla="*/ 982 w 982"/>
                <a:gd name="T3" fmla="*/ 2210 h 2210"/>
                <a:gd name="T4" fmla="*/ 979 w 982"/>
                <a:gd name="T5" fmla="*/ 2207 h 2210"/>
                <a:gd name="T6" fmla="*/ 969 w 982"/>
                <a:gd name="T7" fmla="*/ 2201 h 2210"/>
                <a:gd name="T8" fmla="*/ 953 w 982"/>
                <a:gd name="T9" fmla="*/ 2191 h 2210"/>
                <a:gd name="T10" fmla="*/ 931 w 982"/>
                <a:gd name="T11" fmla="*/ 2176 h 2210"/>
                <a:gd name="T12" fmla="*/ 905 w 982"/>
                <a:gd name="T13" fmla="*/ 2155 h 2210"/>
                <a:gd name="T14" fmla="*/ 874 w 982"/>
                <a:gd name="T15" fmla="*/ 2132 h 2210"/>
                <a:gd name="T16" fmla="*/ 838 w 982"/>
                <a:gd name="T17" fmla="*/ 2102 h 2210"/>
                <a:gd name="T18" fmla="*/ 798 w 982"/>
                <a:gd name="T19" fmla="*/ 2069 h 2210"/>
                <a:gd name="T20" fmla="*/ 755 w 982"/>
                <a:gd name="T21" fmla="*/ 2031 h 2210"/>
                <a:gd name="T22" fmla="*/ 709 w 982"/>
                <a:gd name="T23" fmla="*/ 1986 h 2210"/>
                <a:gd name="T24" fmla="*/ 660 w 982"/>
                <a:gd name="T25" fmla="*/ 1937 h 2210"/>
                <a:gd name="T26" fmla="*/ 610 w 982"/>
                <a:gd name="T27" fmla="*/ 1884 h 2210"/>
                <a:gd name="T28" fmla="*/ 558 w 982"/>
                <a:gd name="T29" fmla="*/ 1824 h 2210"/>
                <a:gd name="T30" fmla="*/ 504 w 982"/>
                <a:gd name="T31" fmla="*/ 1759 h 2210"/>
                <a:gd name="T32" fmla="*/ 449 w 982"/>
                <a:gd name="T33" fmla="*/ 1689 h 2210"/>
                <a:gd name="T34" fmla="*/ 395 w 982"/>
                <a:gd name="T35" fmla="*/ 1613 h 2210"/>
                <a:gd name="T36" fmla="*/ 339 w 982"/>
                <a:gd name="T37" fmla="*/ 1531 h 2210"/>
                <a:gd name="T38" fmla="*/ 284 w 982"/>
                <a:gd name="T39" fmla="*/ 1443 h 2210"/>
                <a:gd name="T40" fmla="*/ 230 w 982"/>
                <a:gd name="T41" fmla="*/ 1346 h 2210"/>
                <a:gd name="T42" fmla="*/ 181 w 982"/>
                <a:gd name="T43" fmla="*/ 1249 h 2210"/>
                <a:gd name="T44" fmla="*/ 138 w 982"/>
                <a:gd name="T45" fmla="*/ 1155 h 2210"/>
                <a:gd name="T46" fmla="*/ 100 w 982"/>
                <a:gd name="T47" fmla="*/ 1063 h 2210"/>
                <a:gd name="T48" fmla="*/ 67 w 982"/>
                <a:gd name="T49" fmla="*/ 972 h 2210"/>
                <a:gd name="T50" fmla="*/ 40 w 982"/>
                <a:gd name="T51" fmla="*/ 888 h 2210"/>
                <a:gd name="T52" fmla="*/ 19 w 982"/>
                <a:gd name="T53" fmla="*/ 806 h 2210"/>
                <a:gd name="T54" fmla="*/ 0 w 982"/>
                <a:gd name="T55" fmla="*/ 728 h 2210"/>
                <a:gd name="T56" fmla="*/ 50 w 982"/>
                <a:gd name="T57" fmla="*/ 718 h 2210"/>
                <a:gd name="T58" fmla="*/ 97 w 982"/>
                <a:gd name="T59" fmla="*/ 700 h 2210"/>
                <a:gd name="T60" fmla="*/ 142 w 982"/>
                <a:gd name="T61" fmla="*/ 675 h 2210"/>
                <a:gd name="T62" fmla="*/ 182 w 982"/>
                <a:gd name="T63" fmla="*/ 645 h 2210"/>
                <a:gd name="T64" fmla="*/ 218 w 982"/>
                <a:gd name="T65" fmla="*/ 609 h 2210"/>
                <a:gd name="T66" fmla="*/ 248 w 982"/>
                <a:gd name="T67" fmla="*/ 570 h 2210"/>
                <a:gd name="T68" fmla="*/ 273 w 982"/>
                <a:gd name="T69" fmla="*/ 526 h 2210"/>
                <a:gd name="T70" fmla="*/ 291 w 982"/>
                <a:gd name="T71" fmla="*/ 479 h 2210"/>
                <a:gd name="T72" fmla="*/ 303 w 982"/>
                <a:gd name="T73" fmla="*/ 427 h 2210"/>
                <a:gd name="T74" fmla="*/ 306 w 982"/>
                <a:gd name="T75" fmla="*/ 374 h 2210"/>
                <a:gd name="T76" fmla="*/ 304 w 982"/>
                <a:gd name="T77" fmla="*/ 331 h 2210"/>
                <a:gd name="T78" fmla="*/ 296 w 982"/>
                <a:gd name="T79" fmla="*/ 290 h 2210"/>
                <a:gd name="T80" fmla="*/ 284 w 982"/>
                <a:gd name="T81" fmla="*/ 250 h 2210"/>
                <a:gd name="T82" fmla="*/ 982 w 982"/>
                <a:gd name="T83" fmla="*/ 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82" h="2210">
                  <a:moveTo>
                    <a:pt x="982" y="0"/>
                  </a:moveTo>
                  <a:lnTo>
                    <a:pt x="982" y="2210"/>
                  </a:lnTo>
                  <a:lnTo>
                    <a:pt x="979" y="2207"/>
                  </a:lnTo>
                  <a:lnTo>
                    <a:pt x="969" y="2201"/>
                  </a:lnTo>
                  <a:lnTo>
                    <a:pt x="953" y="2191"/>
                  </a:lnTo>
                  <a:lnTo>
                    <a:pt x="931" y="2176"/>
                  </a:lnTo>
                  <a:lnTo>
                    <a:pt x="905" y="2155"/>
                  </a:lnTo>
                  <a:lnTo>
                    <a:pt x="874" y="2132"/>
                  </a:lnTo>
                  <a:lnTo>
                    <a:pt x="838" y="2102"/>
                  </a:lnTo>
                  <a:lnTo>
                    <a:pt x="798" y="2069"/>
                  </a:lnTo>
                  <a:lnTo>
                    <a:pt x="755" y="2031"/>
                  </a:lnTo>
                  <a:lnTo>
                    <a:pt x="709" y="1986"/>
                  </a:lnTo>
                  <a:lnTo>
                    <a:pt x="660" y="1937"/>
                  </a:lnTo>
                  <a:lnTo>
                    <a:pt x="610" y="1884"/>
                  </a:lnTo>
                  <a:lnTo>
                    <a:pt x="558" y="1824"/>
                  </a:lnTo>
                  <a:lnTo>
                    <a:pt x="504" y="1759"/>
                  </a:lnTo>
                  <a:lnTo>
                    <a:pt x="449" y="1689"/>
                  </a:lnTo>
                  <a:lnTo>
                    <a:pt x="395" y="1613"/>
                  </a:lnTo>
                  <a:lnTo>
                    <a:pt x="339" y="1531"/>
                  </a:lnTo>
                  <a:lnTo>
                    <a:pt x="284" y="1443"/>
                  </a:lnTo>
                  <a:lnTo>
                    <a:pt x="230" y="1346"/>
                  </a:lnTo>
                  <a:lnTo>
                    <a:pt x="181" y="1249"/>
                  </a:lnTo>
                  <a:lnTo>
                    <a:pt x="138" y="1155"/>
                  </a:lnTo>
                  <a:lnTo>
                    <a:pt x="100" y="1063"/>
                  </a:lnTo>
                  <a:lnTo>
                    <a:pt x="67" y="972"/>
                  </a:lnTo>
                  <a:lnTo>
                    <a:pt x="40" y="888"/>
                  </a:lnTo>
                  <a:lnTo>
                    <a:pt x="19" y="806"/>
                  </a:lnTo>
                  <a:lnTo>
                    <a:pt x="0" y="728"/>
                  </a:lnTo>
                  <a:lnTo>
                    <a:pt x="50" y="718"/>
                  </a:lnTo>
                  <a:lnTo>
                    <a:pt x="97" y="700"/>
                  </a:lnTo>
                  <a:lnTo>
                    <a:pt x="142" y="675"/>
                  </a:lnTo>
                  <a:lnTo>
                    <a:pt x="182" y="645"/>
                  </a:lnTo>
                  <a:lnTo>
                    <a:pt x="218" y="609"/>
                  </a:lnTo>
                  <a:lnTo>
                    <a:pt x="248" y="570"/>
                  </a:lnTo>
                  <a:lnTo>
                    <a:pt x="273" y="526"/>
                  </a:lnTo>
                  <a:lnTo>
                    <a:pt x="291" y="479"/>
                  </a:lnTo>
                  <a:lnTo>
                    <a:pt x="303" y="427"/>
                  </a:lnTo>
                  <a:lnTo>
                    <a:pt x="306" y="374"/>
                  </a:lnTo>
                  <a:lnTo>
                    <a:pt x="304" y="331"/>
                  </a:lnTo>
                  <a:lnTo>
                    <a:pt x="296" y="290"/>
                  </a:lnTo>
                  <a:lnTo>
                    <a:pt x="284" y="250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96000" y="2403908"/>
              <a:ext cx="1414463" cy="3243263"/>
            </a:xfrm>
            <a:custGeom>
              <a:avLst/>
              <a:gdLst>
                <a:gd name="T0" fmla="*/ 0 w 891"/>
                <a:gd name="T1" fmla="*/ 0 h 2043"/>
                <a:gd name="T2" fmla="*/ 607 w 891"/>
                <a:gd name="T3" fmla="*/ 217 h 2043"/>
                <a:gd name="T4" fmla="*/ 601 w 891"/>
                <a:gd name="T5" fmla="*/ 254 h 2043"/>
                <a:gd name="T6" fmla="*/ 599 w 891"/>
                <a:gd name="T7" fmla="*/ 292 h 2043"/>
                <a:gd name="T8" fmla="*/ 602 w 891"/>
                <a:gd name="T9" fmla="*/ 345 h 2043"/>
                <a:gd name="T10" fmla="*/ 612 w 891"/>
                <a:gd name="T11" fmla="*/ 395 h 2043"/>
                <a:gd name="T12" fmla="*/ 627 w 891"/>
                <a:gd name="T13" fmla="*/ 445 h 2043"/>
                <a:gd name="T14" fmla="*/ 648 w 891"/>
                <a:gd name="T15" fmla="*/ 493 h 2043"/>
                <a:gd name="T16" fmla="*/ 676 w 891"/>
                <a:gd name="T17" fmla="*/ 537 h 2043"/>
                <a:gd name="T18" fmla="*/ 707 w 891"/>
                <a:gd name="T19" fmla="*/ 579 h 2043"/>
                <a:gd name="T20" fmla="*/ 747 w 891"/>
                <a:gd name="T21" fmla="*/ 618 h 2043"/>
                <a:gd name="T22" fmla="*/ 790 w 891"/>
                <a:gd name="T23" fmla="*/ 652 h 2043"/>
                <a:gd name="T24" fmla="*/ 839 w 891"/>
                <a:gd name="T25" fmla="*/ 681 h 2043"/>
                <a:gd name="T26" fmla="*/ 891 w 891"/>
                <a:gd name="T27" fmla="*/ 702 h 2043"/>
                <a:gd name="T28" fmla="*/ 852 w 891"/>
                <a:gd name="T29" fmla="*/ 834 h 2043"/>
                <a:gd name="T30" fmla="*/ 808 w 891"/>
                <a:gd name="T31" fmla="*/ 962 h 2043"/>
                <a:gd name="T32" fmla="*/ 756 w 891"/>
                <a:gd name="T33" fmla="*/ 1086 h 2043"/>
                <a:gd name="T34" fmla="*/ 697 w 891"/>
                <a:gd name="T35" fmla="*/ 1206 h 2043"/>
                <a:gd name="T36" fmla="*/ 632 w 891"/>
                <a:gd name="T37" fmla="*/ 1323 h 2043"/>
                <a:gd name="T38" fmla="*/ 578 w 891"/>
                <a:gd name="T39" fmla="*/ 1409 h 2043"/>
                <a:gd name="T40" fmla="*/ 523 w 891"/>
                <a:gd name="T41" fmla="*/ 1491 h 2043"/>
                <a:gd name="T42" fmla="*/ 469 w 891"/>
                <a:gd name="T43" fmla="*/ 1565 h 2043"/>
                <a:gd name="T44" fmla="*/ 416 w 891"/>
                <a:gd name="T45" fmla="*/ 1634 h 2043"/>
                <a:gd name="T46" fmla="*/ 363 w 891"/>
                <a:gd name="T47" fmla="*/ 1696 h 2043"/>
                <a:gd name="T48" fmla="*/ 312 w 891"/>
                <a:gd name="T49" fmla="*/ 1753 h 2043"/>
                <a:gd name="T50" fmla="*/ 265 w 891"/>
                <a:gd name="T51" fmla="*/ 1804 h 2043"/>
                <a:gd name="T52" fmla="*/ 221 w 891"/>
                <a:gd name="T53" fmla="*/ 1849 h 2043"/>
                <a:gd name="T54" fmla="*/ 179 w 891"/>
                <a:gd name="T55" fmla="*/ 1888 h 2043"/>
                <a:gd name="T56" fmla="*/ 163 w 891"/>
                <a:gd name="T57" fmla="*/ 1903 h 2043"/>
                <a:gd name="T58" fmla="*/ 144 w 891"/>
                <a:gd name="T59" fmla="*/ 1920 h 2043"/>
                <a:gd name="T60" fmla="*/ 123 w 891"/>
                <a:gd name="T61" fmla="*/ 1938 h 2043"/>
                <a:gd name="T62" fmla="*/ 99 w 891"/>
                <a:gd name="T63" fmla="*/ 1960 h 2043"/>
                <a:gd name="T64" fmla="*/ 74 w 891"/>
                <a:gd name="T65" fmla="*/ 1980 h 2043"/>
                <a:gd name="T66" fmla="*/ 51 w 891"/>
                <a:gd name="T67" fmla="*/ 2000 h 2043"/>
                <a:gd name="T68" fmla="*/ 30 w 891"/>
                <a:gd name="T69" fmla="*/ 2019 h 2043"/>
                <a:gd name="T70" fmla="*/ 12 w 891"/>
                <a:gd name="T71" fmla="*/ 2033 h 2043"/>
                <a:gd name="T72" fmla="*/ 0 w 891"/>
                <a:gd name="T73" fmla="*/ 2043 h 2043"/>
                <a:gd name="T74" fmla="*/ 0 w 891"/>
                <a:gd name="T75" fmla="*/ 0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91" h="2043">
                  <a:moveTo>
                    <a:pt x="0" y="0"/>
                  </a:moveTo>
                  <a:lnTo>
                    <a:pt x="607" y="217"/>
                  </a:lnTo>
                  <a:lnTo>
                    <a:pt x="601" y="254"/>
                  </a:lnTo>
                  <a:lnTo>
                    <a:pt x="599" y="292"/>
                  </a:lnTo>
                  <a:lnTo>
                    <a:pt x="602" y="345"/>
                  </a:lnTo>
                  <a:lnTo>
                    <a:pt x="612" y="395"/>
                  </a:lnTo>
                  <a:lnTo>
                    <a:pt x="627" y="445"/>
                  </a:lnTo>
                  <a:lnTo>
                    <a:pt x="648" y="493"/>
                  </a:lnTo>
                  <a:lnTo>
                    <a:pt x="676" y="537"/>
                  </a:lnTo>
                  <a:lnTo>
                    <a:pt x="707" y="579"/>
                  </a:lnTo>
                  <a:lnTo>
                    <a:pt x="747" y="618"/>
                  </a:lnTo>
                  <a:lnTo>
                    <a:pt x="790" y="652"/>
                  </a:lnTo>
                  <a:lnTo>
                    <a:pt x="839" y="681"/>
                  </a:lnTo>
                  <a:lnTo>
                    <a:pt x="891" y="702"/>
                  </a:lnTo>
                  <a:lnTo>
                    <a:pt x="852" y="834"/>
                  </a:lnTo>
                  <a:lnTo>
                    <a:pt x="808" y="962"/>
                  </a:lnTo>
                  <a:lnTo>
                    <a:pt x="756" y="1086"/>
                  </a:lnTo>
                  <a:lnTo>
                    <a:pt x="697" y="1206"/>
                  </a:lnTo>
                  <a:lnTo>
                    <a:pt x="632" y="1323"/>
                  </a:lnTo>
                  <a:lnTo>
                    <a:pt x="578" y="1409"/>
                  </a:lnTo>
                  <a:lnTo>
                    <a:pt x="523" y="1491"/>
                  </a:lnTo>
                  <a:lnTo>
                    <a:pt x="469" y="1565"/>
                  </a:lnTo>
                  <a:lnTo>
                    <a:pt x="416" y="1634"/>
                  </a:lnTo>
                  <a:lnTo>
                    <a:pt x="363" y="1696"/>
                  </a:lnTo>
                  <a:lnTo>
                    <a:pt x="312" y="1753"/>
                  </a:lnTo>
                  <a:lnTo>
                    <a:pt x="265" y="1804"/>
                  </a:lnTo>
                  <a:lnTo>
                    <a:pt x="221" y="1849"/>
                  </a:lnTo>
                  <a:lnTo>
                    <a:pt x="179" y="1888"/>
                  </a:lnTo>
                  <a:lnTo>
                    <a:pt x="163" y="1903"/>
                  </a:lnTo>
                  <a:lnTo>
                    <a:pt x="144" y="1920"/>
                  </a:lnTo>
                  <a:lnTo>
                    <a:pt x="123" y="1938"/>
                  </a:lnTo>
                  <a:lnTo>
                    <a:pt x="99" y="1960"/>
                  </a:lnTo>
                  <a:lnTo>
                    <a:pt x="74" y="1980"/>
                  </a:lnTo>
                  <a:lnTo>
                    <a:pt x="51" y="2000"/>
                  </a:lnTo>
                  <a:lnTo>
                    <a:pt x="30" y="2019"/>
                  </a:lnTo>
                  <a:lnTo>
                    <a:pt x="12" y="2033"/>
                  </a:lnTo>
                  <a:lnTo>
                    <a:pt x="0" y="2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683125" y="2403908"/>
              <a:ext cx="1412875" cy="3243263"/>
            </a:xfrm>
            <a:custGeom>
              <a:avLst/>
              <a:gdLst>
                <a:gd name="T0" fmla="*/ 890 w 890"/>
                <a:gd name="T1" fmla="*/ 0 h 2043"/>
                <a:gd name="T2" fmla="*/ 890 w 890"/>
                <a:gd name="T3" fmla="*/ 2043 h 2043"/>
                <a:gd name="T4" fmla="*/ 878 w 890"/>
                <a:gd name="T5" fmla="*/ 2033 h 2043"/>
                <a:gd name="T6" fmla="*/ 859 w 890"/>
                <a:gd name="T7" fmla="*/ 2019 h 2043"/>
                <a:gd name="T8" fmla="*/ 839 w 890"/>
                <a:gd name="T9" fmla="*/ 2000 h 2043"/>
                <a:gd name="T10" fmla="*/ 816 w 890"/>
                <a:gd name="T11" fmla="*/ 1980 h 2043"/>
                <a:gd name="T12" fmla="*/ 792 w 890"/>
                <a:gd name="T13" fmla="*/ 1960 h 2043"/>
                <a:gd name="T14" fmla="*/ 768 w 890"/>
                <a:gd name="T15" fmla="*/ 1938 h 2043"/>
                <a:gd name="T16" fmla="*/ 746 w 890"/>
                <a:gd name="T17" fmla="*/ 1920 h 2043"/>
                <a:gd name="T18" fmla="*/ 726 w 890"/>
                <a:gd name="T19" fmla="*/ 1903 h 2043"/>
                <a:gd name="T20" fmla="*/ 712 w 890"/>
                <a:gd name="T21" fmla="*/ 1888 h 2043"/>
                <a:gd name="T22" fmla="*/ 670 w 890"/>
                <a:gd name="T23" fmla="*/ 1849 h 2043"/>
                <a:gd name="T24" fmla="*/ 625 w 890"/>
                <a:gd name="T25" fmla="*/ 1804 h 2043"/>
                <a:gd name="T26" fmla="*/ 578 w 890"/>
                <a:gd name="T27" fmla="*/ 1753 h 2043"/>
                <a:gd name="T28" fmla="*/ 528 w 890"/>
                <a:gd name="T29" fmla="*/ 1696 h 2043"/>
                <a:gd name="T30" fmla="*/ 475 w 890"/>
                <a:gd name="T31" fmla="*/ 1634 h 2043"/>
                <a:gd name="T32" fmla="*/ 422 w 890"/>
                <a:gd name="T33" fmla="*/ 1565 h 2043"/>
                <a:gd name="T34" fmla="*/ 367 w 890"/>
                <a:gd name="T35" fmla="*/ 1491 h 2043"/>
                <a:gd name="T36" fmla="*/ 313 w 890"/>
                <a:gd name="T37" fmla="*/ 1409 h 2043"/>
                <a:gd name="T38" fmla="*/ 258 w 890"/>
                <a:gd name="T39" fmla="*/ 1323 h 2043"/>
                <a:gd name="T40" fmla="*/ 192 w 890"/>
                <a:gd name="T41" fmla="*/ 1206 h 2043"/>
                <a:gd name="T42" fmla="*/ 135 w 890"/>
                <a:gd name="T43" fmla="*/ 1086 h 2043"/>
                <a:gd name="T44" fmla="*/ 83 w 890"/>
                <a:gd name="T45" fmla="*/ 962 h 2043"/>
                <a:gd name="T46" fmla="*/ 37 w 890"/>
                <a:gd name="T47" fmla="*/ 834 h 2043"/>
                <a:gd name="T48" fmla="*/ 0 w 890"/>
                <a:gd name="T49" fmla="*/ 702 h 2043"/>
                <a:gd name="T50" fmla="*/ 51 w 890"/>
                <a:gd name="T51" fmla="*/ 681 h 2043"/>
                <a:gd name="T52" fmla="*/ 99 w 890"/>
                <a:gd name="T53" fmla="*/ 652 h 2043"/>
                <a:gd name="T54" fmla="*/ 143 w 890"/>
                <a:gd name="T55" fmla="*/ 618 h 2043"/>
                <a:gd name="T56" fmla="*/ 183 w 890"/>
                <a:gd name="T57" fmla="*/ 579 h 2043"/>
                <a:gd name="T58" fmla="*/ 215 w 890"/>
                <a:gd name="T59" fmla="*/ 537 h 2043"/>
                <a:gd name="T60" fmla="*/ 242 w 890"/>
                <a:gd name="T61" fmla="*/ 493 h 2043"/>
                <a:gd name="T62" fmla="*/ 262 w 890"/>
                <a:gd name="T63" fmla="*/ 445 h 2043"/>
                <a:gd name="T64" fmla="*/ 278 w 890"/>
                <a:gd name="T65" fmla="*/ 395 h 2043"/>
                <a:gd name="T66" fmla="*/ 288 w 890"/>
                <a:gd name="T67" fmla="*/ 345 h 2043"/>
                <a:gd name="T68" fmla="*/ 291 w 890"/>
                <a:gd name="T69" fmla="*/ 292 h 2043"/>
                <a:gd name="T70" fmla="*/ 290 w 890"/>
                <a:gd name="T71" fmla="*/ 254 h 2043"/>
                <a:gd name="T72" fmla="*/ 284 w 890"/>
                <a:gd name="T73" fmla="*/ 217 h 2043"/>
                <a:gd name="T74" fmla="*/ 890 w 890"/>
                <a:gd name="T75" fmla="*/ 0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90" h="2043">
                  <a:moveTo>
                    <a:pt x="890" y="0"/>
                  </a:moveTo>
                  <a:lnTo>
                    <a:pt x="890" y="2043"/>
                  </a:lnTo>
                  <a:lnTo>
                    <a:pt x="878" y="2033"/>
                  </a:lnTo>
                  <a:lnTo>
                    <a:pt x="859" y="2019"/>
                  </a:lnTo>
                  <a:lnTo>
                    <a:pt x="839" y="2000"/>
                  </a:lnTo>
                  <a:lnTo>
                    <a:pt x="816" y="1980"/>
                  </a:lnTo>
                  <a:lnTo>
                    <a:pt x="792" y="1960"/>
                  </a:lnTo>
                  <a:lnTo>
                    <a:pt x="768" y="1938"/>
                  </a:lnTo>
                  <a:lnTo>
                    <a:pt x="746" y="1920"/>
                  </a:lnTo>
                  <a:lnTo>
                    <a:pt x="726" y="1903"/>
                  </a:lnTo>
                  <a:lnTo>
                    <a:pt x="712" y="1888"/>
                  </a:lnTo>
                  <a:lnTo>
                    <a:pt x="670" y="1849"/>
                  </a:lnTo>
                  <a:lnTo>
                    <a:pt x="625" y="1804"/>
                  </a:lnTo>
                  <a:lnTo>
                    <a:pt x="578" y="1753"/>
                  </a:lnTo>
                  <a:lnTo>
                    <a:pt x="528" y="1696"/>
                  </a:lnTo>
                  <a:lnTo>
                    <a:pt x="475" y="1634"/>
                  </a:lnTo>
                  <a:lnTo>
                    <a:pt x="422" y="1565"/>
                  </a:lnTo>
                  <a:lnTo>
                    <a:pt x="367" y="1491"/>
                  </a:lnTo>
                  <a:lnTo>
                    <a:pt x="313" y="1409"/>
                  </a:lnTo>
                  <a:lnTo>
                    <a:pt x="258" y="1323"/>
                  </a:lnTo>
                  <a:lnTo>
                    <a:pt x="192" y="1206"/>
                  </a:lnTo>
                  <a:lnTo>
                    <a:pt x="135" y="1086"/>
                  </a:lnTo>
                  <a:lnTo>
                    <a:pt x="83" y="962"/>
                  </a:lnTo>
                  <a:lnTo>
                    <a:pt x="37" y="834"/>
                  </a:lnTo>
                  <a:lnTo>
                    <a:pt x="0" y="702"/>
                  </a:lnTo>
                  <a:lnTo>
                    <a:pt x="51" y="681"/>
                  </a:lnTo>
                  <a:lnTo>
                    <a:pt x="99" y="652"/>
                  </a:lnTo>
                  <a:lnTo>
                    <a:pt x="143" y="618"/>
                  </a:lnTo>
                  <a:lnTo>
                    <a:pt x="183" y="579"/>
                  </a:lnTo>
                  <a:lnTo>
                    <a:pt x="215" y="537"/>
                  </a:lnTo>
                  <a:lnTo>
                    <a:pt x="242" y="493"/>
                  </a:lnTo>
                  <a:lnTo>
                    <a:pt x="262" y="445"/>
                  </a:lnTo>
                  <a:lnTo>
                    <a:pt x="278" y="395"/>
                  </a:lnTo>
                  <a:lnTo>
                    <a:pt x="288" y="345"/>
                  </a:lnTo>
                  <a:lnTo>
                    <a:pt x="291" y="292"/>
                  </a:lnTo>
                  <a:lnTo>
                    <a:pt x="290" y="254"/>
                  </a:lnTo>
                  <a:lnTo>
                    <a:pt x="284" y="217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43" y="2714195"/>
            <a:ext cx="304800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55" y="2714195"/>
            <a:ext cx="3048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743" y="3744426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55" y="3746140"/>
            <a:ext cx="609600" cy="609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827389" y="371809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27389" y="338433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9050" y="371809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9050" y="338433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27388" y="255286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27388" y="221910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49049" y="255286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49049" y="221910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27387" y="491976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27387" y="458600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49048" y="491976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49048" y="458600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25532" y="920716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85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595831" y="2289398"/>
            <a:ext cx="5000337" cy="2722484"/>
            <a:chOff x="6216650" y="3881438"/>
            <a:chExt cx="2178051" cy="1185862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216650" y="3881438"/>
              <a:ext cx="1968500" cy="865188"/>
            </a:xfrm>
            <a:custGeom>
              <a:avLst/>
              <a:gdLst>
                <a:gd name="T0" fmla="*/ 1240 w 2480"/>
                <a:gd name="T1" fmla="*/ 0 h 1090"/>
                <a:gd name="T2" fmla="*/ 1369 w 2480"/>
                <a:gd name="T3" fmla="*/ 6 h 1090"/>
                <a:gd name="T4" fmla="*/ 1494 w 2480"/>
                <a:gd name="T5" fmla="*/ 24 h 1090"/>
                <a:gd name="T6" fmla="*/ 1614 w 2480"/>
                <a:gd name="T7" fmla="*/ 53 h 1090"/>
                <a:gd name="T8" fmla="*/ 1731 w 2480"/>
                <a:gd name="T9" fmla="*/ 94 h 1090"/>
                <a:gd name="T10" fmla="*/ 1843 w 2480"/>
                <a:gd name="T11" fmla="*/ 145 h 1090"/>
                <a:gd name="T12" fmla="*/ 1950 w 2480"/>
                <a:gd name="T13" fmla="*/ 205 h 1090"/>
                <a:gd name="T14" fmla="*/ 2049 w 2480"/>
                <a:gd name="T15" fmla="*/ 275 h 1090"/>
                <a:gd name="T16" fmla="*/ 2141 w 2480"/>
                <a:gd name="T17" fmla="*/ 353 h 1090"/>
                <a:gd name="T18" fmla="*/ 2227 w 2480"/>
                <a:gd name="T19" fmla="*/ 439 h 1090"/>
                <a:gd name="T20" fmla="*/ 2303 w 2480"/>
                <a:gd name="T21" fmla="*/ 533 h 1090"/>
                <a:gd name="T22" fmla="*/ 2371 w 2480"/>
                <a:gd name="T23" fmla="*/ 632 h 1090"/>
                <a:gd name="T24" fmla="*/ 2429 w 2480"/>
                <a:gd name="T25" fmla="*/ 739 h 1090"/>
                <a:gd name="T26" fmla="*/ 2480 w 2480"/>
                <a:gd name="T27" fmla="*/ 850 h 1090"/>
                <a:gd name="T28" fmla="*/ 1860 w 2480"/>
                <a:gd name="T29" fmla="*/ 1090 h 1090"/>
                <a:gd name="T30" fmla="*/ 1827 w 2480"/>
                <a:gd name="T31" fmla="*/ 1016 h 1090"/>
                <a:gd name="T32" fmla="*/ 1786 w 2480"/>
                <a:gd name="T33" fmla="*/ 950 h 1090"/>
                <a:gd name="T34" fmla="*/ 1737 w 2480"/>
                <a:gd name="T35" fmla="*/ 887 h 1090"/>
                <a:gd name="T36" fmla="*/ 1681 w 2480"/>
                <a:gd name="T37" fmla="*/ 831 h 1090"/>
                <a:gd name="T38" fmla="*/ 1620 w 2480"/>
                <a:gd name="T39" fmla="*/ 782 h 1090"/>
                <a:gd name="T40" fmla="*/ 1552 w 2480"/>
                <a:gd name="T41" fmla="*/ 741 h 1090"/>
                <a:gd name="T42" fmla="*/ 1480 w 2480"/>
                <a:gd name="T43" fmla="*/ 708 h 1090"/>
                <a:gd name="T44" fmla="*/ 1404 w 2480"/>
                <a:gd name="T45" fmla="*/ 685 h 1090"/>
                <a:gd name="T46" fmla="*/ 1324 w 2480"/>
                <a:gd name="T47" fmla="*/ 669 h 1090"/>
                <a:gd name="T48" fmla="*/ 1240 w 2480"/>
                <a:gd name="T49" fmla="*/ 663 h 1090"/>
                <a:gd name="T50" fmla="*/ 1156 w 2480"/>
                <a:gd name="T51" fmla="*/ 669 h 1090"/>
                <a:gd name="T52" fmla="*/ 1076 w 2480"/>
                <a:gd name="T53" fmla="*/ 685 h 1090"/>
                <a:gd name="T54" fmla="*/ 998 w 2480"/>
                <a:gd name="T55" fmla="*/ 708 h 1090"/>
                <a:gd name="T56" fmla="*/ 926 w 2480"/>
                <a:gd name="T57" fmla="*/ 741 h 1090"/>
                <a:gd name="T58" fmla="*/ 860 w 2480"/>
                <a:gd name="T59" fmla="*/ 782 h 1090"/>
                <a:gd name="T60" fmla="*/ 798 w 2480"/>
                <a:gd name="T61" fmla="*/ 831 h 1090"/>
                <a:gd name="T62" fmla="*/ 743 w 2480"/>
                <a:gd name="T63" fmla="*/ 887 h 1090"/>
                <a:gd name="T64" fmla="*/ 694 w 2480"/>
                <a:gd name="T65" fmla="*/ 950 h 1090"/>
                <a:gd name="T66" fmla="*/ 653 w 2480"/>
                <a:gd name="T67" fmla="*/ 1016 h 1090"/>
                <a:gd name="T68" fmla="*/ 620 w 2480"/>
                <a:gd name="T69" fmla="*/ 1090 h 1090"/>
                <a:gd name="T70" fmla="*/ 0 w 2480"/>
                <a:gd name="T71" fmla="*/ 850 h 1090"/>
                <a:gd name="T72" fmla="*/ 49 w 2480"/>
                <a:gd name="T73" fmla="*/ 739 h 1090"/>
                <a:gd name="T74" fmla="*/ 107 w 2480"/>
                <a:gd name="T75" fmla="*/ 632 h 1090"/>
                <a:gd name="T76" fmla="*/ 176 w 2480"/>
                <a:gd name="T77" fmla="*/ 533 h 1090"/>
                <a:gd name="T78" fmla="*/ 254 w 2480"/>
                <a:gd name="T79" fmla="*/ 439 h 1090"/>
                <a:gd name="T80" fmla="*/ 337 w 2480"/>
                <a:gd name="T81" fmla="*/ 353 h 1090"/>
                <a:gd name="T82" fmla="*/ 431 w 2480"/>
                <a:gd name="T83" fmla="*/ 275 h 1090"/>
                <a:gd name="T84" fmla="*/ 530 w 2480"/>
                <a:gd name="T85" fmla="*/ 205 h 1090"/>
                <a:gd name="T86" fmla="*/ 636 w 2480"/>
                <a:gd name="T87" fmla="*/ 145 h 1090"/>
                <a:gd name="T88" fmla="*/ 747 w 2480"/>
                <a:gd name="T89" fmla="*/ 94 h 1090"/>
                <a:gd name="T90" fmla="*/ 864 w 2480"/>
                <a:gd name="T91" fmla="*/ 53 h 1090"/>
                <a:gd name="T92" fmla="*/ 985 w 2480"/>
                <a:gd name="T93" fmla="*/ 24 h 1090"/>
                <a:gd name="T94" fmla="*/ 1111 w 2480"/>
                <a:gd name="T95" fmla="*/ 6 h 1090"/>
                <a:gd name="T96" fmla="*/ 1240 w 2480"/>
                <a:gd name="T97" fmla="*/ 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0" h="1090">
                  <a:moveTo>
                    <a:pt x="1240" y="0"/>
                  </a:moveTo>
                  <a:lnTo>
                    <a:pt x="1369" y="6"/>
                  </a:lnTo>
                  <a:lnTo>
                    <a:pt x="1494" y="24"/>
                  </a:lnTo>
                  <a:lnTo>
                    <a:pt x="1614" y="53"/>
                  </a:lnTo>
                  <a:lnTo>
                    <a:pt x="1731" y="94"/>
                  </a:lnTo>
                  <a:lnTo>
                    <a:pt x="1843" y="145"/>
                  </a:lnTo>
                  <a:lnTo>
                    <a:pt x="1950" y="205"/>
                  </a:lnTo>
                  <a:lnTo>
                    <a:pt x="2049" y="275"/>
                  </a:lnTo>
                  <a:lnTo>
                    <a:pt x="2141" y="353"/>
                  </a:lnTo>
                  <a:lnTo>
                    <a:pt x="2227" y="439"/>
                  </a:lnTo>
                  <a:lnTo>
                    <a:pt x="2303" y="533"/>
                  </a:lnTo>
                  <a:lnTo>
                    <a:pt x="2371" y="632"/>
                  </a:lnTo>
                  <a:lnTo>
                    <a:pt x="2429" y="739"/>
                  </a:lnTo>
                  <a:lnTo>
                    <a:pt x="2480" y="850"/>
                  </a:lnTo>
                  <a:lnTo>
                    <a:pt x="1860" y="1090"/>
                  </a:lnTo>
                  <a:lnTo>
                    <a:pt x="1827" y="1016"/>
                  </a:lnTo>
                  <a:lnTo>
                    <a:pt x="1786" y="950"/>
                  </a:lnTo>
                  <a:lnTo>
                    <a:pt x="1737" y="887"/>
                  </a:lnTo>
                  <a:lnTo>
                    <a:pt x="1681" y="831"/>
                  </a:lnTo>
                  <a:lnTo>
                    <a:pt x="1620" y="782"/>
                  </a:lnTo>
                  <a:lnTo>
                    <a:pt x="1552" y="741"/>
                  </a:lnTo>
                  <a:lnTo>
                    <a:pt x="1480" y="708"/>
                  </a:lnTo>
                  <a:lnTo>
                    <a:pt x="1404" y="685"/>
                  </a:lnTo>
                  <a:lnTo>
                    <a:pt x="1324" y="669"/>
                  </a:lnTo>
                  <a:lnTo>
                    <a:pt x="1240" y="663"/>
                  </a:lnTo>
                  <a:lnTo>
                    <a:pt x="1156" y="669"/>
                  </a:lnTo>
                  <a:lnTo>
                    <a:pt x="1076" y="685"/>
                  </a:lnTo>
                  <a:lnTo>
                    <a:pt x="998" y="708"/>
                  </a:lnTo>
                  <a:lnTo>
                    <a:pt x="926" y="741"/>
                  </a:lnTo>
                  <a:lnTo>
                    <a:pt x="860" y="782"/>
                  </a:lnTo>
                  <a:lnTo>
                    <a:pt x="798" y="831"/>
                  </a:lnTo>
                  <a:lnTo>
                    <a:pt x="743" y="887"/>
                  </a:lnTo>
                  <a:lnTo>
                    <a:pt x="694" y="950"/>
                  </a:lnTo>
                  <a:lnTo>
                    <a:pt x="653" y="1016"/>
                  </a:lnTo>
                  <a:lnTo>
                    <a:pt x="620" y="1090"/>
                  </a:lnTo>
                  <a:lnTo>
                    <a:pt x="0" y="850"/>
                  </a:lnTo>
                  <a:lnTo>
                    <a:pt x="49" y="739"/>
                  </a:lnTo>
                  <a:lnTo>
                    <a:pt x="107" y="632"/>
                  </a:lnTo>
                  <a:lnTo>
                    <a:pt x="176" y="533"/>
                  </a:lnTo>
                  <a:lnTo>
                    <a:pt x="254" y="439"/>
                  </a:lnTo>
                  <a:lnTo>
                    <a:pt x="337" y="353"/>
                  </a:lnTo>
                  <a:lnTo>
                    <a:pt x="431" y="275"/>
                  </a:lnTo>
                  <a:lnTo>
                    <a:pt x="530" y="205"/>
                  </a:lnTo>
                  <a:lnTo>
                    <a:pt x="636" y="145"/>
                  </a:lnTo>
                  <a:lnTo>
                    <a:pt x="747" y="94"/>
                  </a:lnTo>
                  <a:lnTo>
                    <a:pt x="864" y="53"/>
                  </a:lnTo>
                  <a:lnTo>
                    <a:pt x="985" y="24"/>
                  </a:lnTo>
                  <a:lnTo>
                    <a:pt x="1111" y="6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186613" y="4413250"/>
              <a:ext cx="1208088" cy="654050"/>
            </a:xfrm>
            <a:custGeom>
              <a:avLst/>
              <a:gdLst>
                <a:gd name="T0" fmla="*/ 1522 w 1522"/>
                <a:gd name="T1" fmla="*/ 0 h 825"/>
                <a:gd name="T2" fmla="*/ 89 w 1522"/>
                <a:gd name="T3" fmla="*/ 819 h 825"/>
                <a:gd name="T4" fmla="*/ 66 w 1522"/>
                <a:gd name="T5" fmla="*/ 825 h 825"/>
                <a:gd name="T6" fmla="*/ 42 w 1522"/>
                <a:gd name="T7" fmla="*/ 823 h 825"/>
                <a:gd name="T8" fmla="*/ 21 w 1522"/>
                <a:gd name="T9" fmla="*/ 811 h 825"/>
                <a:gd name="T10" fmla="*/ 5 w 1522"/>
                <a:gd name="T11" fmla="*/ 792 h 825"/>
                <a:gd name="T12" fmla="*/ 0 w 1522"/>
                <a:gd name="T13" fmla="*/ 772 h 825"/>
                <a:gd name="T14" fmla="*/ 0 w 1522"/>
                <a:gd name="T15" fmla="*/ 753 h 825"/>
                <a:gd name="T16" fmla="*/ 5 w 1522"/>
                <a:gd name="T17" fmla="*/ 735 h 825"/>
                <a:gd name="T18" fmla="*/ 15 w 1522"/>
                <a:gd name="T19" fmla="*/ 719 h 825"/>
                <a:gd name="T20" fmla="*/ 31 w 1522"/>
                <a:gd name="T21" fmla="*/ 708 h 825"/>
                <a:gd name="T22" fmla="*/ 1522 w 1522"/>
                <a:gd name="T23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22" h="825">
                  <a:moveTo>
                    <a:pt x="1522" y="0"/>
                  </a:moveTo>
                  <a:lnTo>
                    <a:pt x="89" y="819"/>
                  </a:lnTo>
                  <a:lnTo>
                    <a:pt x="66" y="825"/>
                  </a:lnTo>
                  <a:lnTo>
                    <a:pt x="42" y="823"/>
                  </a:lnTo>
                  <a:lnTo>
                    <a:pt x="21" y="811"/>
                  </a:lnTo>
                  <a:lnTo>
                    <a:pt x="5" y="792"/>
                  </a:lnTo>
                  <a:lnTo>
                    <a:pt x="0" y="772"/>
                  </a:lnTo>
                  <a:lnTo>
                    <a:pt x="0" y="753"/>
                  </a:lnTo>
                  <a:lnTo>
                    <a:pt x="5" y="735"/>
                  </a:lnTo>
                  <a:lnTo>
                    <a:pt x="15" y="719"/>
                  </a:lnTo>
                  <a:lnTo>
                    <a:pt x="31" y="708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8687434" y="1961841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7434" y="1628078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00994" y="364021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00994" y="330645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00993" y="5318597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00993" y="4984834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3932" y="1964208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3932" y="1630445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92" y="3642586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7492" y="3308823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7491" y="5320964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7491" y="4987201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57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07"/>
          <p:cNvSpPr>
            <a:spLocks noEditPoints="1"/>
          </p:cNvSpPr>
          <p:nvPr/>
        </p:nvSpPr>
        <p:spPr bwMode="auto">
          <a:xfrm>
            <a:off x="573932" y="2007755"/>
            <a:ext cx="5167929" cy="2190172"/>
          </a:xfrm>
          <a:custGeom>
            <a:avLst/>
            <a:gdLst>
              <a:gd name="T0" fmla="*/ 1639 w 1647"/>
              <a:gd name="T1" fmla="*/ 0 h 698"/>
              <a:gd name="T2" fmla="*/ 1642 w 1647"/>
              <a:gd name="T3" fmla="*/ 8 h 698"/>
              <a:gd name="T4" fmla="*/ 1644 w 1647"/>
              <a:gd name="T5" fmla="*/ 30 h 698"/>
              <a:gd name="T6" fmla="*/ 1647 w 1647"/>
              <a:gd name="T7" fmla="*/ 64 h 698"/>
              <a:gd name="T8" fmla="*/ 1645 w 1647"/>
              <a:gd name="T9" fmla="*/ 106 h 698"/>
              <a:gd name="T10" fmla="*/ 1639 w 1647"/>
              <a:gd name="T11" fmla="*/ 153 h 698"/>
              <a:gd name="T12" fmla="*/ 1625 w 1647"/>
              <a:gd name="T13" fmla="*/ 203 h 698"/>
              <a:gd name="T14" fmla="*/ 1601 w 1647"/>
              <a:gd name="T15" fmla="*/ 251 h 698"/>
              <a:gd name="T16" fmla="*/ 1564 w 1647"/>
              <a:gd name="T17" fmla="*/ 296 h 698"/>
              <a:gd name="T18" fmla="*/ 1513 w 1647"/>
              <a:gd name="T19" fmla="*/ 335 h 698"/>
              <a:gd name="T20" fmla="*/ 1445 w 1647"/>
              <a:gd name="T21" fmla="*/ 363 h 698"/>
              <a:gd name="T22" fmla="*/ 1359 w 1647"/>
              <a:gd name="T23" fmla="*/ 378 h 698"/>
              <a:gd name="T24" fmla="*/ 1215 w 1647"/>
              <a:gd name="T25" fmla="*/ 381 h 698"/>
              <a:gd name="T26" fmla="*/ 1279 w 1647"/>
              <a:gd name="T27" fmla="*/ 326 h 698"/>
              <a:gd name="T28" fmla="*/ 1329 w 1647"/>
              <a:gd name="T29" fmla="*/ 257 h 698"/>
              <a:gd name="T30" fmla="*/ 1365 w 1647"/>
              <a:gd name="T31" fmla="*/ 162 h 698"/>
              <a:gd name="T32" fmla="*/ 1374 w 1647"/>
              <a:gd name="T33" fmla="*/ 52 h 698"/>
              <a:gd name="T34" fmla="*/ 480 w 1647"/>
              <a:gd name="T35" fmla="*/ 0 h 698"/>
              <a:gd name="T36" fmla="*/ 1343 w 1647"/>
              <a:gd name="T37" fmla="*/ 48 h 698"/>
              <a:gd name="T38" fmla="*/ 1331 w 1647"/>
              <a:gd name="T39" fmla="*/ 149 h 698"/>
              <a:gd name="T40" fmla="*/ 1292 w 1647"/>
              <a:gd name="T41" fmla="*/ 245 h 698"/>
              <a:gd name="T42" fmla="*/ 1232 w 1647"/>
              <a:gd name="T43" fmla="*/ 322 h 698"/>
              <a:gd name="T44" fmla="*/ 1155 w 1647"/>
              <a:gd name="T45" fmla="*/ 381 h 698"/>
              <a:gd name="T46" fmla="*/ 412 w 1647"/>
              <a:gd name="T47" fmla="*/ 382 h 698"/>
              <a:gd name="T48" fmla="*/ 326 w 1647"/>
              <a:gd name="T49" fmla="*/ 394 h 698"/>
              <a:gd name="T50" fmla="*/ 243 w 1647"/>
              <a:gd name="T51" fmla="*/ 416 h 698"/>
              <a:gd name="T52" fmla="*/ 166 w 1647"/>
              <a:gd name="T53" fmla="*/ 450 h 698"/>
              <a:gd name="T54" fmla="*/ 99 w 1647"/>
              <a:gd name="T55" fmla="*/ 495 h 698"/>
              <a:gd name="T56" fmla="*/ 47 w 1647"/>
              <a:gd name="T57" fmla="*/ 551 h 698"/>
              <a:gd name="T58" fmla="*/ 13 w 1647"/>
              <a:gd name="T59" fmla="*/ 619 h 698"/>
              <a:gd name="T60" fmla="*/ 0 w 1647"/>
              <a:gd name="T61" fmla="*/ 698 h 698"/>
              <a:gd name="T62" fmla="*/ 4 w 1647"/>
              <a:gd name="T63" fmla="*/ 334 h 698"/>
              <a:gd name="T64" fmla="*/ 29 w 1647"/>
              <a:gd name="T65" fmla="*/ 244 h 698"/>
              <a:gd name="T66" fmla="*/ 77 w 1647"/>
              <a:gd name="T67" fmla="*/ 164 h 698"/>
              <a:gd name="T68" fmla="*/ 148 w 1647"/>
              <a:gd name="T69" fmla="*/ 96 h 698"/>
              <a:gd name="T70" fmla="*/ 240 w 1647"/>
              <a:gd name="T71" fmla="*/ 45 h 698"/>
              <a:gd name="T72" fmla="*/ 351 w 1647"/>
              <a:gd name="T73" fmla="*/ 10 h 698"/>
              <a:gd name="T74" fmla="*/ 480 w 1647"/>
              <a:gd name="T75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47" h="698">
                <a:moveTo>
                  <a:pt x="1368" y="0"/>
                </a:moveTo>
                <a:lnTo>
                  <a:pt x="1639" y="0"/>
                </a:lnTo>
                <a:lnTo>
                  <a:pt x="1640" y="1"/>
                </a:lnTo>
                <a:lnTo>
                  <a:pt x="1642" y="8"/>
                </a:lnTo>
                <a:lnTo>
                  <a:pt x="1643" y="17"/>
                </a:lnTo>
                <a:lnTo>
                  <a:pt x="1644" y="30"/>
                </a:lnTo>
                <a:lnTo>
                  <a:pt x="1645" y="46"/>
                </a:lnTo>
                <a:lnTo>
                  <a:pt x="1647" y="64"/>
                </a:lnTo>
                <a:lnTo>
                  <a:pt x="1647" y="84"/>
                </a:lnTo>
                <a:lnTo>
                  <a:pt x="1645" y="106"/>
                </a:lnTo>
                <a:lnTo>
                  <a:pt x="1643" y="128"/>
                </a:lnTo>
                <a:lnTo>
                  <a:pt x="1639" y="153"/>
                </a:lnTo>
                <a:lnTo>
                  <a:pt x="1632" y="178"/>
                </a:lnTo>
                <a:lnTo>
                  <a:pt x="1625" y="203"/>
                </a:lnTo>
                <a:lnTo>
                  <a:pt x="1614" y="228"/>
                </a:lnTo>
                <a:lnTo>
                  <a:pt x="1601" y="251"/>
                </a:lnTo>
                <a:lnTo>
                  <a:pt x="1584" y="275"/>
                </a:lnTo>
                <a:lnTo>
                  <a:pt x="1564" y="296"/>
                </a:lnTo>
                <a:lnTo>
                  <a:pt x="1541" y="317"/>
                </a:lnTo>
                <a:lnTo>
                  <a:pt x="1513" y="335"/>
                </a:lnTo>
                <a:lnTo>
                  <a:pt x="1482" y="351"/>
                </a:lnTo>
                <a:lnTo>
                  <a:pt x="1445" y="363"/>
                </a:lnTo>
                <a:lnTo>
                  <a:pt x="1405" y="373"/>
                </a:lnTo>
                <a:lnTo>
                  <a:pt x="1359" y="378"/>
                </a:lnTo>
                <a:lnTo>
                  <a:pt x="1308" y="381"/>
                </a:lnTo>
                <a:lnTo>
                  <a:pt x="1215" y="381"/>
                </a:lnTo>
                <a:lnTo>
                  <a:pt x="1249" y="355"/>
                </a:lnTo>
                <a:lnTo>
                  <a:pt x="1279" y="326"/>
                </a:lnTo>
                <a:lnTo>
                  <a:pt x="1305" y="293"/>
                </a:lnTo>
                <a:lnTo>
                  <a:pt x="1329" y="257"/>
                </a:lnTo>
                <a:lnTo>
                  <a:pt x="1347" y="216"/>
                </a:lnTo>
                <a:lnTo>
                  <a:pt x="1365" y="162"/>
                </a:lnTo>
                <a:lnTo>
                  <a:pt x="1374" y="107"/>
                </a:lnTo>
                <a:lnTo>
                  <a:pt x="1374" y="52"/>
                </a:lnTo>
                <a:lnTo>
                  <a:pt x="1368" y="0"/>
                </a:lnTo>
                <a:close/>
                <a:moveTo>
                  <a:pt x="480" y="0"/>
                </a:moveTo>
                <a:lnTo>
                  <a:pt x="1338" y="0"/>
                </a:lnTo>
                <a:lnTo>
                  <a:pt x="1343" y="48"/>
                </a:lnTo>
                <a:lnTo>
                  <a:pt x="1340" y="100"/>
                </a:lnTo>
                <a:lnTo>
                  <a:pt x="1331" y="149"/>
                </a:lnTo>
                <a:lnTo>
                  <a:pt x="1314" y="199"/>
                </a:lnTo>
                <a:lnTo>
                  <a:pt x="1292" y="245"/>
                </a:lnTo>
                <a:lnTo>
                  <a:pt x="1265" y="285"/>
                </a:lnTo>
                <a:lnTo>
                  <a:pt x="1232" y="322"/>
                </a:lnTo>
                <a:lnTo>
                  <a:pt x="1195" y="355"/>
                </a:lnTo>
                <a:lnTo>
                  <a:pt x="1155" y="381"/>
                </a:lnTo>
                <a:lnTo>
                  <a:pt x="454" y="381"/>
                </a:lnTo>
                <a:lnTo>
                  <a:pt x="412" y="382"/>
                </a:lnTo>
                <a:lnTo>
                  <a:pt x="369" y="386"/>
                </a:lnTo>
                <a:lnTo>
                  <a:pt x="326" y="394"/>
                </a:lnTo>
                <a:lnTo>
                  <a:pt x="284" y="403"/>
                </a:lnTo>
                <a:lnTo>
                  <a:pt x="243" y="416"/>
                </a:lnTo>
                <a:lnTo>
                  <a:pt x="204" y="432"/>
                </a:lnTo>
                <a:lnTo>
                  <a:pt x="166" y="450"/>
                </a:lnTo>
                <a:lnTo>
                  <a:pt x="131" y="471"/>
                </a:lnTo>
                <a:lnTo>
                  <a:pt x="99" y="495"/>
                </a:lnTo>
                <a:lnTo>
                  <a:pt x="71" y="522"/>
                </a:lnTo>
                <a:lnTo>
                  <a:pt x="47" y="551"/>
                </a:lnTo>
                <a:lnTo>
                  <a:pt x="27" y="584"/>
                </a:lnTo>
                <a:lnTo>
                  <a:pt x="13" y="619"/>
                </a:lnTo>
                <a:lnTo>
                  <a:pt x="4" y="657"/>
                </a:lnTo>
                <a:lnTo>
                  <a:pt x="0" y="698"/>
                </a:lnTo>
                <a:lnTo>
                  <a:pt x="0" y="381"/>
                </a:lnTo>
                <a:lnTo>
                  <a:pt x="4" y="334"/>
                </a:lnTo>
                <a:lnTo>
                  <a:pt x="13" y="287"/>
                </a:lnTo>
                <a:lnTo>
                  <a:pt x="29" y="244"/>
                </a:lnTo>
                <a:lnTo>
                  <a:pt x="50" y="202"/>
                </a:lnTo>
                <a:lnTo>
                  <a:pt x="77" y="164"/>
                </a:lnTo>
                <a:lnTo>
                  <a:pt x="110" y="128"/>
                </a:lnTo>
                <a:lnTo>
                  <a:pt x="148" y="96"/>
                </a:lnTo>
                <a:lnTo>
                  <a:pt x="191" y="68"/>
                </a:lnTo>
                <a:lnTo>
                  <a:pt x="240" y="45"/>
                </a:lnTo>
                <a:lnTo>
                  <a:pt x="293" y="25"/>
                </a:lnTo>
                <a:lnTo>
                  <a:pt x="351" y="10"/>
                </a:lnTo>
                <a:lnTo>
                  <a:pt x="414" y="3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107"/>
          <p:cNvSpPr>
            <a:spLocks noEditPoints="1"/>
          </p:cNvSpPr>
          <p:nvPr/>
        </p:nvSpPr>
        <p:spPr bwMode="auto">
          <a:xfrm>
            <a:off x="573931" y="3429000"/>
            <a:ext cx="5167929" cy="2190172"/>
          </a:xfrm>
          <a:custGeom>
            <a:avLst/>
            <a:gdLst>
              <a:gd name="T0" fmla="*/ 1639 w 1647"/>
              <a:gd name="T1" fmla="*/ 0 h 698"/>
              <a:gd name="T2" fmla="*/ 1642 w 1647"/>
              <a:gd name="T3" fmla="*/ 8 h 698"/>
              <a:gd name="T4" fmla="*/ 1644 w 1647"/>
              <a:gd name="T5" fmla="*/ 30 h 698"/>
              <a:gd name="T6" fmla="*/ 1647 w 1647"/>
              <a:gd name="T7" fmla="*/ 64 h 698"/>
              <a:gd name="T8" fmla="*/ 1645 w 1647"/>
              <a:gd name="T9" fmla="*/ 106 h 698"/>
              <a:gd name="T10" fmla="*/ 1639 w 1647"/>
              <a:gd name="T11" fmla="*/ 153 h 698"/>
              <a:gd name="T12" fmla="*/ 1625 w 1647"/>
              <a:gd name="T13" fmla="*/ 203 h 698"/>
              <a:gd name="T14" fmla="*/ 1601 w 1647"/>
              <a:gd name="T15" fmla="*/ 251 h 698"/>
              <a:gd name="T16" fmla="*/ 1564 w 1647"/>
              <a:gd name="T17" fmla="*/ 296 h 698"/>
              <a:gd name="T18" fmla="*/ 1513 w 1647"/>
              <a:gd name="T19" fmla="*/ 335 h 698"/>
              <a:gd name="T20" fmla="*/ 1445 w 1647"/>
              <a:gd name="T21" fmla="*/ 363 h 698"/>
              <a:gd name="T22" fmla="*/ 1359 w 1647"/>
              <a:gd name="T23" fmla="*/ 378 h 698"/>
              <a:gd name="T24" fmla="*/ 1215 w 1647"/>
              <a:gd name="T25" fmla="*/ 381 h 698"/>
              <a:gd name="T26" fmla="*/ 1279 w 1647"/>
              <a:gd name="T27" fmla="*/ 326 h 698"/>
              <a:gd name="T28" fmla="*/ 1329 w 1647"/>
              <a:gd name="T29" fmla="*/ 257 h 698"/>
              <a:gd name="T30" fmla="*/ 1365 w 1647"/>
              <a:gd name="T31" fmla="*/ 162 h 698"/>
              <a:gd name="T32" fmla="*/ 1374 w 1647"/>
              <a:gd name="T33" fmla="*/ 52 h 698"/>
              <a:gd name="T34" fmla="*/ 480 w 1647"/>
              <a:gd name="T35" fmla="*/ 0 h 698"/>
              <a:gd name="T36" fmla="*/ 1343 w 1647"/>
              <a:gd name="T37" fmla="*/ 48 h 698"/>
              <a:gd name="T38" fmla="*/ 1331 w 1647"/>
              <a:gd name="T39" fmla="*/ 149 h 698"/>
              <a:gd name="T40" fmla="*/ 1292 w 1647"/>
              <a:gd name="T41" fmla="*/ 245 h 698"/>
              <a:gd name="T42" fmla="*/ 1232 w 1647"/>
              <a:gd name="T43" fmla="*/ 322 h 698"/>
              <a:gd name="T44" fmla="*/ 1155 w 1647"/>
              <a:gd name="T45" fmla="*/ 381 h 698"/>
              <a:gd name="T46" fmla="*/ 412 w 1647"/>
              <a:gd name="T47" fmla="*/ 382 h 698"/>
              <a:gd name="T48" fmla="*/ 326 w 1647"/>
              <a:gd name="T49" fmla="*/ 394 h 698"/>
              <a:gd name="T50" fmla="*/ 243 w 1647"/>
              <a:gd name="T51" fmla="*/ 416 h 698"/>
              <a:gd name="T52" fmla="*/ 166 w 1647"/>
              <a:gd name="T53" fmla="*/ 450 h 698"/>
              <a:gd name="T54" fmla="*/ 99 w 1647"/>
              <a:gd name="T55" fmla="*/ 495 h 698"/>
              <a:gd name="T56" fmla="*/ 47 w 1647"/>
              <a:gd name="T57" fmla="*/ 551 h 698"/>
              <a:gd name="T58" fmla="*/ 13 w 1647"/>
              <a:gd name="T59" fmla="*/ 619 h 698"/>
              <a:gd name="T60" fmla="*/ 0 w 1647"/>
              <a:gd name="T61" fmla="*/ 698 h 698"/>
              <a:gd name="T62" fmla="*/ 4 w 1647"/>
              <a:gd name="T63" fmla="*/ 334 h 698"/>
              <a:gd name="T64" fmla="*/ 29 w 1647"/>
              <a:gd name="T65" fmla="*/ 244 h 698"/>
              <a:gd name="T66" fmla="*/ 77 w 1647"/>
              <a:gd name="T67" fmla="*/ 164 h 698"/>
              <a:gd name="T68" fmla="*/ 148 w 1647"/>
              <a:gd name="T69" fmla="*/ 96 h 698"/>
              <a:gd name="T70" fmla="*/ 240 w 1647"/>
              <a:gd name="T71" fmla="*/ 45 h 698"/>
              <a:gd name="T72" fmla="*/ 351 w 1647"/>
              <a:gd name="T73" fmla="*/ 10 h 698"/>
              <a:gd name="T74" fmla="*/ 480 w 1647"/>
              <a:gd name="T75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47" h="698">
                <a:moveTo>
                  <a:pt x="1368" y="0"/>
                </a:moveTo>
                <a:lnTo>
                  <a:pt x="1639" y="0"/>
                </a:lnTo>
                <a:lnTo>
                  <a:pt x="1640" y="1"/>
                </a:lnTo>
                <a:lnTo>
                  <a:pt x="1642" y="8"/>
                </a:lnTo>
                <a:lnTo>
                  <a:pt x="1643" y="17"/>
                </a:lnTo>
                <a:lnTo>
                  <a:pt x="1644" y="30"/>
                </a:lnTo>
                <a:lnTo>
                  <a:pt x="1645" y="46"/>
                </a:lnTo>
                <a:lnTo>
                  <a:pt x="1647" y="64"/>
                </a:lnTo>
                <a:lnTo>
                  <a:pt x="1647" y="84"/>
                </a:lnTo>
                <a:lnTo>
                  <a:pt x="1645" y="106"/>
                </a:lnTo>
                <a:lnTo>
                  <a:pt x="1643" y="128"/>
                </a:lnTo>
                <a:lnTo>
                  <a:pt x="1639" y="153"/>
                </a:lnTo>
                <a:lnTo>
                  <a:pt x="1632" y="178"/>
                </a:lnTo>
                <a:lnTo>
                  <a:pt x="1625" y="203"/>
                </a:lnTo>
                <a:lnTo>
                  <a:pt x="1614" y="228"/>
                </a:lnTo>
                <a:lnTo>
                  <a:pt x="1601" y="251"/>
                </a:lnTo>
                <a:lnTo>
                  <a:pt x="1584" y="275"/>
                </a:lnTo>
                <a:lnTo>
                  <a:pt x="1564" y="296"/>
                </a:lnTo>
                <a:lnTo>
                  <a:pt x="1541" y="317"/>
                </a:lnTo>
                <a:lnTo>
                  <a:pt x="1513" y="335"/>
                </a:lnTo>
                <a:lnTo>
                  <a:pt x="1482" y="351"/>
                </a:lnTo>
                <a:lnTo>
                  <a:pt x="1445" y="363"/>
                </a:lnTo>
                <a:lnTo>
                  <a:pt x="1405" y="373"/>
                </a:lnTo>
                <a:lnTo>
                  <a:pt x="1359" y="378"/>
                </a:lnTo>
                <a:lnTo>
                  <a:pt x="1308" y="381"/>
                </a:lnTo>
                <a:lnTo>
                  <a:pt x="1215" y="381"/>
                </a:lnTo>
                <a:lnTo>
                  <a:pt x="1249" y="355"/>
                </a:lnTo>
                <a:lnTo>
                  <a:pt x="1279" y="326"/>
                </a:lnTo>
                <a:lnTo>
                  <a:pt x="1305" y="293"/>
                </a:lnTo>
                <a:lnTo>
                  <a:pt x="1329" y="257"/>
                </a:lnTo>
                <a:lnTo>
                  <a:pt x="1347" y="216"/>
                </a:lnTo>
                <a:lnTo>
                  <a:pt x="1365" y="162"/>
                </a:lnTo>
                <a:lnTo>
                  <a:pt x="1374" y="107"/>
                </a:lnTo>
                <a:lnTo>
                  <a:pt x="1374" y="52"/>
                </a:lnTo>
                <a:lnTo>
                  <a:pt x="1368" y="0"/>
                </a:lnTo>
                <a:close/>
                <a:moveTo>
                  <a:pt x="480" y="0"/>
                </a:moveTo>
                <a:lnTo>
                  <a:pt x="1338" y="0"/>
                </a:lnTo>
                <a:lnTo>
                  <a:pt x="1343" y="48"/>
                </a:lnTo>
                <a:lnTo>
                  <a:pt x="1340" y="100"/>
                </a:lnTo>
                <a:lnTo>
                  <a:pt x="1331" y="149"/>
                </a:lnTo>
                <a:lnTo>
                  <a:pt x="1314" y="199"/>
                </a:lnTo>
                <a:lnTo>
                  <a:pt x="1292" y="245"/>
                </a:lnTo>
                <a:lnTo>
                  <a:pt x="1265" y="285"/>
                </a:lnTo>
                <a:lnTo>
                  <a:pt x="1232" y="322"/>
                </a:lnTo>
                <a:lnTo>
                  <a:pt x="1195" y="355"/>
                </a:lnTo>
                <a:lnTo>
                  <a:pt x="1155" y="381"/>
                </a:lnTo>
                <a:lnTo>
                  <a:pt x="454" y="381"/>
                </a:lnTo>
                <a:lnTo>
                  <a:pt x="412" y="382"/>
                </a:lnTo>
                <a:lnTo>
                  <a:pt x="369" y="386"/>
                </a:lnTo>
                <a:lnTo>
                  <a:pt x="326" y="394"/>
                </a:lnTo>
                <a:lnTo>
                  <a:pt x="284" y="403"/>
                </a:lnTo>
                <a:lnTo>
                  <a:pt x="243" y="416"/>
                </a:lnTo>
                <a:lnTo>
                  <a:pt x="204" y="432"/>
                </a:lnTo>
                <a:lnTo>
                  <a:pt x="166" y="450"/>
                </a:lnTo>
                <a:lnTo>
                  <a:pt x="131" y="471"/>
                </a:lnTo>
                <a:lnTo>
                  <a:pt x="99" y="495"/>
                </a:lnTo>
                <a:lnTo>
                  <a:pt x="71" y="522"/>
                </a:lnTo>
                <a:lnTo>
                  <a:pt x="47" y="551"/>
                </a:lnTo>
                <a:lnTo>
                  <a:pt x="27" y="584"/>
                </a:lnTo>
                <a:lnTo>
                  <a:pt x="13" y="619"/>
                </a:lnTo>
                <a:lnTo>
                  <a:pt x="4" y="657"/>
                </a:lnTo>
                <a:lnTo>
                  <a:pt x="0" y="698"/>
                </a:lnTo>
                <a:lnTo>
                  <a:pt x="0" y="381"/>
                </a:lnTo>
                <a:lnTo>
                  <a:pt x="4" y="334"/>
                </a:lnTo>
                <a:lnTo>
                  <a:pt x="13" y="287"/>
                </a:lnTo>
                <a:lnTo>
                  <a:pt x="29" y="244"/>
                </a:lnTo>
                <a:lnTo>
                  <a:pt x="50" y="202"/>
                </a:lnTo>
                <a:lnTo>
                  <a:pt x="77" y="164"/>
                </a:lnTo>
                <a:lnTo>
                  <a:pt x="110" y="128"/>
                </a:lnTo>
                <a:lnTo>
                  <a:pt x="148" y="96"/>
                </a:lnTo>
                <a:lnTo>
                  <a:pt x="191" y="68"/>
                </a:lnTo>
                <a:lnTo>
                  <a:pt x="240" y="45"/>
                </a:lnTo>
                <a:lnTo>
                  <a:pt x="293" y="25"/>
                </a:lnTo>
                <a:lnTo>
                  <a:pt x="351" y="10"/>
                </a:lnTo>
                <a:lnTo>
                  <a:pt x="414" y="3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9043" y="2425940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9043" y="2092177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9043" y="3847185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9043" y="3513422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6262" y="206018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66263" y="172641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40936" y="1726417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07" y="1939777"/>
            <a:ext cx="304800" cy="304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966262" y="304823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66263" y="271447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040936" y="271447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66262" y="403681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66263" y="370305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040936" y="370305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66262" y="502240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6263" y="468864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040936" y="468864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07" y="2927834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96" y="3916410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96" y="4919475"/>
            <a:ext cx="304800" cy="304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36" y="2369445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35" y="3884413"/>
            <a:ext cx="304800" cy="3048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125532" y="749728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86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20" grpId="0" animBg="1"/>
      <p:bldP spid="23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5532" y="1284037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values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3870" y="399930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3870" y="353763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803990" y="2671189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95630" y="3999301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5630" y="355480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455750" y="2688361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47390" y="4016473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47390" y="355480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107510" y="2688361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799150" y="4016473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99150" y="355480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759270" y="268836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10" y="2910974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50" y="2888787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870" y="2901721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630" y="2913609"/>
            <a:ext cx="304800" cy="3048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61716" y="2287725"/>
            <a:ext cx="10789194" cy="296148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03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2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107400" y="1971568"/>
            <a:ext cx="3977199" cy="3999810"/>
            <a:chOff x="7928005" y="3333138"/>
            <a:chExt cx="8621530" cy="8670545"/>
          </a:xfrm>
        </p:grpSpPr>
        <p:sp>
          <p:nvSpPr>
            <p:cNvPr id="13" name="Can 12"/>
            <p:cNvSpPr/>
            <p:nvPr/>
          </p:nvSpPr>
          <p:spPr>
            <a:xfrm rot="2346589">
              <a:off x="7928005" y="3333138"/>
              <a:ext cx="2654710" cy="6695768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 rot="19275945">
              <a:off x="13894825" y="3340156"/>
              <a:ext cx="2654710" cy="6695768"/>
            </a:xfrm>
            <a:prstGeom prst="ca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 rot="5400000">
              <a:off x="10807628" y="7328444"/>
              <a:ext cx="2654710" cy="6695768"/>
            </a:xfrm>
            <a:prstGeom prst="ca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9473995" y="5421850"/>
              <a:ext cx="5512210" cy="373336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2366" y="7179031"/>
              <a:ext cx="1219200" cy="1219200"/>
            </a:xfrm>
            <a:prstGeom prst="rect">
              <a:avLst/>
            </a:prstGeom>
          </p:spPr>
        </p:pic>
        <p:sp>
          <p:nvSpPr>
            <p:cNvPr id="18" name="TextBox 9"/>
            <p:cNvSpPr txBox="1">
              <a:spLocks noChangeArrowheads="1"/>
            </p:cNvSpPr>
            <p:nvPr/>
          </p:nvSpPr>
          <p:spPr bwMode="auto">
            <a:xfrm>
              <a:off x="10080286" y="10427472"/>
              <a:ext cx="4023361" cy="867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2005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9"/>
            <p:cNvSpPr txBox="1">
              <a:spLocks noChangeArrowheads="1"/>
            </p:cNvSpPr>
            <p:nvPr/>
          </p:nvSpPr>
          <p:spPr bwMode="auto">
            <a:xfrm rot="18506658">
              <a:off x="7066556" y="6462434"/>
              <a:ext cx="4023361" cy="867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2005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TextBox 9"/>
            <p:cNvSpPr txBox="1">
              <a:spLocks noChangeArrowheads="1"/>
            </p:cNvSpPr>
            <p:nvPr/>
          </p:nvSpPr>
          <p:spPr bwMode="auto">
            <a:xfrm rot="3094180">
              <a:off x="13210499" y="6254375"/>
              <a:ext cx="4023361" cy="867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2005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6073" y="1931352"/>
            <a:ext cx="3372891" cy="986257"/>
            <a:chOff x="523016" y="1566211"/>
            <a:chExt cx="3372891" cy="986257"/>
          </a:xfrm>
        </p:grpSpPr>
        <p:sp>
          <p:nvSpPr>
            <p:cNvPr id="22" name="Rectangle 21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/>
                  </a:solidFill>
                  <a:latin typeface="Bebas Neue" panose="020B0606020202050201" pitchFamily="34" charset="0"/>
                </a:rPr>
                <a:t>1.</a:t>
              </a:r>
              <a:endParaRPr lang="en-US" sz="40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0046" y="3310554"/>
            <a:ext cx="3372891" cy="986257"/>
            <a:chOff x="516989" y="2945413"/>
            <a:chExt cx="3372891" cy="986257"/>
          </a:xfrm>
        </p:grpSpPr>
        <p:sp>
          <p:nvSpPr>
            <p:cNvPr id="26" name="Rectangle 25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/>
                  </a:solidFill>
                  <a:latin typeface="Bebas Neue" panose="020B0606020202050201" pitchFamily="34" charset="0"/>
                </a:rPr>
                <a:t>2.</a:t>
              </a:r>
              <a:endParaRPr lang="en-US" sz="4000" dirty="0">
                <a:solidFill>
                  <a:schemeClr val="accent2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0046" y="4793331"/>
            <a:ext cx="3372891" cy="986257"/>
            <a:chOff x="530722" y="4467593"/>
            <a:chExt cx="3372891" cy="986257"/>
          </a:xfrm>
        </p:grpSpPr>
        <p:sp>
          <p:nvSpPr>
            <p:cNvPr id="30" name="Rectangle 29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3"/>
                  </a:solidFill>
                  <a:latin typeface="Bebas Neue" panose="020B0606020202050201" pitchFamily="34" charset="0"/>
                </a:rPr>
                <a:t>3.</a:t>
              </a:r>
              <a:endParaRPr lang="en-US" sz="4000" dirty="0">
                <a:solidFill>
                  <a:schemeClr val="accent3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751974" y="1906051"/>
            <a:ext cx="3372891" cy="986257"/>
            <a:chOff x="523016" y="1566211"/>
            <a:chExt cx="3372891" cy="986257"/>
          </a:xfrm>
        </p:grpSpPr>
        <p:sp>
          <p:nvSpPr>
            <p:cNvPr id="34" name="Rectangle 33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4"/>
                  </a:solidFill>
                  <a:latin typeface="Bebas Neue" panose="020B0606020202050201" pitchFamily="34" charset="0"/>
                </a:rPr>
                <a:t>4</a:t>
              </a:r>
              <a:r>
                <a:rPr lang="en-US" sz="4000" dirty="0" smtClean="0">
                  <a:solidFill>
                    <a:schemeClr val="accent4"/>
                  </a:solidFill>
                  <a:latin typeface="Bebas Neue" panose="020B0606020202050201" pitchFamily="34" charset="0"/>
                </a:rPr>
                <a:t>.</a:t>
              </a:r>
              <a:endParaRPr lang="en-US" sz="4000" dirty="0">
                <a:solidFill>
                  <a:schemeClr val="accent4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745947" y="3285253"/>
            <a:ext cx="3372891" cy="986257"/>
            <a:chOff x="516989" y="2945413"/>
            <a:chExt cx="3372891" cy="986257"/>
          </a:xfrm>
        </p:grpSpPr>
        <p:sp>
          <p:nvSpPr>
            <p:cNvPr id="38" name="Rectangle 37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5"/>
                  </a:solidFill>
                  <a:latin typeface="Bebas Neue" panose="020B0606020202050201" pitchFamily="34" charset="0"/>
                </a:rPr>
                <a:t>5.</a:t>
              </a:r>
              <a:endParaRPr lang="en-US" sz="4000" dirty="0">
                <a:solidFill>
                  <a:schemeClr val="accent5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745947" y="4700794"/>
            <a:ext cx="3372891" cy="986257"/>
            <a:chOff x="530722" y="4467593"/>
            <a:chExt cx="3372891" cy="986257"/>
          </a:xfrm>
        </p:grpSpPr>
        <p:sp>
          <p:nvSpPr>
            <p:cNvPr id="42" name="Rectangle 41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6"/>
                  </a:solidFill>
                  <a:latin typeface="Bebas Neue" panose="020B0606020202050201" pitchFamily="34" charset="0"/>
                </a:rPr>
                <a:t>6.</a:t>
              </a:r>
              <a:endParaRPr lang="en-US" sz="4000" dirty="0">
                <a:solidFill>
                  <a:schemeClr val="accent6"/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125532" y="844697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0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776210" y="942506"/>
            <a:ext cx="6226389" cy="4977452"/>
            <a:chOff x="793389" y="2653453"/>
            <a:chExt cx="3195509" cy="2554529"/>
          </a:xfrm>
        </p:grpSpPr>
        <p:grpSp>
          <p:nvGrpSpPr>
            <p:cNvPr id="13" name="Group 12"/>
            <p:cNvGrpSpPr/>
            <p:nvPr/>
          </p:nvGrpSpPr>
          <p:grpSpPr>
            <a:xfrm rot="20441731">
              <a:off x="2668083" y="2664908"/>
              <a:ext cx="1320815" cy="1321768"/>
              <a:chOff x="1455738" y="2371725"/>
              <a:chExt cx="2198688" cy="2200275"/>
            </a:xfrm>
          </p:grpSpPr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2035175" y="2967038"/>
                <a:ext cx="1071563" cy="1009650"/>
              </a:xfrm>
              <a:custGeom>
                <a:avLst/>
                <a:gdLst>
                  <a:gd name="T0" fmla="*/ 277 w 570"/>
                  <a:gd name="T1" fmla="*/ 0 h 536"/>
                  <a:gd name="T2" fmla="*/ 217 w 570"/>
                  <a:gd name="T3" fmla="*/ 7 h 536"/>
                  <a:gd name="T4" fmla="*/ 50 w 570"/>
                  <a:gd name="T5" fmla="*/ 126 h 536"/>
                  <a:gd name="T6" fmla="*/ 16 w 570"/>
                  <a:gd name="T7" fmla="*/ 328 h 536"/>
                  <a:gd name="T8" fmla="*/ 276 w 570"/>
                  <a:gd name="T9" fmla="*/ 536 h 536"/>
                  <a:gd name="T10" fmla="*/ 336 w 570"/>
                  <a:gd name="T11" fmla="*/ 529 h 536"/>
                  <a:gd name="T12" fmla="*/ 538 w 570"/>
                  <a:gd name="T13" fmla="*/ 208 h 536"/>
                  <a:gd name="T14" fmla="*/ 277 w 570"/>
                  <a:gd name="T1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0" h="536">
                    <a:moveTo>
                      <a:pt x="277" y="0"/>
                    </a:moveTo>
                    <a:cubicBezTo>
                      <a:pt x="257" y="0"/>
                      <a:pt x="237" y="3"/>
                      <a:pt x="217" y="7"/>
                    </a:cubicBezTo>
                    <a:cubicBezTo>
                      <a:pt x="147" y="23"/>
                      <a:pt x="88" y="65"/>
                      <a:pt x="50" y="126"/>
                    </a:cubicBezTo>
                    <a:cubicBezTo>
                      <a:pt x="12" y="186"/>
                      <a:pt x="0" y="258"/>
                      <a:pt x="16" y="328"/>
                    </a:cubicBezTo>
                    <a:cubicBezTo>
                      <a:pt x="44" y="450"/>
                      <a:pt x="151" y="536"/>
                      <a:pt x="276" y="536"/>
                    </a:cubicBezTo>
                    <a:cubicBezTo>
                      <a:pt x="296" y="536"/>
                      <a:pt x="316" y="533"/>
                      <a:pt x="336" y="529"/>
                    </a:cubicBezTo>
                    <a:cubicBezTo>
                      <a:pt x="480" y="496"/>
                      <a:pt x="570" y="352"/>
                      <a:pt x="538" y="208"/>
                    </a:cubicBezTo>
                    <a:cubicBezTo>
                      <a:pt x="510" y="86"/>
                      <a:pt x="402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455738" y="2371725"/>
                <a:ext cx="2198688" cy="2200275"/>
              </a:xfrm>
              <a:custGeom>
                <a:avLst/>
                <a:gdLst>
                  <a:gd name="T0" fmla="*/ 1055 w 1169"/>
                  <a:gd name="T1" fmla="*/ 596 h 1170"/>
                  <a:gd name="T2" fmla="*/ 1169 w 1169"/>
                  <a:gd name="T3" fmla="*/ 551 h 1170"/>
                  <a:gd name="T4" fmla="*/ 1156 w 1169"/>
                  <a:gd name="T5" fmla="*/ 455 h 1170"/>
                  <a:gd name="T6" fmla="*/ 1153 w 1169"/>
                  <a:gd name="T7" fmla="*/ 446 h 1170"/>
                  <a:gd name="T8" fmla="*/ 1031 w 1169"/>
                  <a:gd name="T9" fmla="*/ 436 h 1170"/>
                  <a:gd name="T10" fmla="*/ 998 w 1169"/>
                  <a:gd name="T11" fmla="*/ 359 h 1170"/>
                  <a:gd name="T12" fmla="*/ 1074 w 1169"/>
                  <a:gd name="T13" fmla="*/ 263 h 1170"/>
                  <a:gd name="T14" fmla="*/ 1008 w 1169"/>
                  <a:gd name="T15" fmla="*/ 180 h 1170"/>
                  <a:gd name="T16" fmla="*/ 897 w 1169"/>
                  <a:gd name="T17" fmla="*/ 233 h 1170"/>
                  <a:gd name="T18" fmla="*/ 829 w 1169"/>
                  <a:gd name="T19" fmla="*/ 183 h 1170"/>
                  <a:gd name="T20" fmla="*/ 847 w 1169"/>
                  <a:gd name="T21" fmla="*/ 62 h 1170"/>
                  <a:gd name="T22" fmla="*/ 749 w 1169"/>
                  <a:gd name="T23" fmla="*/ 23 h 1170"/>
                  <a:gd name="T24" fmla="*/ 679 w 1169"/>
                  <a:gd name="T25" fmla="*/ 124 h 1170"/>
                  <a:gd name="T26" fmla="*/ 596 w 1169"/>
                  <a:gd name="T27" fmla="*/ 114 h 1170"/>
                  <a:gd name="T28" fmla="*/ 550 w 1169"/>
                  <a:gd name="T29" fmla="*/ 0 h 1170"/>
                  <a:gd name="T30" fmla="*/ 454 w 1169"/>
                  <a:gd name="T31" fmla="*/ 14 h 1170"/>
                  <a:gd name="T32" fmla="*/ 446 w 1169"/>
                  <a:gd name="T33" fmla="*/ 16 h 1170"/>
                  <a:gd name="T34" fmla="*/ 436 w 1169"/>
                  <a:gd name="T35" fmla="*/ 139 h 1170"/>
                  <a:gd name="T36" fmla="*/ 359 w 1169"/>
                  <a:gd name="T37" fmla="*/ 172 h 1170"/>
                  <a:gd name="T38" fmla="*/ 262 w 1169"/>
                  <a:gd name="T39" fmla="*/ 96 h 1170"/>
                  <a:gd name="T40" fmla="*/ 180 w 1169"/>
                  <a:gd name="T41" fmla="*/ 162 h 1170"/>
                  <a:gd name="T42" fmla="*/ 232 w 1169"/>
                  <a:gd name="T43" fmla="*/ 273 h 1170"/>
                  <a:gd name="T44" fmla="*/ 183 w 1169"/>
                  <a:gd name="T45" fmla="*/ 340 h 1170"/>
                  <a:gd name="T46" fmla="*/ 61 w 1169"/>
                  <a:gd name="T47" fmla="*/ 323 h 1170"/>
                  <a:gd name="T48" fmla="*/ 22 w 1169"/>
                  <a:gd name="T49" fmla="*/ 421 h 1170"/>
                  <a:gd name="T50" fmla="*/ 123 w 1169"/>
                  <a:gd name="T51" fmla="*/ 491 h 1170"/>
                  <a:gd name="T52" fmla="*/ 114 w 1169"/>
                  <a:gd name="T53" fmla="*/ 574 h 1170"/>
                  <a:gd name="T54" fmla="*/ 0 w 1169"/>
                  <a:gd name="T55" fmla="*/ 619 h 1170"/>
                  <a:gd name="T56" fmla="*/ 14 w 1169"/>
                  <a:gd name="T57" fmla="*/ 716 h 1170"/>
                  <a:gd name="T58" fmla="*/ 16 w 1169"/>
                  <a:gd name="T59" fmla="*/ 724 h 1170"/>
                  <a:gd name="T60" fmla="*/ 138 w 1169"/>
                  <a:gd name="T61" fmla="*/ 734 h 1170"/>
                  <a:gd name="T62" fmla="*/ 171 w 1169"/>
                  <a:gd name="T63" fmla="*/ 811 h 1170"/>
                  <a:gd name="T64" fmla="*/ 95 w 1169"/>
                  <a:gd name="T65" fmla="*/ 907 h 1170"/>
                  <a:gd name="T66" fmla="*/ 161 w 1169"/>
                  <a:gd name="T67" fmla="*/ 990 h 1170"/>
                  <a:gd name="T68" fmla="*/ 272 w 1169"/>
                  <a:gd name="T69" fmla="*/ 937 h 1170"/>
                  <a:gd name="T70" fmla="*/ 340 w 1169"/>
                  <a:gd name="T71" fmla="*/ 987 h 1170"/>
                  <a:gd name="T72" fmla="*/ 322 w 1169"/>
                  <a:gd name="T73" fmla="*/ 1109 h 1170"/>
                  <a:gd name="T74" fmla="*/ 420 w 1169"/>
                  <a:gd name="T75" fmla="*/ 1147 h 1170"/>
                  <a:gd name="T76" fmla="*/ 490 w 1169"/>
                  <a:gd name="T77" fmla="*/ 1046 h 1170"/>
                  <a:gd name="T78" fmla="*/ 574 w 1169"/>
                  <a:gd name="T79" fmla="*/ 1056 h 1170"/>
                  <a:gd name="T80" fmla="*/ 619 w 1169"/>
                  <a:gd name="T81" fmla="*/ 1170 h 1170"/>
                  <a:gd name="T82" fmla="*/ 715 w 1169"/>
                  <a:gd name="T83" fmla="*/ 1156 h 1170"/>
                  <a:gd name="T84" fmla="*/ 723 w 1169"/>
                  <a:gd name="T85" fmla="*/ 1154 h 1170"/>
                  <a:gd name="T86" fmla="*/ 733 w 1169"/>
                  <a:gd name="T87" fmla="*/ 1032 h 1170"/>
                  <a:gd name="T88" fmla="*/ 810 w 1169"/>
                  <a:gd name="T89" fmla="*/ 998 h 1170"/>
                  <a:gd name="T90" fmla="*/ 907 w 1169"/>
                  <a:gd name="T91" fmla="*/ 1074 h 1170"/>
                  <a:gd name="T92" fmla="*/ 989 w 1169"/>
                  <a:gd name="T93" fmla="*/ 1008 h 1170"/>
                  <a:gd name="T94" fmla="*/ 937 w 1169"/>
                  <a:gd name="T95" fmla="*/ 897 h 1170"/>
                  <a:gd name="T96" fmla="*/ 987 w 1169"/>
                  <a:gd name="T97" fmla="*/ 830 h 1170"/>
                  <a:gd name="T98" fmla="*/ 1108 w 1169"/>
                  <a:gd name="T99" fmla="*/ 848 h 1170"/>
                  <a:gd name="T100" fmla="*/ 1147 w 1169"/>
                  <a:gd name="T101" fmla="*/ 749 h 1170"/>
                  <a:gd name="T102" fmla="*/ 1046 w 1169"/>
                  <a:gd name="T103" fmla="*/ 679 h 1170"/>
                  <a:gd name="T104" fmla="*/ 1055 w 1169"/>
                  <a:gd name="T105" fmla="*/ 596 h 1170"/>
                  <a:gd name="T106" fmla="*/ 657 w 1169"/>
                  <a:gd name="T107" fmla="*/ 901 h 1170"/>
                  <a:gd name="T108" fmla="*/ 584 w 1169"/>
                  <a:gd name="T109" fmla="*/ 909 h 1170"/>
                  <a:gd name="T110" fmla="*/ 384 w 1169"/>
                  <a:gd name="T111" fmla="*/ 839 h 1170"/>
                  <a:gd name="T112" fmla="*/ 269 w 1169"/>
                  <a:gd name="T113" fmla="*/ 657 h 1170"/>
                  <a:gd name="T114" fmla="*/ 310 w 1169"/>
                  <a:gd name="T115" fmla="*/ 413 h 1170"/>
                  <a:gd name="T116" fmla="*/ 512 w 1169"/>
                  <a:gd name="T117" fmla="*/ 270 h 1170"/>
                  <a:gd name="T118" fmla="*/ 585 w 1169"/>
                  <a:gd name="T119" fmla="*/ 261 h 1170"/>
                  <a:gd name="T120" fmla="*/ 785 w 1169"/>
                  <a:gd name="T121" fmla="*/ 331 h 1170"/>
                  <a:gd name="T122" fmla="*/ 900 w 1169"/>
                  <a:gd name="T123" fmla="*/ 513 h 1170"/>
                  <a:gd name="T124" fmla="*/ 657 w 1169"/>
                  <a:gd name="T125" fmla="*/ 901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69" h="1170">
                    <a:moveTo>
                      <a:pt x="1055" y="596"/>
                    </a:moveTo>
                    <a:cubicBezTo>
                      <a:pt x="1101" y="580"/>
                      <a:pt x="1140" y="564"/>
                      <a:pt x="1169" y="551"/>
                    </a:cubicBezTo>
                    <a:cubicBezTo>
                      <a:pt x="1167" y="519"/>
                      <a:pt x="1163" y="487"/>
                      <a:pt x="1156" y="455"/>
                    </a:cubicBezTo>
                    <a:cubicBezTo>
                      <a:pt x="1155" y="452"/>
                      <a:pt x="1154" y="449"/>
                      <a:pt x="1153" y="446"/>
                    </a:cubicBezTo>
                    <a:cubicBezTo>
                      <a:pt x="1121" y="442"/>
                      <a:pt x="1080" y="438"/>
                      <a:pt x="1031" y="436"/>
                    </a:cubicBezTo>
                    <a:cubicBezTo>
                      <a:pt x="1022" y="409"/>
                      <a:pt x="1011" y="384"/>
                      <a:pt x="998" y="359"/>
                    </a:cubicBezTo>
                    <a:cubicBezTo>
                      <a:pt x="1030" y="322"/>
                      <a:pt x="1055" y="290"/>
                      <a:pt x="1074" y="263"/>
                    </a:cubicBezTo>
                    <a:cubicBezTo>
                      <a:pt x="1054" y="233"/>
                      <a:pt x="1032" y="206"/>
                      <a:pt x="1008" y="180"/>
                    </a:cubicBezTo>
                    <a:cubicBezTo>
                      <a:pt x="977" y="193"/>
                      <a:pt x="940" y="210"/>
                      <a:pt x="897" y="233"/>
                    </a:cubicBezTo>
                    <a:cubicBezTo>
                      <a:pt x="876" y="214"/>
                      <a:pt x="853" y="198"/>
                      <a:pt x="829" y="183"/>
                    </a:cubicBezTo>
                    <a:cubicBezTo>
                      <a:pt x="838" y="135"/>
                      <a:pt x="844" y="94"/>
                      <a:pt x="847" y="62"/>
                    </a:cubicBezTo>
                    <a:cubicBezTo>
                      <a:pt x="816" y="46"/>
                      <a:pt x="783" y="33"/>
                      <a:pt x="749" y="23"/>
                    </a:cubicBezTo>
                    <a:cubicBezTo>
                      <a:pt x="729" y="49"/>
                      <a:pt x="705" y="82"/>
                      <a:pt x="679" y="124"/>
                    </a:cubicBezTo>
                    <a:cubicBezTo>
                      <a:pt x="652" y="118"/>
                      <a:pt x="624" y="115"/>
                      <a:pt x="596" y="114"/>
                    </a:cubicBezTo>
                    <a:cubicBezTo>
                      <a:pt x="579" y="68"/>
                      <a:pt x="564" y="30"/>
                      <a:pt x="550" y="0"/>
                    </a:cubicBezTo>
                    <a:cubicBezTo>
                      <a:pt x="518" y="2"/>
                      <a:pt x="486" y="7"/>
                      <a:pt x="454" y="14"/>
                    </a:cubicBezTo>
                    <a:cubicBezTo>
                      <a:pt x="451" y="15"/>
                      <a:pt x="449" y="15"/>
                      <a:pt x="446" y="16"/>
                    </a:cubicBezTo>
                    <a:cubicBezTo>
                      <a:pt x="441" y="49"/>
                      <a:pt x="438" y="89"/>
                      <a:pt x="436" y="139"/>
                    </a:cubicBezTo>
                    <a:cubicBezTo>
                      <a:pt x="409" y="147"/>
                      <a:pt x="383" y="159"/>
                      <a:pt x="359" y="172"/>
                    </a:cubicBezTo>
                    <a:cubicBezTo>
                      <a:pt x="321" y="140"/>
                      <a:pt x="289" y="115"/>
                      <a:pt x="262" y="96"/>
                    </a:cubicBezTo>
                    <a:cubicBezTo>
                      <a:pt x="233" y="115"/>
                      <a:pt x="205" y="137"/>
                      <a:pt x="180" y="162"/>
                    </a:cubicBezTo>
                    <a:cubicBezTo>
                      <a:pt x="192" y="192"/>
                      <a:pt x="210" y="229"/>
                      <a:pt x="232" y="273"/>
                    </a:cubicBezTo>
                    <a:cubicBezTo>
                      <a:pt x="214" y="294"/>
                      <a:pt x="197" y="316"/>
                      <a:pt x="183" y="340"/>
                    </a:cubicBezTo>
                    <a:cubicBezTo>
                      <a:pt x="134" y="331"/>
                      <a:pt x="94" y="325"/>
                      <a:pt x="61" y="323"/>
                    </a:cubicBezTo>
                    <a:cubicBezTo>
                      <a:pt x="45" y="354"/>
                      <a:pt x="32" y="387"/>
                      <a:pt x="22" y="421"/>
                    </a:cubicBezTo>
                    <a:cubicBezTo>
                      <a:pt x="48" y="441"/>
                      <a:pt x="82" y="464"/>
                      <a:pt x="123" y="491"/>
                    </a:cubicBezTo>
                    <a:cubicBezTo>
                      <a:pt x="118" y="518"/>
                      <a:pt x="115" y="546"/>
                      <a:pt x="114" y="574"/>
                    </a:cubicBezTo>
                    <a:cubicBezTo>
                      <a:pt x="68" y="590"/>
                      <a:pt x="30" y="606"/>
                      <a:pt x="0" y="619"/>
                    </a:cubicBezTo>
                    <a:cubicBezTo>
                      <a:pt x="2" y="651"/>
                      <a:pt x="6" y="683"/>
                      <a:pt x="14" y="716"/>
                    </a:cubicBezTo>
                    <a:cubicBezTo>
                      <a:pt x="14" y="718"/>
                      <a:pt x="15" y="721"/>
                      <a:pt x="16" y="724"/>
                    </a:cubicBezTo>
                    <a:cubicBezTo>
                      <a:pt x="48" y="729"/>
                      <a:pt x="89" y="732"/>
                      <a:pt x="138" y="734"/>
                    </a:cubicBezTo>
                    <a:cubicBezTo>
                      <a:pt x="147" y="761"/>
                      <a:pt x="158" y="787"/>
                      <a:pt x="171" y="811"/>
                    </a:cubicBezTo>
                    <a:cubicBezTo>
                      <a:pt x="140" y="848"/>
                      <a:pt x="114" y="880"/>
                      <a:pt x="95" y="907"/>
                    </a:cubicBezTo>
                    <a:cubicBezTo>
                      <a:pt x="115" y="937"/>
                      <a:pt x="137" y="965"/>
                      <a:pt x="161" y="990"/>
                    </a:cubicBezTo>
                    <a:cubicBezTo>
                      <a:pt x="192" y="977"/>
                      <a:pt x="229" y="960"/>
                      <a:pt x="272" y="937"/>
                    </a:cubicBezTo>
                    <a:cubicBezTo>
                      <a:pt x="293" y="956"/>
                      <a:pt x="316" y="972"/>
                      <a:pt x="340" y="987"/>
                    </a:cubicBezTo>
                    <a:cubicBezTo>
                      <a:pt x="331" y="1035"/>
                      <a:pt x="325" y="1076"/>
                      <a:pt x="322" y="1109"/>
                    </a:cubicBezTo>
                    <a:cubicBezTo>
                      <a:pt x="354" y="1124"/>
                      <a:pt x="386" y="1137"/>
                      <a:pt x="420" y="1147"/>
                    </a:cubicBezTo>
                    <a:cubicBezTo>
                      <a:pt x="441" y="1121"/>
                      <a:pt x="464" y="1088"/>
                      <a:pt x="490" y="1046"/>
                    </a:cubicBezTo>
                    <a:cubicBezTo>
                      <a:pt x="517" y="1052"/>
                      <a:pt x="545" y="1055"/>
                      <a:pt x="574" y="1056"/>
                    </a:cubicBezTo>
                    <a:cubicBezTo>
                      <a:pt x="590" y="1102"/>
                      <a:pt x="605" y="1140"/>
                      <a:pt x="619" y="1170"/>
                    </a:cubicBezTo>
                    <a:cubicBezTo>
                      <a:pt x="651" y="1168"/>
                      <a:pt x="683" y="1163"/>
                      <a:pt x="715" y="1156"/>
                    </a:cubicBezTo>
                    <a:cubicBezTo>
                      <a:pt x="718" y="1155"/>
                      <a:pt x="721" y="1155"/>
                      <a:pt x="723" y="1154"/>
                    </a:cubicBezTo>
                    <a:cubicBezTo>
                      <a:pt x="728" y="1121"/>
                      <a:pt x="731" y="1081"/>
                      <a:pt x="733" y="1032"/>
                    </a:cubicBezTo>
                    <a:cubicBezTo>
                      <a:pt x="760" y="1023"/>
                      <a:pt x="786" y="1011"/>
                      <a:pt x="810" y="998"/>
                    </a:cubicBezTo>
                    <a:cubicBezTo>
                      <a:pt x="848" y="1030"/>
                      <a:pt x="880" y="1055"/>
                      <a:pt x="907" y="1074"/>
                    </a:cubicBezTo>
                    <a:cubicBezTo>
                      <a:pt x="936" y="1055"/>
                      <a:pt x="964" y="1033"/>
                      <a:pt x="989" y="1008"/>
                    </a:cubicBezTo>
                    <a:cubicBezTo>
                      <a:pt x="977" y="978"/>
                      <a:pt x="960" y="941"/>
                      <a:pt x="937" y="897"/>
                    </a:cubicBezTo>
                    <a:cubicBezTo>
                      <a:pt x="955" y="876"/>
                      <a:pt x="972" y="854"/>
                      <a:pt x="987" y="830"/>
                    </a:cubicBezTo>
                    <a:cubicBezTo>
                      <a:pt x="1035" y="839"/>
                      <a:pt x="1075" y="845"/>
                      <a:pt x="1108" y="848"/>
                    </a:cubicBezTo>
                    <a:cubicBezTo>
                      <a:pt x="1124" y="816"/>
                      <a:pt x="1137" y="783"/>
                      <a:pt x="1147" y="749"/>
                    </a:cubicBezTo>
                    <a:cubicBezTo>
                      <a:pt x="1121" y="729"/>
                      <a:pt x="1087" y="706"/>
                      <a:pt x="1046" y="679"/>
                    </a:cubicBezTo>
                    <a:cubicBezTo>
                      <a:pt x="1051" y="652"/>
                      <a:pt x="1055" y="624"/>
                      <a:pt x="1055" y="596"/>
                    </a:cubicBezTo>
                    <a:close/>
                    <a:moveTo>
                      <a:pt x="657" y="901"/>
                    </a:moveTo>
                    <a:cubicBezTo>
                      <a:pt x="633" y="906"/>
                      <a:pt x="609" y="909"/>
                      <a:pt x="584" y="909"/>
                    </a:cubicBezTo>
                    <a:cubicBezTo>
                      <a:pt x="512" y="909"/>
                      <a:pt x="441" y="884"/>
                      <a:pt x="384" y="839"/>
                    </a:cubicBezTo>
                    <a:cubicBezTo>
                      <a:pt x="326" y="794"/>
                      <a:pt x="285" y="729"/>
                      <a:pt x="269" y="657"/>
                    </a:cubicBezTo>
                    <a:cubicBezTo>
                      <a:pt x="250" y="573"/>
                      <a:pt x="264" y="486"/>
                      <a:pt x="310" y="413"/>
                    </a:cubicBezTo>
                    <a:cubicBezTo>
                      <a:pt x="356" y="340"/>
                      <a:pt x="428" y="289"/>
                      <a:pt x="512" y="270"/>
                    </a:cubicBezTo>
                    <a:cubicBezTo>
                      <a:pt x="536" y="264"/>
                      <a:pt x="561" y="261"/>
                      <a:pt x="585" y="261"/>
                    </a:cubicBezTo>
                    <a:cubicBezTo>
                      <a:pt x="657" y="261"/>
                      <a:pt x="728" y="286"/>
                      <a:pt x="785" y="331"/>
                    </a:cubicBezTo>
                    <a:cubicBezTo>
                      <a:pt x="843" y="376"/>
                      <a:pt x="884" y="441"/>
                      <a:pt x="900" y="513"/>
                    </a:cubicBezTo>
                    <a:cubicBezTo>
                      <a:pt x="940" y="687"/>
                      <a:pt x="831" y="861"/>
                      <a:pt x="657" y="9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93389" y="2653453"/>
              <a:ext cx="1927751" cy="1929143"/>
              <a:chOff x="1455738" y="2371725"/>
              <a:chExt cx="2198688" cy="2200275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2035175" y="2967038"/>
                <a:ext cx="1071563" cy="1009650"/>
              </a:xfrm>
              <a:custGeom>
                <a:avLst/>
                <a:gdLst>
                  <a:gd name="T0" fmla="*/ 277 w 570"/>
                  <a:gd name="T1" fmla="*/ 0 h 536"/>
                  <a:gd name="T2" fmla="*/ 217 w 570"/>
                  <a:gd name="T3" fmla="*/ 7 h 536"/>
                  <a:gd name="T4" fmla="*/ 50 w 570"/>
                  <a:gd name="T5" fmla="*/ 126 h 536"/>
                  <a:gd name="T6" fmla="*/ 16 w 570"/>
                  <a:gd name="T7" fmla="*/ 328 h 536"/>
                  <a:gd name="T8" fmla="*/ 276 w 570"/>
                  <a:gd name="T9" fmla="*/ 536 h 536"/>
                  <a:gd name="T10" fmla="*/ 336 w 570"/>
                  <a:gd name="T11" fmla="*/ 529 h 536"/>
                  <a:gd name="T12" fmla="*/ 538 w 570"/>
                  <a:gd name="T13" fmla="*/ 208 h 536"/>
                  <a:gd name="T14" fmla="*/ 277 w 570"/>
                  <a:gd name="T1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0" h="536">
                    <a:moveTo>
                      <a:pt x="277" y="0"/>
                    </a:moveTo>
                    <a:cubicBezTo>
                      <a:pt x="257" y="0"/>
                      <a:pt x="237" y="3"/>
                      <a:pt x="217" y="7"/>
                    </a:cubicBezTo>
                    <a:cubicBezTo>
                      <a:pt x="147" y="23"/>
                      <a:pt x="88" y="65"/>
                      <a:pt x="50" y="126"/>
                    </a:cubicBezTo>
                    <a:cubicBezTo>
                      <a:pt x="12" y="186"/>
                      <a:pt x="0" y="258"/>
                      <a:pt x="16" y="328"/>
                    </a:cubicBezTo>
                    <a:cubicBezTo>
                      <a:pt x="44" y="450"/>
                      <a:pt x="151" y="536"/>
                      <a:pt x="276" y="536"/>
                    </a:cubicBezTo>
                    <a:cubicBezTo>
                      <a:pt x="296" y="536"/>
                      <a:pt x="316" y="533"/>
                      <a:pt x="336" y="529"/>
                    </a:cubicBezTo>
                    <a:cubicBezTo>
                      <a:pt x="480" y="496"/>
                      <a:pt x="570" y="352"/>
                      <a:pt x="538" y="208"/>
                    </a:cubicBezTo>
                    <a:cubicBezTo>
                      <a:pt x="510" y="86"/>
                      <a:pt x="402" y="0"/>
                      <a:pt x="2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1455738" y="2371725"/>
                <a:ext cx="2198688" cy="2200275"/>
              </a:xfrm>
              <a:custGeom>
                <a:avLst/>
                <a:gdLst>
                  <a:gd name="T0" fmla="*/ 1055 w 1169"/>
                  <a:gd name="T1" fmla="*/ 596 h 1170"/>
                  <a:gd name="T2" fmla="*/ 1169 w 1169"/>
                  <a:gd name="T3" fmla="*/ 551 h 1170"/>
                  <a:gd name="T4" fmla="*/ 1156 w 1169"/>
                  <a:gd name="T5" fmla="*/ 455 h 1170"/>
                  <a:gd name="T6" fmla="*/ 1153 w 1169"/>
                  <a:gd name="T7" fmla="*/ 446 h 1170"/>
                  <a:gd name="T8" fmla="*/ 1031 w 1169"/>
                  <a:gd name="T9" fmla="*/ 436 h 1170"/>
                  <a:gd name="T10" fmla="*/ 998 w 1169"/>
                  <a:gd name="T11" fmla="*/ 359 h 1170"/>
                  <a:gd name="T12" fmla="*/ 1074 w 1169"/>
                  <a:gd name="T13" fmla="*/ 263 h 1170"/>
                  <a:gd name="T14" fmla="*/ 1008 w 1169"/>
                  <a:gd name="T15" fmla="*/ 180 h 1170"/>
                  <a:gd name="T16" fmla="*/ 897 w 1169"/>
                  <a:gd name="T17" fmla="*/ 233 h 1170"/>
                  <a:gd name="T18" fmla="*/ 829 w 1169"/>
                  <a:gd name="T19" fmla="*/ 183 h 1170"/>
                  <a:gd name="T20" fmla="*/ 847 w 1169"/>
                  <a:gd name="T21" fmla="*/ 62 h 1170"/>
                  <a:gd name="T22" fmla="*/ 749 w 1169"/>
                  <a:gd name="T23" fmla="*/ 23 h 1170"/>
                  <a:gd name="T24" fmla="*/ 679 w 1169"/>
                  <a:gd name="T25" fmla="*/ 124 h 1170"/>
                  <a:gd name="T26" fmla="*/ 596 w 1169"/>
                  <a:gd name="T27" fmla="*/ 114 h 1170"/>
                  <a:gd name="T28" fmla="*/ 550 w 1169"/>
                  <a:gd name="T29" fmla="*/ 0 h 1170"/>
                  <a:gd name="T30" fmla="*/ 454 w 1169"/>
                  <a:gd name="T31" fmla="*/ 14 h 1170"/>
                  <a:gd name="T32" fmla="*/ 446 w 1169"/>
                  <a:gd name="T33" fmla="*/ 16 h 1170"/>
                  <a:gd name="T34" fmla="*/ 436 w 1169"/>
                  <a:gd name="T35" fmla="*/ 139 h 1170"/>
                  <a:gd name="T36" fmla="*/ 359 w 1169"/>
                  <a:gd name="T37" fmla="*/ 172 h 1170"/>
                  <a:gd name="T38" fmla="*/ 262 w 1169"/>
                  <a:gd name="T39" fmla="*/ 96 h 1170"/>
                  <a:gd name="T40" fmla="*/ 180 w 1169"/>
                  <a:gd name="T41" fmla="*/ 162 h 1170"/>
                  <a:gd name="T42" fmla="*/ 232 w 1169"/>
                  <a:gd name="T43" fmla="*/ 273 h 1170"/>
                  <a:gd name="T44" fmla="*/ 183 w 1169"/>
                  <a:gd name="T45" fmla="*/ 340 h 1170"/>
                  <a:gd name="T46" fmla="*/ 61 w 1169"/>
                  <a:gd name="T47" fmla="*/ 323 h 1170"/>
                  <a:gd name="T48" fmla="*/ 22 w 1169"/>
                  <a:gd name="T49" fmla="*/ 421 h 1170"/>
                  <a:gd name="T50" fmla="*/ 123 w 1169"/>
                  <a:gd name="T51" fmla="*/ 491 h 1170"/>
                  <a:gd name="T52" fmla="*/ 114 w 1169"/>
                  <a:gd name="T53" fmla="*/ 574 h 1170"/>
                  <a:gd name="T54" fmla="*/ 0 w 1169"/>
                  <a:gd name="T55" fmla="*/ 619 h 1170"/>
                  <a:gd name="T56" fmla="*/ 14 w 1169"/>
                  <a:gd name="T57" fmla="*/ 716 h 1170"/>
                  <a:gd name="T58" fmla="*/ 16 w 1169"/>
                  <a:gd name="T59" fmla="*/ 724 h 1170"/>
                  <a:gd name="T60" fmla="*/ 138 w 1169"/>
                  <a:gd name="T61" fmla="*/ 734 h 1170"/>
                  <a:gd name="T62" fmla="*/ 171 w 1169"/>
                  <a:gd name="T63" fmla="*/ 811 h 1170"/>
                  <a:gd name="T64" fmla="*/ 95 w 1169"/>
                  <a:gd name="T65" fmla="*/ 907 h 1170"/>
                  <a:gd name="T66" fmla="*/ 161 w 1169"/>
                  <a:gd name="T67" fmla="*/ 990 h 1170"/>
                  <a:gd name="T68" fmla="*/ 272 w 1169"/>
                  <a:gd name="T69" fmla="*/ 937 h 1170"/>
                  <a:gd name="T70" fmla="*/ 340 w 1169"/>
                  <a:gd name="T71" fmla="*/ 987 h 1170"/>
                  <a:gd name="T72" fmla="*/ 322 w 1169"/>
                  <a:gd name="T73" fmla="*/ 1109 h 1170"/>
                  <a:gd name="T74" fmla="*/ 420 w 1169"/>
                  <a:gd name="T75" fmla="*/ 1147 h 1170"/>
                  <a:gd name="T76" fmla="*/ 490 w 1169"/>
                  <a:gd name="T77" fmla="*/ 1046 h 1170"/>
                  <a:gd name="T78" fmla="*/ 574 w 1169"/>
                  <a:gd name="T79" fmla="*/ 1056 h 1170"/>
                  <a:gd name="T80" fmla="*/ 619 w 1169"/>
                  <a:gd name="T81" fmla="*/ 1170 h 1170"/>
                  <a:gd name="T82" fmla="*/ 715 w 1169"/>
                  <a:gd name="T83" fmla="*/ 1156 h 1170"/>
                  <a:gd name="T84" fmla="*/ 723 w 1169"/>
                  <a:gd name="T85" fmla="*/ 1154 h 1170"/>
                  <a:gd name="T86" fmla="*/ 733 w 1169"/>
                  <a:gd name="T87" fmla="*/ 1032 h 1170"/>
                  <a:gd name="T88" fmla="*/ 810 w 1169"/>
                  <a:gd name="T89" fmla="*/ 998 h 1170"/>
                  <a:gd name="T90" fmla="*/ 907 w 1169"/>
                  <a:gd name="T91" fmla="*/ 1074 h 1170"/>
                  <a:gd name="T92" fmla="*/ 989 w 1169"/>
                  <a:gd name="T93" fmla="*/ 1008 h 1170"/>
                  <a:gd name="T94" fmla="*/ 937 w 1169"/>
                  <a:gd name="T95" fmla="*/ 897 h 1170"/>
                  <a:gd name="T96" fmla="*/ 987 w 1169"/>
                  <a:gd name="T97" fmla="*/ 830 h 1170"/>
                  <a:gd name="T98" fmla="*/ 1108 w 1169"/>
                  <a:gd name="T99" fmla="*/ 848 h 1170"/>
                  <a:gd name="T100" fmla="*/ 1147 w 1169"/>
                  <a:gd name="T101" fmla="*/ 749 h 1170"/>
                  <a:gd name="T102" fmla="*/ 1046 w 1169"/>
                  <a:gd name="T103" fmla="*/ 679 h 1170"/>
                  <a:gd name="T104" fmla="*/ 1055 w 1169"/>
                  <a:gd name="T105" fmla="*/ 596 h 1170"/>
                  <a:gd name="T106" fmla="*/ 657 w 1169"/>
                  <a:gd name="T107" fmla="*/ 901 h 1170"/>
                  <a:gd name="T108" fmla="*/ 584 w 1169"/>
                  <a:gd name="T109" fmla="*/ 909 h 1170"/>
                  <a:gd name="T110" fmla="*/ 384 w 1169"/>
                  <a:gd name="T111" fmla="*/ 839 h 1170"/>
                  <a:gd name="T112" fmla="*/ 269 w 1169"/>
                  <a:gd name="T113" fmla="*/ 657 h 1170"/>
                  <a:gd name="T114" fmla="*/ 310 w 1169"/>
                  <a:gd name="T115" fmla="*/ 413 h 1170"/>
                  <a:gd name="T116" fmla="*/ 512 w 1169"/>
                  <a:gd name="T117" fmla="*/ 270 h 1170"/>
                  <a:gd name="T118" fmla="*/ 585 w 1169"/>
                  <a:gd name="T119" fmla="*/ 261 h 1170"/>
                  <a:gd name="T120" fmla="*/ 785 w 1169"/>
                  <a:gd name="T121" fmla="*/ 331 h 1170"/>
                  <a:gd name="T122" fmla="*/ 900 w 1169"/>
                  <a:gd name="T123" fmla="*/ 513 h 1170"/>
                  <a:gd name="T124" fmla="*/ 657 w 1169"/>
                  <a:gd name="T125" fmla="*/ 901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69" h="1170">
                    <a:moveTo>
                      <a:pt x="1055" y="596"/>
                    </a:moveTo>
                    <a:cubicBezTo>
                      <a:pt x="1101" y="580"/>
                      <a:pt x="1140" y="564"/>
                      <a:pt x="1169" y="551"/>
                    </a:cubicBezTo>
                    <a:cubicBezTo>
                      <a:pt x="1167" y="519"/>
                      <a:pt x="1163" y="487"/>
                      <a:pt x="1156" y="455"/>
                    </a:cubicBezTo>
                    <a:cubicBezTo>
                      <a:pt x="1155" y="452"/>
                      <a:pt x="1154" y="449"/>
                      <a:pt x="1153" y="446"/>
                    </a:cubicBezTo>
                    <a:cubicBezTo>
                      <a:pt x="1121" y="442"/>
                      <a:pt x="1080" y="438"/>
                      <a:pt x="1031" y="436"/>
                    </a:cubicBezTo>
                    <a:cubicBezTo>
                      <a:pt x="1022" y="409"/>
                      <a:pt x="1011" y="384"/>
                      <a:pt x="998" y="359"/>
                    </a:cubicBezTo>
                    <a:cubicBezTo>
                      <a:pt x="1030" y="322"/>
                      <a:pt x="1055" y="290"/>
                      <a:pt x="1074" y="263"/>
                    </a:cubicBezTo>
                    <a:cubicBezTo>
                      <a:pt x="1054" y="233"/>
                      <a:pt x="1032" y="206"/>
                      <a:pt x="1008" y="180"/>
                    </a:cubicBezTo>
                    <a:cubicBezTo>
                      <a:pt x="977" y="193"/>
                      <a:pt x="940" y="210"/>
                      <a:pt x="897" y="233"/>
                    </a:cubicBezTo>
                    <a:cubicBezTo>
                      <a:pt x="876" y="214"/>
                      <a:pt x="853" y="198"/>
                      <a:pt x="829" y="183"/>
                    </a:cubicBezTo>
                    <a:cubicBezTo>
                      <a:pt x="838" y="135"/>
                      <a:pt x="844" y="94"/>
                      <a:pt x="847" y="62"/>
                    </a:cubicBezTo>
                    <a:cubicBezTo>
                      <a:pt x="816" y="46"/>
                      <a:pt x="783" y="33"/>
                      <a:pt x="749" y="23"/>
                    </a:cubicBezTo>
                    <a:cubicBezTo>
                      <a:pt x="729" y="49"/>
                      <a:pt x="705" y="82"/>
                      <a:pt x="679" y="124"/>
                    </a:cubicBezTo>
                    <a:cubicBezTo>
                      <a:pt x="652" y="118"/>
                      <a:pt x="624" y="115"/>
                      <a:pt x="596" y="114"/>
                    </a:cubicBezTo>
                    <a:cubicBezTo>
                      <a:pt x="579" y="68"/>
                      <a:pt x="564" y="30"/>
                      <a:pt x="550" y="0"/>
                    </a:cubicBezTo>
                    <a:cubicBezTo>
                      <a:pt x="518" y="2"/>
                      <a:pt x="486" y="7"/>
                      <a:pt x="454" y="14"/>
                    </a:cubicBezTo>
                    <a:cubicBezTo>
                      <a:pt x="451" y="15"/>
                      <a:pt x="449" y="15"/>
                      <a:pt x="446" y="16"/>
                    </a:cubicBezTo>
                    <a:cubicBezTo>
                      <a:pt x="441" y="49"/>
                      <a:pt x="438" y="89"/>
                      <a:pt x="436" y="139"/>
                    </a:cubicBezTo>
                    <a:cubicBezTo>
                      <a:pt x="409" y="147"/>
                      <a:pt x="383" y="159"/>
                      <a:pt x="359" y="172"/>
                    </a:cubicBezTo>
                    <a:cubicBezTo>
                      <a:pt x="321" y="140"/>
                      <a:pt x="289" y="115"/>
                      <a:pt x="262" y="96"/>
                    </a:cubicBezTo>
                    <a:cubicBezTo>
                      <a:pt x="233" y="115"/>
                      <a:pt x="205" y="137"/>
                      <a:pt x="180" y="162"/>
                    </a:cubicBezTo>
                    <a:cubicBezTo>
                      <a:pt x="192" y="192"/>
                      <a:pt x="210" y="229"/>
                      <a:pt x="232" y="273"/>
                    </a:cubicBezTo>
                    <a:cubicBezTo>
                      <a:pt x="214" y="294"/>
                      <a:pt x="197" y="316"/>
                      <a:pt x="183" y="340"/>
                    </a:cubicBezTo>
                    <a:cubicBezTo>
                      <a:pt x="134" y="331"/>
                      <a:pt x="94" y="325"/>
                      <a:pt x="61" y="323"/>
                    </a:cubicBezTo>
                    <a:cubicBezTo>
                      <a:pt x="45" y="354"/>
                      <a:pt x="32" y="387"/>
                      <a:pt x="22" y="421"/>
                    </a:cubicBezTo>
                    <a:cubicBezTo>
                      <a:pt x="48" y="441"/>
                      <a:pt x="82" y="464"/>
                      <a:pt x="123" y="491"/>
                    </a:cubicBezTo>
                    <a:cubicBezTo>
                      <a:pt x="118" y="518"/>
                      <a:pt x="115" y="546"/>
                      <a:pt x="114" y="574"/>
                    </a:cubicBezTo>
                    <a:cubicBezTo>
                      <a:pt x="68" y="590"/>
                      <a:pt x="30" y="606"/>
                      <a:pt x="0" y="619"/>
                    </a:cubicBezTo>
                    <a:cubicBezTo>
                      <a:pt x="2" y="651"/>
                      <a:pt x="6" y="683"/>
                      <a:pt x="14" y="716"/>
                    </a:cubicBezTo>
                    <a:cubicBezTo>
                      <a:pt x="14" y="718"/>
                      <a:pt x="15" y="721"/>
                      <a:pt x="16" y="724"/>
                    </a:cubicBezTo>
                    <a:cubicBezTo>
                      <a:pt x="48" y="729"/>
                      <a:pt x="89" y="732"/>
                      <a:pt x="138" y="734"/>
                    </a:cubicBezTo>
                    <a:cubicBezTo>
                      <a:pt x="147" y="761"/>
                      <a:pt x="158" y="787"/>
                      <a:pt x="171" y="811"/>
                    </a:cubicBezTo>
                    <a:cubicBezTo>
                      <a:pt x="140" y="848"/>
                      <a:pt x="114" y="880"/>
                      <a:pt x="95" y="907"/>
                    </a:cubicBezTo>
                    <a:cubicBezTo>
                      <a:pt x="115" y="937"/>
                      <a:pt x="137" y="965"/>
                      <a:pt x="161" y="990"/>
                    </a:cubicBezTo>
                    <a:cubicBezTo>
                      <a:pt x="192" y="977"/>
                      <a:pt x="229" y="960"/>
                      <a:pt x="272" y="937"/>
                    </a:cubicBezTo>
                    <a:cubicBezTo>
                      <a:pt x="293" y="956"/>
                      <a:pt x="316" y="972"/>
                      <a:pt x="340" y="987"/>
                    </a:cubicBezTo>
                    <a:cubicBezTo>
                      <a:pt x="331" y="1035"/>
                      <a:pt x="325" y="1076"/>
                      <a:pt x="322" y="1109"/>
                    </a:cubicBezTo>
                    <a:cubicBezTo>
                      <a:pt x="354" y="1124"/>
                      <a:pt x="386" y="1137"/>
                      <a:pt x="420" y="1147"/>
                    </a:cubicBezTo>
                    <a:cubicBezTo>
                      <a:pt x="441" y="1121"/>
                      <a:pt x="464" y="1088"/>
                      <a:pt x="490" y="1046"/>
                    </a:cubicBezTo>
                    <a:cubicBezTo>
                      <a:pt x="517" y="1052"/>
                      <a:pt x="545" y="1055"/>
                      <a:pt x="574" y="1056"/>
                    </a:cubicBezTo>
                    <a:cubicBezTo>
                      <a:pt x="590" y="1102"/>
                      <a:pt x="605" y="1140"/>
                      <a:pt x="619" y="1170"/>
                    </a:cubicBezTo>
                    <a:cubicBezTo>
                      <a:pt x="651" y="1168"/>
                      <a:pt x="683" y="1163"/>
                      <a:pt x="715" y="1156"/>
                    </a:cubicBezTo>
                    <a:cubicBezTo>
                      <a:pt x="718" y="1155"/>
                      <a:pt x="721" y="1155"/>
                      <a:pt x="723" y="1154"/>
                    </a:cubicBezTo>
                    <a:cubicBezTo>
                      <a:pt x="728" y="1121"/>
                      <a:pt x="731" y="1081"/>
                      <a:pt x="733" y="1032"/>
                    </a:cubicBezTo>
                    <a:cubicBezTo>
                      <a:pt x="760" y="1023"/>
                      <a:pt x="786" y="1011"/>
                      <a:pt x="810" y="998"/>
                    </a:cubicBezTo>
                    <a:cubicBezTo>
                      <a:pt x="848" y="1030"/>
                      <a:pt x="880" y="1055"/>
                      <a:pt x="907" y="1074"/>
                    </a:cubicBezTo>
                    <a:cubicBezTo>
                      <a:pt x="936" y="1055"/>
                      <a:pt x="964" y="1033"/>
                      <a:pt x="989" y="1008"/>
                    </a:cubicBezTo>
                    <a:cubicBezTo>
                      <a:pt x="977" y="978"/>
                      <a:pt x="960" y="941"/>
                      <a:pt x="937" y="897"/>
                    </a:cubicBezTo>
                    <a:cubicBezTo>
                      <a:pt x="955" y="876"/>
                      <a:pt x="972" y="854"/>
                      <a:pt x="987" y="830"/>
                    </a:cubicBezTo>
                    <a:cubicBezTo>
                      <a:pt x="1035" y="839"/>
                      <a:pt x="1075" y="845"/>
                      <a:pt x="1108" y="848"/>
                    </a:cubicBezTo>
                    <a:cubicBezTo>
                      <a:pt x="1124" y="816"/>
                      <a:pt x="1137" y="783"/>
                      <a:pt x="1147" y="749"/>
                    </a:cubicBezTo>
                    <a:cubicBezTo>
                      <a:pt x="1121" y="729"/>
                      <a:pt x="1087" y="706"/>
                      <a:pt x="1046" y="679"/>
                    </a:cubicBezTo>
                    <a:cubicBezTo>
                      <a:pt x="1051" y="652"/>
                      <a:pt x="1055" y="624"/>
                      <a:pt x="1055" y="596"/>
                    </a:cubicBezTo>
                    <a:close/>
                    <a:moveTo>
                      <a:pt x="657" y="901"/>
                    </a:moveTo>
                    <a:cubicBezTo>
                      <a:pt x="633" y="906"/>
                      <a:pt x="609" y="909"/>
                      <a:pt x="584" y="909"/>
                    </a:cubicBezTo>
                    <a:cubicBezTo>
                      <a:pt x="512" y="909"/>
                      <a:pt x="441" y="884"/>
                      <a:pt x="384" y="839"/>
                    </a:cubicBezTo>
                    <a:cubicBezTo>
                      <a:pt x="326" y="794"/>
                      <a:pt x="285" y="729"/>
                      <a:pt x="269" y="657"/>
                    </a:cubicBezTo>
                    <a:cubicBezTo>
                      <a:pt x="250" y="573"/>
                      <a:pt x="264" y="486"/>
                      <a:pt x="310" y="413"/>
                    </a:cubicBezTo>
                    <a:cubicBezTo>
                      <a:pt x="356" y="340"/>
                      <a:pt x="428" y="289"/>
                      <a:pt x="512" y="270"/>
                    </a:cubicBezTo>
                    <a:cubicBezTo>
                      <a:pt x="536" y="264"/>
                      <a:pt x="561" y="261"/>
                      <a:pt x="585" y="261"/>
                    </a:cubicBezTo>
                    <a:cubicBezTo>
                      <a:pt x="657" y="261"/>
                      <a:pt x="728" y="286"/>
                      <a:pt x="785" y="331"/>
                    </a:cubicBezTo>
                    <a:cubicBezTo>
                      <a:pt x="843" y="376"/>
                      <a:pt x="884" y="441"/>
                      <a:pt x="900" y="513"/>
                    </a:cubicBezTo>
                    <a:cubicBezTo>
                      <a:pt x="940" y="687"/>
                      <a:pt x="831" y="861"/>
                      <a:pt x="657" y="9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20862303">
              <a:off x="2363093" y="3922351"/>
              <a:ext cx="1284704" cy="1285631"/>
              <a:chOff x="1455738" y="2371725"/>
              <a:chExt cx="2198688" cy="2200275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2035175" y="2967038"/>
                <a:ext cx="1071563" cy="1009650"/>
              </a:xfrm>
              <a:custGeom>
                <a:avLst/>
                <a:gdLst>
                  <a:gd name="T0" fmla="*/ 277 w 570"/>
                  <a:gd name="T1" fmla="*/ 0 h 536"/>
                  <a:gd name="T2" fmla="*/ 217 w 570"/>
                  <a:gd name="T3" fmla="*/ 7 h 536"/>
                  <a:gd name="T4" fmla="*/ 50 w 570"/>
                  <a:gd name="T5" fmla="*/ 126 h 536"/>
                  <a:gd name="T6" fmla="*/ 16 w 570"/>
                  <a:gd name="T7" fmla="*/ 328 h 536"/>
                  <a:gd name="T8" fmla="*/ 276 w 570"/>
                  <a:gd name="T9" fmla="*/ 536 h 536"/>
                  <a:gd name="T10" fmla="*/ 336 w 570"/>
                  <a:gd name="T11" fmla="*/ 529 h 536"/>
                  <a:gd name="T12" fmla="*/ 538 w 570"/>
                  <a:gd name="T13" fmla="*/ 208 h 536"/>
                  <a:gd name="T14" fmla="*/ 277 w 570"/>
                  <a:gd name="T1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0" h="536">
                    <a:moveTo>
                      <a:pt x="277" y="0"/>
                    </a:moveTo>
                    <a:cubicBezTo>
                      <a:pt x="257" y="0"/>
                      <a:pt x="237" y="3"/>
                      <a:pt x="217" y="7"/>
                    </a:cubicBezTo>
                    <a:cubicBezTo>
                      <a:pt x="147" y="23"/>
                      <a:pt x="88" y="65"/>
                      <a:pt x="50" y="126"/>
                    </a:cubicBezTo>
                    <a:cubicBezTo>
                      <a:pt x="12" y="186"/>
                      <a:pt x="0" y="258"/>
                      <a:pt x="16" y="328"/>
                    </a:cubicBezTo>
                    <a:cubicBezTo>
                      <a:pt x="44" y="450"/>
                      <a:pt x="151" y="536"/>
                      <a:pt x="276" y="536"/>
                    </a:cubicBezTo>
                    <a:cubicBezTo>
                      <a:pt x="296" y="536"/>
                      <a:pt x="316" y="533"/>
                      <a:pt x="336" y="529"/>
                    </a:cubicBezTo>
                    <a:cubicBezTo>
                      <a:pt x="480" y="496"/>
                      <a:pt x="570" y="352"/>
                      <a:pt x="538" y="208"/>
                    </a:cubicBezTo>
                    <a:cubicBezTo>
                      <a:pt x="510" y="86"/>
                      <a:pt x="402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1455738" y="2371725"/>
                <a:ext cx="2198688" cy="2200275"/>
              </a:xfrm>
              <a:custGeom>
                <a:avLst/>
                <a:gdLst>
                  <a:gd name="T0" fmla="*/ 1055 w 1169"/>
                  <a:gd name="T1" fmla="*/ 596 h 1170"/>
                  <a:gd name="T2" fmla="*/ 1169 w 1169"/>
                  <a:gd name="T3" fmla="*/ 551 h 1170"/>
                  <a:gd name="T4" fmla="*/ 1156 w 1169"/>
                  <a:gd name="T5" fmla="*/ 455 h 1170"/>
                  <a:gd name="T6" fmla="*/ 1153 w 1169"/>
                  <a:gd name="T7" fmla="*/ 446 h 1170"/>
                  <a:gd name="T8" fmla="*/ 1031 w 1169"/>
                  <a:gd name="T9" fmla="*/ 436 h 1170"/>
                  <a:gd name="T10" fmla="*/ 998 w 1169"/>
                  <a:gd name="T11" fmla="*/ 359 h 1170"/>
                  <a:gd name="T12" fmla="*/ 1074 w 1169"/>
                  <a:gd name="T13" fmla="*/ 263 h 1170"/>
                  <a:gd name="T14" fmla="*/ 1008 w 1169"/>
                  <a:gd name="T15" fmla="*/ 180 h 1170"/>
                  <a:gd name="T16" fmla="*/ 897 w 1169"/>
                  <a:gd name="T17" fmla="*/ 233 h 1170"/>
                  <a:gd name="T18" fmla="*/ 829 w 1169"/>
                  <a:gd name="T19" fmla="*/ 183 h 1170"/>
                  <a:gd name="T20" fmla="*/ 847 w 1169"/>
                  <a:gd name="T21" fmla="*/ 62 h 1170"/>
                  <a:gd name="T22" fmla="*/ 749 w 1169"/>
                  <a:gd name="T23" fmla="*/ 23 h 1170"/>
                  <a:gd name="T24" fmla="*/ 679 w 1169"/>
                  <a:gd name="T25" fmla="*/ 124 h 1170"/>
                  <a:gd name="T26" fmla="*/ 596 w 1169"/>
                  <a:gd name="T27" fmla="*/ 114 h 1170"/>
                  <a:gd name="T28" fmla="*/ 550 w 1169"/>
                  <a:gd name="T29" fmla="*/ 0 h 1170"/>
                  <a:gd name="T30" fmla="*/ 454 w 1169"/>
                  <a:gd name="T31" fmla="*/ 14 h 1170"/>
                  <a:gd name="T32" fmla="*/ 446 w 1169"/>
                  <a:gd name="T33" fmla="*/ 16 h 1170"/>
                  <a:gd name="T34" fmla="*/ 436 w 1169"/>
                  <a:gd name="T35" fmla="*/ 139 h 1170"/>
                  <a:gd name="T36" fmla="*/ 359 w 1169"/>
                  <a:gd name="T37" fmla="*/ 172 h 1170"/>
                  <a:gd name="T38" fmla="*/ 262 w 1169"/>
                  <a:gd name="T39" fmla="*/ 96 h 1170"/>
                  <a:gd name="T40" fmla="*/ 180 w 1169"/>
                  <a:gd name="T41" fmla="*/ 162 h 1170"/>
                  <a:gd name="T42" fmla="*/ 232 w 1169"/>
                  <a:gd name="T43" fmla="*/ 273 h 1170"/>
                  <a:gd name="T44" fmla="*/ 183 w 1169"/>
                  <a:gd name="T45" fmla="*/ 340 h 1170"/>
                  <a:gd name="T46" fmla="*/ 61 w 1169"/>
                  <a:gd name="T47" fmla="*/ 323 h 1170"/>
                  <a:gd name="T48" fmla="*/ 22 w 1169"/>
                  <a:gd name="T49" fmla="*/ 421 h 1170"/>
                  <a:gd name="T50" fmla="*/ 123 w 1169"/>
                  <a:gd name="T51" fmla="*/ 491 h 1170"/>
                  <a:gd name="T52" fmla="*/ 114 w 1169"/>
                  <a:gd name="T53" fmla="*/ 574 h 1170"/>
                  <a:gd name="T54" fmla="*/ 0 w 1169"/>
                  <a:gd name="T55" fmla="*/ 619 h 1170"/>
                  <a:gd name="T56" fmla="*/ 14 w 1169"/>
                  <a:gd name="T57" fmla="*/ 716 h 1170"/>
                  <a:gd name="T58" fmla="*/ 16 w 1169"/>
                  <a:gd name="T59" fmla="*/ 724 h 1170"/>
                  <a:gd name="T60" fmla="*/ 138 w 1169"/>
                  <a:gd name="T61" fmla="*/ 734 h 1170"/>
                  <a:gd name="T62" fmla="*/ 171 w 1169"/>
                  <a:gd name="T63" fmla="*/ 811 h 1170"/>
                  <a:gd name="T64" fmla="*/ 95 w 1169"/>
                  <a:gd name="T65" fmla="*/ 907 h 1170"/>
                  <a:gd name="T66" fmla="*/ 161 w 1169"/>
                  <a:gd name="T67" fmla="*/ 990 h 1170"/>
                  <a:gd name="T68" fmla="*/ 272 w 1169"/>
                  <a:gd name="T69" fmla="*/ 937 h 1170"/>
                  <a:gd name="T70" fmla="*/ 340 w 1169"/>
                  <a:gd name="T71" fmla="*/ 987 h 1170"/>
                  <a:gd name="T72" fmla="*/ 322 w 1169"/>
                  <a:gd name="T73" fmla="*/ 1109 h 1170"/>
                  <a:gd name="T74" fmla="*/ 420 w 1169"/>
                  <a:gd name="T75" fmla="*/ 1147 h 1170"/>
                  <a:gd name="T76" fmla="*/ 490 w 1169"/>
                  <a:gd name="T77" fmla="*/ 1046 h 1170"/>
                  <a:gd name="T78" fmla="*/ 574 w 1169"/>
                  <a:gd name="T79" fmla="*/ 1056 h 1170"/>
                  <a:gd name="T80" fmla="*/ 619 w 1169"/>
                  <a:gd name="T81" fmla="*/ 1170 h 1170"/>
                  <a:gd name="T82" fmla="*/ 715 w 1169"/>
                  <a:gd name="T83" fmla="*/ 1156 h 1170"/>
                  <a:gd name="T84" fmla="*/ 723 w 1169"/>
                  <a:gd name="T85" fmla="*/ 1154 h 1170"/>
                  <a:gd name="T86" fmla="*/ 733 w 1169"/>
                  <a:gd name="T87" fmla="*/ 1032 h 1170"/>
                  <a:gd name="T88" fmla="*/ 810 w 1169"/>
                  <a:gd name="T89" fmla="*/ 998 h 1170"/>
                  <a:gd name="T90" fmla="*/ 907 w 1169"/>
                  <a:gd name="T91" fmla="*/ 1074 h 1170"/>
                  <a:gd name="T92" fmla="*/ 989 w 1169"/>
                  <a:gd name="T93" fmla="*/ 1008 h 1170"/>
                  <a:gd name="T94" fmla="*/ 937 w 1169"/>
                  <a:gd name="T95" fmla="*/ 897 h 1170"/>
                  <a:gd name="T96" fmla="*/ 987 w 1169"/>
                  <a:gd name="T97" fmla="*/ 830 h 1170"/>
                  <a:gd name="T98" fmla="*/ 1108 w 1169"/>
                  <a:gd name="T99" fmla="*/ 848 h 1170"/>
                  <a:gd name="T100" fmla="*/ 1147 w 1169"/>
                  <a:gd name="T101" fmla="*/ 749 h 1170"/>
                  <a:gd name="T102" fmla="*/ 1046 w 1169"/>
                  <a:gd name="T103" fmla="*/ 679 h 1170"/>
                  <a:gd name="T104" fmla="*/ 1055 w 1169"/>
                  <a:gd name="T105" fmla="*/ 596 h 1170"/>
                  <a:gd name="T106" fmla="*/ 657 w 1169"/>
                  <a:gd name="T107" fmla="*/ 901 h 1170"/>
                  <a:gd name="T108" fmla="*/ 584 w 1169"/>
                  <a:gd name="T109" fmla="*/ 909 h 1170"/>
                  <a:gd name="T110" fmla="*/ 384 w 1169"/>
                  <a:gd name="T111" fmla="*/ 839 h 1170"/>
                  <a:gd name="T112" fmla="*/ 269 w 1169"/>
                  <a:gd name="T113" fmla="*/ 657 h 1170"/>
                  <a:gd name="T114" fmla="*/ 310 w 1169"/>
                  <a:gd name="T115" fmla="*/ 413 h 1170"/>
                  <a:gd name="T116" fmla="*/ 512 w 1169"/>
                  <a:gd name="T117" fmla="*/ 270 h 1170"/>
                  <a:gd name="T118" fmla="*/ 585 w 1169"/>
                  <a:gd name="T119" fmla="*/ 261 h 1170"/>
                  <a:gd name="T120" fmla="*/ 785 w 1169"/>
                  <a:gd name="T121" fmla="*/ 331 h 1170"/>
                  <a:gd name="T122" fmla="*/ 900 w 1169"/>
                  <a:gd name="T123" fmla="*/ 513 h 1170"/>
                  <a:gd name="T124" fmla="*/ 657 w 1169"/>
                  <a:gd name="T125" fmla="*/ 901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69" h="1170">
                    <a:moveTo>
                      <a:pt x="1055" y="596"/>
                    </a:moveTo>
                    <a:cubicBezTo>
                      <a:pt x="1101" y="580"/>
                      <a:pt x="1140" y="564"/>
                      <a:pt x="1169" y="551"/>
                    </a:cubicBezTo>
                    <a:cubicBezTo>
                      <a:pt x="1167" y="519"/>
                      <a:pt x="1163" y="487"/>
                      <a:pt x="1156" y="455"/>
                    </a:cubicBezTo>
                    <a:cubicBezTo>
                      <a:pt x="1155" y="452"/>
                      <a:pt x="1154" y="449"/>
                      <a:pt x="1153" y="446"/>
                    </a:cubicBezTo>
                    <a:cubicBezTo>
                      <a:pt x="1121" y="442"/>
                      <a:pt x="1080" y="438"/>
                      <a:pt x="1031" y="436"/>
                    </a:cubicBezTo>
                    <a:cubicBezTo>
                      <a:pt x="1022" y="409"/>
                      <a:pt x="1011" y="384"/>
                      <a:pt x="998" y="359"/>
                    </a:cubicBezTo>
                    <a:cubicBezTo>
                      <a:pt x="1030" y="322"/>
                      <a:pt x="1055" y="290"/>
                      <a:pt x="1074" y="263"/>
                    </a:cubicBezTo>
                    <a:cubicBezTo>
                      <a:pt x="1054" y="233"/>
                      <a:pt x="1032" y="206"/>
                      <a:pt x="1008" y="180"/>
                    </a:cubicBezTo>
                    <a:cubicBezTo>
                      <a:pt x="977" y="193"/>
                      <a:pt x="940" y="210"/>
                      <a:pt x="897" y="233"/>
                    </a:cubicBezTo>
                    <a:cubicBezTo>
                      <a:pt x="876" y="214"/>
                      <a:pt x="853" y="198"/>
                      <a:pt x="829" y="183"/>
                    </a:cubicBezTo>
                    <a:cubicBezTo>
                      <a:pt x="838" y="135"/>
                      <a:pt x="844" y="94"/>
                      <a:pt x="847" y="62"/>
                    </a:cubicBezTo>
                    <a:cubicBezTo>
                      <a:pt x="816" y="46"/>
                      <a:pt x="783" y="33"/>
                      <a:pt x="749" y="23"/>
                    </a:cubicBezTo>
                    <a:cubicBezTo>
                      <a:pt x="729" y="49"/>
                      <a:pt x="705" y="82"/>
                      <a:pt x="679" y="124"/>
                    </a:cubicBezTo>
                    <a:cubicBezTo>
                      <a:pt x="652" y="118"/>
                      <a:pt x="624" y="115"/>
                      <a:pt x="596" y="114"/>
                    </a:cubicBezTo>
                    <a:cubicBezTo>
                      <a:pt x="579" y="68"/>
                      <a:pt x="564" y="30"/>
                      <a:pt x="550" y="0"/>
                    </a:cubicBezTo>
                    <a:cubicBezTo>
                      <a:pt x="518" y="2"/>
                      <a:pt x="486" y="7"/>
                      <a:pt x="454" y="14"/>
                    </a:cubicBezTo>
                    <a:cubicBezTo>
                      <a:pt x="451" y="15"/>
                      <a:pt x="449" y="15"/>
                      <a:pt x="446" y="16"/>
                    </a:cubicBezTo>
                    <a:cubicBezTo>
                      <a:pt x="441" y="49"/>
                      <a:pt x="438" y="89"/>
                      <a:pt x="436" y="139"/>
                    </a:cubicBezTo>
                    <a:cubicBezTo>
                      <a:pt x="409" y="147"/>
                      <a:pt x="383" y="159"/>
                      <a:pt x="359" y="172"/>
                    </a:cubicBezTo>
                    <a:cubicBezTo>
                      <a:pt x="321" y="140"/>
                      <a:pt x="289" y="115"/>
                      <a:pt x="262" y="96"/>
                    </a:cubicBezTo>
                    <a:cubicBezTo>
                      <a:pt x="233" y="115"/>
                      <a:pt x="205" y="137"/>
                      <a:pt x="180" y="162"/>
                    </a:cubicBezTo>
                    <a:cubicBezTo>
                      <a:pt x="192" y="192"/>
                      <a:pt x="210" y="229"/>
                      <a:pt x="232" y="273"/>
                    </a:cubicBezTo>
                    <a:cubicBezTo>
                      <a:pt x="214" y="294"/>
                      <a:pt x="197" y="316"/>
                      <a:pt x="183" y="340"/>
                    </a:cubicBezTo>
                    <a:cubicBezTo>
                      <a:pt x="134" y="331"/>
                      <a:pt x="94" y="325"/>
                      <a:pt x="61" y="323"/>
                    </a:cubicBezTo>
                    <a:cubicBezTo>
                      <a:pt x="45" y="354"/>
                      <a:pt x="32" y="387"/>
                      <a:pt x="22" y="421"/>
                    </a:cubicBezTo>
                    <a:cubicBezTo>
                      <a:pt x="48" y="441"/>
                      <a:pt x="82" y="464"/>
                      <a:pt x="123" y="491"/>
                    </a:cubicBezTo>
                    <a:cubicBezTo>
                      <a:pt x="118" y="518"/>
                      <a:pt x="115" y="546"/>
                      <a:pt x="114" y="574"/>
                    </a:cubicBezTo>
                    <a:cubicBezTo>
                      <a:pt x="68" y="590"/>
                      <a:pt x="30" y="606"/>
                      <a:pt x="0" y="619"/>
                    </a:cubicBezTo>
                    <a:cubicBezTo>
                      <a:pt x="2" y="651"/>
                      <a:pt x="6" y="683"/>
                      <a:pt x="14" y="716"/>
                    </a:cubicBezTo>
                    <a:cubicBezTo>
                      <a:pt x="14" y="718"/>
                      <a:pt x="15" y="721"/>
                      <a:pt x="16" y="724"/>
                    </a:cubicBezTo>
                    <a:cubicBezTo>
                      <a:pt x="48" y="729"/>
                      <a:pt x="89" y="732"/>
                      <a:pt x="138" y="734"/>
                    </a:cubicBezTo>
                    <a:cubicBezTo>
                      <a:pt x="147" y="761"/>
                      <a:pt x="158" y="787"/>
                      <a:pt x="171" y="811"/>
                    </a:cubicBezTo>
                    <a:cubicBezTo>
                      <a:pt x="140" y="848"/>
                      <a:pt x="114" y="880"/>
                      <a:pt x="95" y="907"/>
                    </a:cubicBezTo>
                    <a:cubicBezTo>
                      <a:pt x="115" y="937"/>
                      <a:pt x="137" y="965"/>
                      <a:pt x="161" y="990"/>
                    </a:cubicBezTo>
                    <a:cubicBezTo>
                      <a:pt x="192" y="977"/>
                      <a:pt x="229" y="960"/>
                      <a:pt x="272" y="937"/>
                    </a:cubicBezTo>
                    <a:cubicBezTo>
                      <a:pt x="293" y="956"/>
                      <a:pt x="316" y="972"/>
                      <a:pt x="340" y="987"/>
                    </a:cubicBezTo>
                    <a:cubicBezTo>
                      <a:pt x="331" y="1035"/>
                      <a:pt x="325" y="1076"/>
                      <a:pt x="322" y="1109"/>
                    </a:cubicBezTo>
                    <a:cubicBezTo>
                      <a:pt x="354" y="1124"/>
                      <a:pt x="386" y="1137"/>
                      <a:pt x="420" y="1147"/>
                    </a:cubicBezTo>
                    <a:cubicBezTo>
                      <a:pt x="441" y="1121"/>
                      <a:pt x="464" y="1088"/>
                      <a:pt x="490" y="1046"/>
                    </a:cubicBezTo>
                    <a:cubicBezTo>
                      <a:pt x="517" y="1052"/>
                      <a:pt x="545" y="1055"/>
                      <a:pt x="574" y="1056"/>
                    </a:cubicBezTo>
                    <a:cubicBezTo>
                      <a:pt x="590" y="1102"/>
                      <a:pt x="605" y="1140"/>
                      <a:pt x="619" y="1170"/>
                    </a:cubicBezTo>
                    <a:cubicBezTo>
                      <a:pt x="651" y="1168"/>
                      <a:pt x="683" y="1163"/>
                      <a:pt x="715" y="1156"/>
                    </a:cubicBezTo>
                    <a:cubicBezTo>
                      <a:pt x="718" y="1155"/>
                      <a:pt x="721" y="1155"/>
                      <a:pt x="723" y="1154"/>
                    </a:cubicBezTo>
                    <a:cubicBezTo>
                      <a:pt x="728" y="1121"/>
                      <a:pt x="731" y="1081"/>
                      <a:pt x="733" y="1032"/>
                    </a:cubicBezTo>
                    <a:cubicBezTo>
                      <a:pt x="760" y="1023"/>
                      <a:pt x="786" y="1011"/>
                      <a:pt x="810" y="998"/>
                    </a:cubicBezTo>
                    <a:cubicBezTo>
                      <a:pt x="848" y="1030"/>
                      <a:pt x="880" y="1055"/>
                      <a:pt x="907" y="1074"/>
                    </a:cubicBezTo>
                    <a:cubicBezTo>
                      <a:pt x="936" y="1055"/>
                      <a:pt x="964" y="1033"/>
                      <a:pt x="989" y="1008"/>
                    </a:cubicBezTo>
                    <a:cubicBezTo>
                      <a:pt x="977" y="978"/>
                      <a:pt x="960" y="941"/>
                      <a:pt x="937" y="897"/>
                    </a:cubicBezTo>
                    <a:cubicBezTo>
                      <a:pt x="955" y="876"/>
                      <a:pt x="972" y="854"/>
                      <a:pt x="987" y="830"/>
                    </a:cubicBezTo>
                    <a:cubicBezTo>
                      <a:pt x="1035" y="839"/>
                      <a:pt x="1075" y="845"/>
                      <a:pt x="1108" y="848"/>
                    </a:cubicBezTo>
                    <a:cubicBezTo>
                      <a:pt x="1124" y="816"/>
                      <a:pt x="1137" y="783"/>
                      <a:pt x="1147" y="749"/>
                    </a:cubicBezTo>
                    <a:cubicBezTo>
                      <a:pt x="1121" y="729"/>
                      <a:pt x="1087" y="706"/>
                      <a:pt x="1046" y="679"/>
                    </a:cubicBezTo>
                    <a:cubicBezTo>
                      <a:pt x="1051" y="652"/>
                      <a:pt x="1055" y="624"/>
                      <a:pt x="1055" y="596"/>
                    </a:cubicBezTo>
                    <a:close/>
                    <a:moveTo>
                      <a:pt x="657" y="901"/>
                    </a:moveTo>
                    <a:cubicBezTo>
                      <a:pt x="633" y="906"/>
                      <a:pt x="609" y="909"/>
                      <a:pt x="584" y="909"/>
                    </a:cubicBezTo>
                    <a:cubicBezTo>
                      <a:pt x="512" y="909"/>
                      <a:pt x="441" y="884"/>
                      <a:pt x="384" y="839"/>
                    </a:cubicBezTo>
                    <a:cubicBezTo>
                      <a:pt x="326" y="794"/>
                      <a:pt x="285" y="729"/>
                      <a:pt x="269" y="657"/>
                    </a:cubicBezTo>
                    <a:cubicBezTo>
                      <a:pt x="250" y="573"/>
                      <a:pt x="264" y="486"/>
                      <a:pt x="310" y="413"/>
                    </a:cubicBezTo>
                    <a:cubicBezTo>
                      <a:pt x="356" y="340"/>
                      <a:pt x="428" y="289"/>
                      <a:pt x="512" y="270"/>
                    </a:cubicBezTo>
                    <a:cubicBezTo>
                      <a:pt x="536" y="264"/>
                      <a:pt x="561" y="261"/>
                      <a:pt x="585" y="261"/>
                    </a:cubicBezTo>
                    <a:cubicBezTo>
                      <a:pt x="657" y="261"/>
                      <a:pt x="728" y="286"/>
                      <a:pt x="785" y="331"/>
                    </a:cubicBezTo>
                    <a:cubicBezTo>
                      <a:pt x="843" y="376"/>
                      <a:pt x="884" y="441"/>
                      <a:pt x="900" y="513"/>
                    </a:cubicBezTo>
                    <a:cubicBezTo>
                      <a:pt x="940" y="687"/>
                      <a:pt x="831" y="861"/>
                      <a:pt x="657" y="9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22" y="4511195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44" y="2064191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903" y="2669555"/>
            <a:ext cx="304800" cy="3048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142432" y="231527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2433" y="198151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17106" y="198151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7" y="2194870"/>
            <a:ext cx="304800" cy="3048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142432" y="330333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2433" y="296956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17106" y="296956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42432" y="429190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42433" y="395814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17106" y="3958143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42432" y="527749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42433" y="494373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17106" y="494373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7" y="3182927"/>
            <a:ext cx="304800" cy="3048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6" y="4171503"/>
            <a:ext cx="304800" cy="3048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6" y="5174568"/>
            <a:ext cx="304800" cy="3048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17106" y="937466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92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2" grpId="0" animBg="1"/>
      <p:bldP spid="4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1170" y="196974"/>
            <a:ext cx="4210930" cy="6464051"/>
            <a:chOff x="3476228" y="1692672"/>
            <a:chExt cx="2397522" cy="3680352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4544215" y="2729523"/>
              <a:ext cx="1329535" cy="1326421"/>
            </a:xfrm>
            <a:custGeom>
              <a:avLst/>
              <a:gdLst>
                <a:gd name="T0" fmla="*/ 28 w 360"/>
                <a:gd name="T1" fmla="*/ 173 h 360"/>
                <a:gd name="T2" fmla="*/ 14 w 360"/>
                <a:gd name="T3" fmla="*/ 159 h 360"/>
                <a:gd name="T4" fmla="*/ 31 w 360"/>
                <a:gd name="T5" fmla="*/ 144 h 360"/>
                <a:gd name="T6" fmla="*/ 30 w 360"/>
                <a:gd name="T7" fmla="*/ 126 h 360"/>
                <a:gd name="T8" fmla="*/ 44 w 360"/>
                <a:gd name="T9" fmla="*/ 111 h 360"/>
                <a:gd name="T10" fmla="*/ 46 w 360"/>
                <a:gd name="T11" fmla="*/ 93 h 360"/>
                <a:gd name="T12" fmla="*/ 64 w 360"/>
                <a:gd name="T13" fmla="*/ 81 h 360"/>
                <a:gd name="T14" fmla="*/ 67 w 360"/>
                <a:gd name="T15" fmla="*/ 57 h 360"/>
                <a:gd name="T16" fmla="*/ 95 w 360"/>
                <a:gd name="T17" fmla="*/ 54 h 360"/>
                <a:gd name="T18" fmla="*/ 100 w 360"/>
                <a:gd name="T19" fmla="*/ 42 h 360"/>
                <a:gd name="T20" fmla="*/ 115 w 360"/>
                <a:gd name="T21" fmla="*/ 34 h 360"/>
                <a:gd name="T22" fmla="*/ 134 w 360"/>
                <a:gd name="T23" fmla="*/ 29 h 360"/>
                <a:gd name="T24" fmla="*/ 151 w 360"/>
                <a:gd name="T25" fmla="*/ 23 h 360"/>
                <a:gd name="T26" fmla="*/ 170 w 360"/>
                <a:gd name="T27" fmla="*/ 21 h 360"/>
                <a:gd name="T28" fmla="*/ 190 w 360"/>
                <a:gd name="T29" fmla="*/ 28 h 360"/>
                <a:gd name="T30" fmla="*/ 211 w 360"/>
                <a:gd name="T31" fmla="*/ 16 h 360"/>
                <a:gd name="T32" fmla="*/ 225 w 360"/>
                <a:gd name="T33" fmla="*/ 31 h 360"/>
                <a:gd name="T34" fmla="*/ 243 w 360"/>
                <a:gd name="T35" fmla="*/ 34 h 360"/>
                <a:gd name="T36" fmla="*/ 257 w 360"/>
                <a:gd name="T37" fmla="*/ 48 h 360"/>
                <a:gd name="T38" fmla="*/ 269 w 360"/>
                <a:gd name="T39" fmla="*/ 56 h 360"/>
                <a:gd name="T40" fmla="*/ 289 w 360"/>
                <a:gd name="T41" fmla="*/ 63 h 360"/>
                <a:gd name="T42" fmla="*/ 291 w 360"/>
                <a:gd name="T43" fmla="*/ 77 h 360"/>
                <a:gd name="T44" fmla="*/ 318 w 360"/>
                <a:gd name="T45" fmla="*/ 86 h 360"/>
                <a:gd name="T46" fmla="*/ 312 w 360"/>
                <a:gd name="T47" fmla="*/ 106 h 360"/>
                <a:gd name="T48" fmla="*/ 346 w 360"/>
                <a:gd name="T49" fmla="*/ 112 h 360"/>
                <a:gd name="T50" fmla="*/ 324 w 360"/>
                <a:gd name="T51" fmla="*/ 138 h 360"/>
                <a:gd name="T52" fmla="*/ 358 w 360"/>
                <a:gd name="T53" fmla="*/ 151 h 360"/>
                <a:gd name="T54" fmla="*/ 331 w 360"/>
                <a:gd name="T55" fmla="*/ 170 h 360"/>
                <a:gd name="T56" fmla="*/ 359 w 360"/>
                <a:gd name="T57" fmla="*/ 187 h 360"/>
                <a:gd name="T58" fmla="*/ 329 w 360"/>
                <a:gd name="T59" fmla="*/ 206 h 360"/>
                <a:gd name="T60" fmla="*/ 342 w 360"/>
                <a:gd name="T61" fmla="*/ 221 h 360"/>
                <a:gd name="T62" fmla="*/ 323 w 360"/>
                <a:gd name="T63" fmla="*/ 234 h 360"/>
                <a:gd name="T64" fmla="*/ 323 w 360"/>
                <a:gd name="T65" fmla="*/ 252 h 360"/>
                <a:gd name="T66" fmla="*/ 307 w 360"/>
                <a:gd name="T67" fmla="*/ 266 h 360"/>
                <a:gd name="T68" fmla="*/ 302 w 360"/>
                <a:gd name="T69" fmla="*/ 283 h 360"/>
                <a:gd name="T70" fmla="*/ 283 w 360"/>
                <a:gd name="T71" fmla="*/ 293 h 360"/>
                <a:gd name="T72" fmla="*/ 273 w 360"/>
                <a:gd name="T73" fmla="*/ 302 h 360"/>
                <a:gd name="T74" fmla="*/ 261 w 360"/>
                <a:gd name="T75" fmla="*/ 319 h 360"/>
                <a:gd name="T76" fmla="*/ 243 w 360"/>
                <a:gd name="T77" fmla="*/ 321 h 360"/>
                <a:gd name="T78" fmla="*/ 231 w 360"/>
                <a:gd name="T79" fmla="*/ 340 h 360"/>
                <a:gd name="T80" fmla="*/ 209 w 360"/>
                <a:gd name="T81" fmla="*/ 331 h 360"/>
                <a:gd name="T82" fmla="*/ 190 w 360"/>
                <a:gd name="T83" fmla="*/ 341 h 360"/>
                <a:gd name="T84" fmla="*/ 171 w 360"/>
                <a:gd name="T85" fmla="*/ 340 h 360"/>
                <a:gd name="T86" fmla="*/ 152 w 360"/>
                <a:gd name="T87" fmla="*/ 331 h 360"/>
                <a:gd name="T88" fmla="*/ 130 w 360"/>
                <a:gd name="T89" fmla="*/ 340 h 360"/>
                <a:gd name="T90" fmla="*/ 117 w 360"/>
                <a:gd name="T91" fmla="*/ 328 h 360"/>
                <a:gd name="T92" fmla="*/ 106 w 360"/>
                <a:gd name="T93" fmla="*/ 314 h 360"/>
                <a:gd name="T94" fmla="*/ 85 w 360"/>
                <a:gd name="T95" fmla="*/ 310 h 360"/>
                <a:gd name="T96" fmla="*/ 82 w 360"/>
                <a:gd name="T97" fmla="*/ 296 h 360"/>
                <a:gd name="T98" fmla="*/ 54 w 360"/>
                <a:gd name="T99" fmla="*/ 290 h 360"/>
                <a:gd name="T100" fmla="*/ 53 w 360"/>
                <a:gd name="T101" fmla="*/ 267 h 360"/>
                <a:gd name="T102" fmla="*/ 37 w 360"/>
                <a:gd name="T103" fmla="*/ 254 h 360"/>
                <a:gd name="T104" fmla="*/ 37 w 360"/>
                <a:gd name="T105" fmla="*/ 235 h 360"/>
                <a:gd name="T106" fmla="*/ 18 w 360"/>
                <a:gd name="T107" fmla="*/ 222 h 360"/>
                <a:gd name="T108" fmla="*/ 30 w 360"/>
                <a:gd name="T109" fmla="*/ 206 h 360"/>
                <a:gd name="T110" fmla="*/ 288 w 360"/>
                <a:gd name="T111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0" h="360">
                  <a:moveTo>
                    <a:pt x="0" y="190"/>
                  </a:moveTo>
                  <a:cubicBezTo>
                    <a:pt x="0" y="189"/>
                    <a:pt x="0" y="188"/>
                    <a:pt x="0" y="188"/>
                  </a:cubicBezTo>
                  <a:cubicBezTo>
                    <a:pt x="1" y="187"/>
                    <a:pt x="5" y="186"/>
                    <a:pt x="13" y="184"/>
                  </a:cubicBezTo>
                  <a:cubicBezTo>
                    <a:pt x="15" y="183"/>
                    <a:pt x="17" y="182"/>
                    <a:pt x="19" y="182"/>
                  </a:cubicBezTo>
                  <a:cubicBezTo>
                    <a:pt x="26" y="180"/>
                    <a:pt x="26" y="180"/>
                    <a:pt x="27" y="179"/>
                  </a:cubicBezTo>
                  <a:cubicBezTo>
                    <a:pt x="28" y="178"/>
                    <a:pt x="28" y="177"/>
                    <a:pt x="28" y="173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2"/>
                    <a:pt x="29" y="170"/>
                    <a:pt x="29" y="169"/>
                  </a:cubicBezTo>
                  <a:cubicBezTo>
                    <a:pt x="29" y="167"/>
                    <a:pt x="28" y="166"/>
                    <a:pt x="28" y="165"/>
                  </a:cubicBezTo>
                  <a:cubicBezTo>
                    <a:pt x="27" y="165"/>
                    <a:pt x="26" y="164"/>
                    <a:pt x="21" y="162"/>
                  </a:cubicBezTo>
                  <a:cubicBezTo>
                    <a:pt x="19" y="161"/>
                    <a:pt x="16" y="160"/>
                    <a:pt x="14" y="159"/>
                  </a:cubicBezTo>
                  <a:cubicBezTo>
                    <a:pt x="7" y="156"/>
                    <a:pt x="3" y="154"/>
                    <a:pt x="2" y="153"/>
                  </a:cubicBezTo>
                  <a:cubicBezTo>
                    <a:pt x="2" y="153"/>
                    <a:pt x="2" y="152"/>
                    <a:pt x="2" y="152"/>
                  </a:cubicBezTo>
                  <a:cubicBezTo>
                    <a:pt x="2" y="149"/>
                    <a:pt x="3" y="147"/>
                    <a:pt x="3" y="146"/>
                  </a:cubicBezTo>
                  <a:cubicBezTo>
                    <a:pt x="4" y="146"/>
                    <a:pt x="9" y="145"/>
                    <a:pt x="16" y="145"/>
                  </a:cubicBezTo>
                  <a:cubicBezTo>
                    <a:pt x="19" y="145"/>
                    <a:pt x="21" y="145"/>
                    <a:pt x="23" y="145"/>
                  </a:cubicBezTo>
                  <a:cubicBezTo>
                    <a:pt x="30" y="144"/>
                    <a:pt x="31" y="144"/>
                    <a:pt x="31" y="144"/>
                  </a:cubicBezTo>
                  <a:cubicBezTo>
                    <a:pt x="32" y="143"/>
                    <a:pt x="33" y="142"/>
                    <a:pt x="34" y="138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5" y="135"/>
                    <a:pt x="36" y="134"/>
                    <a:pt x="36" y="132"/>
                  </a:cubicBezTo>
                  <a:cubicBezTo>
                    <a:pt x="36" y="132"/>
                    <a:pt x="35" y="131"/>
                    <a:pt x="35" y="131"/>
                  </a:cubicBezTo>
                  <a:cubicBezTo>
                    <a:pt x="35" y="130"/>
                    <a:pt x="34" y="129"/>
                    <a:pt x="30" y="126"/>
                  </a:cubicBezTo>
                  <a:cubicBezTo>
                    <a:pt x="28" y="125"/>
                    <a:pt x="25" y="123"/>
                    <a:pt x="23" y="121"/>
                  </a:cubicBezTo>
                  <a:cubicBezTo>
                    <a:pt x="18" y="117"/>
                    <a:pt x="14" y="114"/>
                    <a:pt x="13" y="113"/>
                  </a:cubicBezTo>
                  <a:cubicBezTo>
                    <a:pt x="13" y="111"/>
                    <a:pt x="15" y="107"/>
                    <a:pt x="16" y="106"/>
                  </a:cubicBezTo>
                  <a:cubicBezTo>
                    <a:pt x="17" y="106"/>
                    <a:pt x="22" y="107"/>
                    <a:pt x="29" y="108"/>
                  </a:cubicBezTo>
                  <a:cubicBezTo>
                    <a:pt x="31" y="109"/>
                    <a:pt x="34" y="109"/>
                    <a:pt x="36" y="110"/>
                  </a:cubicBezTo>
                  <a:cubicBezTo>
                    <a:pt x="42" y="111"/>
                    <a:pt x="43" y="111"/>
                    <a:pt x="44" y="111"/>
                  </a:cubicBezTo>
                  <a:cubicBezTo>
                    <a:pt x="45" y="110"/>
                    <a:pt x="46" y="110"/>
                    <a:pt x="48" y="106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51" y="101"/>
                    <a:pt x="51" y="100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0" y="98"/>
                    <a:pt x="50" y="97"/>
                    <a:pt x="46" y="93"/>
                  </a:cubicBezTo>
                  <a:cubicBezTo>
                    <a:pt x="45" y="91"/>
                    <a:pt x="43" y="89"/>
                    <a:pt x="41" y="87"/>
                  </a:cubicBezTo>
                  <a:cubicBezTo>
                    <a:pt x="37" y="81"/>
                    <a:pt x="34" y="77"/>
                    <a:pt x="33" y="76"/>
                  </a:cubicBezTo>
                  <a:cubicBezTo>
                    <a:pt x="34" y="75"/>
                    <a:pt x="36" y="71"/>
                    <a:pt x="37" y="71"/>
                  </a:cubicBezTo>
                  <a:cubicBezTo>
                    <a:pt x="39" y="71"/>
                    <a:pt x="43" y="72"/>
                    <a:pt x="50" y="75"/>
                  </a:cubicBezTo>
                  <a:cubicBezTo>
                    <a:pt x="52" y="76"/>
                    <a:pt x="54" y="77"/>
                    <a:pt x="56" y="78"/>
                  </a:cubicBezTo>
                  <a:cubicBezTo>
                    <a:pt x="62" y="81"/>
                    <a:pt x="63" y="81"/>
                    <a:pt x="64" y="81"/>
                  </a:cubicBezTo>
                  <a:cubicBezTo>
                    <a:pt x="65" y="81"/>
                    <a:pt x="66" y="80"/>
                    <a:pt x="69" y="77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4"/>
                    <a:pt x="73" y="73"/>
                    <a:pt x="73" y="71"/>
                  </a:cubicBezTo>
                  <a:cubicBezTo>
                    <a:pt x="73" y="70"/>
                    <a:pt x="73" y="69"/>
                    <a:pt x="70" y="64"/>
                  </a:cubicBezTo>
                  <a:cubicBezTo>
                    <a:pt x="69" y="62"/>
                    <a:pt x="68" y="60"/>
                    <a:pt x="67" y="57"/>
                  </a:cubicBezTo>
                  <a:cubicBezTo>
                    <a:pt x="63" y="51"/>
                    <a:pt x="62" y="46"/>
                    <a:pt x="61" y="45"/>
                  </a:cubicBezTo>
                  <a:cubicBezTo>
                    <a:pt x="62" y="44"/>
                    <a:pt x="65" y="41"/>
                    <a:pt x="67" y="41"/>
                  </a:cubicBezTo>
                  <a:cubicBezTo>
                    <a:pt x="68" y="41"/>
                    <a:pt x="71" y="43"/>
                    <a:pt x="77" y="48"/>
                  </a:cubicBezTo>
                  <a:cubicBezTo>
                    <a:pt x="79" y="50"/>
                    <a:pt x="81" y="51"/>
                    <a:pt x="83" y="52"/>
                  </a:cubicBezTo>
                  <a:cubicBezTo>
                    <a:pt x="88" y="56"/>
                    <a:pt x="89" y="57"/>
                    <a:pt x="90" y="57"/>
                  </a:cubicBezTo>
                  <a:cubicBezTo>
                    <a:pt x="91" y="57"/>
                    <a:pt x="92" y="57"/>
                    <a:pt x="95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97" y="53"/>
                    <a:pt x="97" y="53"/>
                    <a:pt x="97" y="53"/>
                  </a:cubicBezTo>
                  <a:cubicBezTo>
                    <a:pt x="100" y="52"/>
                    <a:pt x="101" y="50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8"/>
                    <a:pt x="101" y="46"/>
                    <a:pt x="100" y="42"/>
                  </a:cubicBezTo>
                  <a:cubicBezTo>
                    <a:pt x="99" y="40"/>
                    <a:pt x="99" y="37"/>
                    <a:pt x="98" y="35"/>
                  </a:cubicBezTo>
                  <a:cubicBezTo>
                    <a:pt x="97" y="29"/>
                    <a:pt x="96" y="24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7" y="20"/>
                    <a:pt x="100" y="18"/>
                    <a:pt x="102" y="18"/>
                  </a:cubicBezTo>
                  <a:cubicBezTo>
                    <a:pt x="103" y="19"/>
                    <a:pt x="106" y="22"/>
                    <a:pt x="111" y="28"/>
                  </a:cubicBezTo>
                  <a:cubicBezTo>
                    <a:pt x="112" y="30"/>
                    <a:pt x="114" y="32"/>
                    <a:pt x="115" y="34"/>
                  </a:cubicBezTo>
                  <a:cubicBezTo>
                    <a:pt x="119" y="39"/>
                    <a:pt x="120" y="39"/>
                    <a:pt x="121" y="40"/>
                  </a:cubicBezTo>
                  <a:cubicBezTo>
                    <a:pt x="122" y="40"/>
                    <a:pt x="123" y="40"/>
                    <a:pt x="127" y="38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7"/>
                    <a:pt x="133" y="36"/>
                    <a:pt x="133" y="35"/>
                  </a:cubicBezTo>
                  <a:cubicBezTo>
                    <a:pt x="134" y="34"/>
                    <a:pt x="134" y="33"/>
                    <a:pt x="134" y="29"/>
                  </a:cubicBezTo>
                  <a:cubicBezTo>
                    <a:pt x="134" y="25"/>
                    <a:pt x="134" y="25"/>
                    <a:pt x="134" y="25"/>
                  </a:cubicBezTo>
                  <a:cubicBezTo>
                    <a:pt x="134" y="24"/>
                    <a:pt x="134" y="22"/>
                    <a:pt x="134" y="20"/>
                  </a:cubicBezTo>
                  <a:cubicBezTo>
                    <a:pt x="134" y="12"/>
                    <a:pt x="134" y="8"/>
                    <a:pt x="135" y="6"/>
                  </a:cubicBezTo>
                  <a:cubicBezTo>
                    <a:pt x="136" y="5"/>
                    <a:pt x="140" y="4"/>
                    <a:pt x="141" y="5"/>
                  </a:cubicBezTo>
                  <a:cubicBezTo>
                    <a:pt x="142" y="6"/>
                    <a:pt x="144" y="10"/>
                    <a:pt x="148" y="16"/>
                  </a:cubicBezTo>
                  <a:cubicBezTo>
                    <a:pt x="149" y="19"/>
                    <a:pt x="150" y="21"/>
                    <a:pt x="151" y="23"/>
                  </a:cubicBezTo>
                  <a:cubicBezTo>
                    <a:pt x="153" y="29"/>
                    <a:pt x="154" y="29"/>
                    <a:pt x="155" y="30"/>
                  </a:cubicBezTo>
                  <a:cubicBezTo>
                    <a:pt x="156" y="30"/>
                    <a:pt x="157" y="31"/>
                    <a:pt x="161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7" y="30"/>
                    <a:pt x="168" y="28"/>
                    <a:pt x="168" y="28"/>
                  </a:cubicBezTo>
                  <a:cubicBezTo>
                    <a:pt x="169" y="27"/>
                    <a:pt x="169" y="26"/>
                    <a:pt x="170" y="21"/>
                  </a:cubicBezTo>
                  <a:cubicBezTo>
                    <a:pt x="171" y="19"/>
                    <a:pt x="171" y="16"/>
                    <a:pt x="172" y="13"/>
                  </a:cubicBezTo>
                  <a:cubicBezTo>
                    <a:pt x="174" y="6"/>
                    <a:pt x="176" y="2"/>
                    <a:pt x="176" y="1"/>
                  </a:cubicBezTo>
                  <a:cubicBezTo>
                    <a:pt x="177" y="0"/>
                    <a:pt x="182" y="0"/>
                    <a:pt x="183" y="1"/>
                  </a:cubicBezTo>
                  <a:cubicBezTo>
                    <a:pt x="183" y="2"/>
                    <a:pt x="185" y="6"/>
                    <a:pt x="186" y="13"/>
                  </a:cubicBezTo>
                  <a:cubicBezTo>
                    <a:pt x="187" y="16"/>
                    <a:pt x="187" y="18"/>
                    <a:pt x="188" y="20"/>
                  </a:cubicBezTo>
                  <a:cubicBezTo>
                    <a:pt x="189" y="27"/>
                    <a:pt x="189" y="27"/>
                    <a:pt x="190" y="28"/>
                  </a:cubicBezTo>
                  <a:cubicBezTo>
                    <a:pt x="191" y="29"/>
                    <a:pt x="192" y="29"/>
                    <a:pt x="196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202" y="31"/>
                    <a:pt x="203" y="30"/>
                    <a:pt x="204" y="29"/>
                  </a:cubicBezTo>
                  <a:cubicBezTo>
                    <a:pt x="205" y="29"/>
                    <a:pt x="205" y="28"/>
                    <a:pt x="207" y="23"/>
                  </a:cubicBezTo>
                  <a:cubicBezTo>
                    <a:pt x="208" y="21"/>
                    <a:pt x="210" y="19"/>
                    <a:pt x="211" y="16"/>
                  </a:cubicBezTo>
                  <a:cubicBezTo>
                    <a:pt x="214" y="10"/>
                    <a:pt x="217" y="6"/>
                    <a:pt x="218" y="5"/>
                  </a:cubicBezTo>
                  <a:cubicBezTo>
                    <a:pt x="219" y="4"/>
                    <a:pt x="223" y="5"/>
                    <a:pt x="224" y="6"/>
                  </a:cubicBezTo>
                  <a:cubicBezTo>
                    <a:pt x="224" y="7"/>
                    <a:pt x="225" y="11"/>
                    <a:pt x="225" y="17"/>
                  </a:cubicBezTo>
                  <a:cubicBezTo>
                    <a:pt x="225" y="18"/>
                    <a:pt x="225" y="19"/>
                    <a:pt x="225" y="19"/>
                  </a:cubicBezTo>
                  <a:cubicBezTo>
                    <a:pt x="225" y="22"/>
                    <a:pt x="225" y="24"/>
                    <a:pt x="225" y="26"/>
                  </a:cubicBezTo>
                  <a:cubicBezTo>
                    <a:pt x="225" y="28"/>
                    <a:pt x="225" y="30"/>
                    <a:pt x="225" y="31"/>
                  </a:cubicBezTo>
                  <a:cubicBezTo>
                    <a:pt x="225" y="33"/>
                    <a:pt x="225" y="34"/>
                    <a:pt x="225" y="35"/>
                  </a:cubicBezTo>
                  <a:cubicBezTo>
                    <a:pt x="226" y="35"/>
                    <a:pt x="227" y="36"/>
                    <a:pt x="231" y="37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8"/>
                    <a:pt x="232" y="38"/>
                    <a:pt x="232" y="38"/>
                  </a:cubicBezTo>
                  <a:cubicBezTo>
                    <a:pt x="236" y="40"/>
                    <a:pt x="237" y="39"/>
                    <a:pt x="238" y="39"/>
                  </a:cubicBezTo>
                  <a:cubicBezTo>
                    <a:pt x="239" y="39"/>
                    <a:pt x="239" y="38"/>
                    <a:pt x="243" y="34"/>
                  </a:cubicBezTo>
                  <a:cubicBezTo>
                    <a:pt x="244" y="32"/>
                    <a:pt x="246" y="30"/>
                    <a:pt x="248" y="28"/>
                  </a:cubicBezTo>
                  <a:cubicBezTo>
                    <a:pt x="253" y="22"/>
                    <a:pt x="256" y="19"/>
                    <a:pt x="257" y="18"/>
                  </a:cubicBezTo>
                  <a:cubicBezTo>
                    <a:pt x="259" y="18"/>
                    <a:pt x="262" y="20"/>
                    <a:pt x="263" y="21"/>
                  </a:cubicBezTo>
                  <a:cubicBezTo>
                    <a:pt x="263" y="23"/>
                    <a:pt x="262" y="28"/>
                    <a:pt x="261" y="34"/>
                  </a:cubicBezTo>
                  <a:cubicBezTo>
                    <a:pt x="260" y="37"/>
                    <a:pt x="260" y="39"/>
                    <a:pt x="259" y="41"/>
                  </a:cubicBezTo>
                  <a:cubicBezTo>
                    <a:pt x="258" y="45"/>
                    <a:pt x="257" y="47"/>
                    <a:pt x="257" y="48"/>
                  </a:cubicBezTo>
                  <a:cubicBezTo>
                    <a:pt x="257" y="48"/>
                    <a:pt x="257" y="48"/>
                    <a:pt x="257" y="48"/>
                  </a:cubicBezTo>
                  <a:cubicBezTo>
                    <a:pt x="258" y="49"/>
                    <a:pt x="258" y="49"/>
                    <a:pt x="258" y="49"/>
                  </a:cubicBezTo>
                  <a:cubicBezTo>
                    <a:pt x="258" y="50"/>
                    <a:pt x="259" y="51"/>
                    <a:pt x="262" y="53"/>
                  </a:cubicBezTo>
                  <a:cubicBezTo>
                    <a:pt x="263" y="55"/>
                    <a:pt x="263" y="55"/>
                    <a:pt x="263" y="55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7" y="56"/>
                    <a:pt x="268" y="56"/>
                    <a:pt x="269" y="56"/>
                  </a:cubicBezTo>
                  <a:cubicBezTo>
                    <a:pt x="270" y="56"/>
                    <a:pt x="271" y="56"/>
                    <a:pt x="275" y="52"/>
                  </a:cubicBezTo>
                  <a:cubicBezTo>
                    <a:pt x="277" y="51"/>
                    <a:pt x="279" y="49"/>
                    <a:pt x="281" y="48"/>
                  </a:cubicBezTo>
                  <a:cubicBezTo>
                    <a:pt x="287" y="43"/>
                    <a:pt x="291" y="41"/>
                    <a:pt x="293" y="40"/>
                  </a:cubicBezTo>
                  <a:cubicBezTo>
                    <a:pt x="294" y="41"/>
                    <a:pt x="297" y="43"/>
                    <a:pt x="298" y="45"/>
                  </a:cubicBezTo>
                  <a:cubicBezTo>
                    <a:pt x="297" y="46"/>
                    <a:pt x="296" y="50"/>
                    <a:pt x="292" y="57"/>
                  </a:cubicBezTo>
                  <a:cubicBezTo>
                    <a:pt x="291" y="59"/>
                    <a:pt x="290" y="61"/>
                    <a:pt x="289" y="63"/>
                  </a:cubicBezTo>
                  <a:cubicBezTo>
                    <a:pt x="286" y="68"/>
                    <a:pt x="286" y="69"/>
                    <a:pt x="286" y="70"/>
                  </a:cubicBezTo>
                  <a:cubicBezTo>
                    <a:pt x="286" y="70"/>
                    <a:pt x="286" y="70"/>
                    <a:pt x="286" y="70"/>
                  </a:cubicBezTo>
                  <a:cubicBezTo>
                    <a:pt x="286" y="70"/>
                    <a:pt x="286" y="70"/>
                    <a:pt x="286" y="70"/>
                  </a:cubicBezTo>
                  <a:cubicBezTo>
                    <a:pt x="286" y="72"/>
                    <a:pt x="287" y="73"/>
                    <a:pt x="289" y="75"/>
                  </a:cubicBezTo>
                  <a:cubicBezTo>
                    <a:pt x="290" y="78"/>
                    <a:pt x="290" y="78"/>
                    <a:pt x="290" y="78"/>
                  </a:cubicBezTo>
                  <a:cubicBezTo>
                    <a:pt x="291" y="77"/>
                    <a:pt x="291" y="77"/>
                    <a:pt x="291" y="77"/>
                  </a:cubicBezTo>
                  <a:cubicBezTo>
                    <a:pt x="293" y="79"/>
                    <a:pt x="294" y="80"/>
                    <a:pt x="295" y="80"/>
                  </a:cubicBezTo>
                  <a:cubicBezTo>
                    <a:pt x="296" y="80"/>
                    <a:pt x="297" y="80"/>
                    <a:pt x="302" y="78"/>
                  </a:cubicBezTo>
                  <a:cubicBezTo>
                    <a:pt x="304" y="77"/>
                    <a:pt x="307" y="76"/>
                    <a:pt x="309" y="75"/>
                  </a:cubicBezTo>
                  <a:cubicBezTo>
                    <a:pt x="316" y="72"/>
                    <a:pt x="321" y="70"/>
                    <a:pt x="322" y="70"/>
                  </a:cubicBezTo>
                  <a:cubicBezTo>
                    <a:pt x="323" y="71"/>
                    <a:pt x="326" y="74"/>
                    <a:pt x="326" y="76"/>
                  </a:cubicBezTo>
                  <a:cubicBezTo>
                    <a:pt x="325" y="77"/>
                    <a:pt x="323" y="80"/>
                    <a:pt x="318" y="86"/>
                  </a:cubicBezTo>
                  <a:cubicBezTo>
                    <a:pt x="316" y="88"/>
                    <a:pt x="315" y="90"/>
                    <a:pt x="313" y="91"/>
                  </a:cubicBezTo>
                  <a:cubicBezTo>
                    <a:pt x="309" y="96"/>
                    <a:pt x="308" y="97"/>
                    <a:pt x="308" y="98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9"/>
                    <a:pt x="309" y="101"/>
                    <a:pt x="311" y="104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12" y="106"/>
                    <a:pt x="312" y="106"/>
                    <a:pt x="312" y="106"/>
                  </a:cubicBezTo>
                  <a:cubicBezTo>
                    <a:pt x="313" y="109"/>
                    <a:pt x="314" y="109"/>
                    <a:pt x="315" y="110"/>
                  </a:cubicBezTo>
                  <a:cubicBezTo>
                    <a:pt x="316" y="110"/>
                    <a:pt x="317" y="110"/>
                    <a:pt x="323" y="109"/>
                  </a:cubicBezTo>
                  <a:cubicBezTo>
                    <a:pt x="325" y="108"/>
                    <a:pt x="328" y="108"/>
                    <a:pt x="330" y="107"/>
                  </a:cubicBezTo>
                  <a:cubicBezTo>
                    <a:pt x="337" y="106"/>
                    <a:pt x="342" y="106"/>
                    <a:pt x="343" y="106"/>
                  </a:cubicBezTo>
                  <a:cubicBezTo>
                    <a:pt x="344" y="107"/>
                    <a:pt x="346" y="110"/>
                    <a:pt x="346" y="112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45" y="113"/>
                    <a:pt x="342" y="116"/>
                    <a:pt x="336" y="120"/>
                  </a:cubicBezTo>
                  <a:cubicBezTo>
                    <a:pt x="334" y="122"/>
                    <a:pt x="332" y="123"/>
                    <a:pt x="330" y="124"/>
                  </a:cubicBezTo>
                  <a:cubicBezTo>
                    <a:pt x="325" y="128"/>
                    <a:pt x="324" y="129"/>
                    <a:pt x="324" y="130"/>
                  </a:cubicBezTo>
                  <a:cubicBezTo>
                    <a:pt x="324" y="130"/>
                    <a:pt x="324" y="131"/>
                    <a:pt x="324" y="131"/>
                  </a:cubicBezTo>
                  <a:cubicBezTo>
                    <a:pt x="324" y="132"/>
                    <a:pt x="324" y="134"/>
                    <a:pt x="325" y="136"/>
                  </a:cubicBezTo>
                  <a:cubicBezTo>
                    <a:pt x="324" y="138"/>
                    <a:pt x="324" y="138"/>
                    <a:pt x="324" y="138"/>
                  </a:cubicBezTo>
                  <a:cubicBezTo>
                    <a:pt x="325" y="138"/>
                    <a:pt x="325" y="138"/>
                    <a:pt x="325" y="138"/>
                  </a:cubicBezTo>
                  <a:cubicBezTo>
                    <a:pt x="326" y="141"/>
                    <a:pt x="327" y="142"/>
                    <a:pt x="328" y="143"/>
                  </a:cubicBezTo>
                  <a:cubicBezTo>
                    <a:pt x="329" y="143"/>
                    <a:pt x="330" y="143"/>
                    <a:pt x="335" y="144"/>
                  </a:cubicBezTo>
                  <a:cubicBezTo>
                    <a:pt x="338" y="144"/>
                    <a:pt x="340" y="144"/>
                    <a:pt x="343" y="144"/>
                  </a:cubicBezTo>
                  <a:cubicBezTo>
                    <a:pt x="350" y="145"/>
                    <a:pt x="355" y="145"/>
                    <a:pt x="356" y="146"/>
                  </a:cubicBezTo>
                  <a:cubicBezTo>
                    <a:pt x="357" y="146"/>
                    <a:pt x="357" y="149"/>
                    <a:pt x="358" y="151"/>
                  </a:cubicBezTo>
                  <a:cubicBezTo>
                    <a:pt x="358" y="152"/>
                    <a:pt x="357" y="152"/>
                    <a:pt x="357" y="152"/>
                  </a:cubicBezTo>
                  <a:cubicBezTo>
                    <a:pt x="356" y="153"/>
                    <a:pt x="352" y="155"/>
                    <a:pt x="345" y="158"/>
                  </a:cubicBezTo>
                  <a:cubicBezTo>
                    <a:pt x="343" y="159"/>
                    <a:pt x="341" y="160"/>
                    <a:pt x="339" y="161"/>
                  </a:cubicBezTo>
                  <a:cubicBezTo>
                    <a:pt x="333" y="163"/>
                    <a:pt x="332" y="163"/>
                    <a:pt x="332" y="164"/>
                  </a:cubicBezTo>
                  <a:cubicBezTo>
                    <a:pt x="331" y="165"/>
                    <a:pt x="331" y="166"/>
                    <a:pt x="331" y="168"/>
                  </a:cubicBezTo>
                  <a:cubicBezTo>
                    <a:pt x="331" y="169"/>
                    <a:pt x="331" y="170"/>
                    <a:pt x="331" y="170"/>
                  </a:cubicBezTo>
                  <a:cubicBezTo>
                    <a:pt x="330" y="173"/>
                    <a:pt x="330" y="173"/>
                    <a:pt x="330" y="173"/>
                  </a:cubicBezTo>
                  <a:cubicBezTo>
                    <a:pt x="331" y="173"/>
                    <a:pt x="331" y="173"/>
                    <a:pt x="331" y="173"/>
                  </a:cubicBezTo>
                  <a:cubicBezTo>
                    <a:pt x="331" y="175"/>
                    <a:pt x="332" y="177"/>
                    <a:pt x="333" y="178"/>
                  </a:cubicBezTo>
                  <a:cubicBezTo>
                    <a:pt x="333" y="179"/>
                    <a:pt x="334" y="179"/>
                    <a:pt x="340" y="180"/>
                  </a:cubicBezTo>
                  <a:cubicBezTo>
                    <a:pt x="342" y="181"/>
                    <a:pt x="344" y="182"/>
                    <a:pt x="347" y="183"/>
                  </a:cubicBezTo>
                  <a:cubicBezTo>
                    <a:pt x="354" y="185"/>
                    <a:pt x="358" y="187"/>
                    <a:pt x="359" y="187"/>
                  </a:cubicBezTo>
                  <a:cubicBezTo>
                    <a:pt x="360" y="188"/>
                    <a:pt x="360" y="189"/>
                    <a:pt x="360" y="190"/>
                  </a:cubicBezTo>
                  <a:cubicBezTo>
                    <a:pt x="360" y="192"/>
                    <a:pt x="359" y="193"/>
                    <a:pt x="359" y="194"/>
                  </a:cubicBezTo>
                  <a:cubicBezTo>
                    <a:pt x="358" y="194"/>
                    <a:pt x="354" y="196"/>
                    <a:pt x="346" y="197"/>
                  </a:cubicBezTo>
                  <a:cubicBezTo>
                    <a:pt x="344" y="197"/>
                    <a:pt x="341" y="198"/>
                    <a:pt x="339" y="198"/>
                  </a:cubicBezTo>
                  <a:cubicBezTo>
                    <a:pt x="333" y="199"/>
                    <a:pt x="332" y="199"/>
                    <a:pt x="331" y="200"/>
                  </a:cubicBezTo>
                  <a:cubicBezTo>
                    <a:pt x="331" y="201"/>
                    <a:pt x="330" y="202"/>
                    <a:pt x="329" y="206"/>
                  </a:cubicBezTo>
                  <a:cubicBezTo>
                    <a:pt x="329" y="206"/>
                    <a:pt x="329" y="206"/>
                    <a:pt x="329" y="206"/>
                  </a:cubicBezTo>
                  <a:cubicBezTo>
                    <a:pt x="329" y="206"/>
                    <a:pt x="329" y="206"/>
                    <a:pt x="329" y="206"/>
                  </a:cubicBezTo>
                  <a:cubicBezTo>
                    <a:pt x="329" y="208"/>
                    <a:pt x="329" y="210"/>
                    <a:pt x="329" y="211"/>
                  </a:cubicBezTo>
                  <a:cubicBezTo>
                    <a:pt x="329" y="212"/>
                    <a:pt x="329" y="213"/>
                    <a:pt x="329" y="213"/>
                  </a:cubicBezTo>
                  <a:cubicBezTo>
                    <a:pt x="330" y="214"/>
                    <a:pt x="331" y="215"/>
                    <a:pt x="335" y="217"/>
                  </a:cubicBezTo>
                  <a:cubicBezTo>
                    <a:pt x="337" y="218"/>
                    <a:pt x="340" y="220"/>
                    <a:pt x="342" y="221"/>
                  </a:cubicBezTo>
                  <a:cubicBezTo>
                    <a:pt x="348" y="225"/>
                    <a:pt x="352" y="228"/>
                    <a:pt x="353" y="229"/>
                  </a:cubicBezTo>
                  <a:cubicBezTo>
                    <a:pt x="353" y="229"/>
                    <a:pt x="353" y="229"/>
                    <a:pt x="353" y="229"/>
                  </a:cubicBezTo>
                  <a:cubicBezTo>
                    <a:pt x="353" y="231"/>
                    <a:pt x="352" y="234"/>
                    <a:pt x="351" y="235"/>
                  </a:cubicBezTo>
                  <a:cubicBezTo>
                    <a:pt x="350" y="235"/>
                    <a:pt x="345" y="235"/>
                    <a:pt x="338" y="235"/>
                  </a:cubicBezTo>
                  <a:cubicBezTo>
                    <a:pt x="335" y="235"/>
                    <a:pt x="333" y="234"/>
                    <a:pt x="331" y="234"/>
                  </a:cubicBezTo>
                  <a:cubicBezTo>
                    <a:pt x="325" y="234"/>
                    <a:pt x="324" y="234"/>
                    <a:pt x="323" y="234"/>
                  </a:cubicBezTo>
                  <a:cubicBezTo>
                    <a:pt x="322" y="235"/>
                    <a:pt x="321" y="236"/>
                    <a:pt x="320" y="239"/>
                  </a:cubicBezTo>
                  <a:cubicBezTo>
                    <a:pt x="319" y="240"/>
                    <a:pt x="319" y="240"/>
                    <a:pt x="319" y="240"/>
                  </a:cubicBezTo>
                  <a:cubicBezTo>
                    <a:pt x="319" y="240"/>
                    <a:pt x="319" y="240"/>
                    <a:pt x="319" y="240"/>
                  </a:cubicBezTo>
                  <a:cubicBezTo>
                    <a:pt x="318" y="243"/>
                    <a:pt x="317" y="244"/>
                    <a:pt x="317" y="246"/>
                  </a:cubicBezTo>
                  <a:cubicBezTo>
                    <a:pt x="317" y="246"/>
                    <a:pt x="317" y="246"/>
                    <a:pt x="318" y="247"/>
                  </a:cubicBezTo>
                  <a:cubicBezTo>
                    <a:pt x="318" y="248"/>
                    <a:pt x="319" y="248"/>
                    <a:pt x="323" y="252"/>
                  </a:cubicBezTo>
                  <a:cubicBezTo>
                    <a:pt x="324" y="254"/>
                    <a:pt x="326" y="256"/>
                    <a:pt x="328" y="258"/>
                  </a:cubicBezTo>
                  <a:cubicBezTo>
                    <a:pt x="334" y="263"/>
                    <a:pt x="337" y="266"/>
                    <a:pt x="337" y="267"/>
                  </a:cubicBezTo>
                  <a:cubicBezTo>
                    <a:pt x="337" y="269"/>
                    <a:pt x="335" y="272"/>
                    <a:pt x="334" y="273"/>
                  </a:cubicBezTo>
                  <a:cubicBezTo>
                    <a:pt x="333" y="273"/>
                    <a:pt x="328" y="272"/>
                    <a:pt x="321" y="270"/>
                  </a:cubicBezTo>
                  <a:cubicBezTo>
                    <a:pt x="319" y="269"/>
                    <a:pt x="317" y="268"/>
                    <a:pt x="315" y="268"/>
                  </a:cubicBezTo>
                  <a:cubicBezTo>
                    <a:pt x="308" y="266"/>
                    <a:pt x="308" y="265"/>
                    <a:pt x="307" y="266"/>
                  </a:cubicBezTo>
                  <a:cubicBezTo>
                    <a:pt x="306" y="266"/>
                    <a:pt x="304" y="267"/>
                    <a:pt x="302" y="270"/>
                  </a:cubicBezTo>
                  <a:cubicBezTo>
                    <a:pt x="301" y="270"/>
                    <a:pt x="301" y="270"/>
                    <a:pt x="301" y="270"/>
                  </a:cubicBezTo>
                  <a:cubicBezTo>
                    <a:pt x="301" y="271"/>
                    <a:pt x="301" y="271"/>
                    <a:pt x="301" y="271"/>
                  </a:cubicBezTo>
                  <a:cubicBezTo>
                    <a:pt x="299" y="274"/>
                    <a:pt x="299" y="276"/>
                    <a:pt x="299" y="276"/>
                  </a:cubicBezTo>
                  <a:cubicBezTo>
                    <a:pt x="299" y="277"/>
                    <a:pt x="299" y="277"/>
                    <a:pt x="299" y="277"/>
                  </a:cubicBezTo>
                  <a:cubicBezTo>
                    <a:pt x="299" y="278"/>
                    <a:pt x="299" y="279"/>
                    <a:pt x="302" y="283"/>
                  </a:cubicBezTo>
                  <a:cubicBezTo>
                    <a:pt x="304" y="285"/>
                    <a:pt x="305" y="287"/>
                    <a:pt x="307" y="290"/>
                  </a:cubicBezTo>
                  <a:cubicBezTo>
                    <a:pt x="310" y="296"/>
                    <a:pt x="313" y="300"/>
                    <a:pt x="313" y="301"/>
                  </a:cubicBezTo>
                  <a:cubicBezTo>
                    <a:pt x="313" y="303"/>
                    <a:pt x="310" y="306"/>
                    <a:pt x="308" y="306"/>
                  </a:cubicBezTo>
                  <a:cubicBezTo>
                    <a:pt x="307" y="306"/>
                    <a:pt x="303" y="304"/>
                    <a:pt x="297" y="300"/>
                  </a:cubicBezTo>
                  <a:cubicBezTo>
                    <a:pt x="295" y="299"/>
                    <a:pt x="293" y="298"/>
                    <a:pt x="291" y="296"/>
                  </a:cubicBezTo>
                  <a:cubicBezTo>
                    <a:pt x="285" y="293"/>
                    <a:pt x="284" y="293"/>
                    <a:pt x="283" y="293"/>
                  </a:cubicBezTo>
                  <a:cubicBezTo>
                    <a:pt x="282" y="293"/>
                    <a:pt x="281" y="293"/>
                    <a:pt x="278" y="296"/>
                  </a:cubicBezTo>
                  <a:cubicBezTo>
                    <a:pt x="277" y="296"/>
                    <a:pt x="277" y="296"/>
                    <a:pt x="277" y="296"/>
                  </a:cubicBezTo>
                  <a:cubicBezTo>
                    <a:pt x="277" y="297"/>
                    <a:pt x="277" y="297"/>
                    <a:pt x="277" y="297"/>
                  </a:cubicBezTo>
                  <a:cubicBezTo>
                    <a:pt x="274" y="299"/>
                    <a:pt x="273" y="301"/>
                    <a:pt x="273" y="302"/>
                  </a:cubicBezTo>
                  <a:cubicBezTo>
                    <a:pt x="273" y="302"/>
                    <a:pt x="273" y="302"/>
                    <a:pt x="273" y="302"/>
                  </a:cubicBezTo>
                  <a:cubicBezTo>
                    <a:pt x="273" y="302"/>
                    <a:pt x="273" y="302"/>
                    <a:pt x="273" y="302"/>
                  </a:cubicBezTo>
                  <a:cubicBezTo>
                    <a:pt x="273" y="303"/>
                    <a:pt x="274" y="304"/>
                    <a:pt x="275" y="309"/>
                  </a:cubicBezTo>
                  <a:cubicBezTo>
                    <a:pt x="276" y="311"/>
                    <a:pt x="277" y="313"/>
                    <a:pt x="278" y="316"/>
                  </a:cubicBezTo>
                  <a:cubicBezTo>
                    <a:pt x="280" y="322"/>
                    <a:pt x="282" y="327"/>
                    <a:pt x="282" y="329"/>
                  </a:cubicBezTo>
                  <a:cubicBezTo>
                    <a:pt x="281" y="330"/>
                    <a:pt x="277" y="332"/>
                    <a:pt x="276" y="332"/>
                  </a:cubicBezTo>
                  <a:cubicBezTo>
                    <a:pt x="275" y="332"/>
                    <a:pt x="271" y="329"/>
                    <a:pt x="266" y="324"/>
                  </a:cubicBezTo>
                  <a:cubicBezTo>
                    <a:pt x="264" y="322"/>
                    <a:pt x="263" y="320"/>
                    <a:pt x="261" y="319"/>
                  </a:cubicBezTo>
                  <a:cubicBezTo>
                    <a:pt x="256" y="314"/>
                    <a:pt x="256" y="314"/>
                    <a:pt x="255" y="314"/>
                  </a:cubicBezTo>
                  <a:cubicBezTo>
                    <a:pt x="254" y="313"/>
                    <a:pt x="252" y="314"/>
                    <a:pt x="249" y="316"/>
                  </a:cubicBezTo>
                  <a:cubicBezTo>
                    <a:pt x="247" y="315"/>
                    <a:pt x="247" y="315"/>
                    <a:pt x="247" y="315"/>
                  </a:cubicBezTo>
                  <a:cubicBezTo>
                    <a:pt x="247" y="316"/>
                    <a:pt x="247" y="316"/>
                    <a:pt x="247" y="316"/>
                  </a:cubicBezTo>
                  <a:cubicBezTo>
                    <a:pt x="245" y="317"/>
                    <a:pt x="243" y="319"/>
                    <a:pt x="243" y="320"/>
                  </a:cubicBezTo>
                  <a:cubicBezTo>
                    <a:pt x="243" y="320"/>
                    <a:pt x="243" y="321"/>
                    <a:pt x="243" y="321"/>
                  </a:cubicBezTo>
                  <a:cubicBezTo>
                    <a:pt x="243" y="322"/>
                    <a:pt x="243" y="324"/>
                    <a:pt x="243" y="327"/>
                  </a:cubicBezTo>
                  <a:cubicBezTo>
                    <a:pt x="243" y="329"/>
                    <a:pt x="244" y="332"/>
                    <a:pt x="244" y="335"/>
                  </a:cubicBezTo>
                  <a:cubicBezTo>
                    <a:pt x="245" y="339"/>
                    <a:pt x="245" y="343"/>
                    <a:pt x="245" y="346"/>
                  </a:cubicBezTo>
                  <a:cubicBezTo>
                    <a:pt x="245" y="347"/>
                    <a:pt x="245" y="348"/>
                    <a:pt x="245" y="348"/>
                  </a:cubicBezTo>
                  <a:cubicBezTo>
                    <a:pt x="244" y="349"/>
                    <a:pt x="240" y="351"/>
                    <a:pt x="238" y="351"/>
                  </a:cubicBezTo>
                  <a:cubicBezTo>
                    <a:pt x="238" y="350"/>
                    <a:pt x="235" y="346"/>
                    <a:pt x="231" y="340"/>
                  </a:cubicBezTo>
                  <a:cubicBezTo>
                    <a:pt x="229" y="338"/>
                    <a:pt x="228" y="336"/>
                    <a:pt x="227" y="334"/>
                  </a:cubicBezTo>
                  <a:cubicBezTo>
                    <a:pt x="224" y="328"/>
                    <a:pt x="223" y="328"/>
                    <a:pt x="222" y="327"/>
                  </a:cubicBezTo>
                  <a:cubicBezTo>
                    <a:pt x="221" y="327"/>
                    <a:pt x="220" y="327"/>
                    <a:pt x="216" y="328"/>
                  </a:cubicBezTo>
                  <a:cubicBezTo>
                    <a:pt x="214" y="327"/>
                    <a:pt x="214" y="327"/>
                    <a:pt x="214" y="327"/>
                  </a:cubicBezTo>
                  <a:cubicBezTo>
                    <a:pt x="214" y="328"/>
                    <a:pt x="214" y="328"/>
                    <a:pt x="214" y="328"/>
                  </a:cubicBezTo>
                  <a:cubicBezTo>
                    <a:pt x="211" y="329"/>
                    <a:pt x="210" y="330"/>
                    <a:pt x="209" y="331"/>
                  </a:cubicBezTo>
                  <a:cubicBezTo>
                    <a:pt x="208" y="331"/>
                    <a:pt x="208" y="332"/>
                    <a:pt x="208" y="338"/>
                  </a:cubicBezTo>
                  <a:cubicBezTo>
                    <a:pt x="207" y="340"/>
                    <a:pt x="207" y="343"/>
                    <a:pt x="207" y="346"/>
                  </a:cubicBezTo>
                  <a:cubicBezTo>
                    <a:pt x="206" y="353"/>
                    <a:pt x="205" y="357"/>
                    <a:pt x="204" y="359"/>
                  </a:cubicBezTo>
                  <a:cubicBezTo>
                    <a:pt x="203" y="359"/>
                    <a:pt x="199" y="360"/>
                    <a:pt x="198" y="359"/>
                  </a:cubicBezTo>
                  <a:cubicBezTo>
                    <a:pt x="197" y="358"/>
                    <a:pt x="195" y="354"/>
                    <a:pt x="193" y="347"/>
                  </a:cubicBezTo>
                  <a:cubicBezTo>
                    <a:pt x="192" y="345"/>
                    <a:pt x="191" y="343"/>
                    <a:pt x="190" y="341"/>
                  </a:cubicBezTo>
                  <a:cubicBezTo>
                    <a:pt x="188" y="335"/>
                    <a:pt x="188" y="334"/>
                    <a:pt x="187" y="333"/>
                  </a:cubicBezTo>
                  <a:cubicBezTo>
                    <a:pt x="187" y="333"/>
                    <a:pt x="185" y="332"/>
                    <a:pt x="181" y="332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179" y="332"/>
                    <a:pt x="179" y="332"/>
                    <a:pt x="179" y="332"/>
                  </a:cubicBezTo>
                  <a:cubicBezTo>
                    <a:pt x="175" y="332"/>
                    <a:pt x="174" y="333"/>
                    <a:pt x="173" y="333"/>
                  </a:cubicBezTo>
                  <a:cubicBezTo>
                    <a:pt x="173" y="334"/>
                    <a:pt x="172" y="335"/>
                    <a:pt x="171" y="340"/>
                  </a:cubicBezTo>
                  <a:cubicBezTo>
                    <a:pt x="170" y="342"/>
                    <a:pt x="169" y="345"/>
                    <a:pt x="168" y="347"/>
                  </a:cubicBezTo>
                  <a:cubicBezTo>
                    <a:pt x="165" y="354"/>
                    <a:pt x="163" y="358"/>
                    <a:pt x="163" y="359"/>
                  </a:cubicBezTo>
                  <a:cubicBezTo>
                    <a:pt x="161" y="360"/>
                    <a:pt x="157" y="360"/>
                    <a:pt x="156" y="359"/>
                  </a:cubicBezTo>
                  <a:cubicBezTo>
                    <a:pt x="155" y="358"/>
                    <a:pt x="155" y="353"/>
                    <a:pt x="154" y="346"/>
                  </a:cubicBezTo>
                  <a:cubicBezTo>
                    <a:pt x="153" y="343"/>
                    <a:pt x="153" y="341"/>
                    <a:pt x="153" y="339"/>
                  </a:cubicBezTo>
                  <a:cubicBezTo>
                    <a:pt x="152" y="332"/>
                    <a:pt x="152" y="331"/>
                    <a:pt x="152" y="331"/>
                  </a:cubicBezTo>
                  <a:cubicBezTo>
                    <a:pt x="151" y="330"/>
                    <a:pt x="149" y="329"/>
                    <a:pt x="146" y="329"/>
                  </a:cubicBezTo>
                  <a:cubicBezTo>
                    <a:pt x="145" y="327"/>
                    <a:pt x="145" y="327"/>
                    <a:pt x="145" y="327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1" y="327"/>
                    <a:pt x="139" y="327"/>
                    <a:pt x="138" y="328"/>
                  </a:cubicBezTo>
                  <a:cubicBezTo>
                    <a:pt x="138" y="328"/>
                    <a:pt x="137" y="329"/>
                    <a:pt x="134" y="334"/>
                  </a:cubicBezTo>
                  <a:cubicBezTo>
                    <a:pt x="133" y="336"/>
                    <a:pt x="131" y="338"/>
                    <a:pt x="130" y="340"/>
                  </a:cubicBezTo>
                  <a:cubicBezTo>
                    <a:pt x="126" y="346"/>
                    <a:pt x="123" y="350"/>
                    <a:pt x="122" y="351"/>
                  </a:cubicBezTo>
                  <a:cubicBezTo>
                    <a:pt x="120" y="351"/>
                    <a:pt x="116" y="349"/>
                    <a:pt x="115" y="348"/>
                  </a:cubicBezTo>
                  <a:cubicBezTo>
                    <a:pt x="115" y="348"/>
                    <a:pt x="115" y="348"/>
                    <a:pt x="115" y="347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345"/>
                    <a:pt x="116" y="340"/>
                    <a:pt x="116" y="335"/>
                  </a:cubicBezTo>
                  <a:cubicBezTo>
                    <a:pt x="117" y="333"/>
                    <a:pt x="117" y="330"/>
                    <a:pt x="117" y="328"/>
                  </a:cubicBezTo>
                  <a:cubicBezTo>
                    <a:pt x="118" y="325"/>
                    <a:pt x="118" y="323"/>
                    <a:pt x="118" y="322"/>
                  </a:cubicBezTo>
                  <a:cubicBezTo>
                    <a:pt x="118" y="321"/>
                    <a:pt x="118" y="321"/>
                    <a:pt x="118" y="320"/>
                  </a:cubicBezTo>
                  <a:cubicBezTo>
                    <a:pt x="117" y="319"/>
                    <a:pt x="116" y="318"/>
                    <a:pt x="113" y="317"/>
                  </a:cubicBezTo>
                  <a:cubicBezTo>
                    <a:pt x="112" y="314"/>
                    <a:pt x="112" y="314"/>
                    <a:pt x="112" y="314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08" y="314"/>
                    <a:pt x="107" y="314"/>
                    <a:pt x="106" y="314"/>
                  </a:cubicBezTo>
                  <a:cubicBezTo>
                    <a:pt x="105" y="315"/>
                    <a:pt x="104" y="315"/>
                    <a:pt x="100" y="319"/>
                  </a:cubicBezTo>
                  <a:cubicBezTo>
                    <a:pt x="98" y="321"/>
                    <a:pt x="96" y="322"/>
                    <a:pt x="94" y="324"/>
                  </a:cubicBezTo>
                  <a:cubicBezTo>
                    <a:pt x="89" y="329"/>
                    <a:pt x="85" y="332"/>
                    <a:pt x="84" y="333"/>
                  </a:cubicBezTo>
                  <a:cubicBezTo>
                    <a:pt x="83" y="333"/>
                    <a:pt x="79" y="330"/>
                    <a:pt x="78" y="329"/>
                  </a:cubicBezTo>
                  <a:cubicBezTo>
                    <a:pt x="79" y="328"/>
                    <a:pt x="80" y="323"/>
                    <a:pt x="82" y="316"/>
                  </a:cubicBezTo>
                  <a:cubicBezTo>
                    <a:pt x="83" y="314"/>
                    <a:pt x="84" y="312"/>
                    <a:pt x="85" y="310"/>
                  </a:cubicBezTo>
                  <a:cubicBezTo>
                    <a:pt x="87" y="305"/>
                    <a:pt x="87" y="304"/>
                    <a:pt x="87" y="303"/>
                  </a:cubicBezTo>
                  <a:cubicBezTo>
                    <a:pt x="87" y="302"/>
                    <a:pt x="87" y="302"/>
                    <a:pt x="87" y="302"/>
                  </a:cubicBezTo>
                  <a:cubicBezTo>
                    <a:pt x="87" y="302"/>
                    <a:pt x="87" y="302"/>
                    <a:pt x="87" y="302"/>
                  </a:cubicBezTo>
                  <a:cubicBezTo>
                    <a:pt x="87" y="301"/>
                    <a:pt x="86" y="300"/>
                    <a:pt x="83" y="298"/>
                  </a:cubicBezTo>
                  <a:cubicBezTo>
                    <a:pt x="83" y="296"/>
                    <a:pt x="83" y="296"/>
                    <a:pt x="83" y="296"/>
                  </a:cubicBezTo>
                  <a:cubicBezTo>
                    <a:pt x="82" y="296"/>
                    <a:pt x="82" y="296"/>
                    <a:pt x="82" y="296"/>
                  </a:cubicBezTo>
                  <a:cubicBezTo>
                    <a:pt x="79" y="294"/>
                    <a:pt x="78" y="293"/>
                    <a:pt x="77" y="294"/>
                  </a:cubicBezTo>
                  <a:cubicBezTo>
                    <a:pt x="76" y="294"/>
                    <a:pt x="75" y="294"/>
                    <a:pt x="70" y="297"/>
                  </a:cubicBezTo>
                  <a:cubicBezTo>
                    <a:pt x="68" y="298"/>
                    <a:pt x="66" y="299"/>
                    <a:pt x="63" y="301"/>
                  </a:cubicBezTo>
                  <a:cubicBezTo>
                    <a:pt x="57" y="304"/>
                    <a:pt x="53" y="306"/>
                    <a:pt x="52" y="307"/>
                  </a:cubicBezTo>
                  <a:cubicBezTo>
                    <a:pt x="50" y="306"/>
                    <a:pt x="47" y="303"/>
                    <a:pt x="47" y="302"/>
                  </a:cubicBezTo>
                  <a:cubicBezTo>
                    <a:pt x="47" y="301"/>
                    <a:pt x="50" y="296"/>
                    <a:pt x="54" y="290"/>
                  </a:cubicBezTo>
                  <a:cubicBezTo>
                    <a:pt x="55" y="288"/>
                    <a:pt x="56" y="286"/>
                    <a:pt x="58" y="285"/>
                  </a:cubicBezTo>
                  <a:cubicBezTo>
                    <a:pt x="61" y="279"/>
                    <a:pt x="62" y="279"/>
                    <a:pt x="62" y="277"/>
                  </a:cubicBezTo>
                  <a:cubicBezTo>
                    <a:pt x="62" y="276"/>
                    <a:pt x="61" y="275"/>
                    <a:pt x="59" y="272"/>
                  </a:cubicBezTo>
                  <a:cubicBezTo>
                    <a:pt x="59" y="270"/>
                    <a:pt x="59" y="270"/>
                    <a:pt x="59" y="270"/>
                  </a:cubicBezTo>
                  <a:cubicBezTo>
                    <a:pt x="58" y="270"/>
                    <a:pt x="58" y="270"/>
                    <a:pt x="58" y="270"/>
                  </a:cubicBezTo>
                  <a:cubicBezTo>
                    <a:pt x="56" y="267"/>
                    <a:pt x="54" y="267"/>
                    <a:pt x="53" y="267"/>
                  </a:cubicBezTo>
                  <a:cubicBezTo>
                    <a:pt x="53" y="267"/>
                    <a:pt x="52" y="267"/>
                    <a:pt x="46" y="268"/>
                  </a:cubicBezTo>
                  <a:cubicBezTo>
                    <a:pt x="44" y="269"/>
                    <a:pt x="41" y="270"/>
                    <a:pt x="39" y="271"/>
                  </a:cubicBezTo>
                  <a:cubicBezTo>
                    <a:pt x="32" y="273"/>
                    <a:pt x="27" y="274"/>
                    <a:pt x="26" y="274"/>
                  </a:cubicBezTo>
                  <a:cubicBezTo>
                    <a:pt x="25" y="273"/>
                    <a:pt x="23" y="269"/>
                    <a:pt x="23" y="268"/>
                  </a:cubicBezTo>
                  <a:cubicBezTo>
                    <a:pt x="23" y="267"/>
                    <a:pt x="26" y="263"/>
                    <a:pt x="32" y="258"/>
                  </a:cubicBezTo>
                  <a:cubicBezTo>
                    <a:pt x="34" y="257"/>
                    <a:pt x="35" y="255"/>
                    <a:pt x="37" y="254"/>
                  </a:cubicBezTo>
                  <a:cubicBezTo>
                    <a:pt x="42" y="249"/>
                    <a:pt x="42" y="249"/>
                    <a:pt x="43" y="248"/>
                  </a:cubicBezTo>
                  <a:cubicBezTo>
                    <a:pt x="43" y="247"/>
                    <a:pt x="43" y="247"/>
                    <a:pt x="43" y="247"/>
                  </a:cubicBezTo>
                  <a:cubicBezTo>
                    <a:pt x="43" y="246"/>
                    <a:pt x="42" y="244"/>
                    <a:pt x="41" y="242"/>
                  </a:cubicBezTo>
                  <a:cubicBezTo>
                    <a:pt x="41" y="240"/>
                    <a:pt x="41" y="240"/>
                    <a:pt x="41" y="240"/>
                  </a:cubicBezTo>
                  <a:cubicBezTo>
                    <a:pt x="40" y="240"/>
                    <a:pt x="40" y="240"/>
                    <a:pt x="40" y="240"/>
                  </a:cubicBezTo>
                  <a:cubicBezTo>
                    <a:pt x="39" y="237"/>
                    <a:pt x="38" y="236"/>
                    <a:pt x="37" y="235"/>
                  </a:cubicBezTo>
                  <a:cubicBezTo>
                    <a:pt x="36" y="235"/>
                    <a:pt x="35" y="235"/>
                    <a:pt x="30" y="235"/>
                  </a:cubicBezTo>
                  <a:cubicBezTo>
                    <a:pt x="27" y="235"/>
                    <a:pt x="25" y="236"/>
                    <a:pt x="22" y="236"/>
                  </a:cubicBezTo>
                  <a:cubicBezTo>
                    <a:pt x="15" y="236"/>
                    <a:pt x="10" y="236"/>
                    <a:pt x="9" y="236"/>
                  </a:cubicBezTo>
                  <a:cubicBezTo>
                    <a:pt x="8" y="235"/>
                    <a:pt x="7" y="232"/>
                    <a:pt x="7" y="230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8" y="228"/>
                    <a:pt x="11" y="226"/>
                    <a:pt x="18" y="222"/>
                  </a:cubicBezTo>
                  <a:cubicBezTo>
                    <a:pt x="20" y="221"/>
                    <a:pt x="22" y="220"/>
                    <a:pt x="24" y="219"/>
                  </a:cubicBezTo>
                  <a:cubicBezTo>
                    <a:pt x="30" y="216"/>
                    <a:pt x="30" y="215"/>
                    <a:pt x="31" y="214"/>
                  </a:cubicBezTo>
                  <a:cubicBezTo>
                    <a:pt x="31" y="214"/>
                    <a:pt x="31" y="213"/>
                    <a:pt x="31" y="212"/>
                  </a:cubicBezTo>
                  <a:cubicBezTo>
                    <a:pt x="31" y="211"/>
                    <a:pt x="31" y="209"/>
                    <a:pt x="30" y="208"/>
                  </a:cubicBezTo>
                  <a:cubicBezTo>
                    <a:pt x="31" y="206"/>
                    <a:pt x="31" y="206"/>
                    <a:pt x="31" y="206"/>
                  </a:cubicBezTo>
                  <a:cubicBezTo>
                    <a:pt x="30" y="206"/>
                    <a:pt x="30" y="206"/>
                    <a:pt x="30" y="206"/>
                  </a:cubicBezTo>
                  <a:cubicBezTo>
                    <a:pt x="30" y="203"/>
                    <a:pt x="29" y="201"/>
                    <a:pt x="28" y="201"/>
                  </a:cubicBezTo>
                  <a:cubicBezTo>
                    <a:pt x="27" y="200"/>
                    <a:pt x="27" y="200"/>
                    <a:pt x="21" y="199"/>
                  </a:cubicBezTo>
                  <a:cubicBezTo>
                    <a:pt x="19" y="199"/>
                    <a:pt x="16" y="198"/>
                    <a:pt x="13" y="198"/>
                  </a:cubicBezTo>
                  <a:cubicBezTo>
                    <a:pt x="6" y="196"/>
                    <a:pt x="2" y="195"/>
                    <a:pt x="1" y="195"/>
                  </a:cubicBezTo>
                  <a:cubicBezTo>
                    <a:pt x="0" y="194"/>
                    <a:pt x="0" y="192"/>
                    <a:pt x="0" y="190"/>
                  </a:cubicBezTo>
                  <a:close/>
                  <a:moveTo>
                    <a:pt x="288" y="180"/>
                  </a:moveTo>
                  <a:cubicBezTo>
                    <a:pt x="288" y="120"/>
                    <a:pt x="239" y="71"/>
                    <a:pt x="179" y="71"/>
                  </a:cubicBezTo>
                  <a:cubicBezTo>
                    <a:pt x="120" y="72"/>
                    <a:pt x="71" y="121"/>
                    <a:pt x="71" y="180"/>
                  </a:cubicBezTo>
                  <a:cubicBezTo>
                    <a:pt x="71" y="240"/>
                    <a:pt x="120" y="289"/>
                    <a:pt x="180" y="289"/>
                  </a:cubicBezTo>
                  <a:cubicBezTo>
                    <a:pt x="240" y="288"/>
                    <a:pt x="289" y="239"/>
                    <a:pt x="288" y="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476228" y="3152981"/>
              <a:ext cx="1159841" cy="1158283"/>
            </a:xfrm>
            <a:custGeom>
              <a:avLst/>
              <a:gdLst>
                <a:gd name="T0" fmla="*/ 25 w 314"/>
                <a:gd name="T1" fmla="*/ 150 h 314"/>
                <a:gd name="T2" fmla="*/ 12 w 314"/>
                <a:gd name="T3" fmla="*/ 138 h 314"/>
                <a:gd name="T4" fmla="*/ 28 w 314"/>
                <a:gd name="T5" fmla="*/ 124 h 314"/>
                <a:gd name="T6" fmla="*/ 26 w 314"/>
                <a:gd name="T7" fmla="*/ 109 h 314"/>
                <a:gd name="T8" fmla="*/ 39 w 314"/>
                <a:gd name="T9" fmla="*/ 95 h 314"/>
                <a:gd name="T10" fmla="*/ 41 w 314"/>
                <a:gd name="T11" fmla="*/ 80 h 314"/>
                <a:gd name="T12" fmla="*/ 56 w 314"/>
                <a:gd name="T13" fmla="*/ 70 h 314"/>
                <a:gd name="T14" fmla="*/ 59 w 314"/>
                <a:gd name="T15" fmla="*/ 49 h 314"/>
                <a:gd name="T16" fmla="*/ 84 w 314"/>
                <a:gd name="T17" fmla="*/ 47 h 314"/>
                <a:gd name="T18" fmla="*/ 88 w 314"/>
                <a:gd name="T19" fmla="*/ 36 h 314"/>
                <a:gd name="T20" fmla="*/ 101 w 314"/>
                <a:gd name="T21" fmla="*/ 29 h 314"/>
                <a:gd name="T22" fmla="*/ 117 w 314"/>
                <a:gd name="T23" fmla="*/ 25 h 314"/>
                <a:gd name="T24" fmla="*/ 132 w 314"/>
                <a:gd name="T25" fmla="*/ 19 h 314"/>
                <a:gd name="T26" fmla="*/ 149 w 314"/>
                <a:gd name="T27" fmla="*/ 18 h 314"/>
                <a:gd name="T28" fmla="*/ 167 w 314"/>
                <a:gd name="T29" fmla="*/ 24 h 314"/>
                <a:gd name="T30" fmla="*/ 185 w 314"/>
                <a:gd name="T31" fmla="*/ 14 h 314"/>
                <a:gd name="T32" fmla="*/ 196 w 314"/>
                <a:gd name="T33" fmla="*/ 27 h 314"/>
                <a:gd name="T34" fmla="*/ 212 w 314"/>
                <a:gd name="T35" fmla="*/ 29 h 314"/>
                <a:gd name="T36" fmla="*/ 225 w 314"/>
                <a:gd name="T37" fmla="*/ 42 h 314"/>
                <a:gd name="T38" fmla="*/ 235 w 314"/>
                <a:gd name="T39" fmla="*/ 49 h 314"/>
                <a:gd name="T40" fmla="*/ 253 w 314"/>
                <a:gd name="T41" fmla="*/ 55 h 314"/>
                <a:gd name="T42" fmla="*/ 254 w 314"/>
                <a:gd name="T43" fmla="*/ 67 h 314"/>
                <a:gd name="T44" fmla="*/ 278 w 314"/>
                <a:gd name="T45" fmla="*/ 75 h 314"/>
                <a:gd name="T46" fmla="*/ 272 w 314"/>
                <a:gd name="T47" fmla="*/ 92 h 314"/>
                <a:gd name="T48" fmla="*/ 302 w 314"/>
                <a:gd name="T49" fmla="*/ 98 h 314"/>
                <a:gd name="T50" fmla="*/ 283 w 314"/>
                <a:gd name="T51" fmla="*/ 120 h 314"/>
                <a:gd name="T52" fmla="*/ 312 w 314"/>
                <a:gd name="T53" fmla="*/ 132 h 314"/>
                <a:gd name="T54" fmla="*/ 289 w 314"/>
                <a:gd name="T55" fmla="*/ 149 h 314"/>
                <a:gd name="T56" fmla="*/ 314 w 314"/>
                <a:gd name="T57" fmla="*/ 163 h 314"/>
                <a:gd name="T58" fmla="*/ 287 w 314"/>
                <a:gd name="T59" fmla="*/ 179 h 314"/>
                <a:gd name="T60" fmla="*/ 298 w 314"/>
                <a:gd name="T61" fmla="*/ 193 h 314"/>
                <a:gd name="T62" fmla="*/ 281 w 314"/>
                <a:gd name="T63" fmla="*/ 204 h 314"/>
                <a:gd name="T64" fmla="*/ 281 w 314"/>
                <a:gd name="T65" fmla="*/ 220 h 314"/>
                <a:gd name="T66" fmla="*/ 267 w 314"/>
                <a:gd name="T67" fmla="*/ 232 h 314"/>
                <a:gd name="T68" fmla="*/ 263 w 314"/>
                <a:gd name="T69" fmla="*/ 247 h 314"/>
                <a:gd name="T70" fmla="*/ 247 w 314"/>
                <a:gd name="T71" fmla="*/ 255 h 314"/>
                <a:gd name="T72" fmla="*/ 238 w 314"/>
                <a:gd name="T73" fmla="*/ 263 h 314"/>
                <a:gd name="T74" fmla="*/ 227 w 314"/>
                <a:gd name="T75" fmla="*/ 278 h 314"/>
                <a:gd name="T76" fmla="*/ 211 w 314"/>
                <a:gd name="T77" fmla="*/ 280 h 314"/>
                <a:gd name="T78" fmla="*/ 201 w 314"/>
                <a:gd name="T79" fmla="*/ 296 h 314"/>
                <a:gd name="T80" fmla="*/ 182 w 314"/>
                <a:gd name="T81" fmla="*/ 288 h 314"/>
                <a:gd name="T82" fmla="*/ 166 w 314"/>
                <a:gd name="T83" fmla="*/ 297 h 314"/>
                <a:gd name="T84" fmla="*/ 148 w 314"/>
                <a:gd name="T85" fmla="*/ 296 h 314"/>
                <a:gd name="T86" fmla="*/ 132 w 314"/>
                <a:gd name="T87" fmla="*/ 288 h 314"/>
                <a:gd name="T88" fmla="*/ 113 w 314"/>
                <a:gd name="T89" fmla="*/ 296 h 314"/>
                <a:gd name="T90" fmla="*/ 102 w 314"/>
                <a:gd name="T91" fmla="*/ 286 h 314"/>
                <a:gd name="T92" fmla="*/ 92 w 314"/>
                <a:gd name="T93" fmla="*/ 273 h 314"/>
                <a:gd name="T94" fmla="*/ 74 w 314"/>
                <a:gd name="T95" fmla="*/ 270 h 314"/>
                <a:gd name="T96" fmla="*/ 71 w 314"/>
                <a:gd name="T97" fmla="*/ 258 h 314"/>
                <a:gd name="T98" fmla="*/ 47 w 314"/>
                <a:gd name="T99" fmla="*/ 252 h 314"/>
                <a:gd name="T100" fmla="*/ 46 w 314"/>
                <a:gd name="T101" fmla="*/ 232 h 314"/>
                <a:gd name="T102" fmla="*/ 32 w 314"/>
                <a:gd name="T103" fmla="*/ 220 h 314"/>
                <a:gd name="T104" fmla="*/ 32 w 314"/>
                <a:gd name="T105" fmla="*/ 204 h 314"/>
                <a:gd name="T106" fmla="*/ 15 w 314"/>
                <a:gd name="T107" fmla="*/ 193 h 314"/>
                <a:gd name="T108" fmla="*/ 26 w 314"/>
                <a:gd name="T109" fmla="*/ 179 h 314"/>
                <a:gd name="T110" fmla="*/ 252 w 314"/>
                <a:gd name="T111" fmla="*/ 15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4" h="314">
                  <a:moveTo>
                    <a:pt x="0" y="165"/>
                  </a:moveTo>
                  <a:cubicBezTo>
                    <a:pt x="0" y="164"/>
                    <a:pt x="0" y="163"/>
                    <a:pt x="0" y="163"/>
                  </a:cubicBezTo>
                  <a:cubicBezTo>
                    <a:pt x="1" y="162"/>
                    <a:pt x="5" y="161"/>
                    <a:pt x="11" y="159"/>
                  </a:cubicBezTo>
                  <a:cubicBezTo>
                    <a:pt x="13" y="159"/>
                    <a:pt x="15" y="158"/>
                    <a:pt x="17" y="157"/>
                  </a:cubicBezTo>
                  <a:cubicBezTo>
                    <a:pt x="22" y="156"/>
                    <a:pt x="23" y="156"/>
                    <a:pt x="24" y="155"/>
                  </a:cubicBezTo>
                  <a:cubicBezTo>
                    <a:pt x="24" y="154"/>
                    <a:pt x="25" y="153"/>
                    <a:pt x="25" y="150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5" y="149"/>
                    <a:pt x="25" y="148"/>
                    <a:pt x="25" y="146"/>
                  </a:cubicBezTo>
                  <a:cubicBezTo>
                    <a:pt x="25" y="145"/>
                    <a:pt x="25" y="144"/>
                    <a:pt x="24" y="143"/>
                  </a:cubicBezTo>
                  <a:cubicBezTo>
                    <a:pt x="24" y="143"/>
                    <a:pt x="23" y="142"/>
                    <a:pt x="18" y="140"/>
                  </a:cubicBezTo>
                  <a:cubicBezTo>
                    <a:pt x="17" y="140"/>
                    <a:pt x="14" y="139"/>
                    <a:pt x="12" y="138"/>
                  </a:cubicBezTo>
                  <a:cubicBezTo>
                    <a:pt x="7" y="135"/>
                    <a:pt x="3" y="133"/>
                    <a:pt x="2" y="132"/>
                  </a:cubicBezTo>
                  <a:cubicBezTo>
                    <a:pt x="2" y="132"/>
                    <a:pt x="2" y="132"/>
                    <a:pt x="2" y="131"/>
                  </a:cubicBezTo>
                  <a:cubicBezTo>
                    <a:pt x="2" y="129"/>
                    <a:pt x="3" y="127"/>
                    <a:pt x="3" y="127"/>
                  </a:cubicBezTo>
                  <a:cubicBezTo>
                    <a:pt x="4" y="126"/>
                    <a:pt x="8" y="126"/>
                    <a:pt x="15" y="125"/>
                  </a:cubicBezTo>
                  <a:cubicBezTo>
                    <a:pt x="17" y="125"/>
                    <a:pt x="19" y="125"/>
                    <a:pt x="21" y="125"/>
                  </a:cubicBezTo>
                  <a:cubicBezTo>
                    <a:pt x="26" y="125"/>
                    <a:pt x="27" y="125"/>
                    <a:pt x="28" y="124"/>
                  </a:cubicBezTo>
                  <a:cubicBezTo>
                    <a:pt x="28" y="124"/>
                    <a:pt x="29" y="123"/>
                    <a:pt x="30" y="120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1" y="117"/>
                    <a:pt x="31" y="116"/>
                    <a:pt x="31" y="115"/>
                  </a:cubicBezTo>
                  <a:cubicBezTo>
                    <a:pt x="31" y="114"/>
                    <a:pt x="31" y="113"/>
                    <a:pt x="31" y="113"/>
                  </a:cubicBezTo>
                  <a:cubicBezTo>
                    <a:pt x="31" y="112"/>
                    <a:pt x="30" y="112"/>
                    <a:pt x="26" y="109"/>
                  </a:cubicBezTo>
                  <a:cubicBezTo>
                    <a:pt x="24" y="108"/>
                    <a:pt x="22" y="106"/>
                    <a:pt x="21" y="105"/>
                  </a:cubicBezTo>
                  <a:cubicBezTo>
                    <a:pt x="16" y="101"/>
                    <a:pt x="13" y="98"/>
                    <a:pt x="12" y="97"/>
                  </a:cubicBezTo>
                  <a:cubicBezTo>
                    <a:pt x="12" y="96"/>
                    <a:pt x="13" y="93"/>
                    <a:pt x="14" y="92"/>
                  </a:cubicBezTo>
                  <a:cubicBezTo>
                    <a:pt x="15" y="92"/>
                    <a:pt x="19" y="92"/>
                    <a:pt x="26" y="93"/>
                  </a:cubicBezTo>
                  <a:cubicBezTo>
                    <a:pt x="28" y="94"/>
                    <a:pt x="30" y="94"/>
                    <a:pt x="32" y="95"/>
                  </a:cubicBezTo>
                  <a:cubicBezTo>
                    <a:pt x="37" y="96"/>
                    <a:pt x="38" y="96"/>
                    <a:pt x="39" y="95"/>
                  </a:cubicBezTo>
                  <a:cubicBezTo>
                    <a:pt x="39" y="95"/>
                    <a:pt x="40" y="95"/>
                    <a:pt x="42" y="91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5" y="88"/>
                    <a:pt x="45" y="86"/>
                    <a:pt x="45" y="86"/>
                  </a:cubicBezTo>
                  <a:cubicBezTo>
                    <a:pt x="45" y="86"/>
                    <a:pt x="45" y="85"/>
                    <a:pt x="44" y="85"/>
                  </a:cubicBezTo>
                  <a:cubicBezTo>
                    <a:pt x="44" y="84"/>
                    <a:pt x="44" y="84"/>
                    <a:pt x="41" y="80"/>
                  </a:cubicBezTo>
                  <a:cubicBezTo>
                    <a:pt x="39" y="78"/>
                    <a:pt x="38" y="77"/>
                    <a:pt x="36" y="75"/>
                  </a:cubicBezTo>
                  <a:cubicBezTo>
                    <a:pt x="32" y="70"/>
                    <a:pt x="30" y="66"/>
                    <a:pt x="30" y="65"/>
                  </a:cubicBezTo>
                  <a:cubicBezTo>
                    <a:pt x="30" y="64"/>
                    <a:pt x="32" y="61"/>
                    <a:pt x="33" y="61"/>
                  </a:cubicBezTo>
                  <a:cubicBezTo>
                    <a:pt x="34" y="61"/>
                    <a:pt x="38" y="62"/>
                    <a:pt x="44" y="65"/>
                  </a:cubicBezTo>
                  <a:cubicBezTo>
                    <a:pt x="46" y="66"/>
                    <a:pt x="48" y="67"/>
                    <a:pt x="49" y="67"/>
                  </a:cubicBezTo>
                  <a:cubicBezTo>
                    <a:pt x="54" y="70"/>
                    <a:pt x="55" y="70"/>
                    <a:pt x="56" y="70"/>
                  </a:cubicBezTo>
                  <a:cubicBezTo>
                    <a:pt x="57" y="70"/>
                    <a:pt x="58" y="69"/>
                    <a:pt x="60" y="67"/>
                  </a:cubicBezTo>
                  <a:cubicBezTo>
                    <a:pt x="61" y="66"/>
                    <a:pt x="61" y="66"/>
                    <a:pt x="61" y="66"/>
                  </a:cubicBezTo>
                  <a:cubicBezTo>
                    <a:pt x="61" y="66"/>
                    <a:pt x="61" y="66"/>
                    <a:pt x="61" y="66"/>
                  </a:cubicBezTo>
                  <a:cubicBezTo>
                    <a:pt x="63" y="64"/>
                    <a:pt x="64" y="62"/>
                    <a:pt x="64" y="61"/>
                  </a:cubicBezTo>
                  <a:cubicBezTo>
                    <a:pt x="64" y="60"/>
                    <a:pt x="64" y="60"/>
                    <a:pt x="62" y="55"/>
                  </a:cubicBezTo>
                  <a:cubicBezTo>
                    <a:pt x="61" y="54"/>
                    <a:pt x="60" y="51"/>
                    <a:pt x="59" y="49"/>
                  </a:cubicBezTo>
                  <a:cubicBezTo>
                    <a:pt x="56" y="43"/>
                    <a:pt x="54" y="40"/>
                    <a:pt x="54" y="39"/>
                  </a:cubicBezTo>
                  <a:cubicBezTo>
                    <a:pt x="55" y="37"/>
                    <a:pt x="57" y="35"/>
                    <a:pt x="59" y="35"/>
                  </a:cubicBezTo>
                  <a:cubicBezTo>
                    <a:pt x="59" y="35"/>
                    <a:pt x="63" y="37"/>
                    <a:pt x="68" y="41"/>
                  </a:cubicBezTo>
                  <a:cubicBezTo>
                    <a:pt x="70" y="43"/>
                    <a:pt x="71" y="44"/>
                    <a:pt x="73" y="45"/>
                  </a:cubicBezTo>
                  <a:cubicBezTo>
                    <a:pt x="77" y="48"/>
                    <a:pt x="78" y="49"/>
                    <a:pt x="79" y="49"/>
                  </a:cubicBezTo>
                  <a:cubicBezTo>
                    <a:pt x="80" y="49"/>
                    <a:pt x="81" y="49"/>
                    <a:pt x="84" y="47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8" y="44"/>
                    <a:pt x="88" y="43"/>
                    <a:pt x="89" y="42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1"/>
                    <a:pt x="88" y="39"/>
                    <a:pt x="88" y="36"/>
                  </a:cubicBezTo>
                  <a:cubicBezTo>
                    <a:pt x="87" y="34"/>
                    <a:pt x="87" y="32"/>
                    <a:pt x="86" y="29"/>
                  </a:cubicBezTo>
                  <a:cubicBezTo>
                    <a:pt x="85" y="24"/>
                    <a:pt x="84" y="20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5" y="17"/>
                    <a:pt x="88" y="15"/>
                    <a:pt x="89" y="15"/>
                  </a:cubicBezTo>
                  <a:cubicBezTo>
                    <a:pt x="90" y="16"/>
                    <a:pt x="93" y="19"/>
                    <a:pt x="97" y="24"/>
                  </a:cubicBezTo>
                  <a:cubicBezTo>
                    <a:pt x="99" y="26"/>
                    <a:pt x="100" y="27"/>
                    <a:pt x="101" y="29"/>
                  </a:cubicBezTo>
                  <a:cubicBezTo>
                    <a:pt x="104" y="33"/>
                    <a:pt x="105" y="34"/>
                    <a:pt x="106" y="34"/>
                  </a:cubicBezTo>
                  <a:cubicBezTo>
                    <a:pt x="107" y="34"/>
                    <a:pt x="108" y="34"/>
                    <a:pt x="111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15" y="32"/>
                    <a:pt x="116" y="31"/>
                    <a:pt x="117" y="30"/>
                  </a:cubicBezTo>
                  <a:cubicBezTo>
                    <a:pt x="117" y="29"/>
                    <a:pt x="117" y="28"/>
                    <a:pt x="117" y="25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17" y="20"/>
                    <a:pt x="117" y="18"/>
                    <a:pt x="117" y="16"/>
                  </a:cubicBezTo>
                  <a:cubicBezTo>
                    <a:pt x="117" y="10"/>
                    <a:pt x="118" y="6"/>
                    <a:pt x="118" y="5"/>
                  </a:cubicBezTo>
                  <a:cubicBezTo>
                    <a:pt x="119" y="4"/>
                    <a:pt x="123" y="3"/>
                    <a:pt x="124" y="4"/>
                  </a:cubicBezTo>
                  <a:cubicBezTo>
                    <a:pt x="125" y="4"/>
                    <a:pt x="127" y="8"/>
                    <a:pt x="129" y="14"/>
                  </a:cubicBezTo>
                  <a:cubicBezTo>
                    <a:pt x="130" y="16"/>
                    <a:pt x="131" y="18"/>
                    <a:pt x="132" y="19"/>
                  </a:cubicBezTo>
                  <a:cubicBezTo>
                    <a:pt x="134" y="24"/>
                    <a:pt x="135" y="25"/>
                    <a:pt x="136" y="25"/>
                  </a:cubicBezTo>
                  <a:cubicBezTo>
                    <a:pt x="136" y="26"/>
                    <a:pt x="138" y="26"/>
                    <a:pt x="141" y="26"/>
                  </a:cubicBezTo>
                  <a:cubicBezTo>
                    <a:pt x="141" y="26"/>
                    <a:pt x="141" y="26"/>
                    <a:pt x="141" y="26"/>
                  </a:cubicBezTo>
                  <a:cubicBezTo>
                    <a:pt x="142" y="25"/>
                    <a:pt x="142" y="25"/>
                    <a:pt x="142" y="25"/>
                  </a:cubicBezTo>
                  <a:cubicBezTo>
                    <a:pt x="146" y="25"/>
                    <a:pt x="147" y="24"/>
                    <a:pt x="147" y="24"/>
                  </a:cubicBezTo>
                  <a:cubicBezTo>
                    <a:pt x="148" y="23"/>
                    <a:pt x="148" y="22"/>
                    <a:pt x="149" y="18"/>
                  </a:cubicBezTo>
                  <a:cubicBezTo>
                    <a:pt x="150" y="16"/>
                    <a:pt x="150" y="14"/>
                    <a:pt x="151" y="11"/>
                  </a:cubicBezTo>
                  <a:cubicBezTo>
                    <a:pt x="152" y="5"/>
                    <a:pt x="154" y="1"/>
                    <a:pt x="154" y="0"/>
                  </a:cubicBezTo>
                  <a:cubicBezTo>
                    <a:pt x="155" y="0"/>
                    <a:pt x="159" y="0"/>
                    <a:pt x="160" y="0"/>
                  </a:cubicBezTo>
                  <a:cubicBezTo>
                    <a:pt x="161" y="1"/>
                    <a:pt x="162" y="5"/>
                    <a:pt x="163" y="11"/>
                  </a:cubicBezTo>
                  <a:cubicBezTo>
                    <a:pt x="164" y="13"/>
                    <a:pt x="164" y="15"/>
                    <a:pt x="165" y="17"/>
                  </a:cubicBezTo>
                  <a:cubicBezTo>
                    <a:pt x="166" y="23"/>
                    <a:pt x="166" y="23"/>
                    <a:pt x="167" y="24"/>
                  </a:cubicBezTo>
                  <a:cubicBezTo>
                    <a:pt x="167" y="25"/>
                    <a:pt x="168" y="25"/>
                    <a:pt x="172" y="25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3" y="26"/>
                    <a:pt x="173" y="26"/>
                    <a:pt x="173" y="26"/>
                  </a:cubicBezTo>
                  <a:cubicBezTo>
                    <a:pt x="176" y="26"/>
                    <a:pt x="178" y="26"/>
                    <a:pt x="178" y="25"/>
                  </a:cubicBezTo>
                  <a:cubicBezTo>
                    <a:pt x="179" y="25"/>
                    <a:pt x="179" y="24"/>
                    <a:pt x="182" y="20"/>
                  </a:cubicBezTo>
                  <a:cubicBezTo>
                    <a:pt x="182" y="18"/>
                    <a:pt x="183" y="16"/>
                    <a:pt x="185" y="14"/>
                  </a:cubicBezTo>
                  <a:cubicBezTo>
                    <a:pt x="188" y="8"/>
                    <a:pt x="190" y="5"/>
                    <a:pt x="190" y="4"/>
                  </a:cubicBezTo>
                  <a:cubicBezTo>
                    <a:pt x="192" y="4"/>
                    <a:pt x="195" y="4"/>
                    <a:pt x="196" y="5"/>
                  </a:cubicBezTo>
                  <a:cubicBezTo>
                    <a:pt x="196" y="6"/>
                    <a:pt x="197" y="9"/>
                    <a:pt x="197" y="15"/>
                  </a:cubicBezTo>
                  <a:cubicBezTo>
                    <a:pt x="197" y="15"/>
                    <a:pt x="197" y="16"/>
                    <a:pt x="197" y="17"/>
                  </a:cubicBezTo>
                  <a:cubicBezTo>
                    <a:pt x="197" y="19"/>
                    <a:pt x="197" y="21"/>
                    <a:pt x="197" y="23"/>
                  </a:cubicBezTo>
                  <a:cubicBezTo>
                    <a:pt x="197" y="24"/>
                    <a:pt x="196" y="26"/>
                    <a:pt x="196" y="27"/>
                  </a:cubicBezTo>
                  <a:cubicBezTo>
                    <a:pt x="196" y="29"/>
                    <a:pt x="197" y="29"/>
                    <a:pt x="197" y="30"/>
                  </a:cubicBezTo>
                  <a:cubicBezTo>
                    <a:pt x="197" y="31"/>
                    <a:pt x="198" y="31"/>
                    <a:pt x="202" y="32"/>
                  </a:cubicBezTo>
                  <a:cubicBezTo>
                    <a:pt x="203" y="34"/>
                    <a:pt x="203" y="34"/>
                    <a:pt x="203" y="34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6" y="34"/>
                    <a:pt x="207" y="34"/>
                    <a:pt x="208" y="34"/>
                  </a:cubicBezTo>
                  <a:cubicBezTo>
                    <a:pt x="209" y="33"/>
                    <a:pt x="209" y="33"/>
                    <a:pt x="212" y="29"/>
                  </a:cubicBezTo>
                  <a:cubicBezTo>
                    <a:pt x="214" y="28"/>
                    <a:pt x="215" y="26"/>
                    <a:pt x="217" y="24"/>
                  </a:cubicBezTo>
                  <a:cubicBezTo>
                    <a:pt x="221" y="19"/>
                    <a:pt x="224" y="16"/>
                    <a:pt x="225" y="16"/>
                  </a:cubicBezTo>
                  <a:cubicBezTo>
                    <a:pt x="226" y="16"/>
                    <a:pt x="229" y="17"/>
                    <a:pt x="230" y="18"/>
                  </a:cubicBezTo>
                  <a:cubicBezTo>
                    <a:pt x="230" y="20"/>
                    <a:pt x="229" y="24"/>
                    <a:pt x="228" y="30"/>
                  </a:cubicBezTo>
                  <a:cubicBezTo>
                    <a:pt x="227" y="32"/>
                    <a:pt x="227" y="34"/>
                    <a:pt x="226" y="36"/>
                  </a:cubicBezTo>
                  <a:cubicBezTo>
                    <a:pt x="225" y="39"/>
                    <a:pt x="225" y="41"/>
                    <a:pt x="225" y="42"/>
                  </a:cubicBezTo>
                  <a:cubicBezTo>
                    <a:pt x="225" y="42"/>
                    <a:pt x="225" y="42"/>
                    <a:pt x="225" y="42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25" y="43"/>
                    <a:pt x="226" y="44"/>
                    <a:pt x="229" y="46"/>
                  </a:cubicBezTo>
                  <a:cubicBezTo>
                    <a:pt x="230" y="47"/>
                    <a:pt x="230" y="47"/>
                    <a:pt x="230" y="47"/>
                  </a:cubicBezTo>
                  <a:cubicBezTo>
                    <a:pt x="230" y="47"/>
                    <a:pt x="230" y="47"/>
                    <a:pt x="230" y="47"/>
                  </a:cubicBezTo>
                  <a:cubicBezTo>
                    <a:pt x="233" y="49"/>
                    <a:pt x="234" y="49"/>
                    <a:pt x="235" y="49"/>
                  </a:cubicBezTo>
                  <a:cubicBezTo>
                    <a:pt x="236" y="49"/>
                    <a:pt x="237" y="48"/>
                    <a:pt x="240" y="45"/>
                  </a:cubicBezTo>
                  <a:cubicBezTo>
                    <a:pt x="242" y="44"/>
                    <a:pt x="244" y="43"/>
                    <a:pt x="246" y="41"/>
                  </a:cubicBezTo>
                  <a:cubicBezTo>
                    <a:pt x="251" y="38"/>
                    <a:pt x="255" y="36"/>
                    <a:pt x="256" y="35"/>
                  </a:cubicBezTo>
                  <a:cubicBezTo>
                    <a:pt x="257" y="36"/>
                    <a:pt x="260" y="38"/>
                    <a:pt x="260" y="39"/>
                  </a:cubicBezTo>
                  <a:cubicBezTo>
                    <a:pt x="260" y="40"/>
                    <a:pt x="258" y="44"/>
                    <a:pt x="255" y="49"/>
                  </a:cubicBezTo>
                  <a:cubicBezTo>
                    <a:pt x="254" y="51"/>
                    <a:pt x="253" y="53"/>
                    <a:pt x="253" y="55"/>
                  </a:cubicBezTo>
                  <a:cubicBezTo>
                    <a:pt x="250" y="59"/>
                    <a:pt x="250" y="60"/>
                    <a:pt x="250" y="61"/>
                  </a:cubicBezTo>
                  <a:cubicBezTo>
                    <a:pt x="250" y="61"/>
                    <a:pt x="250" y="61"/>
                    <a:pt x="250" y="61"/>
                  </a:cubicBezTo>
                  <a:cubicBezTo>
                    <a:pt x="250" y="61"/>
                    <a:pt x="250" y="61"/>
                    <a:pt x="250" y="61"/>
                  </a:cubicBezTo>
                  <a:cubicBezTo>
                    <a:pt x="250" y="62"/>
                    <a:pt x="251" y="64"/>
                    <a:pt x="253" y="66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254" y="67"/>
                    <a:pt x="254" y="67"/>
                    <a:pt x="254" y="67"/>
                  </a:cubicBezTo>
                  <a:cubicBezTo>
                    <a:pt x="256" y="69"/>
                    <a:pt x="257" y="70"/>
                    <a:pt x="258" y="70"/>
                  </a:cubicBezTo>
                  <a:cubicBezTo>
                    <a:pt x="259" y="70"/>
                    <a:pt x="259" y="70"/>
                    <a:pt x="264" y="68"/>
                  </a:cubicBezTo>
                  <a:cubicBezTo>
                    <a:pt x="266" y="67"/>
                    <a:pt x="268" y="66"/>
                    <a:pt x="270" y="65"/>
                  </a:cubicBezTo>
                  <a:cubicBezTo>
                    <a:pt x="276" y="63"/>
                    <a:pt x="280" y="61"/>
                    <a:pt x="281" y="61"/>
                  </a:cubicBezTo>
                  <a:cubicBezTo>
                    <a:pt x="282" y="62"/>
                    <a:pt x="284" y="65"/>
                    <a:pt x="285" y="66"/>
                  </a:cubicBezTo>
                  <a:cubicBezTo>
                    <a:pt x="284" y="67"/>
                    <a:pt x="282" y="70"/>
                    <a:pt x="278" y="75"/>
                  </a:cubicBezTo>
                  <a:cubicBezTo>
                    <a:pt x="276" y="77"/>
                    <a:pt x="275" y="78"/>
                    <a:pt x="274" y="80"/>
                  </a:cubicBezTo>
                  <a:cubicBezTo>
                    <a:pt x="270" y="84"/>
                    <a:pt x="269" y="84"/>
                    <a:pt x="269" y="85"/>
                  </a:cubicBezTo>
                  <a:cubicBezTo>
                    <a:pt x="269" y="86"/>
                    <a:pt x="269" y="86"/>
                    <a:pt x="269" y="86"/>
                  </a:cubicBezTo>
                  <a:cubicBezTo>
                    <a:pt x="269" y="87"/>
                    <a:pt x="270" y="88"/>
                    <a:pt x="271" y="90"/>
                  </a:cubicBezTo>
                  <a:cubicBezTo>
                    <a:pt x="271" y="92"/>
                    <a:pt x="271" y="92"/>
                    <a:pt x="271" y="92"/>
                  </a:cubicBezTo>
                  <a:cubicBezTo>
                    <a:pt x="272" y="92"/>
                    <a:pt x="272" y="92"/>
                    <a:pt x="272" y="92"/>
                  </a:cubicBezTo>
                  <a:cubicBezTo>
                    <a:pt x="274" y="95"/>
                    <a:pt x="275" y="95"/>
                    <a:pt x="275" y="96"/>
                  </a:cubicBezTo>
                  <a:cubicBezTo>
                    <a:pt x="276" y="96"/>
                    <a:pt x="277" y="96"/>
                    <a:pt x="282" y="95"/>
                  </a:cubicBezTo>
                  <a:cubicBezTo>
                    <a:pt x="284" y="94"/>
                    <a:pt x="286" y="94"/>
                    <a:pt x="288" y="94"/>
                  </a:cubicBezTo>
                  <a:cubicBezTo>
                    <a:pt x="295" y="93"/>
                    <a:pt x="299" y="92"/>
                    <a:pt x="300" y="92"/>
                  </a:cubicBezTo>
                  <a:cubicBezTo>
                    <a:pt x="301" y="93"/>
                    <a:pt x="302" y="96"/>
                    <a:pt x="302" y="98"/>
                  </a:cubicBezTo>
                  <a:cubicBezTo>
                    <a:pt x="302" y="98"/>
                    <a:pt x="302" y="98"/>
                    <a:pt x="302" y="98"/>
                  </a:cubicBezTo>
                  <a:cubicBezTo>
                    <a:pt x="301" y="99"/>
                    <a:pt x="298" y="101"/>
                    <a:pt x="293" y="105"/>
                  </a:cubicBezTo>
                  <a:cubicBezTo>
                    <a:pt x="292" y="106"/>
                    <a:pt x="290" y="108"/>
                    <a:pt x="288" y="109"/>
                  </a:cubicBezTo>
                  <a:cubicBezTo>
                    <a:pt x="284" y="112"/>
                    <a:pt x="283" y="112"/>
                    <a:pt x="283" y="113"/>
                  </a:cubicBezTo>
                  <a:cubicBezTo>
                    <a:pt x="283" y="113"/>
                    <a:pt x="283" y="114"/>
                    <a:pt x="283" y="114"/>
                  </a:cubicBezTo>
                  <a:cubicBezTo>
                    <a:pt x="283" y="115"/>
                    <a:pt x="283" y="117"/>
                    <a:pt x="284" y="118"/>
                  </a:cubicBezTo>
                  <a:cubicBezTo>
                    <a:pt x="283" y="120"/>
                    <a:pt x="283" y="120"/>
                    <a:pt x="283" y="12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85" y="123"/>
                    <a:pt x="286" y="124"/>
                    <a:pt x="286" y="124"/>
                  </a:cubicBezTo>
                  <a:cubicBezTo>
                    <a:pt x="287" y="125"/>
                    <a:pt x="288" y="125"/>
                    <a:pt x="293" y="125"/>
                  </a:cubicBezTo>
                  <a:cubicBezTo>
                    <a:pt x="295" y="125"/>
                    <a:pt x="297" y="125"/>
                    <a:pt x="299" y="126"/>
                  </a:cubicBezTo>
                  <a:cubicBezTo>
                    <a:pt x="306" y="126"/>
                    <a:pt x="310" y="127"/>
                    <a:pt x="311" y="127"/>
                  </a:cubicBezTo>
                  <a:cubicBezTo>
                    <a:pt x="311" y="128"/>
                    <a:pt x="312" y="130"/>
                    <a:pt x="312" y="132"/>
                  </a:cubicBezTo>
                  <a:cubicBezTo>
                    <a:pt x="312" y="132"/>
                    <a:pt x="312" y="133"/>
                    <a:pt x="312" y="133"/>
                  </a:cubicBezTo>
                  <a:cubicBezTo>
                    <a:pt x="311" y="134"/>
                    <a:pt x="307" y="135"/>
                    <a:pt x="301" y="138"/>
                  </a:cubicBezTo>
                  <a:cubicBezTo>
                    <a:pt x="300" y="139"/>
                    <a:pt x="298" y="139"/>
                    <a:pt x="296" y="140"/>
                  </a:cubicBezTo>
                  <a:cubicBezTo>
                    <a:pt x="291" y="142"/>
                    <a:pt x="290" y="143"/>
                    <a:pt x="289" y="143"/>
                  </a:cubicBezTo>
                  <a:cubicBezTo>
                    <a:pt x="289" y="144"/>
                    <a:pt x="289" y="145"/>
                    <a:pt x="289" y="146"/>
                  </a:cubicBezTo>
                  <a:cubicBezTo>
                    <a:pt x="289" y="147"/>
                    <a:pt x="289" y="148"/>
                    <a:pt x="289" y="149"/>
                  </a:cubicBezTo>
                  <a:cubicBezTo>
                    <a:pt x="288" y="150"/>
                    <a:pt x="288" y="150"/>
                    <a:pt x="288" y="150"/>
                  </a:cubicBezTo>
                  <a:cubicBezTo>
                    <a:pt x="289" y="151"/>
                    <a:pt x="289" y="151"/>
                    <a:pt x="289" y="151"/>
                  </a:cubicBezTo>
                  <a:cubicBezTo>
                    <a:pt x="289" y="153"/>
                    <a:pt x="289" y="154"/>
                    <a:pt x="290" y="155"/>
                  </a:cubicBezTo>
                  <a:cubicBezTo>
                    <a:pt x="291" y="156"/>
                    <a:pt x="292" y="156"/>
                    <a:pt x="296" y="157"/>
                  </a:cubicBezTo>
                  <a:cubicBezTo>
                    <a:pt x="298" y="158"/>
                    <a:pt x="301" y="159"/>
                    <a:pt x="303" y="159"/>
                  </a:cubicBezTo>
                  <a:cubicBezTo>
                    <a:pt x="309" y="161"/>
                    <a:pt x="313" y="163"/>
                    <a:pt x="314" y="163"/>
                  </a:cubicBezTo>
                  <a:cubicBezTo>
                    <a:pt x="314" y="164"/>
                    <a:pt x="314" y="165"/>
                    <a:pt x="314" y="166"/>
                  </a:cubicBezTo>
                  <a:cubicBezTo>
                    <a:pt x="314" y="168"/>
                    <a:pt x="314" y="169"/>
                    <a:pt x="313" y="169"/>
                  </a:cubicBezTo>
                  <a:cubicBezTo>
                    <a:pt x="312" y="170"/>
                    <a:pt x="308" y="171"/>
                    <a:pt x="302" y="172"/>
                  </a:cubicBezTo>
                  <a:cubicBezTo>
                    <a:pt x="300" y="172"/>
                    <a:pt x="298" y="172"/>
                    <a:pt x="296" y="173"/>
                  </a:cubicBezTo>
                  <a:cubicBezTo>
                    <a:pt x="290" y="174"/>
                    <a:pt x="290" y="174"/>
                    <a:pt x="289" y="174"/>
                  </a:cubicBezTo>
                  <a:cubicBezTo>
                    <a:pt x="288" y="175"/>
                    <a:pt x="288" y="176"/>
                    <a:pt x="287" y="179"/>
                  </a:cubicBezTo>
                  <a:cubicBezTo>
                    <a:pt x="287" y="179"/>
                    <a:pt x="287" y="179"/>
                    <a:pt x="287" y="179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82"/>
                    <a:pt x="287" y="183"/>
                    <a:pt x="287" y="184"/>
                  </a:cubicBezTo>
                  <a:cubicBezTo>
                    <a:pt x="287" y="185"/>
                    <a:pt x="287" y="185"/>
                    <a:pt x="287" y="186"/>
                  </a:cubicBezTo>
                  <a:cubicBezTo>
                    <a:pt x="288" y="187"/>
                    <a:pt x="288" y="187"/>
                    <a:pt x="292" y="189"/>
                  </a:cubicBezTo>
                  <a:cubicBezTo>
                    <a:pt x="294" y="190"/>
                    <a:pt x="296" y="192"/>
                    <a:pt x="298" y="193"/>
                  </a:cubicBezTo>
                  <a:cubicBezTo>
                    <a:pt x="304" y="196"/>
                    <a:pt x="307" y="199"/>
                    <a:pt x="308" y="199"/>
                  </a:cubicBezTo>
                  <a:cubicBezTo>
                    <a:pt x="308" y="199"/>
                    <a:pt x="308" y="200"/>
                    <a:pt x="308" y="200"/>
                  </a:cubicBezTo>
                  <a:cubicBezTo>
                    <a:pt x="308" y="202"/>
                    <a:pt x="307" y="204"/>
                    <a:pt x="306" y="205"/>
                  </a:cubicBezTo>
                  <a:cubicBezTo>
                    <a:pt x="305" y="205"/>
                    <a:pt x="301" y="205"/>
                    <a:pt x="295" y="205"/>
                  </a:cubicBezTo>
                  <a:cubicBezTo>
                    <a:pt x="293" y="205"/>
                    <a:pt x="290" y="204"/>
                    <a:pt x="289" y="204"/>
                  </a:cubicBezTo>
                  <a:cubicBezTo>
                    <a:pt x="283" y="204"/>
                    <a:pt x="282" y="204"/>
                    <a:pt x="281" y="204"/>
                  </a:cubicBezTo>
                  <a:cubicBezTo>
                    <a:pt x="281" y="205"/>
                    <a:pt x="280" y="206"/>
                    <a:pt x="279" y="209"/>
                  </a:cubicBezTo>
                  <a:cubicBezTo>
                    <a:pt x="278" y="209"/>
                    <a:pt x="278" y="209"/>
                    <a:pt x="278" y="209"/>
                  </a:cubicBezTo>
                  <a:cubicBezTo>
                    <a:pt x="278" y="210"/>
                    <a:pt x="278" y="210"/>
                    <a:pt x="278" y="210"/>
                  </a:cubicBezTo>
                  <a:cubicBezTo>
                    <a:pt x="277" y="212"/>
                    <a:pt x="277" y="213"/>
                    <a:pt x="277" y="214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7" y="216"/>
                    <a:pt x="278" y="217"/>
                    <a:pt x="281" y="220"/>
                  </a:cubicBezTo>
                  <a:cubicBezTo>
                    <a:pt x="283" y="221"/>
                    <a:pt x="285" y="223"/>
                    <a:pt x="286" y="225"/>
                  </a:cubicBezTo>
                  <a:cubicBezTo>
                    <a:pt x="291" y="229"/>
                    <a:pt x="293" y="232"/>
                    <a:pt x="294" y="233"/>
                  </a:cubicBezTo>
                  <a:cubicBezTo>
                    <a:pt x="294" y="234"/>
                    <a:pt x="292" y="238"/>
                    <a:pt x="291" y="238"/>
                  </a:cubicBezTo>
                  <a:cubicBezTo>
                    <a:pt x="290" y="238"/>
                    <a:pt x="286" y="237"/>
                    <a:pt x="280" y="235"/>
                  </a:cubicBezTo>
                  <a:cubicBezTo>
                    <a:pt x="278" y="235"/>
                    <a:pt x="276" y="234"/>
                    <a:pt x="274" y="233"/>
                  </a:cubicBezTo>
                  <a:cubicBezTo>
                    <a:pt x="269" y="232"/>
                    <a:pt x="268" y="231"/>
                    <a:pt x="267" y="232"/>
                  </a:cubicBezTo>
                  <a:cubicBezTo>
                    <a:pt x="266" y="232"/>
                    <a:pt x="265" y="233"/>
                    <a:pt x="263" y="236"/>
                  </a:cubicBezTo>
                  <a:cubicBezTo>
                    <a:pt x="263" y="236"/>
                    <a:pt x="263" y="236"/>
                    <a:pt x="263" y="236"/>
                  </a:cubicBezTo>
                  <a:cubicBezTo>
                    <a:pt x="263" y="236"/>
                    <a:pt x="263" y="236"/>
                    <a:pt x="263" y="236"/>
                  </a:cubicBezTo>
                  <a:cubicBezTo>
                    <a:pt x="260" y="239"/>
                    <a:pt x="260" y="241"/>
                    <a:pt x="260" y="241"/>
                  </a:cubicBezTo>
                  <a:cubicBezTo>
                    <a:pt x="260" y="241"/>
                    <a:pt x="260" y="241"/>
                    <a:pt x="260" y="241"/>
                  </a:cubicBezTo>
                  <a:cubicBezTo>
                    <a:pt x="260" y="242"/>
                    <a:pt x="261" y="243"/>
                    <a:pt x="263" y="247"/>
                  </a:cubicBezTo>
                  <a:cubicBezTo>
                    <a:pt x="265" y="249"/>
                    <a:pt x="266" y="251"/>
                    <a:pt x="267" y="253"/>
                  </a:cubicBezTo>
                  <a:cubicBezTo>
                    <a:pt x="270" y="258"/>
                    <a:pt x="272" y="262"/>
                    <a:pt x="273" y="263"/>
                  </a:cubicBezTo>
                  <a:cubicBezTo>
                    <a:pt x="272" y="264"/>
                    <a:pt x="270" y="267"/>
                    <a:pt x="269" y="267"/>
                  </a:cubicBezTo>
                  <a:cubicBezTo>
                    <a:pt x="268" y="267"/>
                    <a:pt x="264" y="265"/>
                    <a:pt x="259" y="262"/>
                  </a:cubicBezTo>
                  <a:cubicBezTo>
                    <a:pt x="257" y="260"/>
                    <a:pt x="255" y="259"/>
                    <a:pt x="253" y="258"/>
                  </a:cubicBezTo>
                  <a:cubicBezTo>
                    <a:pt x="249" y="255"/>
                    <a:pt x="248" y="255"/>
                    <a:pt x="247" y="255"/>
                  </a:cubicBezTo>
                  <a:cubicBezTo>
                    <a:pt x="246" y="255"/>
                    <a:pt x="245" y="256"/>
                    <a:pt x="242" y="258"/>
                  </a:cubicBezTo>
                  <a:cubicBezTo>
                    <a:pt x="241" y="258"/>
                    <a:pt x="241" y="258"/>
                    <a:pt x="241" y="258"/>
                  </a:cubicBezTo>
                  <a:cubicBezTo>
                    <a:pt x="241" y="259"/>
                    <a:pt x="241" y="259"/>
                    <a:pt x="241" y="259"/>
                  </a:cubicBezTo>
                  <a:cubicBezTo>
                    <a:pt x="239" y="261"/>
                    <a:pt x="238" y="262"/>
                    <a:pt x="238" y="263"/>
                  </a:cubicBezTo>
                  <a:cubicBezTo>
                    <a:pt x="238" y="263"/>
                    <a:pt x="238" y="263"/>
                    <a:pt x="238" y="263"/>
                  </a:cubicBezTo>
                  <a:cubicBezTo>
                    <a:pt x="238" y="263"/>
                    <a:pt x="238" y="263"/>
                    <a:pt x="238" y="263"/>
                  </a:cubicBezTo>
                  <a:cubicBezTo>
                    <a:pt x="238" y="264"/>
                    <a:pt x="238" y="265"/>
                    <a:pt x="240" y="269"/>
                  </a:cubicBezTo>
                  <a:cubicBezTo>
                    <a:pt x="241" y="271"/>
                    <a:pt x="241" y="273"/>
                    <a:pt x="242" y="275"/>
                  </a:cubicBezTo>
                  <a:cubicBezTo>
                    <a:pt x="244" y="281"/>
                    <a:pt x="245" y="285"/>
                    <a:pt x="245" y="287"/>
                  </a:cubicBezTo>
                  <a:cubicBezTo>
                    <a:pt x="245" y="288"/>
                    <a:pt x="242" y="290"/>
                    <a:pt x="240" y="290"/>
                  </a:cubicBezTo>
                  <a:cubicBezTo>
                    <a:pt x="239" y="289"/>
                    <a:pt x="236" y="287"/>
                    <a:pt x="232" y="282"/>
                  </a:cubicBezTo>
                  <a:cubicBezTo>
                    <a:pt x="230" y="281"/>
                    <a:pt x="229" y="279"/>
                    <a:pt x="227" y="278"/>
                  </a:cubicBezTo>
                  <a:cubicBezTo>
                    <a:pt x="223" y="274"/>
                    <a:pt x="223" y="273"/>
                    <a:pt x="222" y="273"/>
                  </a:cubicBezTo>
                  <a:cubicBezTo>
                    <a:pt x="221" y="273"/>
                    <a:pt x="220" y="273"/>
                    <a:pt x="217" y="275"/>
                  </a:cubicBezTo>
                  <a:cubicBezTo>
                    <a:pt x="215" y="275"/>
                    <a:pt x="215" y="275"/>
                    <a:pt x="215" y="275"/>
                  </a:cubicBezTo>
                  <a:cubicBezTo>
                    <a:pt x="215" y="276"/>
                    <a:pt x="215" y="276"/>
                    <a:pt x="215" y="276"/>
                  </a:cubicBezTo>
                  <a:cubicBezTo>
                    <a:pt x="213" y="277"/>
                    <a:pt x="212" y="278"/>
                    <a:pt x="211" y="279"/>
                  </a:cubicBezTo>
                  <a:cubicBezTo>
                    <a:pt x="211" y="279"/>
                    <a:pt x="211" y="279"/>
                    <a:pt x="211" y="280"/>
                  </a:cubicBezTo>
                  <a:cubicBezTo>
                    <a:pt x="211" y="281"/>
                    <a:pt x="211" y="283"/>
                    <a:pt x="212" y="285"/>
                  </a:cubicBezTo>
                  <a:cubicBezTo>
                    <a:pt x="212" y="287"/>
                    <a:pt x="212" y="289"/>
                    <a:pt x="212" y="292"/>
                  </a:cubicBezTo>
                  <a:cubicBezTo>
                    <a:pt x="213" y="296"/>
                    <a:pt x="213" y="299"/>
                    <a:pt x="213" y="302"/>
                  </a:cubicBezTo>
                  <a:cubicBezTo>
                    <a:pt x="213" y="303"/>
                    <a:pt x="213" y="303"/>
                    <a:pt x="213" y="303"/>
                  </a:cubicBezTo>
                  <a:cubicBezTo>
                    <a:pt x="212" y="304"/>
                    <a:pt x="209" y="306"/>
                    <a:pt x="208" y="305"/>
                  </a:cubicBezTo>
                  <a:cubicBezTo>
                    <a:pt x="207" y="305"/>
                    <a:pt x="204" y="302"/>
                    <a:pt x="201" y="296"/>
                  </a:cubicBezTo>
                  <a:cubicBezTo>
                    <a:pt x="200" y="294"/>
                    <a:pt x="199" y="292"/>
                    <a:pt x="198" y="291"/>
                  </a:cubicBezTo>
                  <a:cubicBezTo>
                    <a:pt x="195" y="286"/>
                    <a:pt x="194" y="285"/>
                    <a:pt x="193" y="285"/>
                  </a:cubicBezTo>
                  <a:cubicBezTo>
                    <a:pt x="193" y="285"/>
                    <a:pt x="191" y="285"/>
                    <a:pt x="188" y="286"/>
                  </a:cubicBezTo>
                  <a:cubicBezTo>
                    <a:pt x="186" y="285"/>
                    <a:pt x="186" y="285"/>
                    <a:pt x="186" y="285"/>
                  </a:cubicBezTo>
                  <a:cubicBezTo>
                    <a:pt x="186" y="286"/>
                    <a:pt x="186" y="286"/>
                    <a:pt x="186" y="286"/>
                  </a:cubicBezTo>
                  <a:cubicBezTo>
                    <a:pt x="184" y="286"/>
                    <a:pt x="182" y="287"/>
                    <a:pt x="182" y="288"/>
                  </a:cubicBezTo>
                  <a:cubicBezTo>
                    <a:pt x="181" y="289"/>
                    <a:pt x="181" y="289"/>
                    <a:pt x="181" y="294"/>
                  </a:cubicBezTo>
                  <a:cubicBezTo>
                    <a:pt x="180" y="296"/>
                    <a:pt x="180" y="299"/>
                    <a:pt x="180" y="301"/>
                  </a:cubicBezTo>
                  <a:cubicBezTo>
                    <a:pt x="179" y="307"/>
                    <a:pt x="178" y="311"/>
                    <a:pt x="178" y="312"/>
                  </a:cubicBezTo>
                  <a:cubicBezTo>
                    <a:pt x="177" y="313"/>
                    <a:pt x="173" y="314"/>
                    <a:pt x="172" y="313"/>
                  </a:cubicBezTo>
                  <a:cubicBezTo>
                    <a:pt x="171" y="312"/>
                    <a:pt x="170" y="309"/>
                    <a:pt x="168" y="302"/>
                  </a:cubicBezTo>
                  <a:cubicBezTo>
                    <a:pt x="167" y="300"/>
                    <a:pt x="166" y="298"/>
                    <a:pt x="166" y="297"/>
                  </a:cubicBezTo>
                  <a:cubicBezTo>
                    <a:pt x="164" y="291"/>
                    <a:pt x="164" y="291"/>
                    <a:pt x="163" y="290"/>
                  </a:cubicBezTo>
                  <a:cubicBezTo>
                    <a:pt x="162" y="290"/>
                    <a:pt x="161" y="289"/>
                    <a:pt x="158" y="289"/>
                  </a:cubicBezTo>
                  <a:cubicBezTo>
                    <a:pt x="157" y="289"/>
                    <a:pt x="157" y="289"/>
                    <a:pt x="157" y="289"/>
                  </a:cubicBezTo>
                  <a:cubicBezTo>
                    <a:pt x="156" y="289"/>
                    <a:pt x="156" y="289"/>
                    <a:pt x="156" y="289"/>
                  </a:cubicBezTo>
                  <a:cubicBezTo>
                    <a:pt x="153" y="289"/>
                    <a:pt x="152" y="290"/>
                    <a:pt x="151" y="290"/>
                  </a:cubicBezTo>
                  <a:cubicBezTo>
                    <a:pt x="150" y="291"/>
                    <a:pt x="150" y="292"/>
                    <a:pt x="148" y="296"/>
                  </a:cubicBezTo>
                  <a:cubicBezTo>
                    <a:pt x="148" y="298"/>
                    <a:pt x="147" y="300"/>
                    <a:pt x="146" y="302"/>
                  </a:cubicBezTo>
                  <a:cubicBezTo>
                    <a:pt x="144" y="308"/>
                    <a:pt x="142" y="312"/>
                    <a:pt x="141" y="313"/>
                  </a:cubicBezTo>
                  <a:cubicBezTo>
                    <a:pt x="140" y="313"/>
                    <a:pt x="136" y="313"/>
                    <a:pt x="136" y="312"/>
                  </a:cubicBezTo>
                  <a:cubicBezTo>
                    <a:pt x="135" y="311"/>
                    <a:pt x="134" y="307"/>
                    <a:pt x="134" y="301"/>
                  </a:cubicBezTo>
                  <a:cubicBezTo>
                    <a:pt x="133" y="299"/>
                    <a:pt x="133" y="297"/>
                    <a:pt x="133" y="295"/>
                  </a:cubicBezTo>
                  <a:cubicBezTo>
                    <a:pt x="133" y="289"/>
                    <a:pt x="132" y="289"/>
                    <a:pt x="132" y="288"/>
                  </a:cubicBezTo>
                  <a:cubicBezTo>
                    <a:pt x="131" y="287"/>
                    <a:pt x="130" y="286"/>
                    <a:pt x="127" y="286"/>
                  </a:cubicBezTo>
                  <a:cubicBezTo>
                    <a:pt x="126" y="285"/>
                    <a:pt x="126" y="285"/>
                    <a:pt x="126" y="285"/>
                  </a:cubicBezTo>
                  <a:cubicBezTo>
                    <a:pt x="126" y="286"/>
                    <a:pt x="126" y="286"/>
                    <a:pt x="126" y="286"/>
                  </a:cubicBezTo>
                  <a:cubicBezTo>
                    <a:pt x="122" y="284"/>
                    <a:pt x="121" y="285"/>
                    <a:pt x="120" y="285"/>
                  </a:cubicBezTo>
                  <a:cubicBezTo>
                    <a:pt x="120" y="286"/>
                    <a:pt x="119" y="286"/>
                    <a:pt x="117" y="290"/>
                  </a:cubicBezTo>
                  <a:cubicBezTo>
                    <a:pt x="115" y="292"/>
                    <a:pt x="114" y="294"/>
                    <a:pt x="113" y="296"/>
                  </a:cubicBezTo>
                  <a:cubicBezTo>
                    <a:pt x="109" y="301"/>
                    <a:pt x="107" y="304"/>
                    <a:pt x="106" y="305"/>
                  </a:cubicBezTo>
                  <a:cubicBezTo>
                    <a:pt x="104" y="305"/>
                    <a:pt x="101" y="304"/>
                    <a:pt x="100" y="303"/>
                  </a:cubicBezTo>
                  <a:cubicBezTo>
                    <a:pt x="100" y="303"/>
                    <a:pt x="100" y="303"/>
                    <a:pt x="100" y="302"/>
                  </a:cubicBezTo>
                  <a:cubicBezTo>
                    <a:pt x="100" y="302"/>
                    <a:pt x="100" y="302"/>
                    <a:pt x="100" y="302"/>
                  </a:cubicBezTo>
                  <a:cubicBezTo>
                    <a:pt x="100" y="300"/>
                    <a:pt x="101" y="296"/>
                    <a:pt x="101" y="292"/>
                  </a:cubicBezTo>
                  <a:cubicBezTo>
                    <a:pt x="101" y="290"/>
                    <a:pt x="102" y="288"/>
                    <a:pt x="102" y="286"/>
                  </a:cubicBezTo>
                  <a:cubicBezTo>
                    <a:pt x="102" y="283"/>
                    <a:pt x="103" y="281"/>
                    <a:pt x="103" y="280"/>
                  </a:cubicBezTo>
                  <a:cubicBezTo>
                    <a:pt x="103" y="279"/>
                    <a:pt x="103" y="279"/>
                    <a:pt x="102" y="279"/>
                  </a:cubicBezTo>
                  <a:cubicBezTo>
                    <a:pt x="102" y="278"/>
                    <a:pt x="101" y="277"/>
                    <a:pt x="98" y="276"/>
                  </a:cubicBezTo>
                  <a:cubicBezTo>
                    <a:pt x="97" y="274"/>
                    <a:pt x="97" y="274"/>
                    <a:pt x="97" y="274"/>
                  </a:cubicBezTo>
                  <a:cubicBezTo>
                    <a:pt x="96" y="275"/>
                    <a:pt x="96" y="275"/>
                    <a:pt x="96" y="275"/>
                  </a:cubicBezTo>
                  <a:cubicBezTo>
                    <a:pt x="94" y="273"/>
                    <a:pt x="93" y="273"/>
                    <a:pt x="92" y="273"/>
                  </a:cubicBezTo>
                  <a:cubicBezTo>
                    <a:pt x="91" y="274"/>
                    <a:pt x="90" y="274"/>
                    <a:pt x="87" y="277"/>
                  </a:cubicBezTo>
                  <a:cubicBezTo>
                    <a:pt x="85" y="279"/>
                    <a:pt x="84" y="280"/>
                    <a:pt x="82" y="282"/>
                  </a:cubicBezTo>
                  <a:cubicBezTo>
                    <a:pt x="77" y="286"/>
                    <a:pt x="74" y="289"/>
                    <a:pt x="73" y="289"/>
                  </a:cubicBezTo>
                  <a:cubicBezTo>
                    <a:pt x="72" y="289"/>
                    <a:pt x="69" y="287"/>
                    <a:pt x="68" y="286"/>
                  </a:cubicBezTo>
                  <a:cubicBezTo>
                    <a:pt x="68" y="285"/>
                    <a:pt x="69" y="281"/>
                    <a:pt x="72" y="275"/>
                  </a:cubicBezTo>
                  <a:cubicBezTo>
                    <a:pt x="72" y="273"/>
                    <a:pt x="73" y="271"/>
                    <a:pt x="74" y="270"/>
                  </a:cubicBezTo>
                  <a:cubicBezTo>
                    <a:pt x="75" y="265"/>
                    <a:pt x="76" y="264"/>
                    <a:pt x="76" y="263"/>
                  </a:cubicBezTo>
                  <a:cubicBezTo>
                    <a:pt x="76" y="263"/>
                    <a:pt x="76" y="263"/>
                    <a:pt x="76" y="263"/>
                  </a:cubicBezTo>
                  <a:cubicBezTo>
                    <a:pt x="76" y="263"/>
                    <a:pt x="76" y="263"/>
                    <a:pt x="76" y="263"/>
                  </a:cubicBezTo>
                  <a:cubicBezTo>
                    <a:pt x="76" y="262"/>
                    <a:pt x="75" y="261"/>
                    <a:pt x="72" y="259"/>
                  </a:cubicBezTo>
                  <a:cubicBezTo>
                    <a:pt x="72" y="258"/>
                    <a:pt x="72" y="258"/>
                    <a:pt x="72" y="258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69" y="255"/>
                    <a:pt x="68" y="255"/>
                    <a:pt x="67" y="255"/>
                  </a:cubicBezTo>
                  <a:cubicBezTo>
                    <a:pt x="66" y="255"/>
                    <a:pt x="65" y="256"/>
                    <a:pt x="61" y="258"/>
                  </a:cubicBezTo>
                  <a:cubicBezTo>
                    <a:pt x="59" y="259"/>
                    <a:pt x="57" y="260"/>
                    <a:pt x="55" y="261"/>
                  </a:cubicBezTo>
                  <a:cubicBezTo>
                    <a:pt x="50" y="264"/>
                    <a:pt x="46" y="266"/>
                    <a:pt x="45" y="266"/>
                  </a:cubicBezTo>
                  <a:cubicBezTo>
                    <a:pt x="43" y="266"/>
                    <a:pt x="41" y="263"/>
                    <a:pt x="41" y="262"/>
                  </a:cubicBezTo>
                  <a:cubicBezTo>
                    <a:pt x="41" y="261"/>
                    <a:pt x="43" y="258"/>
                    <a:pt x="47" y="252"/>
                  </a:cubicBezTo>
                  <a:cubicBezTo>
                    <a:pt x="48" y="251"/>
                    <a:pt x="49" y="249"/>
                    <a:pt x="50" y="247"/>
                  </a:cubicBezTo>
                  <a:cubicBezTo>
                    <a:pt x="53" y="243"/>
                    <a:pt x="54" y="242"/>
                    <a:pt x="54" y="241"/>
                  </a:cubicBezTo>
                  <a:cubicBezTo>
                    <a:pt x="54" y="240"/>
                    <a:pt x="53" y="239"/>
                    <a:pt x="51" y="236"/>
                  </a:cubicBezTo>
                  <a:cubicBezTo>
                    <a:pt x="51" y="235"/>
                    <a:pt x="51" y="235"/>
                    <a:pt x="51" y="235"/>
                  </a:cubicBezTo>
                  <a:cubicBezTo>
                    <a:pt x="50" y="235"/>
                    <a:pt x="50" y="235"/>
                    <a:pt x="50" y="235"/>
                  </a:cubicBezTo>
                  <a:cubicBezTo>
                    <a:pt x="48" y="232"/>
                    <a:pt x="47" y="232"/>
                    <a:pt x="46" y="232"/>
                  </a:cubicBezTo>
                  <a:cubicBezTo>
                    <a:pt x="46" y="232"/>
                    <a:pt x="45" y="232"/>
                    <a:pt x="40" y="233"/>
                  </a:cubicBezTo>
                  <a:cubicBezTo>
                    <a:pt x="38" y="234"/>
                    <a:pt x="36" y="234"/>
                    <a:pt x="34" y="235"/>
                  </a:cubicBezTo>
                  <a:cubicBezTo>
                    <a:pt x="28" y="237"/>
                    <a:pt x="24" y="238"/>
                    <a:pt x="22" y="238"/>
                  </a:cubicBezTo>
                  <a:cubicBezTo>
                    <a:pt x="21" y="237"/>
                    <a:pt x="20" y="234"/>
                    <a:pt x="19" y="233"/>
                  </a:cubicBezTo>
                  <a:cubicBezTo>
                    <a:pt x="20" y="232"/>
                    <a:pt x="23" y="229"/>
                    <a:pt x="28" y="224"/>
                  </a:cubicBezTo>
                  <a:cubicBezTo>
                    <a:pt x="29" y="223"/>
                    <a:pt x="31" y="221"/>
                    <a:pt x="32" y="220"/>
                  </a:cubicBezTo>
                  <a:cubicBezTo>
                    <a:pt x="36" y="216"/>
                    <a:pt x="37" y="216"/>
                    <a:pt x="37" y="215"/>
                  </a:cubicBezTo>
                  <a:cubicBezTo>
                    <a:pt x="37" y="215"/>
                    <a:pt x="37" y="215"/>
                    <a:pt x="37" y="214"/>
                  </a:cubicBezTo>
                  <a:cubicBezTo>
                    <a:pt x="37" y="213"/>
                    <a:pt x="37" y="212"/>
                    <a:pt x="36" y="210"/>
                  </a:cubicBezTo>
                  <a:cubicBezTo>
                    <a:pt x="36" y="208"/>
                    <a:pt x="36" y="208"/>
                    <a:pt x="36" y="20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34" y="205"/>
                    <a:pt x="33" y="205"/>
                    <a:pt x="32" y="204"/>
                  </a:cubicBezTo>
                  <a:cubicBezTo>
                    <a:pt x="31" y="204"/>
                    <a:pt x="31" y="204"/>
                    <a:pt x="26" y="204"/>
                  </a:cubicBezTo>
                  <a:cubicBezTo>
                    <a:pt x="24" y="204"/>
                    <a:pt x="21" y="205"/>
                    <a:pt x="19" y="205"/>
                  </a:cubicBezTo>
                  <a:cubicBezTo>
                    <a:pt x="13" y="205"/>
                    <a:pt x="9" y="205"/>
                    <a:pt x="7" y="204"/>
                  </a:cubicBezTo>
                  <a:cubicBezTo>
                    <a:pt x="7" y="204"/>
                    <a:pt x="6" y="201"/>
                    <a:pt x="6" y="199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6" y="198"/>
                    <a:pt x="10" y="196"/>
                    <a:pt x="15" y="193"/>
                  </a:cubicBezTo>
                  <a:cubicBezTo>
                    <a:pt x="17" y="192"/>
                    <a:pt x="19" y="191"/>
                    <a:pt x="21" y="190"/>
                  </a:cubicBezTo>
                  <a:cubicBezTo>
                    <a:pt x="26" y="187"/>
                    <a:pt x="26" y="187"/>
                    <a:pt x="27" y="186"/>
                  </a:cubicBezTo>
                  <a:cubicBezTo>
                    <a:pt x="27" y="185"/>
                    <a:pt x="27" y="185"/>
                    <a:pt x="27" y="184"/>
                  </a:cubicBezTo>
                  <a:cubicBezTo>
                    <a:pt x="27" y="183"/>
                    <a:pt x="27" y="181"/>
                    <a:pt x="27" y="181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6" y="176"/>
                    <a:pt x="25" y="175"/>
                    <a:pt x="25" y="174"/>
                  </a:cubicBezTo>
                  <a:cubicBezTo>
                    <a:pt x="24" y="174"/>
                    <a:pt x="23" y="174"/>
                    <a:pt x="18" y="173"/>
                  </a:cubicBezTo>
                  <a:cubicBezTo>
                    <a:pt x="16" y="172"/>
                    <a:pt x="14" y="172"/>
                    <a:pt x="12" y="172"/>
                  </a:cubicBezTo>
                  <a:cubicBezTo>
                    <a:pt x="6" y="170"/>
                    <a:pt x="2" y="169"/>
                    <a:pt x="1" y="169"/>
                  </a:cubicBezTo>
                  <a:cubicBezTo>
                    <a:pt x="0" y="168"/>
                    <a:pt x="0" y="167"/>
                    <a:pt x="0" y="165"/>
                  </a:cubicBezTo>
                  <a:close/>
                  <a:moveTo>
                    <a:pt x="252" y="156"/>
                  </a:moveTo>
                  <a:cubicBezTo>
                    <a:pt x="252" y="104"/>
                    <a:pt x="209" y="62"/>
                    <a:pt x="157" y="62"/>
                  </a:cubicBezTo>
                  <a:cubicBezTo>
                    <a:pt x="105" y="62"/>
                    <a:pt x="62" y="104"/>
                    <a:pt x="62" y="156"/>
                  </a:cubicBezTo>
                  <a:cubicBezTo>
                    <a:pt x="62" y="209"/>
                    <a:pt x="105" y="251"/>
                    <a:pt x="157" y="251"/>
                  </a:cubicBezTo>
                  <a:cubicBezTo>
                    <a:pt x="209" y="251"/>
                    <a:pt x="252" y="209"/>
                    <a:pt x="252" y="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4111416" y="4045045"/>
              <a:ext cx="1329535" cy="1327979"/>
            </a:xfrm>
            <a:custGeom>
              <a:avLst/>
              <a:gdLst>
                <a:gd name="T0" fmla="*/ 30 w 360"/>
                <a:gd name="T1" fmla="*/ 152 h 360"/>
                <a:gd name="T2" fmla="*/ 18 w 360"/>
                <a:gd name="T3" fmla="*/ 137 h 360"/>
                <a:gd name="T4" fmla="*/ 37 w 360"/>
                <a:gd name="T5" fmla="*/ 124 h 360"/>
                <a:gd name="T6" fmla="*/ 38 w 360"/>
                <a:gd name="T7" fmla="*/ 106 h 360"/>
                <a:gd name="T8" fmla="*/ 54 w 360"/>
                <a:gd name="T9" fmla="*/ 93 h 360"/>
                <a:gd name="T10" fmla="*/ 59 w 360"/>
                <a:gd name="T11" fmla="*/ 75 h 360"/>
                <a:gd name="T12" fmla="*/ 78 w 360"/>
                <a:gd name="T13" fmla="*/ 66 h 360"/>
                <a:gd name="T14" fmla="*/ 84 w 360"/>
                <a:gd name="T15" fmla="*/ 43 h 360"/>
                <a:gd name="T16" fmla="*/ 112 w 360"/>
                <a:gd name="T17" fmla="*/ 44 h 360"/>
                <a:gd name="T18" fmla="*/ 118 w 360"/>
                <a:gd name="T19" fmla="*/ 32 h 360"/>
                <a:gd name="T20" fmla="*/ 135 w 360"/>
                <a:gd name="T21" fmla="*/ 26 h 360"/>
                <a:gd name="T22" fmla="*/ 154 w 360"/>
                <a:gd name="T23" fmla="*/ 24 h 360"/>
                <a:gd name="T24" fmla="*/ 172 w 360"/>
                <a:gd name="T25" fmla="*/ 20 h 360"/>
                <a:gd name="T26" fmla="*/ 191 w 360"/>
                <a:gd name="T27" fmla="*/ 21 h 360"/>
                <a:gd name="T28" fmla="*/ 210 w 360"/>
                <a:gd name="T29" fmla="*/ 30 h 360"/>
                <a:gd name="T30" fmla="*/ 232 w 360"/>
                <a:gd name="T31" fmla="*/ 21 h 360"/>
                <a:gd name="T32" fmla="*/ 244 w 360"/>
                <a:gd name="T33" fmla="*/ 38 h 360"/>
                <a:gd name="T34" fmla="*/ 261 w 360"/>
                <a:gd name="T35" fmla="*/ 43 h 360"/>
                <a:gd name="T36" fmla="*/ 274 w 360"/>
                <a:gd name="T37" fmla="*/ 59 h 360"/>
                <a:gd name="T38" fmla="*/ 284 w 360"/>
                <a:gd name="T39" fmla="*/ 69 h 360"/>
                <a:gd name="T40" fmla="*/ 303 w 360"/>
                <a:gd name="T41" fmla="*/ 78 h 360"/>
                <a:gd name="T42" fmla="*/ 303 w 360"/>
                <a:gd name="T43" fmla="*/ 92 h 360"/>
                <a:gd name="T44" fmla="*/ 329 w 360"/>
                <a:gd name="T45" fmla="*/ 105 h 360"/>
                <a:gd name="T46" fmla="*/ 320 w 360"/>
                <a:gd name="T47" fmla="*/ 123 h 360"/>
                <a:gd name="T48" fmla="*/ 353 w 360"/>
                <a:gd name="T49" fmla="*/ 134 h 360"/>
                <a:gd name="T50" fmla="*/ 328 w 360"/>
                <a:gd name="T51" fmla="*/ 157 h 360"/>
                <a:gd name="T52" fmla="*/ 360 w 360"/>
                <a:gd name="T53" fmla="*/ 174 h 360"/>
                <a:gd name="T54" fmla="*/ 331 w 360"/>
                <a:gd name="T55" fmla="*/ 190 h 360"/>
                <a:gd name="T56" fmla="*/ 357 w 360"/>
                <a:gd name="T57" fmla="*/ 210 h 360"/>
                <a:gd name="T58" fmla="*/ 325 w 360"/>
                <a:gd name="T59" fmla="*/ 225 h 360"/>
                <a:gd name="T60" fmla="*/ 335 w 360"/>
                <a:gd name="T61" fmla="*/ 242 h 360"/>
                <a:gd name="T62" fmla="*/ 314 w 360"/>
                <a:gd name="T63" fmla="*/ 252 h 360"/>
                <a:gd name="T64" fmla="*/ 312 w 360"/>
                <a:gd name="T65" fmla="*/ 270 h 360"/>
                <a:gd name="T66" fmla="*/ 294 w 360"/>
                <a:gd name="T67" fmla="*/ 281 h 360"/>
                <a:gd name="T68" fmla="*/ 287 w 360"/>
                <a:gd name="T69" fmla="*/ 298 h 360"/>
                <a:gd name="T70" fmla="*/ 267 w 360"/>
                <a:gd name="T71" fmla="*/ 305 h 360"/>
                <a:gd name="T72" fmla="*/ 256 w 360"/>
                <a:gd name="T73" fmla="*/ 313 h 360"/>
                <a:gd name="T74" fmla="*/ 242 w 360"/>
                <a:gd name="T75" fmla="*/ 328 h 360"/>
                <a:gd name="T76" fmla="*/ 223 w 360"/>
                <a:gd name="T77" fmla="*/ 328 h 360"/>
                <a:gd name="T78" fmla="*/ 209 w 360"/>
                <a:gd name="T79" fmla="*/ 345 h 360"/>
                <a:gd name="T80" fmla="*/ 188 w 360"/>
                <a:gd name="T81" fmla="*/ 333 h 360"/>
                <a:gd name="T82" fmla="*/ 169 w 360"/>
                <a:gd name="T83" fmla="*/ 340 h 360"/>
                <a:gd name="T84" fmla="*/ 149 w 360"/>
                <a:gd name="T85" fmla="*/ 337 h 360"/>
                <a:gd name="T86" fmla="*/ 132 w 360"/>
                <a:gd name="T87" fmla="*/ 325 h 360"/>
                <a:gd name="T88" fmla="*/ 109 w 360"/>
                <a:gd name="T89" fmla="*/ 332 h 360"/>
                <a:gd name="T90" fmla="*/ 98 w 360"/>
                <a:gd name="T91" fmla="*/ 318 h 360"/>
                <a:gd name="T92" fmla="*/ 88 w 360"/>
                <a:gd name="T93" fmla="*/ 303 h 360"/>
                <a:gd name="T94" fmla="*/ 68 w 360"/>
                <a:gd name="T95" fmla="*/ 296 h 360"/>
                <a:gd name="T96" fmla="*/ 67 w 360"/>
                <a:gd name="T97" fmla="*/ 282 h 360"/>
                <a:gd name="T98" fmla="*/ 40 w 360"/>
                <a:gd name="T99" fmla="*/ 272 h 360"/>
                <a:gd name="T100" fmla="*/ 43 w 360"/>
                <a:gd name="T101" fmla="*/ 249 h 360"/>
                <a:gd name="T102" fmla="*/ 28 w 360"/>
                <a:gd name="T103" fmla="*/ 234 h 360"/>
                <a:gd name="T104" fmla="*/ 31 w 360"/>
                <a:gd name="T105" fmla="*/ 215 h 360"/>
                <a:gd name="T106" fmla="*/ 13 w 360"/>
                <a:gd name="T107" fmla="*/ 200 h 360"/>
                <a:gd name="T108" fmla="*/ 28 w 360"/>
                <a:gd name="T109" fmla="*/ 185 h 360"/>
                <a:gd name="T110" fmla="*/ 287 w 360"/>
                <a:gd name="T111" fmla="*/ 193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0" h="360">
                  <a:moveTo>
                    <a:pt x="0" y="166"/>
                  </a:moveTo>
                  <a:cubicBezTo>
                    <a:pt x="0" y="165"/>
                    <a:pt x="0" y="164"/>
                    <a:pt x="0" y="164"/>
                  </a:cubicBezTo>
                  <a:cubicBezTo>
                    <a:pt x="1" y="163"/>
                    <a:pt x="6" y="162"/>
                    <a:pt x="13" y="161"/>
                  </a:cubicBezTo>
                  <a:cubicBezTo>
                    <a:pt x="16" y="161"/>
                    <a:pt x="18" y="160"/>
                    <a:pt x="20" y="160"/>
                  </a:cubicBezTo>
                  <a:cubicBezTo>
                    <a:pt x="27" y="159"/>
                    <a:pt x="28" y="159"/>
                    <a:pt x="28" y="158"/>
                  </a:cubicBezTo>
                  <a:cubicBezTo>
                    <a:pt x="29" y="157"/>
                    <a:pt x="30" y="156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1" y="151"/>
                    <a:pt x="31" y="150"/>
                    <a:pt x="31" y="148"/>
                  </a:cubicBezTo>
                  <a:cubicBezTo>
                    <a:pt x="31" y="147"/>
                    <a:pt x="31" y="146"/>
                    <a:pt x="31" y="145"/>
                  </a:cubicBezTo>
                  <a:cubicBezTo>
                    <a:pt x="30" y="144"/>
                    <a:pt x="29" y="143"/>
                    <a:pt x="24" y="141"/>
                  </a:cubicBezTo>
                  <a:cubicBezTo>
                    <a:pt x="22" y="139"/>
                    <a:pt x="20" y="138"/>
                    <a:pt x="18" y="137"/>
                  </a:cubicBezTo>
                  <a:cubicBezTo>
                    <a:pt x="12" y="133"/>
                    <a:pt x="8" y="130"/>
                    <a:pt x="7" y="129"/>
                  </a:cubicBezTo>
                  <a:cubicBezTo>
                    <a:pt x="7" y="129"/>
                    <a:pt x="7" y="129"/>
                    <a:pt x="7" y="128"/>
                  </a:cubicBezTo>
                  <a:cubicBezTo>
                    <a:pt x="7" y="126"/>
                    <a:pt x="8" y="123"/>
                    <a:pt x="9" y="123"/>
                  </a:cubicBezTo>
                  <a:cubicBezTo>
                    <a:pt x="10" y="123"/>
                    <a:pt x="15" y="122"/>
                    <a:pt x="22" y="123"/>
                  </a:cubicBezTo>
                  <a:cubicBezTo>
                    <a:pt x="25" y="123"/>
                    <a:pt x="27" y="124"/>
                    <a:pt x="29" y="124"/>
                  </a:cubicBezTo>
                  <a:cubicBezTo>
                    <a:pt x="36" y="124"/>
                    <a:pt x="36" y="124"/>
                    <a:pt x="37" y="124"/>
                  </a:cubicBezTo>
                  <a:cubicBezTo>
                    <a:pt x="38" y="123"/>
                    <a:pt x="39" y="122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42" y="116"/>
                    <a:pt x="43" y="114"/>
                    <a:pt x="43" y="113"/>
                  </a:cubicBezTo>
                  <a:cubicBezTo>
                    <a:pt x="43" y="113"/>
                    <a:pt x="43" y="112"/>
                    <a:pt x="43" y="111"/>
                  </a:cubicBezTo>
                  <a:cubicBezTo>
                    <a:pt x="42" y="111"/>
                    <a:pt x="42" y="110"/>
                    <a:pt x="38" y="106"/>
                  </a:cubicBezTo>
                  <a:cubicBezTo>
                    <a:pt x="36" y="104"/>
                    <a:pt x="34" y="103"/>
                    <a:pt x="32" y="101"/>
                  </a:cubicBezTo>
                  <a:cubicBezTo>
                    <a:pt x="27" y="95"/>
                    <a:pt x="24" y="92"/>
                    <a:pt x="23" y="91"/>
                  </a:cubicBezTo>
                  <a:cubicBezTo>
                    <a:pt x="24" y="89"/>
                    <a:pt x="26" y="86"/>
                    <a:pt x="27" y="85"/>
                  </a:cubicBezTo>
                  <a:cubicBezTo>
                    <a:pt x="28" y="85"/>
                    <a:pt x="32" y="86"/>
                    <a:pt x="40" y="88"/>
                  </a:cubicBezTo>
                  <a:cubicBezTo>
                    <a:pt x="42" y="89"/>
                    <a:pt x="44" y="90"/>
                    <a:pt x="46" y="91"/>
                  </a:cubicBezTo>
                  <a:cubicBezTo>
                    <a:pt x="52" y="93"/>
                    <a:pt x="53" y="93"/>
                    <a:pt x="54" y="93"/>
                  </a:cubicBezTo>
                  <a:cubicBezTo>
                    <a:pt x="55" y="92"/>
                    <a:pt x="56" y="92"/>
                    <a:pt x="58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2" y="84"/>
                    <a:pt x="62" y="83"/>
                    <a:pt x="62" y="83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1"/>
                    <a:pt x="62" y="80"/>
                    <a:pt x="59" y="75"/>
                  </a:cubicBezTo>
                  <a:cubicBezTo>
                    <a:pt x="57" y="73"/>
                    <a:pt x="56" y="71"/>
                    <a:pt x="54" y="69"/>
                  </a:cubicBezTo>
                  <a:cubicBezTo>
                    <a:pt x="51" y="63"/>
                    <a:pt x="49" y="58"/>
                    <a:pt x="48" y="57"/>
                  </a:cubicBezTo>
                  <a:cubicBezTo>
                    <a:pt x="49" y="56"/>
                    <a:pt x="52" y="53"/>
                    <a:pt x="53" y="52"/>
                  </a:cubicBezTo>
                  <a:cubicBezTo>
                    <a:pt x="54" y="53"/>
                    <a:pt x="58" y="55"/>
                    <a:pt x="64" y="59"/>
                  </a:cubicBezTo>
                  <a:cubicBezTo>
                    <a:pt x="67" y="60"/>
                    <a:pt x="69" y="61"/>
                    <a:pt x="70" y="62"/>
                  </a:cubicBezTo>
                  <a:cubicBezTo>
                    <a:pt x="76" y="66"/>
                    <a:pt x="77" y="66"/>
                    <a:pt x="78" y="66"/>
                  </a:cubicBezTo>
                  <a:cubicBezTo>
                    <a:pt x="79" y="66"/>
                    <a:pt x="80" y="65"/>
                    <a:pt x="83" y="63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7" y="60"/>
                    <a:pt x="88" y="59"/>
                    <a:pt x="88" y="57"/>
                  </a:cubicBezTo>
                  <a:cubicBezTo>
                    <a:pt x="88" y="56"/>
                    <a:pt x="88" y="56"/>
                    <a:pt x="86" y="50"/>
                  </a:cubicBezTo>
                  <a:cubicBezTo>
                    <a:pt x="85" y="48"/>
                    <a:pt x="84" y="46"/>
                    <a:pt x="84" y="43"/>
                  </a:cubicBezTo>
                  <a:cubicBezTo>
                    <a:pt x="81" y="36"/>
                    <a:pt x="80" y="31"/>
                    <a:pt x="80" y="30"/>
                  </a:cubicBezTo>
                  <a:cubicBezTo>
                    <a:pt x="81" y="29"/>
                    <a:pt x="84" y="27"/>
                    <a:pt x="86" y="27"/>
                  </a:cubicBezTo>
                  <a:cubicBezTo>
                    <a:pt x="87" y="27"/>
                    <a:pt x="90" y="30"/>
                    <a:pt x="96" y="35"/>
                  </a:cubicBezTo>
                  <a:cubicBezTo>
                    <a:pt x="97" y="37"/>
                    <a:pt x="99" y="39"/>
                    <a:pt x="100" y="40"/>
                  </a:cubicBezTo>
                  <a:cubicBezTo>
                    <a:pt x="105" y="45"/>
                    <a:pt x="106" y="45"/>
                    <a:pt x="107" y="46"/>
                  </a:cubicBezTo>
                  <a:cubicBezTo>
                    <a:pt x="108" y="46"/>
                    <a:pt x="109" y="46"/>
                    <a:pt x="112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8" y="42"/>
                    <a:pt x="118" y="40"/>
                    <a:pt x="119" y="40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8"/>
                    <a:pt x="119" y="36"/>
                    <a:pt x="118" y="32"/>
                  </a:cubicBezTo>
                  <a:cubicBezTo>
                    <a:pt x="118" y="30"/>
                    <a:pt x="118" y="27"/>
                    <a:pt x="118" y="24"/>
                  </a:cubicBezTo>
                  <a:cubicBezTo>
                    <a:pt x="117" y="19"/>
                    <a:pt x="117" y="13"/>
                    <a:pt x="117" y="11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8" y="10"/>
                    <a:pt x="122" y="9"/>
                    <a:pt x="124" y="9"/>
                  </a:cubicBezTo>
                  <a:cubicBezTo>
                    <a:pt x="124" y="10"/>
                    <a:pt x="127" y="14"/>
                    <a:pt x="131" y="20"/>
                  </a:cubicBezTo>
                  <a:cubicBezTo>
                    <a:pt x="132" y="22"/>
                    <a:pt x="134" y="24"/>
                    <a:pt x="135" y="26"/>
                  </a:cubicBezTo>
                  <a:cubicBezTo>
                    <a:pt x="138" y="31"/>
                    <a:pt x="139" y="32"/>
                    <a:pt x="140" y="32"/>
                  </a:cubicBezTo>
                  <a:cubicBezTo>
                    <a:pt x="140" y="33"/>
                    <a:pt x="142" y="33"/>
                    <a:pt x="146" y="32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8" y="32"/>
                    <a:pt x="148" y="32"/>
                    <a:pt x="148" y="32"/>
                  </a:cubicBezTo>
                  <a:cubicBezTo>
                    <a:pt x="150" y="31"/>
                    <a:pt x="152" y="30"/>
                    <a:pt x="153" y="29"/>
                  </a:cubicBezTo>
                  <a:cubicBezTo>
                    <a:pt x="153" y="29"/>
                    <a:pt x="153" y="28"/>
                    <a:pt x="154" y="24"/>
                  </a:cubicBezTo>
                  <a:cubicBezTo>
                    <a:pt x="154" y="20"/>
                    <a:pt x="154" y="20"/>
                    <a:pt x="154" y="20"/>
                  </a:cubicBezTo>
                  <a:cubicBezTo>
                    <a:pt x="155" y="18"/>
                    <a:pt x="155" y="16"/>
                    <a:pt x="155" y="14"/>
                  </a:cubicBezTo>
                  <a:cubicBezTo>
                    <a:pt x="156" y="7"/>
                    <a:pt x="157" y="3"/>
                    <a:pt x="158" y="1"/>
                  </a:cubicBezTo>
                  <a:cubicBezTo>
                    <a:pt x="159" y="1"/>
                    <a:pt x="163" y="0"/>
                    <a:pt x="164" y="1"/>
                  </a:cubicBezTo>
                  <a:cubicBezTo>
                    <a:pt x="165" y="2"/>
                    <a:pt x="167" y="6"/>
                    <a:pt x="169" y="13"/>
                  </a:cubicBezTo>
                  <a:cubicBezTo>
                    <a:pt x="170" y="15"/>
                    <a:pt x="171" y="18"/>
                    <a:pt x="172" y="20"/>
                  </a:cubicBezTo>
                  <a:cubicBezTo>
                    <a:pt x="173" y="26"/>
                    <a:pt x="174" y="27"/>
                    <a:pt x="175" y="27"/>
                  </a:cubicBezTo>
                  <a:cubicBezTo>
                    <a:pt x="175" y="28"/>
                    <a:pt x="177" y="28"/>
                    <a:pt x="181" y="28"/>
                  </a:cubicBezTo>
                  <a:cubicBezTo>
                    <a:pt x="181" y="29"/>
                    <a:pt x="181" y="29"/>
                    <a:pt x="181" y="29"/>
                  </a:cubicBezTo>
                  <a:cubicBezTo>
                    <a:pt x="182" y="28"/>
                    <a:pt x="182" y="28"/>
                    <a:pt x="182" y="28"/>
                  </a:cubicBezTo>
                  <a:cubicBezTo>
                    <a:pt x="187" y="29"/>
                    <a:pt x="188" y="28"/>
                    <a:pt x="188" y="27"/>
                  </a:cubicBezTo>
                  <a:cubicBezTo>
                    <a:pt x="189" y="27"/>
                    <a:pt x="189" y="26"/>
                    <a:pt x="191" y="21"/>
                  </a:cubicBezTo>
                  <a:cubicBezTo>
                    <a:pt x="192" y="18"/>
                    <a:pt x="193" y="16"/>
                    <a:pt x="194" y="13"/>
                  </a:cubicBezTo>
                  <a:cubicBezTo>
                    <a:pt x="197" y="7"/>
                    <a:pt x="199" y="2"/>
                    <a:pt x="200" y="1"/>
                  </a:cubicBezTo>
                  <a:cubicBezTo>
                    <a:pt x="201" y="1"/>
                    <a:pt x="205" y="1"/>
                    <a:pt x="206" y="2"/>
                  </a:cubicBezTo>
                  <a:cubicBezTo>
                    <a:pt x="207" y="3"/>
                    <a:pt x="207" y="8"/>
                    <a:pt x="208" y="15"/>
                  </a:cubicBezTo>
                  <a:cubicBezTo>
                    <a:pt x="208" y="18"/>
                    <a:pt x="209" y="20"/>
                    <a:pt x="209" y="22"/>
                  </a:cubicBezTo>
                  <a:cubicBezTo>
                    <a:pt x="209" y="29"/>
                    <a:pt x="209" y="30"/>
                    <a:pt x="210" y="30"/>
                  </a:cubicBezTo>
                  <a:cubicBezTo>
                    <a:pt x="211" y="31"/>
                    <a:pt x="212" y="32"/>
                    <a:pt x="216" y="33"/>
                  </a:cubicBezTo>
                  <a:cubicBezTo>
                    <a:pt x="216" y="33"/>
                    <a:pt x="216" y="33"/>
                    <a:pt x="216" y="33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21" y="34"/>
                    <a:pt x="222" y="34"/>
                    <a:pt x="223" y="33"/>
                  </a:cubicBezTo>
                  <a:cubicBezTo>
                    <a:pt x="224" y="33"/>
                    <a:pt x="225" y="32"/>
                    <a:pt x="228" y="28"/>
                  </a:cubicBezTo>
                  <a:cubicBezTo>
                    <a:pt x="229" y="26"/>
                    <a:pt x="230" y="23"/>
                    <a:pt x="232" y="21"/>
                  </a:cubicBezTo>
                  <a:cubicBezTo>
                    <a:pt x="236" y="15"/>
                    <a:pt x="239" y="12"/>
                    <a:pt x="240" y="11"/>
                  </a:cubicBezTo>
                  <a:cubicBezTo>
                    <a:pt x="242" y="11"/>
                    <a:pt x="246" y="12"/>
                    <a:pt x="247" y="13"/>
                  </a:cubicBezTo>
                  <a:cubicBezTo>
                    <a:pt x="247" y="14"/>
                    <a:pt x="247" y="18"/>
                    <a:pt x="246" y="24"/>
                  </a:cubicBezTo>
                  <a:cubicBezTo>
                    <a:pt x="246" y="25"/>
                    <a:pt x="245" y="26"/>
                    <a:pt x="245" y="26"/>
                  </a:cubicBezTo>
                  <a:cubicBezTo>
                    <a:pt x="245" y="29"/>
                    <a:pt x="245" y="31"/>
                    <a:pt x="244" y="33"/>
                  </a:cubicBezTo>
                  <a:cubicBezTo>
                    <a:pt x="244" y="35"/>
                    <a:pt x="244" y="37"/>
                    <a:pt x="244" y="38"/>
                  </a:cubicBezTo>
                  <a:cubicBezTo>
                    <a:pt x="243" y="40"/>
                    <a:pt x="243" y="41"/>
                    <a:pt x="244" y="41"/>
                  </a:cubicBezTo>
                  <a:cubicBezTo>
                    <a:pt x="244" y="42"/>
                    <a:pt x="245" y="43"/>
                    <a:pt x="249" y="45"/>
                  </a:cubicBezTo>
                  <a:cubicBezTo>
                    <a:pt x="249" y="47"/>
                    <a:pt x="249" y="47"/>
                    <a:pt x="249" y="47"/>
                  </a:cubicBezTo>
                  <a:cubicBezTo>
                    <a:pt x="250" y="46"/>
                    <a:pt x="250" y="46"/>
                    <a:pt x="250" y="46"/>
                  </a:cubicBezTo>
                  <a:cubicBezTo>
                    <a:pt x="253" y="48"/>
                    <a:pt x="255" y="48"/>
                    <a:pt x="256" y="47"/>
                  </a:cubicBezTo>
                  <a:cubicBezTo>
                    <a:pt x="257" y="47"/>
                    <a:pt x="257" y="47"/>
                    <a:pt x="261" y="43"/>
                  </a:cubicBezTo>
                  <a:cubicBezTo>
                    <a:pt x="263" y="41"/>
                    <a:pt x="265" y="39"/>
                    <a:pt x="267" y="38"/>
                  </a:cubicBezTo>
                  <a:cubicBezTo>
                    <a:pt x="273" y="33"/>
                    <a:pt x="276" y="30"/>
                    <a:pt x="278" y="29"/>
                  </a:cubicBezTo>
                  <a:cubicBezTo>
                    <a:pt x="279" y="30"/>
                    <a:pt x="283" y="32"/>
                    <a:pt x="283" y="33"/>
                  </a:cubicBezTo>
                  <a:cubicBezTo>
                    <a:pt x="283" y="35"/>
                    <a:pt x="281" y="40"/>
                    <a:pt x="279" y="46"/>
                  </a:cubicBezTo>
                  <a:cubicBezTo>
                    <a:pt x="278" y="48"/>
                    <a:pt x="277" y="50"/>
                    <a:pt x="276" y="52"/>
                  </a:cubicBezTo>
                  <a:cubicBezTo>
                    <a:pt x="275" y="56"/>
                    <a:pt x="274" y="58"/>
                    <a:pt x="274" y="59"/>
                  </a:cubicBezTo>
                  <a:cubicBezTo>
                    <a:pt x="274" y="59"/>
                    <a:pt x="274" y="59"/>
                    <a:pt x="274" y="59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74" y="61"/>
                    <a:pt x="275" y="62"/>
                    <a:pt x="278" y="64"/>
                  </a:cubicBezTo>
                  <a:cubicBezTo>
                    <a:pt x="278" y="66"/>
                    <a:pt x="278" y="66"/>
                    <a:pt x="278" y="66"/>
                  </a:cubicBezTo>
                  <a:cubicBezTo>
                    <a:pt x="279" y="66"/>
                    <a:pt x="279" y="66"/>
                    <a:pt x="279" y="66"/>
                  </a:cubicBezTo>
                  <a:cubicBezTo>
                    <a:pt x="282" y="68"/>
                    <a:pt x="283" y="69"/>
                    <a:pt x="284" y="69"/>
                  </a:cubicBezTo>
                  <a:cubicBezTo>
                    <a:pt x="285" y="69"/>
                    <a:pt x="286" y="68"/>
                    <a:pt x="291" y="65"/>
                  </a:cubicBezTo>
                  <a:cubicBezTo>
                    <a:pt x="293" y="64"/>
                    <a:pt x="295" y="63"/>
                    <a:pt x="298" y="62"/>
                  </a:cubicBezTo>
                  <a:cubicBezTo>
                    <a:pt x="304" y="58"/>
                    <a:pt x="308" y="56"/>
                    <a:pt x="310" y="56"/>
                  </a:cubicBezTo>
                  <a:cubicBezTo>
                    <a:pt x="311" y="57"/>
                    <a:pt x="314" y="60"/>
                    <a:pt x="314" y="61"/>
                  </a:cubicBezTo>
                  <a:cubicBezTo>
                    <a:pt x="314" y="62"/>
                    <a:pt x="312" y="66"/>
                    <a:pt x="307" y="72"/>
                  </a:cubicBezTo>
                  <a:cubicBezTo>
                    <a:pt x="306" y="74"/>
                    <a:pt x="305" y="76"/>
                    <a:pt x="303" y="78"/>
                  </a:cubicBezTo>
                  <a:cubicBezTo>
                    <a:pt x="300" y="83"/>
                    <a:pt x="299" y="84"/>
                    <a:pt x="299" y="85"/>
                  </a:cubicBezTo>
                  <a:cubicBezTo>
                    <a:pt x="299" y="85"/>
                    <a:pt x="299" y="85"/>
                    <a:pt x="299" y="85"/>
                  </a:cubicBezTo>
                  <a:cubicBezTo>
                    <a:pt x="299" y="85"/>
                    <a:pt x="299" y="85"/>
                    <a:pt x="299" y="85"/>
                  </a:cubicBezTo>
                  <a:cubicBezTo>
                    <a:pt x="299" y="86"/>
                    <a:pt x="300" y="88"/>
                    <a:pt x="302" y="90"/>
                  </a:cubicBezTo>
                  <a:cubicBezTo>
                    <a:pt x="302" y="93"/>
                    <a:pt x="302" y="93"/>
                    <a:pt x="302" y="93"/>
                  </a:cubicBezTo>
                  <a:cubicBezTo>
                    <a:pt x="303" y="92"/>
                    <a:pt x="303" y="92"/>
                    <a:pt x="303" y="92"/>
                  </a:cubicBezTo>
                  <a:cubicBezTo>
                    <a:pt x="305" y="95"/>
                    <a:pt x="306" y="96"/>
                    <a:pt x="307" y="96"/>
                  </a:cubicBezTo>
                  <a:cubicBezTo>
                    <a:pt x="308" y="96"/>
                    <a:pt x="309" y="96"/>
                    <a:pt x="314" y="94"/>
                  </a:cubicBezTo>
                  <a:cubicBezTo>
                    <a:pt x="317" y="94"/>
                    <a:pt x="319" y="93"/>
                    <a:pt x="322" y="92"/>
                  </a:cubicBezTo>
                  <a:cubicBezTo>
                    <a:pt x="329" y="90"/>
                    <a:pt x="334" y="89"/>
                    <a:pt x="335" y="89"/>
                  </a:cubicBezTo>
                  <a:cubicBezTo>
                    <a:pt x="336" y="90"/>
                    <a:pt x="338" y="94"/>
                    <a:pt x="338" y="95"/>
                  </a:cubicBezTo>
                  <a:cubicBezTo>
                    <a:pt x="337" y="96"/>
                    <a:pt x="335" y="99"/>
                    <a:pt x="329" y="105"/>
                  </a:cubicBezTo>
                  <a:cubicBezTo>
                    <a:pt x="327" y="106"/>
                    <a:pt x="325" y="108"/>
                    <a:pt x="324" y="109"/>
                  </a:cubicBezTo>
                  <a:cubicBezTo>
                    <a:pt x="319" y="113"/>
                    <a:pt x="318" y="114"/>
                    <a:pt x="318" y="115"/>
                  </a:cubicBezTo>
                  <a:cubicBezTo>
                    <a:pt x="318" y="115"/>
                    <a:pt x="318" y="115"/>
                    <a:pt x="318" y="115"/>
                  </a:cubicBezTo>
                  <a:cubicBezTo>
                    <a:pt x="318" y="117"/>
                    <a:pt x="318" y="118"/>
                    <a:pt x="319" y="121"/>
                  </a:cubicBezTo>
                  <a:cubicBezTo>
                    <a:pt x="319" y="123"/>
                    <a:pt x="319" y="123"/>
                    <a:pt x="319" y="123"/>
                  </a:cubicBezTo>
                  <a:cubicBezTo>
                    <a:pt x="320" y="123"/>
                    <a:pt x="320" y="123"/>
                    <a:pt x="320" y="123"/>
                  </a:cubicBezTo>
                  <a:cubicBezTo>
                    <a:pt x="321" y="126"/>
                    <a:pt x="322" y="127"/>
                    <a:pt x="323" y="128"/>
                  </a:cubicBezTo>
                  <a:cubicBezTo>
                    <a:pt x="324" y="128"/>
                    <a:pt x="325" y="128"/>
                    <a:pt x="331" y="128"/>
                  </a:cubicBezTo>
                  <a:cubicBezTo>
                    <a:pt x="333" y="128"/>
                    <a:pt x="336" y="127"/>
                    <a:pt x="338" y="127"/>
                  </a:cubicBezTo>
                  <a:cubicBezTo>
                    <a:pt x="346" y="127"/>
                    <a:pt x="350" y="127"/>
                    <a:pt x="352" y="128"/>
                  </a:cubicBezTo>
                  <a:cubicBezTo>
                    <a:pt x="352" y="129"/>
                    <a:pt x="354" y="132"/>
                    <a:pt x="353" y="134"/>
                  </a:cubicBezTo>
                  <a:cubicBezTo>
                    <a:pt x="353" y="134"/>
                    <a:pt x="353" y="134"/>
                    <a:pt x="353" y="134"/>
                  </a:cubicBezTo>
                  <a:cubicBezTo>
                    <a:pt x="352" y="135"/>
                    <a:pt x="349" y="138"/>
                    <a:pt x="342" y="141"/>
                  </a:cubicBezTo>
                  <a:cubicBezTo>
                    <a:pt x="340" y="142"/>
                    <a:pt x="338" y="143"/>
                    <a:pt x="336" y="144"/>
                  </a:cubicBezTo>
                  <a:cubicBezTo>
                    <a:pt x="330" y="147"/>
                    <a:pt x="329" y="148"/>
                    <a:pt x="329" y="149"/>
                  </a:cubicBezTo>
                  <a:cubicBezTo>
                    <a:pt x="329" y="149"/>
                    <a:pt x="329" y="149"/>
                    <a:pt x="329" y="150"/>
                  </a:cubicBezTo>
                  <a:cubicBezTo>
                    <a:pt x="329" y="151"/>
                    <a:pt x="329" y="153"/>
                    <a:pt x="329" y="155"/>
                  </a:cubicBezTo>
                  <a:cubicBezTo>
                    <a:pt x="328" y="157"/>
                    <a:pt x="328" y="157"/>
                    <a:pt x="328" y="157"/>
                  </a:cubicBezTo>
                  <a:cubicBezTo>
                    <a:pt x="329" y="157"/>
                    <a:pt x="329" y="157"/>
                    <a:pt x="329" y="157"/>
                  </a:cubicBezTo>
                  <a:cubicBezTo>
                    <a:pt x="330" y="160"/>
                    <a:pt x="331" y="162"/>
                    <a:pt x="331" y="162"/>
                  </a:cubicBezTo>
                  <a:cubicBezTo>
                    <a:pt x="332" y="163"/>
                    <a:pt x="333" y="163"/>
                    <a:pt x="339" y="164"/>
                  </a:cubicBezTo>
                  <a:cubicBezTo>
                    <a:pt x="341" y="164"/>
                    <a:pt x="343" y="165"/>
                    <a:pt x="346" y="165"/>
                  </a:cubicBezTo>
                  <a:cubicBezTo>
                    <a:pt x="353" y="167"/>
                    <a:pt x="358" y="168"/>
                    <a:pt x="359" y="169"/>
                  </a:cubicBezTo>
                  <a:cubicBezTo>
                    <a:pt x="359" y="170"/>
                    <a:pt x="360" y="172"/>
                    <a:pt x="360" y="174"/>
                  </a:cubicBezTo>
                  <a:cubicBezTo>
                    <a:pt x="359" y="175"/>
                    <a:pt x="359" y="175"/>
                    <a:pt x="359" y="175"/>
                  </a:cubicBezTo>
                  <a:cubicBezTo>
                    <a:pt x="358" y="176"/>
                    <a:pt x="354" y="178"/>
                    <a:pt x="347" y="180"/>
                  </a:cubicBezTo>
                  <a:cubicBezTo>
                    <a:pt x="344" y="180"/>
                    <a:pt x="342" y="181"/>
                    <a:pt x="340" y="181"/>
                  </a:cubicBezTo>
                  <a:cubicBezTo>
                    <a:pt x="334" y="183"/>
                    <a:pt x="333" y="183"/>
                    <a:pt x="332" y="184"/>
                  </a:cubicBezTo>
                  <a:cubicBezTo>
                    <a:pt x="332" y="185"/>
                    <a:pt x="331" y="186"/>
                    <a:pt x="331" y="187"/>
                  </a:cubicBezTo>
                  <a:cubicBezTo>
                    <a:pt x="331" y="188"/>
                    <a:pt x="331" y="189"/>
                    <a:pt x="331" y="190"/>
                  </a:cubicBezTo>
                  <a:cubicBezTo>
                    <a:pt x="329" y="192"/>
                    <a:pt x="329" y="192"/>
                    <a:pt x="329" y="192"/>
                  </a:cubicBezTo>
                  <a:cubicBezTo>
                    <a:pt x="331" y="192"/>
                    <a:pt x="331" y="192"/>
                    <a:pt x="331" y="192"/>
                  </a:cubicBezTo>
                  <a:cubicBezTo>
                    <a:pt x="330" y="195"/>
                    <a:pt x="331" y="197"/>
                    <a:pt x="331" y="198"/>
                  </a:cubicBezTo>
                  <a:cubicBezTo>
                    <a:pt x="332" y="198"/>
                    <a:pt x="333" y="199"/>
                    <a:pt x="338" y="201"/>
                  </a:cubicBezTo>
                  <a:cubicBezTo>
                    <a:pt x="340" y="202"/>
                    <a:pt x="343" y="203"/>
                    <a:pt x="345" y="204"/>
                  </a:cubicBezTo>
                  <a:cubicBezTo>
                    <a:pt x="352" y="207"/>
                    <a:pt x="356" y="210"/>
                    <a:pt x="357" y="210"/>
                  </a:cubicBezTo>
                  <a:cubicBezTo>
                    <a:pt x="357" y="211"/>
                    <a:pt x="357" y="212"/>
                    <a:pt x="357" y="213"/>
                  </a:cubicBezTo>
                  <a:cubicBezTo>
                    <a:pt x="356" y="215"/>
                    <a:pt x="356" y="217"/>
                    <a:pt x="355" y="217"/>
                  </a:cubicBezTo>
                  <a:cubicBezTo>
                    <a:pt x="354" y="217"/>
                    <a:pt x="350" y="218"/>
                    <a:pt x="342" y="218"/>
                  </a:cubicBezTo>
                  <a:cubicBezTo>
                    <a:pt x="340" y="218"/>
                    <a:pt x="337" y="218"/>
                    <a:pt x="335" y="218"/>
                  </a:cubicBezTo>
                  <a:cubicBezTo>
                    <a:pt x="329" y="218"/>
                    <a:pt x="328" y="219"/>
                    <a:pt x="327" y="219"/>
                  </a:cubicBezTo>
                  <a:cubicBezTo>
                    <a:pt x="326" y="220"/>
                    <a:pt x="325" y="221"/>
                    <a:pt x="325" y="225"/>
                  </a:cubicBezTo>
                  <a:cubicBezTo>
                    <a:pt x="324" y="225"/>
                    <a:pt x="324" y="225"/>
                    <a:pt x="324" y="225"/>
                  </a:cubicBezTo>
                  <a:cubicBezTo>
                    <a:pt x="324" y="225"/>
                    <a:pt x="324" y="225"/>
                    <a:pt x="324" y="225"/>
                  </a:cubicBezTo>
                  <a:cubicBezTo>
                    <a:pt x="324" y="227"/>
                    <a:pt x="323" y="229"/>
                    <a:pt x="323" y="230"/>
                  </a:cubicBezTo>
                  <a:cubicBezTo>
                    <a:pt x="323" y="231"/>
                    <a:pt x="323" y="232"/>
                    <a:pt x="323" y="232"/>
                  </a:cubicBezTo>
                  <a:cubicBezTo>
                    <a:pt x="324" y="233"/>
                    <a:pt x="324" y="234"/>
                    <a:pt x="329" y="237"/>
                  </a:cubicBezTo>
                  <a:cubicBezTo>
                    <a:pt x="331" y="238"/>
                    <a:pt x="333" y="240"/>
                    <a:pt x="335" y="242"/>
                  </a:cubicBezTo>
                  <a:cubicBezTo>
                    <a:pt x="341" y="246"/>
                    <a:pt x="344" y="249"/>
                    <a:pt x="345" y="250"/>
                  </a:cubicBezTo>
                  <a:cubicBezTo>
                    <a:pt x="345" y="251"/>
                    <a:pt x="345" y="251"/>
                    <a:pt x="345" y="251"/>
                  </a:cubicBezTo>
                  <a:cubicBezTo>
                    <a:pt x="345" y="253"/>
                    <a:pt x="343" y="256"/>
                    <a:pt x="342" y="257"/>
                  </a:cubicBezTo>
                  <a:cubicBezTo>
                    <a:pt x="341" y="257"/>
                    <a:pt x="336" y="256"/>
                    <a:pt x="329" y="255"/>
                  </a:cubicBezTo>
                  <a:cubicBezTo>
                    <a:pt x="327" y="254"/>
                    <a:pt x="324" y="254"/>
                    <a:pt x="322" y="253"/>
                  </a:cubicBezTo>
                  <a:cubicBezTo>
                    <a:pt x="316" y="252"/>
                    <a:pt x="315" y="252"/>
                    <a:pt x="314" y="252"/>
                  </a:cubicBezTo>
                  <a:cubicBezTo>
                    <a:pt x="313" y="253"/>
                    <a:pt x="312" y="254"/>
                    <a:pt x="310" y="257"/>
                  </a:cubicBezTo>
                  <a:cubicBezTo>
                    <a:pt x="310" y="257"/>
                    <a:pt x="310" y="257"/>
                    <a:pt x="310" y="257"/>
                  </a:cubicBezTo>
                  <a:cubicBezTo>
                    <a:pt x="310" y="258"/>
                    <a:pt x="310" y="258"/>
                    <a:pt x="310" y="258"/>
                  </a:cubicBezTo>
                  <a:cubicBezTo>
                    <a:pt x="308" y="260"/>
                    <a:pt x="307" y="261"/>
                    <a:pt x="307" y="263"/>
                  </a:cubicBezTo>
                  <a:cubicBezTo>
                    <a:pt x="307" y="263"/>
                    <a:pt x="307" y="264"/>
                    <a:pt x="307" y="264"/>
                  </a:cubicBezTo>
                  <a:cubicBezTo>
                    <a:pt x="308" y="265"/>
                    <a:pt x="308" y="266"/>
                    <a:pt x="312" y="270"/>
                  </a:cubicBezTo>
                  <a:cubicBezTo>
                    <a:pt x="313" y="272"/>
                    <a:pt x="315" y="274"/>
                    <a:pt x="317" y="276"/>
                  </a:cubicBezTo>
                  <a:cubicBezTo>
                    <a:pt x="321" y="282"/>
                    <a:pt x="324" y="286"/>
                    <a:pt x="324" y="287"/>
                  </a:cubicBezTo>
                  <a:cubicBezTo>
                    <a:pt x="324" y="288"/>
                    <a:pt x="321" y="292"/>
                    <a:pt x="320" y="292"/>
                  </a:cubicBezTo>
                  <a:cubicBezTo>
                    <a:pt x="319" y="292"/>
                    <a:pt x="315" y="290"/>
                    <a:pt x="308" y="287"/>
                  </a:cubicBezTo>
                  <a:cubicBezTo>
                    <a:pt x="306" y="286"/>
                    <a:pt x="303" y="285"/>
                    <a:pt x="302" y="284"/>
                  </a:cubicBezTo>
                  <a:cubicBezTo>
                    <a:pt x="296" y="281"/>
                    <a:pt x="295" y="281"/>
                    <a:pt x="294" y="281"/>
                  </a:cubicBezTo>
                  <a:cubicBezTo>
                    <a:pt x="293" y="281"/>
                    <a:pt x="292" y="282"/>
                    <a:pt x="289" y="285"/>
                  </a:cubicBezTo>
                  <a:cubicBezTo>
                    <a:pt x="288" y="285"/>
                    <a:pt x="288" y="285"/>
                    <a:pt x="288" y="285"/>
                  </a:cubicBezTo>
                  <a:cubicBezTo>
                    <a:pt x="288" y="286"/>
                    <a:pt x="288" y="286"/>
                    <a:pt x="288" y="286"/>
                  </a:cubicBezTo>
                  <a:cubicBezTo>
                    <a:pt x="285" y="289"/>
                    <a:pt x="285" y="290"/>
                    <a:pt x="285" y="291"/>
                  </a:cubicBezTo>
                  <a:cubicBezTo>
                    <a:pt x="284" y="291"/>
                    <a:pt x="284" y="291"/>
                    <a:pt x="284" y="291"/>
                  </a:cubicBezTo>
                  <a:cubicBezTo>
                    <a:pt x="285" y="292"/>
                    <a:pt x="285" y="293"/>
                    <a:pt x="287" y="298"/>
                  </a:cubicBezTo>
                  <a:cubicBezTo>
                    <a:pt x="288" y="300"/>
                    <a:pt x="290" y="302"/>
                    <a:pt x="291" y="305"/>
                  </a:cubicBezTo>
                  <a:cubicBezTo>
                    <a:pt x="294" y="311"/>
                    <a:pt x="295" y="316"/>
                    <a:pt x="296" y="317"/>
                  </a:cubicBezTo>
                  <a:cubicBezTo>
                    <a:pt x="295" y="319"/>
                    <a:pt x="292" y="321"/>
                    <a:pt x="290" y="321"/>
                  </a:cubicBezTo>
                  <a:cubicBezTo>
                    <a:pt x="289" y="321"/>
                    <a:pt x="285" y="318"/>
                    <a:pt x="280" y="314"/>
                  </a:cubicBezTo>
                  <a:cubicBezTo>
                    <a:pt x="278" y="312"/>
                    <a:pt x="276" y="311"/>
                    <a:pt x="274" y="310"/>
                  </a:cubicBezTo>
                  <a:cubicBezTo>
                    <a:pt x="269" y="305"/>
                    <a:pt x="268" y="305"/>
                    <a:pt x="267" y="305"/>
                  </a:cubicBezTo>
                  <a:cubicBezTo>
                    <a:pt x="266" y="305"/>
                    <a:pt x="265" y="305"/>
                    <a:pt x="262" y="307"/>
                  </a:cubicBezTo>
                  <a:cubicBezTo>
                    <a:pt x="261" y="307"/>
                    <a:pt x="261" y="307"/>
                    <a:pt x="261" y="307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7" y="310"/>
                    <a:pt x="256" y="311"/>
                    <a:pt x="256" y="312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6" y="313"/>
                    <a:pt x="256" y="313"/>
                    <a:pt x="256" y="313"/>
                  </a:cubicBezTo>
                  <a:cubicBezTo>
                    <a:pt x="256" y="313"/>
                    <a:pt x="256" y="315"/>
                    <a:pt x="257" y="320"/>
                  </a:cubicBezTo>
                  <a:cubicBezTo>
                    <a:pt x="258" y="322"/>
                    <a:pt x="258" y="325"/>
                    <a:pt x="259" y="327"/>
                  </a:cubicBezTo>
                  <a:cubicBezTo>
                    <a:pt x="260" y="334"/>
                    <a:pt x="261" y="339"/>
                    <a:pt x="261" y="340"/>
                  </a:cubicBezTo>
                  <a:cubicBezTo>
                    <a:pt x="260" y="341"/>
                    <a:pt x="256" y="343"/>
                    <a:pt x="255" y="343"/>
                  </a:cubicBezTo>
                  <a:cubicBezTo>
                    <a:pt x="254" y="343"/>
                    <a:pt x="251" y="339"/>
                    <a:pt x="246" y="333"/>
                  </a:cubicBezTo>
                  <a:cubicBezTo>
                    <a:pt x="244" y="331"/>
                    <a:pt x="243" y="330"/>
                    <a:pt x="242" y="328"/>
                  </a:cubicBezTo>
                  <a:cubicBezTo>
                    <a:pt x="238" y="323"/>
                    <a:pt x="237" y="322"/>
                    <a:pt x="236" y="322"/>
                  </a:cubicBezTo>
                  <a:cubicBezTo>
                    <a:pt x="235" y="322"/>
                    <a:pt x="234" y="322"/>
                    <a:pt x="230" y="323"/>
                  </a:cubicBezTo>
                  <a:cubicBezTo>
                    <a:pt x="229" y="323"/>
                    <a:pt x="229" y="323"/>
                    <a:pt x="229" y="323"/>
                  </a:cubicBezTo>
                  <a:cubicBezTo>
                    <a:pt x="228" y="324"/>
                    <a:pt x="228" y="324"/>
                    <a:pt x="228" y="324"/>
                  </a:cubicBezTo>
                  <a:cubicBezTo>
                    <a:pt x="226" y="324"/>
                    <a:pt x="224" y="325"/>
                    <a:pt x="223" y="326"/>
                  </a:cubicBezTo>
                  <a:cubicBezTo>
                    <a:pt x="223" y="327"/>
                    <a:pt x="223" y="327"/>
                    <a:pt x="223" y="328"/>
                  </a:cubicBezTo>
                  <a:cubicBezTo>
                    <a:pt x="223" y="329"/>
                    <a:pt x="223" y="331"/>
                    <a:pt x="223" y="334"/>
                  </a:cubicBezTo>
                  <a:cubicBezTo>
                    <a:pt x="223" y="336"/>
                    <a:pt x="223" y="339"/>
                    <a:pt x="223" y="342"/>
                  </a:cubicBezTo>
                  <a:cubicBezTo>
                    <a:pt x="223" y="346"/>
                    <a:pt x="222" y="350"/>
                    <a:pt x="222" y="353"/>
                  </a:cubicBezTo>
                  <a:cubicBezTo>
                    <a:pt x="222" y="354"/>
                    <a:pt x="222" y="355"/>
                    <a:pt x="222" y="355"/>
                  </a:cubicBezTo>
                  <a:cubicBezTo>
                    <a:pt x="220" y="356"/>
                    <a:pt x="216" y="357"/>
                    <a:pt x="215" y="356"/>
                  </a:cubicBezTo>
                  <a:cubicBezTo>
                    <a:pt x="214" y="355"/>
                    <a:pt x="212" y="351"/>
                    <a:pt x="209" y="345"/>
                  </a:cubicBezTo>
                  <a:cubicBezTo>
                    <a:pt x="208" y="342"/>
                    <a:pt x="207" y="340"/>
                    <a:pt x="206" y="338"/>
                  </a:cubicBezTo>
                  <a:cubicBezTo>
                    <a:pt x="203" y="332"/>
                    <a:pt x="203" y="332"/>
                    <a:pt x="202" y="331"/>
                  </a:cubicBezTo>
                  <a:cubicBezTo>
                    <a:pt x="201" y="331"/>
                    <a:pt x="200" y="330"/>
                    <a:pt x="196" y="331"/>
                  </a:cubicBezTo>
                  <a:cubicBezTo>
                    <a:pt x="194" y="329"/>
                    <a:pt x="194" y="329"/>
                    <a:pt x="194" y="329"/>
                  </a:cubicBezTo>
                  <a:cubicBezTo>
                    <a:pt x="194" y="331"/>
                    <a:pt x="194" y="331"/>
                    <a:pt x="194" y="331"/>
                  </a:cubicBezTo>
                  <a:cubicBezTo>
                    <a:pt x="191" y="331"/>
                    <a:pt x="189" y="332"/>
                    <a:pt x="188" y="333"/>
                  </a:cubicBezTo>
                  <a:cubicBezTo>
                    <a:pt x="188" y="333"/>
                    <a:pt x="188" y="334"/>
                    <a:pt x="186" y="340"/>
                  </a:cubicBezTo>
                  <a:cubicBezTo>
                    <a:pt x="186" y="342"/>
                    <a:pt x="185" y="345"/>
                    <a:pt x="184" y="347"/>
                  </a:cubicBezTo>
                  <a:cubicBezTo>
                    <a:pt x="182" y="354"/>
                    <a:pt x="181" y="359"/>
                    <a:pt x="180" y="360"/>
                  </a:cubicBezTo>
                  <a:cubicBezTo>
                    <a:pt x="179" y="360"/>
                    <a:pt x="175" y="360"/>
                    <a:pt x="174" y="360"/>
                  </a:cubicBezTo>
                  <a:cubicBezTo>
                    <a:pt x="173" y="359"/>
                    <a:pt x="172" y="354"/>
                    <a:pt x="170" y="347"/>
                  </a:cubicBezTo>
                  <a:cubicBezTo>
                    <a:pt x="170" y="345"/>
                    <a:pt x="169" y="342"/>
                    <a:pt x="169" y="340"/>
                  </a:cubicBezTo>
                  <a:cubicBezTo>
                    <a:pt x="167" y="334"/>
                    <a:pt x="167" y="333"/>
                    <a:pt x="167" y="332"/>
                  </a:cubicBezTo>
                  <a:cubicBezTo>
                    <a:pt x="166" y="332"/>
                    <a:pt x="165" y="331"/>
                    <a:pt x="161" y="331"/>
                  </a:cubicBezTo>
                  <a:cubicBezTo>
                    <a:pt x="160" y="330"/>
                    <a:pt x="160" y="330"/>
                    <a:pt x="160" y="330"/>
                  </a:cubicBezTo>
                  <a:cubicBezTo>
                    <a:pt x="159" y="330"/>
                    <a:pt x="159" y="330"/>
                    <a:pt x="159" y="330"/>
                  </a:cubicBezTo>
                  <a:cubicBezTo>
                    <a:pt x="155" y="329"/>
                    <a:pt x="154" y="330"/>
                    <a:pt x="153" y="331"/>
                  </a:cubicBezTo>
                  <a:cubicBezTo>
                    <a:pt x="152" y="331"/>
                    <a:pt x="152" y="332"/>
                    <a:pt x="149" y="337"/>
                  </a:cubicBezTo>
                  <a:cubicBezTo>
                    <a:pt x="148" y="339"/>
                    <a:pt x="147" y="341"/>
                    <a:pt x="146" y="344"/>
                  </a:cubicBezTo>
                  <a:cubicBezTo>
                    <a:pt x="142" y="350"/>
                    <a:pt x="140" y="354"/>
                    <a:pt x="139" y="355"/>
                  </a:cubicBezTo>
                  <a:cubicBezTo>
                    <a:pt x="137" y="355"/>
                    <a:pt x="133" y="354"/>
                    <a:pt x="132" y="354"/>
                  </a:cubicBezTo>
                  <a:cubicBezTo>
                    <a:pt x="132" y="352"/>
                    <a:pt x="132" y="348"/>
                    <a:pt x="132" y="340"/>
                  </a:cubicBezTo>
                  <a:cubicBezTo>
                    <a:pt x="132" y="338"/>
                    <a:pt x="132" y="335"/>
                    <a:pt x="132" y="333"/>
                  </a:cubicBezTo>
                  <a:cubicBezTo>
                    <a:pt x="132" y="327"/>
                    <a:pt x="132" y="326"/>
                    <a:pt x="132" y="325"/>
                  </a:cubicBezTo>
                  <a:cubicBezTo>
                    <a:pt x="131" y="324"/>
                    <a:pt x="129" y="323"/>
                    <a:pt x="126" y="322"/>
                  </a:cubicBezTo>
                  <a:cubicBezTo>
                    <a:pt x="126" y="321"/>
                    <a:pt x="126" y="321"/>
                    <a:pt x="126" y="321"/>
                  </a:cubicBezTo>
                  <a:cubicBezTo>
                    <a:pt x="125" y="322"/>
                    <a:pt x="125" y="322"/>
                    <a:pt x="125" y="322"/>
                  </a:cubicBezTo>
                  <a:cubicBezTo>
                    <a:pt x="121" y="320"/>
                    <a:pt x="120" y="320"/>
                    <a:pt x="119" y="320"/>
                  </a:cubicBezTo>
                  <a:cubicBezTo>
                    <a:pt x="118" y="321"/>
                    <a:pt x="117" y="322"/>
                    <a:pt x="114" y="326"/>
                  </a:cubicBezTo>
                  <a:cubicBezTo>
                    <a:pt x="112" y="328"/>
                    <a:pt x="111" y="330"/>
                    <a:pt x="109" y="332"/>
                  </a:cubicBezTo>
                  <a:cubicBezTo>
                    <a:pt x="104" y="337"/>
                    <a:pt x="100" y="340"/>
                    <a:pt x="99" y="341"/>
                  </a:cubicBezTo>
                  <a:cubicBezTo>
                    <a:pt x="98" y="341"/>
                    <a:pt x="94" y="339"/>
                    <a:pt x="93" y="338"/>
                  </a:cubicBezTo>
                  <a:cubicBezTo>
                    <a:pt x="93" y="338"/>
                    <a:pt x="94" y="337"/>
                    <a:pt x="94" y="337"/>
                  </a:cubicBezTo>
                  <a:cubicBezTo>
                    <a:pt x="94" y="337"/>
                    <a:pt x="94" y="337"/>
                    <a:pt x="94" y="337"/>
                  </a:cubicBezTo>
                  <a:cubicBezTo>
                    <a:pt x="94" y="334"/>
                    <a:pt x="95" y="330"/>
                    <a:pt x="96" y="325"/>
                  </a:cubicBezTo>
                  <a:cubicBezTo>
                    <a:pt x="97" y="323"/>
                    <a:pt x="97" y="320"/>
                    <a:pt x="98" y="318"/>
                  </a:cubicBezTo>
                  <a:cubicBezTo>
                    <a:pt x="99" y="315"/>
                    <a:pt x="100" y="313"/>
                    <a:pt x="100" y="312"/>
                  </a:cubicBezTo>
                  <a:cubicBezTo>
                    <a:pt x="100" y="311"/>
                    <a:pt x="100" y="311"/>
                    <a:pt x="100" y="310"/>
                  </a:cubicBezTo>
                  <a:cubicBezTo>
                    <a:pt x="99" y="309"/>
                    <a:pt x="98" y="308"/>
                    <a:pt x="95" y="306"/>
                  </a:cubicBezTo>
                  <a:cubicBezTo>
                    <a:pt x="94" y="304"/>
                    <a:pt x="94" y="304"/>
                    <a:pt x="94" y="304"/>
                  </a:cubicBezTo>
                  <a:cubicBezTo>
                    <a:pt x="93" y="305"/>
                    <a:pt x="93" y="305"/>
                    <a:pt x="93" y="305"/>
                  </a:cubicBezTo>
                  <a:cubicBezTo>
                    <a:pt x="91" y="303"/>
                    <a:pt x="90" y="303"/>
                    <a:pt x="88" y="303"/>
                  </a:cubicBezTo>
                  <a:cubicBezTo>
                    <a:pt x="87" y="303"/>
                    <a:pt x="87" y="303"/>
                    <a:pt x="82" y="307"/>
                  </a:cubicBezTo>
                  <a:cubicBezTo>
                    <a:pt x="80" y="308"/>
                    <a:pt x="78" y="310"/>
                    <a:pt x="76" y="311"/>
                  </a:cubicBezTo>
                  <a:cubicBezTo>
                    <a:pt x="70" y="315"/>
                    <a:pt x="66" y="318"/>
                    <a:pt x="64" y="318"/>
                  </a:cubicBezTo>
                  <a:cubicBezTo>
                    <a:pt x="63" y="318"/>
                    <a:pt x="60" y="315"/>
                    <a:pt x="59" y="314"/>
                  </a:cubicBezTo>
                  <a:cubicBezTo>
                    <a:pt x="60" y="313"/>
                    <a:pt x="62" y="308"/>
                    <a:pt x="65" y="302"/>
                  </a:cubicBezTo>
                  <a:cubicBezTo>
                    <a:pt x="66" y="300"/>
                    <a:pt x="67" y="298"/>
                    <a:pt x="68" y="296"/>
                  </a:cubicBezTo>
                  <a:cubicBezTo>
                    <a:pt x="71" y="291"/>
                    <a:pt x="72" y="290"/>
                    <a:pt x="72" y="289"/>
                  </a:cubicBezTo>
                  <a:cubicBezTo>
                    <a:pt x="72" y="289"/>
                    <a:pt x="72" y="289"/>
                    <a:pt x="72" y="289"/>
                  </a:cubicBezTo>
                  <a:cubicBezTo>
                    <a:pt x="72" y="288"/>
                    <a:pt x="72" y="288"/>
                    <a:pt x="72" y="288"/>
                  </a:cubicBezTo>
                  <a:cubicBezTo>
                    <a:pt x="72" y="287"/>
                    <a:pt x="71" y="286"/>
                    <a:pt x="68" y="283"/>
                  </a:cubicBezTo>
                  <a:cubicBezTo>
                    <a:pt x="68" y="282"/>
                    <a:pt x="68" y="282"/>
                    <a:pt x="68" y="282"/>
                  </a:cubicBezTo>
                  <a:cubicBezTo>
                    <a:pt x="67" y="282"/>
                    <a:pt x="67" y="282"/>
                    <a:pt x="67" y="282"/>
                  </a:cubicBezTo>
                  <a:cubicBezTo>
                    <a:pt x="65" y="279"/>
                    <a:pt x="63" y="278"/>
                    <a:pt x="62" y="278"/>
                  </a:cubicBezTo>
                  <a:cubicBezTo>
                    <a:pt x="61" y="278"/>
                    <a:pt x="61" y="279"/>
                    <a:pt x="55" y="281"/>
                  </a:cubicBezTo>
                  <a:cubicBezTo>
                    <a:pt x="53" y="282"/>
                    <a:pt x="51" y="283"/>
                    <a:pt x="48" y="284"/>
                  </a:cubicBezTo>
                  <a:cubicBezTo>
                    <a:pt x="42" y="286"/>
                    <a:pt x="37" y="288"/>
                    <a:pt x="36" y="288"/>
                  </a:cubicBezTo>
                  <a:cubicBezTo>
                    <a:pt x="34" y="287"/>
                    <a:pt x="32" y="284"/>
                    <a:pt x="32" y="283"/>
                  </a:cubicBezTo>
                  <a:cubicBezTo>
                    <a:pt x="32" y="281"/>
                    <a:pt x="35" y="278"/>
                    <a:pt x="40" y="272"/>
                  </a:cubicBezTo>
                  <a:cubicBezTo>
                    <a:pt x="42" y="270"/>
                    <a:pt x="43" y="269"/>
                    <a:pt x="45" y="267"/>
                  </a:cubicBezTo>
                  <a:cubicBezTo>
                    <a:pt x="49" y="262"/>
                    <a:pt x="49" y="262"/>
                    <a:pt x="50" y="260"/>
                  </a:cubicBezTo>
                  <a:cubicBezTo>
                    <a:pt x="50" y="260"/>
                    <a:pt x="50" y="258"/>
                    <a:pt x="47" y="255"/>
                  </a:cubicBezTo>
                  <a:cubicBezTo>
                    <a:pt x="48" y="253"/>
                    <a:pt x="48" y="253"/>
                    <a:pt x="48" y="253"/>
                  </a:cubicBezTo>
                  <a:cubicBezTo>
                    <a:pt x="46" y="253"/>
                    <a:pt x="46" y="253"/>
                    <a:pt x="46" y="253"/>
                  </a:cubicBezTo>
                  <a:cubicBezTo>
                    <a:pt x="45" y="250"/>
                    <a:pt x="44" y="249"/>
                    <a:pt x="43" y="249"/>
                  </a:cubicBezTo>
                  <a:cubicBezTo>
                    <a:pt x="42" y="248"/>
                    <a:pt x="41" y="249"/>
                    <a:pt x="36" y="249"/>
                  </a:cubicBezTo>
                  <a:cubicBezTo>
                    <a:pt x="33" y="250"/>
                    <a:pt x="31" y="250"/>
                    <a:pt x="28" y="251"/>
                  </a:cubicBezTo>
                  <a:cubicBezTo>
                    <a:pt x="21" y="252"/>
                    <a:pt x="16" y="252"/>
                    <a:pt x="15" y="252"/>
                  </a:cubicBezTo>
                  <a:cubicBezTo>
                    <a:pt x="14" y="251"/>
                    <a:pt x="12" y="247"/>
                    <a:pt x="12" y="246"/>
                  </a:cubicBezTo>
                  <a:cubicBezTo>
                    <a:pt x="13" y="245"/>
                    <a:pt x="16" y="242"/>
                    <a:pt x="22" y="237"/>
                  </a:cubicBezTo>
                  <a:cubicBezTo>
                    <a:pt x="24" y="236"/>
                    <a:pt x="26" y="235"/>
                    <a:pt x="28" y="234"/>
                  </a:cubicBezTo>
                  <a:cubicBezTo>
                    <a:pt x="33" y="230"/>
                    <a:pt x="34" y="229"/>
                    <a:pt x="35" y="228"/>
                  </a:cubicBezTo>
                  <a:cubicBezTo>
                    <a:pt x="35" y="228"/>
                    <a:pt x="35" y="228"/>
                    <a:pt x="35" y="228"/>
                  </a:cubicBezTo>
                  <a:cubicBezTo>
                    <a:pt x="35" y="226"/>
                    <a:pt x="35" y="225"/>
                    <a:pt x="34" y="222"/>
                  </a:cubicBezTo>
                  <a:cubicBezTo>
                    <a:pt x="34" y="221"/>
                    <a:pt x="34" y="221"/>
                    <a:pt x="34" y="221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32" y="217"/>
                    <a:pt x="31" y="216"/>
                    <a:pt x="31" y="215"/>
                  </a:cubicBezTo>
                  <a:cubicBezTo>
                    <a:pt x="30" y="215"/>
                    <a:pt x="29" y="215"/>
                    <a:pt x="23" y="214"/>
                  </a:cubicBezTo>
                  <a:cubicBezTo>
                    <a:pt x="21" y="214"/>
                    <a:pt x="18" y="214"/>
                    <a:pt x="16" y="214"/>
                  </a:cubicBezTo>
                  <a:cubicBezTo>
                    <a:pt x="8" y="213"/>
                    <a:pt x="4" y="212"/>
                    <a:pt x="3" y="212"/>
                  </a:cubicBezTo>
                  <a:cubicBezTo>
                    <a:pt x="2" y="211"/>
                    <a:pt x="1" y="208"/>
                    <a:pt x="1" y="206"/>
                  </a:cubicBezTo>
                  <a:cubicBezTo>
                    <a:pt x="1" y="206"/>
                    <a:pt x="1" y="205"/>
                    <a:pt x="1" y="205"/>
                  </a:cubicBezTo>
                  <a:cubicBezTo>
                    <a:pt x="2" y="205"/>
                    <a:pt x="7" y="202"/>
                    <a:pt x="13" y="200"/>
                  </a:cubicBezTo>
                  <a:cubicBezTo>
                    <a:pt x="16" y="199"/>
                    <a:pt x="18" y="198"/>
                    <a:pt x="20" y="197"/>
                  </a:cubicBezTo>
                  <a:cubicBezTo>
                    <a:pt x="26" y="195"/>
                    <a:pt x="27" y="195"/>
                    <a:pt x="27" y="194"/>
                  </a:cubicBezTo>
                  <a:cubicBezTo>
                    <a:pt x="28" y="193"/>
                    <a:pt x="28" y="193"/>
                    <a:pt x="28" y="192"/>
                  </a:cubicBezTo>
                  <a:cubicBezTo>
                    <a:pt x="28" y="190"/>
                    <a:pt x="28" y="189"/>
                    <a:pt x="28" y="188"/>
                  </a:cubicBezTo>
                  <a:cubicBezTo>
                    <a:pt x="29" y="186"/>
                    <a:pt x="29" y="186"/>
                    <a:pt x="29" y="186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2"/>
                    <a:pt x="27" y="181"/>
                    <a:pt x="26" y="180"/>
                  </a:cubicBezTo>
                  <a:cubicBezTo>
                    <a:pt x="26" y="179"/>
                    <a:pt x="25" y="179"/>
                    <a:pt x="20" y="177"/>
                  </a:cubicBezTo>
                  <a:cubicBezTo>
                    <a:pt x="17" y="177"/>
                    <a:pt x="15" y="176"/>
                    <a:pt x="12" y="175"/>
                  </a:cubicBezTo>
                  <a:cubicBezTo>
                    <a:pt x="5" y="173"/>
                    <a:pt x="1" y="171"/>
                    <a:pt x="0" y="170"/>
                  </a:cubicBezTo>
                  <a:cubicBezTo>
                    <a:pt x="0" y="170"/>
                    <a:pt x="0" y="168"/>
                    <a:pt x="0" y="166"/>
                  </a:cubicBezTo>
                  <a:close/>
                  <a:moveTo>
                    <a:pt x="287" y="193"/>
                  </a:moveTo>
                  <a:cubicBezTo>
                    <a:pt x="295" y="134"/>
                    <a:pt x="253" y="79"/>
                    <a:pt x="193" y="72"/>
                  </a:cubicBezTo>
                  <a:cubicBezTo>
                    <a:pt x="134" y="64"/>
                    <a:pt x="80" y="106"/>
                    <a:pt x="72" y="165"/>
                  </a:cubicBezTo>
                  <a:cubicBezTo>
                    <a:pt x="64" y="225"/>
                    <a:pt x="106" y="279"/>
                    <a:pt x="166" y="287"/>
                  </a:cubicBezTo>
                  <a:cubicBezTo>
                    <a:pt x="225" y="295"/>
                    <a:pt x="280" y="253"/>
                    <a:pt x="287" y="19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675503" y="1692672"/>
              <a:ext cx="1415161" cy="1408934"/>
            </a:xfrm>
            <a:custGeom>
              <a:avLst/>
              <a:gdLst>
                <a:gd name="T0" fmla="*/ 31 w 383"/>
                <a:gd name="T1" fmla="*/ 183 h 382"/>
                <a:gd name="T2" fmla="*/ 15 w 383"/>
                <a:gd name="T3" fmla="*/ 168 h 382"/>
                <a:gd name="T4" fmla="*/ 34 w 383"/>
                <a:gd name="T5" fmla="*/ 152 h 382"/>
                <a:gd name="T6" fmla="*/ 32 w 383"/>
                <a:gd name="T7" fmla="*/ 133 h 382"/>
                <a:gd name="T8" fmla="*/ 48 w 383"/>
                <a:gd name="T9" fmla="*/ 117 h 382"/>
                <a:gd name="T10" fmla="*/ 50 w 383"/>
                <a:gd name="T11" fmla="*/ 98 h 382"/>
                <a:gd name="T12" fmla="*/ 69 w 383"/>
                <a:gd name="T13" fmla="*/ 85 h 382"/>
                <a:gd name="T14" fmla="*/ 72 w 383"/>
                <a:gd name="T15" fmla="*/ 60 h 382"/>
                <a:gd name="T16" fmla="*/ 102 w 383"/>
                <a:gd name="T17" fmla="*/ 57 h 382"/>
                <a:gd name="T18" fmla="*/ 107 w 383"/>
                <a:gd name="T19" fmla="*/ 44 h 382"/>
                <a:gd name="T20" fmla="*/ 123 w 383"/>
                <a:gd name="T21" fmla="*/ 35 h 382"/>
                <a:gd name="T22" fmla="*/ 143 w 383"/>
                <a:gd name="T23" fmla="*/ 30 h 382"/>
                <a:gd name="T24" fmla="*/ 161 w 383"/>
                <a:gd name="T25" fmla="*/ 24 h 382"/>
                <a:gd name="T26" fmla="*/ 182 w 383"/>
                <a:gd name="T27" fmla="*/ 22 h 382"/>
                <a:gd name="T28" fmla="*/ 203 w 383"/>
                <a:gd name="T29" fmla="*/ 30 h 382"/>
                <a:gd name="T30" fmla="*/ 225 w 383"/>
                <a:gd name="T31" fmla="*/ 17 h 382"/>
                <a:gd name="T32" fmla="*/ 240 w 383"/>
                <a:gd name="T33" fmla="*/ 33 h 382"/>
                <a:gd name="T34" fmla="*/ 259 w 383"/>
                <a:gd name="T35" fmla="*/ 36 h 382"/>
                <a:gd name="T36" fmla="*/ 274 w 383"/>
                <a:gd name="T37" fmla="*/ 51 h 382"/>
                <a:gd name="T38" fmla="*/ 287 w 383"/>
                <a:gd name="T39" fmla="*/ 60 h 382"/>
                <a:gd name="T40" fmla="*/ 308 w 383"/>
                <a:gd name="T41" fmla="*/ 67 h 382"/>
                <a:gd name="T42" fmla="*/ 310 w 383"/>
                <a:gd name="T43" fmla="*/ 82 h 382"/>
                <a:gd name="T44" fmla="*/ 338 w 383"/>
                <a:gd name="T45" fmla="*/ 92 h 382"/>
                <a:gd name="T46" fmla="*/ 332 w 383"/>
                <a:gd name="T47" fmla="*/ 112 h 382"/>
                <a:gd name="T48" fmla="*/ 368 w 383"/>
                <a:gd name="T49" fmla="*/ 119 h 382"/>
                <a:gd name="T50" fmla="*/ 345 w 383"/>
                <a:gd name="T51" fmla="*/ 147 h 382"/>
                <a:gd name="T52" fmla="*/ 380 w 383"/>
                <a:gd name="T53" fmla="*/ 161 h 382"/>
                <a:gd name="T54" fmla="*/ 352 w 383"/>
                <a:gd name="T55" fmla="*/ 181 h 382"/>
                <a:gd name="T56" fmla="*/ 382 w 383"/>
                <a:gd name="T57" fmla="*/ 199 h 382"/>
                <a:gd name="T58" fmla="*/ 350 w 383"/>
                <a:gd name="T59" fmla="*/ 219 h 382"/>
                <a:gd name="T60" fmla="*/ 364 w 383"/>
                <a:gd name="T61" fmla="*/ 235 h 382"/>
                <a:gd name="T62" fmla="*/ 343 w 383"/>
                <a:gd name="T63" fmla="*/ 249 h 382"/>
                <a:gd name="T64" fmla="*/ 343 w 383"/>
                <a:gd name="T65" fmla="*/ 268 h 382"/>
                <a:gd name="T66" fmla="*/ 326 w 383"/>
                <a:gd name="T67" fmla="*/ 283 h 382"/>
                <a:gd name="T68" fmla="*/ 321 w 383"/>
                <a:gd name="T69" fmla="*/ 301 h 382"/>
                <a:gd name="T70" fmla="*/ 301 w 383"/>
                <a:gd name="T71" fmla="*/ 311 h 382"/>
                <a:gd name="T72" fmla="*/ 290 w 383"/>
                <a:gd name="T73" fmla="*/ 321 h 382"/>
                <a:gd name="T74" fmla="*/ 277 w 383"/>
                <a:gd name="T75" fmla="*/ 339 h 382"/>
                <a:gd name="T76" fmla="*/ 258 w 383"/>
                <a:gd name="T77" fmla="*/ 341 h 382"/>
                <a:gd name="T78" fmla="*/ 245 w 383"/>
                <a:gd name="T79" fmla="*/ 361 h 382"/>
                <a:gd name="T80" fmla="*/ 222 w 383"/>
                <a:gd name="T81" fmla="*/ 351 h 382"/>
                <a:gd name="T82" fmla="*/ 202 w 383"/>
                <a:gd name="T83" fmla="*/ 362 h 382"/>
                <a:gd name="T84" fmla="*/ 181 w 383"/>
                <a:gd name="T85" fmla="*/ 361 h 382"/>
                <a:gd name="T86" fmla="*/ 161 w 383"/>
                <a:gd name="T87" fmla="*/ 351 h 382"/>
                <a:gd name="T88" fmla="*/ 138 w 383"/>
                <a:gd name="T89" fmla="*/ 361 h 382"/>
                <a:gd name="T90" fmla="*/ 125 w 383"/>
                <a:gd name="T91" fmla="*/ 348 h 382"/>
                <a:gd name="T92" fmla="*/ 112 w 383"/>
                <a:gd name="T93" fmla="*/ 333 h 382"/>
                <a:gd name="T94" fmla="*/ 90 w 383"/>
                <a:gd name="T95" fmla="*/ 329 h 382"/>
                <a:gd name="T96" fmla="*/ 87 w 383"/>
                <a:gd name="T97" fmla="*/ 314 h 382"/>
                <a:gd name="T98" fmla="*/ 57 w 383"/>
                <a:gd name="T99" fmla="*/ 308 h 382"/>
                <a:gd name="T100" fmla="*/ 57 w 383"/>
                <a:gd name="T101" fmla="*/ 283 h 382"/>
                <a:gd name="T102" fmla="*/ 39 w 383"/>
                <a:gd name="T103" fmla="*/ 269 h 382"/>
                <a:gd name="T104" fmla="*/ 40 w 383"/>
                <a:gd name="T105" fmla="*/ 249 h 382"/>
                <a:gd name="T106" fmla="*/ 19 w 383"/>
                <a:gd name="T107" fmla="*/ 235 h 382"/>
                <a:gd name="T108" fmla="*/ 33 w 383"/>
                <a:gd name="T109" fmla="*/ 218 h 382"/>
                <a:gd name="T110" fmla="*/ 307 w 383"/>
                <a:gd name="T111" fmla="*/ 19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3" h="382">
                  <a:moveTo>
                    <a:pt x="0" y="201"/>
                  </a:moveTo>
                  <a:cubicBezTo>
                    <a:pt x="0" y="200"/>
                    <a:pt x="1" y="199"/>
                    <a:pt x="1" y="199"/>
                  </a:cubicBezTo>
                  <a:cubicBezTo>
                    <a:pt x="2" y="198"/>
                    <a:pt x="6" y="196"/>
                    <a:pt x="14" y="194"/>
                  </a:cubicBezTo>
                  <a:cubicBezTo>
                    <a:pt x="16" y="193"/>
                    <a:pt x="19" y="193"/>
                    <a:pt x="21" y="192"/>
                  </a:cubicBezTo>
                  <a:cubicBezTo>
                    <a:pt x="28" y="190"/>
                    <a:pt x="29" y="190"/>
                    <a:pt x="29" y="189"/>
                  </a:cubicBezTo>
                  <a:cubicBezTo>
                    <a:pt x="30" y="188"/>
                    <a:pt x="31" y="187"/>
                    <a:pt x="31" y="183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1" y="182"/>
                    <a:pt x="31" y="180"/>
                    <a:pt x="31" y="179"/>
                  </a:cubicBezTo>
                  <a:cubicBezTo>
                    <a:pt x="31" y="177"/>
                    <a:pt x="31" y="176"/>
                    <a:pt x="30" y="175"/>
                  </a:cubicBezTo>
                  <a:cubicBezTo>
                    <a:pt x="29" y="174"/>
                    <a:pt x="28" y="174"/>
                    <a:pt x="23" y="171"/>
                  </a:cubicBezTo>
                  <a:cubicBezTo>
                    <a:pt x="21" y="170"/>
                    <a:pt x="18" y="169"/>
                    <a:pt x="15" y="168"/>
                  </a:cubicBezTo>
                  <a:cubicBezTo>
                    <a:pt x="8" y="165"/>
                    <a:pt x="4" y="162"/>
                    <a:pt x="3" y="162"/>
                  </a:cubicBezTo>
                  <a:cubicBezTo>
                    <a:pt x="3" y="161"/>
                    <a:pt x="3" y="161"/>
                    <a:pt x="3" y="160"/>
                  </a:cubicBezTo>
                  <a:cubicBezTo>
                    <a:pt x="3" y="158"/>
                    <a:pt x="4" y="155"/>
                    <a:pt x="4" y="155"/>
                  </a:cubicBezTo>
                  <a:cubicBezTo>
                    <a:pt x="5" y="154"/>
                    <a:pt x="10" y="153"/>
                    <a:pt x="18" y="153"/>
                  </a:cubicBezTo>
                  <a:cubicBezTo>
                    <a:pt x="21" y="153"/>
                    <a:pt x="23" y="153"/>
                    <a:pt x="25" y="153"/>
                  </a:cubicBezTo>
                  <a:cubicBezTo>
                    <a:pt x="32" y="153"/>
                    <a:pt x="33" y="153"/>
                    <a:pt x="34" y="152"/>
                  </a:cubicBezTo>
                  <a:cubicBezTo>
                    <a:pt x="35" y="151"/>
                    <a:pt x="36" y="150"/>
                    <a:pt x="37" y="146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8" y="143"/>
                    <a:pt x="38" y="141"/>
                    <a:pt x="38" y="140"/>
                  </a:cubicBezTo>
                  <a:cubicBezTo>
                    <a:pt x="38" y="139"/>
                    <a:pt x="38" y="139"/>
                    <a:pt x="38" y="138"/>
                  </a:cubicBezTo>
                  <a:cubicBezTo>
                    <a:pt x="38" y="137"/>
                    <a:pt x="37" y="136"/>
                    <a:pt x="32" y="133"/>
                  </a:cubicBezTo>
                  <a:cubicBezTo>
                    <a:pt x="30" y="131"/>
                    <a:pt x="28" y="130"/>
                    <a:pt x="26" y="128"/>
                  </a:cubicBezTo>
                  <a:cubicBezTo>
                    <a:pt x="19" y="123"/>
                    <a:pt x="16" y="120"/>
                    <a:pt x="15" y="119"/>
                  </a:cubicBezTo>
                  <a:cubicBezTo>
                    <a:pt x="15" y="117"/>
                    <a:pt x="17" y="113"/>
                    <a:pt x="18" y="112"/>
                  </a:cubicBezTo>
                  <a:cubicBezTo>
                    <a:pt x="19" y="112"/>
                    <a:pt x="24" y="113"/>
                    <a:pt x="32" y="114"/>
                  </a:cubicBezTo>
                  <a:cubicBezTo>
                    <a:pt x="34" y="115"/>
                    <a:pt x="37" y="115"/>
                    <a:pt x="39" y="116"/>
                  </a:cubicBezTo>
                  <a:cubicBezTo>
                    <a:pt x="46" y="117"/>
                    <a:pt x="47" y="117"/>
                    <a:pt x="48" y="117"/>
                  </a:cubicBezTo>
                  <a:cubicBezTo>
                    <a:pt x="48" y="116"/>
                    <a:pt x="49" y="116"/>
                    <a:pt x="52" y="112"/>
                  </a:cubicBezTo>
                  <a:cubicBezTo>
                    <a:pt x="52" y="111"/>
                    <a:pt x="52" y="111"/>
                    <a:pt x="52" y="111"/>
                  </a:cubicBezTo>
                  <a:cubicBezTo>
                    <a:pt x="52" y="111"/>
                    <a:pt x="52" y="111"/>
                    <a:pt x="52" y="111"/>
                  </a:cubicBezTo>
                  <a:cubicBezTo>
                    <a:pt x="55" y="107"/>
                    <a:pt x="55" y="105"/>
                    <a:pt x="55" y="105"/>
                  </a:cubicBezTo>
                  <a:cubicBezTo>
                    <a:pt x="55" y="105"/>
                    <a:pt x="55" y="104"/>
                    <a:pt x="55" y="104"/>
                  </a:cubicBezTo>
                  <a:cubicBezTo>
                    <a:pt x="54" y="103"/>
                    <a:pt x="54" y="102"/>
                    <a:pt x="50" y="98"/>
                  </a:cubicBezTo>
                  <a:cubicBezTo>
                    <a:pt x="48" y="96"/>
                    <a:pt x="46" y="94"/>
                    <a:pt x="45" y="91"/>
                  </a:cubicBezTo>
                  <a:cubicBezTo>
                    <a:pt x="40" y="85"/>
                    <a:pt x="37" y="81"/>
                    <a:pt x="36" y="80"/>
                  </a:cubicBezTo>
                  <a:cubicBezTo>
                    <a:pt x="37" y="79"/>
                    <a:pt x="39" y="75"/>
                    <a:pt x="41" y="74"/>
                  </a:cubicBezTo>
                  <a:cubicBezTo>
                    <a:pt x="42" y="75"/>
                    <a:pt x="47" y="76"/>
                    <a:pt x="54" y="79"/>
                  </a:cubicBezTo>
                  <a:cubicBezTo>
                    <a:pt x="56" y="80"/>
                    <a:pt x="58" y="81"/>
                    <a:pt x="61" y="82"/>
                  </a:cubicBezTo>
                  <a:cubicBezTo>
                    <a:pt x="67" y="85"/>
                    <a:pt x="68" y="86"/>
                    <a:pt x="69" y="85"/>
                  </a:cubicBezTo>
                  <a:cubicBezTo>
                    <a:pt x="70" y="85"/>
                    <a:pt x="72" y="84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7" y="78"/>
                    <a:pt x="78" y="76"/>
                    <a:pt x="78" y="75"/>
                  </a:cubicBezTo>
                  <a:cubicBezTo>
                    <a:pt x="78" y="74"/>
                    <a:pt x="78" y="73"/>
                    <a:pt x="75" y="68"/>
                  </a:cubicBezTo>
                  <a:cubicBezTo>
                    <a:pt x="74" y="66"/>
                    <a:pt x="73" y="63"/>
                    <a:pt x="72" y="60"/>
                  </a:cubicBezTo>
                  <a:cubicBezTo>
                    <a:pt x="68" y="53"/>
                    <a:pt x="67" y="49"/>
                    <a:pt x="66" y="47"/>
                  </a:cubicBezTo>
                  <a:cubicBezTo>
                    <a:pt x="67" y="46"/>
                    <a:pt x="70" y="43"/>
                    <a:pt x="72" y="43"/>
                  </a:cubicBezTo>
                  <a:cubicBezTo>
                    <a:pt x="73" y="43"/>
                    <a:pt x="77" y="46"/>
                    <a:pt x="83" y="51"/>
                  </a:cubicBezTo>
                  <a:cubicBezTo>
                    <a:pt x="85" y="52"/>
                    <a:pt x="87" y="54"/>
                    <a:pt x="89" y="55"/>
                  </a:cubicBezTo>
                  <a:cubicBezTo>
                    <a:pt x="95" y="59"/>
                    <a:pt x="95" y="60"/>
                    <a:pt x="97" y="60"/>
                  </a:cubicBezTo>
                  <a:cubicBezTo>
                    <a:pt x="97" y="60"/>
                    <a:pt x="99" y="60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7" y="54"/>
                    <a:pt x="108" y="53"/>
                    <a:pt x="108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9" y="50"/>
                    <a:pt x="108" y="48"/>
                    <a:pt x="107" y="44"/>
                  </a:cubicBezTo>
                  <a:cubicBezTo>
                    <a:pt x="106" y="42"/>
                    <a:pt x="106" y="39"/>
                    <a:pt x="105" y="36"/>
                  </a:cubicBezTo>
                  <a:cubicBezTo>
                    <a:pt x="104" y="30"/>
                    <a:pt x="103" y="24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4" y="21"/>
                    <a:pt x="108" y="19"/>
                    <a:pt x="109" y="19"/>
                  </a:cubicBezTo>
                  <a:cubicBezTo>
                    <a:pt x="110" y="20"/>
                    <a:pt x="114" y="23"/>
                    <a:pt x="119" y="29"/>
                  </a:cubicBezTo>
                  <a:cubicBezTo>
                    <a:pt x="120" y="31"/>
                    <a:pt x="122" y="33"/>
                    <a:pt x="123" y="35"/>
                  </a:cubicBezTo>
                  <a:cubicBezTo>
                    <a:pt x="128" y="41"/>
                    <a:pt x="128" y="41"/>
                    <a:pt x="129" y="42"/>
                  </a:cubicBezTo>
                  <a:cubicBezTo>
                    <a:pt x="130" y="42"/>
                    <a:pt x="132" y="42"/>
                    <a:pt x="136" y="40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41" y="39"/>
                    <a:pt x="142" y="38"/>
                    <a:pt x="143" y="36"/>
                  </a:cubicBezTo>
                  <a:cubicBezTo>
                    <a:pt x="143" y="36"/>
                    <a:pt x="143" y="35"/>
                    <a:pt x="143" y="30"/>
                  </a:cubicBezTo>
                  <a:cubicBezTo>
                    <a:pt x="143" y="27"/>
                    <a:pt x="143" y="27"/>
                    <a:pt x="143" y="27"/>
                  </a:cubicBezTo>
                  <a:cubicBezTo>
                    <a:pt x="143" y="25"/>
                    <a:pt x="143" y="23"/>
                    <a:pt x="143" y="20"/>
                  </a:cubicBezTo>
                  <a:cubicBezTo>
                    <a:pt x="143" y="13"/>
                    <a:pt x="144" y="8"/>
                    <a:pt x="144" y="6"/>
                  </a:cubicBezTo>
                  <a:cubicBezTo>
                    <a:pt x="146" y="5"/>
                    <a:pt x="150" y="4"/>
                    <a:pt x="151" y="5"/>
                  </a:cubicBezTo>
                  <a:cubicBezTo>
                    <a:pt x="152" y="6"/>
                    <a:pt x="155" y="10"/>
                    <a:pt x="158" y="17"/>
                  </a:cubicBezTo>
                  <a:cubicBezTo>
                    <a:pt x="159" y="19"/>
                    <a:pt x="160" y="22"/>
                    <a:pt x="161" y="24"/>
                  </a:cubicBezTo>
                  <a:cubicBezTo>
                    <a:pt x="164" y="30"/>
                    <a:pt x="165" y="31"/>
                    <a:pt x="166" y="31"/>
                  </a:cubicBezTo>
                  <a:cubicBezTo>
                    <a:pt x="166" y="32"/>
                    <a:pt x="168" y="32"/>
                    <a:pt x="172" y="31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8" y="31"/>
                    <a:pt x="179" y="30"/>
                    <a:pt x="180" y="30"/>
                  </a:cubicBezTo>
                  <a:cubicBezTo>
                    <a:pt x="181" y="29"/>
                    <a:pt x="181" y="28"/>
                    <a:pt x="182" y="22"/>
                  </a:cubicBezTo>
                  <a:cubicBezTo>
                    <a:pt x="183" y="20"/>
                    <a:pt x="183" y="17"/>
                    <a:pt x="184" y="14"/>
                  </a:cubicBezTo>
                  <a:cubicBezTo>
                    <a:pt x="186" y="7"/>
                    <a:pt x="188" y="2"/>
                    <a:pt x="188" y="1"/>
                  </a:cubicBezTo>
                  <a:cubicBezTo>
                    <a:pt x="190" y="0"/>
                    <a:pt x="194" y="0"/>
                    <a:pt x="195" y="1"/>
                  </a:cubicBezTo>
                  <a:cubicBezTo>
                    <a:pt x="196" y="2"/>
                    <a:pt x="198" y="6"/>
                    <a:pt x="199" y="14"/>
                  </a:cubicBezTo>
                  <a:cubicBezTo>
                    <a:pt x="200" y="17"/>
                    <a:pt x="200" y="19"/>
                    <a:pt x="201" y="21"/>
                  </a:cubicBezTo>
                  <a:cubicBezTo>
                    <a:pt x="202" y="28"/>
                    <a:pt x="202" y="29"/>
                    <a:pt x="203" y="30"/>
                  </a:cubicBezTo>
                  <a:cubicBezTo>
                    <a:pt x="204" y="30"/>
                    <a:pt x="205" y="31"/>
                    <a:pt x="209" y="31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5" y="32"/>
                    <a:pt x="217" y="32"/>
                    <a:pt x="218" y="31"/>
                  </a:cubicBezTo>
                  <a:cubicBezTo>
                    <a:pt x="218" y="31"/>
                    <a:pt x="219" y="30"/>
                    <a:pt x="221" y="24"/>
                  </a:cubicBezTo>
                  <a:cubicBezTo>
                    <a:pt x="223" y="22"/>
                    <a:pt x="224" y="20"/>
                    <a:pt x="225" y="17"/>
                  </a:cubicBezTo>
                  <a:cubicBezTo>
                    <a:pt x="229" y="10"/>
                    <a:pt x="232" y="6"/>
                    <a:pt x="232" y="5"/>
                  </a:cubicBezTo>
                  <a:cubicBezTo>
                    <a:pt x="234" y="5"/>
                    <a:pt x="238" y="6"/>
                    <a:pt x="239" y="7"/>
                  </a:cubicBezTo>
                  <a:cubicBezTo>
                    <a:pt x="240" y="8"/>
                    <a:pt x="240" y="11"/>
                    <a:pt x="240" y="18"/>
                  </a:cubicBezTo>
                  <a:cubicBezTo>
                    <a:pt x="240" y="19"/>
                    <a:pt x="240" y="20"/>
                    <a:pt x="240" y="21"/>
                  </a:cubicBezTo>
                  <a:cubicBezTo>
                    <a:pt x="240" y="23"/>
                    <a:pt x="240" y="26"/>
                    <a:pt x="240" y="28"/>
                  </a:cubicBezTo>
                  <a:cubicBezTo>
                    <a:pt x="240" y="30"/>
                    <a:pt x="240" y="32"/>
                    <a:pt x="240" y="33"/>
                  </a:cubicBezTo>
                  <a:cubicBezTo>
                    <a:pt x="240" y="35"/>
                    <a:pt x="240" y="36"/>
                    <a:pt x="240" y="37"/>
                  </a:cubicBezTo>
                  <a:cubicBezTo>
                    <a:pt x="241" y="38"/>
                    <a:pt x="242" y="39"/>
                    <a:pt x="246" y="40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8" y="41"/>
                    <a:pt x="248" y="41"/>
                    <a:pt x="248" y="41"/>
                  </a:cubicBezTo>
                  <a:cubicBezTo>
                    <a:pt x="251" y="42"/>
                    <a:pt x="253" y="42"/>
                    <a:pt x="254" y="41"/>
                  </a:cubicBezTo>
                  <a:cubicBezTo>
                    <a:pt x="255" y="41"/>
                    <a:pt x="255" y="40"/>
                    <a:pt x="259" y="36"/>
                  </a:cubicBezTo>
                  <a:cubicBezTo>
                    <a:pt x="261" y="34"/>
                    <a:pt x="263" y="32"/>
                    <a:pt x="265" y="30"/>
                  </a:cubicBezTo>
                  <a:cubicBezTo>
                    <a:pt x="270" y="24"/>
                    <a:pt x="273" y="20"/>
                    <a:pt x="274" y="19"/>
                  </a:cubicBezTo>
                  <a:cubicBezTo>
                    <a:pt x="276" y="19"/>
                    <a:pt x="280" y="21"/>
                    <a:pt x="281" y="23"/>
                  </a:cubicBezTo>
                  <a:cubicBezTo>
                    <a:pt x="281" y="25"/>
                    <a:pt x="280" y="30"/>
                    <a:pt x="278" y="36"/>
                  </a:cubicBezTo>
                  <a:cubicBezTo>
                    <a:pt x="277" y="39"/>
                    <a:pt x="277" y="41"/>
                    <a:pt x="276" y="44"/>
                  </a:cubicBezTo>
                  <a:cubicBezTo>
                    <a:pt x="275" y="48"/>
                    <a:pt x="274" y="50"/>
                    <a:pt x="274" y="51"/>
                  </a:cubicBezTo>
                  <a:cubicBezTo>
                    <a:pt x="274" y="52"/>
                    <a:pt x="274" y="52"/>
                    <a:pt x="274" y="52"/>
                  </a:cubicBezTo>
                  <a:cubicBezTo>
                    <a:pt x="275" y="52"/>
                    <a:pt x="275" y="52"/>
                    <a:pt x="275" y="52"/>
                  </a:cubicBezTo>
                  <a:cubicBezTo>
                    <a:pt x="275" y="53"/>
                    <a:pt x="276" y="54"/>
                    <a:pt x="279" y="56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84" y="60"/>
                    <a:pt x="286" y="60"/>
                    <a:pt x="287" y="60"/>
                  </a:cubicBezTo>
                  <a:cubicBezTo>
                    <a:pt x="288" y="60"/>
                    <a:pt x="289" y="59"/>
                    <a:pt x="293" y="56"/>
                  </a:cubicBezTo>
                  <a:cubicBezTo>
                    <a:pt x="295" y="54"/>
                    <a:pt x="298" y="52"/>
                    <a:pt x="300" y="51"/>
                  </a:cubicBezTo>
                  <a:cubicBezTo>
                    <a:pt x="306" y="46"/>
                    <a:pt x="311" y="44"/>
                    <a:pt x="312" y="43"/>
                  </a:cubicBezTo>
                  <a:cubicBezTo>
                    <a:pt x="313" y="44"/>
                    <a:pt x="317" y="46"/>
                    <a:pt x="317" y="48"/>
                  </a:cubicBezTo>
                  <a:cubicBezTo>
                    <a:pt x="317" y="49"/>
                    <a:pt x="315" y="53"/>
                    <a:pt x="311" y="61"/>
                  </a:cubicBezTo>
                  <a:cubicBezTo>
                    <a:pt x="310" y="63"/>
                    <a:pt x="309" y="65"/>
                    <a:pt x="308" y="67"/>
                  </a:cubicBezTo>
                  <a:cubicBezTo>
                    <a:pt x="305" y="73"/>
                    <a:pt x="304" y="74"/>
                    <a:pt x="304" y="75"/>
                  </a:cubicBezTo>
                  <a:cubicBezTo>
                    <a:pt x="304" y="75"/>
                    <a:pt x="304" y="75"/>
                    <a:pt x="304" y="75"/>
                  </a:cubicBezTo>
                  <a:cubicBezTo>
                    <a:pt x="304" y="75"/>
                    <a:pt x="304" y="75"/>
                    <a:pt x="304" y="75"/>
                  </a:cubicBezTo>
                  <a:cubicBezTo>
                    <a:pt x="305" y="76"/>
                    <a:pt x="306" y="78"/>
                    <a:pt x="308" y="80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10" y="82"/>
                    <a:pt x="310" y="82"/>
                    <a:pt x="310" y="82"/>
                  </a:cubicBezTo>
                  <a:cubicBezTo>
                    <a:pt x="312" y="84"/>
                    <a:pt x="313" y="85"/>
                    <a:pt x="315" y="85"/>
                  </a:cubicBezTo>
                  <a:cubicBezTo>
                    <a:pt x="316" y="86"/>
                    <a:pt x="316" y="85"/>
                    <a:pt x="322" y="83"/>
                  </a:cubicBezTo>
                  <a:cubicBezTo>
                    <a:pt x="324" y="82"/>
                    <a:pt x="327" y="81"/>
                    <a:pt x="329" y="80"/>
                  </a:cubicBezTo>
                  <a:cubicBezTo>
                    <a:pt x="337" y="77"/>
                    <a:pt x="341" y="75"/>
                    <a:pt x="343" y="75"/>
                  </a:cubicBezTo>
                  <a:cubicBezTo>
                    <a:pt x="344" y="76"/>
                    <a:pt x="347" y="79"/>
                    <a:pt x="347" y="81"/>
                  </a:cubicBezTo>
                  <a:cubicBezTo>
                    <a:pt x="346" y="82"/>
                    <a:pt x="344" y="85"/>
                    <a:pt x="338" y="92"/>
                  </a:cubicBezTo>
                  <a:cubicBezTo>
                    <a:pt x="337" y="94"/>
                    <a:pt x="335" y="96"/>
                    <a:pt x="334" y="97"/>
                  </a:cubicBezTo>
                  <a:cubicBezTo>
                    <a:pt x="329" y="102"/>
                    <a:pt x="328" y="103"/>
                    <a:pt x="328" y="104"/>
                  </a:cubicBezTo>
                  <a:cubicBezTo>
                    <a:pt x="328" y="105"/>
                    <a:pt x="328" y="105"/>
                    <a:pt x="328" y="105"/>
                  </a:cubicBezTo>
                  <a:cubicBezTo>
                    <a:pt x="328" y="106"/>
                    <a:pt x="329" y="108"/>
                    <a:pt x="331" y="110"/>
                  </a:cubicBezTo>
                  <a:cubicBezTo>
                    <a:pt x="331" y="113"/>
                    <a:pt x="331" y="113"/>
                    <a:pt x="331" y="113"/>
                  </a:cubicBezTo>
                  <a:cubicBezTo>
                    <a:pt x="332" y="112"/>
                    <a:pt x="332" y="112"/>
                    <a:pt x="332" y="112"/>
                  </a:cubicBezTo>
                  <a:cubicBezTo>
                    <a:pt x="333" y="116"/>
                    <a:pt x="335" y="116"/>
                    <a:pt x="336" y="117"/>
                  </a:cubicBezTo>
                  <a:cubicBezTo>
                    <a:pt x="337" y="117"/>
                    <a:pt x="338" y="117"/>
                    <a:pt x="344" y="116"/>
                  </a:cubicBezTo>
                  <a:cubicBezTo>
                    <a:pt x="346" y="115"/>
                    <a:pt x="349" y="115"/>
                    <a:pt x="352" y="114"/>
                  </a:cubicBezTo>
                  <a:cubicBezTo>
                    <a:pt x="359" y="113"/>
                    <a:pt x="364" y="113"/>
                    <a:pt x="366" y="113"/>
                  </a:cubicBezTo>
                  <a:cubicBezTo>
                    <a:pt x="367" y="114"/>
                    <a:pt x="368" y="118"/>
                    <a:pt x="368" y="119"/>
                  </a:cubicBezTo>
                  <a:cubicBezTo>
                    <a:pt x="368" y="119"/>
                    <a:pt x="368" y="119"/>
                    <a:pt x="368" y="119"/>
                  </a:cubicBezTo>
                  <a:cubicBezTo>
                    <a:pt x="368" y="120"/>
                    <a:pt x="364" y="124"/>
                    <a:pt x="357" y="128"/>
                  </a:cubicBezTo>
                  <a:cubicBezTo>
                    <a:pt x="355" y="130"/>
                    <a:pt x="353" y="131"/>
                    <a:pt x="352" y="133"/>
                  </a:cubicBezTo>
                  <a:cubicBezTo>
                    <a:pt x="346" y="137"/>
                    <a:pt x="345" y="137"/>
                    <a:pt x="345" y="138"/>
                  </a:cubicBezTo>
                  <a:cubicBezTo>
                    <a:pt x="345" y="139"/>
                    <a:pt x="345" y="139"/>
                    <a:pt x="345" y="139"/>
                  </a:cubicBezTo>
                  <a:cubicBezTo>
                    <a:pt x="345" y="141"/>
                    <a:pt x="345" y="142"/>
                    <a:pt x="346" y="144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6" y="147"/>
                    <a:pt x="346" y="147"/>
                    <a:pt x="346" y="147"/>
                  </a:cubicBezTo>
                  <a:cubicBezTo>
                    <a:pt x="347" y="150"/>
                    <a:pt x="348" y="151"/>
                    <a:pt x="349" y="152"/>
                  </a:cubicBezTo>
                  <a:cubicBezTo>
                    <a:pt x="350" y="152"/>
                    <a:pt x="351" y="153"/>
                    <a:pt x="357" y="153"/>
                  </a:cubicBezTo>
                  <a:cubicBezTo>
                    <a:pt x="359" y="153"/>
                    <a:pt x="362" y="153"/>
                    <a:pt x="365" y="153"/>
                  </a:cubicBezTo>
                  <a:cubicBezTo>
                    <a:pt x="373" y="154"/>
                    <a:pt x="378" y="155"/>
                    <a:pt x="379" y="155"/>
                  </a:cubicBezTo>
                  <a:cubicBezTo>
                    <a:pt x="380" y="156"/>
                    <a:pt x="380" y="159"/>
                    <a:pt x="380" y="161"/>
                  </a:cubicBezTo>
                  <a:cubicBezTo>
                    <a:pt x="380" y="162"/>
                    <a:pt x="380" y="162"/>
                    <a:pt x="380" y="162"/>
                  </a:cubicBezTo>
                  <a:cubicBezTo>
                    <a:pt x="379" y="163"/>
                    <a:pt x="375" y="165"/>
                    <a:pt x="368" y="168"/>
                  </a:cubicBezTo>
                  <a:cubicBezTo>
                    <a:pt x="365" y="169"/>
                    <a:pt x="363" y="170"/>
                    <a:pt x="361" y="171"/>
                  </a:cubicBezTo>
                  <a:cubicBezTo>
                    <a:pt x="354" y="174"/>
                    <a:pt x="354" y="174"/>
                    <a:pt x="353" y="175"/>
                  </a:cubicBezTo>
                  <a:cubicBezTo>
                    <a:pt x="352" y="176"/>
                    <a:pt x="352" y="177"/>
                    <a:pt x="352" y="178"/>
                  </a:cubicBezTo>
                  <a:cubicBezTo>
                    <a:pt x="352" y="179"/>
                    <a:pt x="352" y="181"/>
                    <a:pt x="352" y="181"/>
                  </a:cubicBezTo>
                  <a:cubicBezTo>
                    <a:pt x="351" y="184"/>
                    <a:pt x="351" y="184"/>
                    <a:pt x="351" y="184"/>
                  </a:cubicBezTo>
                  <a:cubicBezTo>
                    <a:pt x="352" y="184"/>
                    <a:pt x="352" y="184"/>
                    <a:pt x="352" y="184"/>
                  </a:cubicBezTo>
                  <a:cubicBezTo>
                    <a:pt x="352" y="187"/>
                    <a:pt x="353" y="188"/>
                    <a:pt x="354" y="189"/>
                  </a:cubicBezTo>
                  <a:cubicBezTo>
                    <a:pt x="355" y="190"/>
                    <a:pt x="356" y="190"/>
                    <a:pt x="361" y="192"/>
                  </a:cubicBezTo>
                  <a:cubicBezTo>
                    <a:pt x="364" y="193"/>
                    <a:pt x="366" y="194"/>
                    <a:pt x="369" y="194"/>
                  </a:cubicBezTo>
                  <a:cubicBezTo>
                    <a:pt x="376" y="197"/>
                    <a:pt x="381" y="199"/>
                    <a:pt x="382" y="199"/>
                  </a:cubicBezTo>
                  <a:cubicBezTo>
                    <a:pt x="382" y="200"/>
                    <a:pt x="383" y="201"/>
                    <a:pt x="383" y="202"/>
                  </a:cubicBezTo>
                  <a:cubicBezTo>
                    <a:pt x="383" y="204"/>
                    <a:pt x="382" y="206"/>
                    <a:pt x="382" y="207"/>
                  </a:cubicBezTo>
                  <a:cubicBezTo>
                    <a:pt x="381" y="207"/>
                    <a:pt x="376" y="208"/>
                    <a:pt x="368" y="210"/>
                  </a:cubicBezTo>
                  <a:cubicBezTo>
                    <a:pt x="366" y="210"/>
                    <a:pt x="363" y="210"/>
                    <a:pt x="361" y="211"/>
                  </a:cubicBezTo>
                  <a:cubicBezTo>
                    <a:pt x="354" y="212"/>
                    <a:pt x="353" y="212"/>
                    <a:pt x="352" y="213"/>
                  </a:cubicBezTo>
                  <a:cubicBezTo>
                    <a:pt x="352" y="213"/>
                    <a:pt x="351" y="215"/>
                    <a:pt x="350" y="219"/>
                  </a:cubicBezTo>
                  <a:cubicBezTo>
                    <a:pt x="350" y="219"/>
                    <a:pt x="350" y="219"/>
                    <a:pt x="350" y="219"/>
                  </a:cubicBezTo>
                  <a:cubicBezTo>
                    <a:pt x="350" y="220"/>
                    <a:pt x="350" y="220"/>
                    <a:pt x="350" y="220"/>
                  </a:cubicBezTo>
                  <a:cubicBezTo>
                    <a:pt x="350" y="222"/>
                    <a:pt x="349" y="223"/>
                    <a:pt x="349" y="224"/>
                  </a:cubicBezTo>
                  <a:cubicBezTo>
                    <a:pt x="349" y="225"/>
                    <a:pt x="350" y="226"/>
                    <a:pt x="350" y="227"/>
                  </a:cubicBezTo>
                  <a:cubicBezTo>
                    <a:pt x="351" y="228"/>
                    <a:pt x="351" y="228"/>
                    <a:pt x="357" y="231"/>
                  </a:cubicBezTo>
                  <a:cubicBezTo>
                    <a:pt x="359" y="232"/>
                    <a:pt x="361" y="234"/>
                    <a:pt x="364" y="235"/>
                  </a:cubicBezTo>
                  <a:cubicBezTo>
                    <a:pt x="370" y="239"/>
                    <a:pt x="374" y="242"/>
                    <a:pt x="375" y="243"/>
                  </a:cubicBezTo>
                  <a:cubicBezTo>
                    <a:pt x="375" y="243"/>
                    <a:pt x="375" y="243"/>
                    <a:pt x="375" y="244"/>
                  </a:cubicBezTo>
                  <a:cubicBezTo>
                    <a:pt x="375" y="246"/>
                    <a:pt x="374" y="249"/>
                    <a:pt x="373" y="250"/>
                  </a:cubicBezTo>
                  <a:cubicBezTo>
                    <a:pt x="372" y="250"/>
                    <a:pt x="367" y="250"/>
                    <a:pt x="359" y="250"/>
                  </a:cubicBezTo>
                  <a:cubicBezTo>
                    <a:pt x="357" y="250"/>
                    <a:pt x="354" y="249"/>
                    <a:pt x="352" y="249"/>
                  </a:cubicBezTo>
                  <a:cubicBezTo>
                    <a:pt x="345" y="249"/>
                    <a:pt x="344" y="249"/>
                    <a:pt x="343" y="249"/>
                  </a:cubicBezTo>
                  <a:cubicBezTo>
                    <a:pt x="342" y="250"/>
                    <a:pt x="341" y="252"/>
                    <a:pt x="340" y="255"/>
                  </a:cubicBezTo>
                  <a:cubicBezTo>
                    <a:pt x="339" y="255"/>
                    <a:pt x="339" y="255"/>
                    <a:pt x="339" y="255"/>
                  </a:cubicBezTo>
                  <a:cubicBezTo>
                    <a:pt x="339" y="256"/>
                    <a:pt x="339" y="256"/>
                    <a:pt x="339" y="256"/>
                  </a:cubicBezTo>
                  <a:cubicBezTo>
                    <a:pt x="338" y="258"/>
                    <a:pt x="337" y="260"/>
                    <a:pt x="337" y="261"/>
                  </a:cubicBezTo>
                  <a:cubicBezTo>
                    <a:pt x="337" y="262"/>
                    <a:pt x="338" y="262"/>
                    <a:pt x="338" y="262"/>
                  </a:cubicBezTo>
                  <a:cubicBezTo>
                    <a:pt x="338" y="263"/>
                    <a:pt x="339" y="264"/>
                    <a:pt x="343" y="268"/>
                  </a:cubicBezTo>
                  <a:cubicBezTo>
                    <a:pt x="345" y="270"/>
                    <a:pt x="347" y="272"/>
                    <a:pt x="349" y="274"/>
                  </a:cubicBezTo>
                  <a:cubicBezTo>
                    <a:pt x="354" y="279"/>
                    <a:pt x="358" y="283"/>
                    <a:pt x="358" y="284"/>
                  </a:cubicBezTo>
                  <a:cubicBezTo>
                    <a:pt x="358" y="286"/>
                    <a:pt x="356" y="290"/>
                    <a:pt x="355" y="290"/>
                  </a:cubicBezTo>
                  <a:cubicBezTo>
                    <a:pt x="354" y="290"/>
                    <a:pt x="349" y="289"/>
                    <a:pt x="341" y="287"/>
                  </a:cubicBezTo>
                  <a:cubicBezTo>
                    <a:pt x="339" y="286"/>
                    <a:pt x="336" y="285"/>
                    <a:pt x="334" y="285"/>
                  </a:cubicBezTo>
                  <a:cubicBezTo>
                    <a:pt x="328" y="282"/>
                    <a:pt x="327" y="282"/>
                    <a:pt x="326" y="283"/>
                  </a:cubicBezTo>
                  <a:cubicBezTo>
                    <a:pt x="325" y="283"/>
                    <a:pt x="324" y="284"/>
                    <a:pt x="321" y="287"/>
                  </a:cubicBezTo>
                  <a:cubicBezTo>
                    <a:pt x="320" y="287"/>
                    <a:pt x="320" y="287"/>
                    <a:pt x="320" y="287"/>
                  </a:cubicBezTo>
                  <a:cubicBezTo>
                    <a:pt x="320" y="288"/>
                    <a:pt x="320" y="288"/>
                    <a:pt x="320" y="288"/>
                  </a:cubicBezTo>
                  <a:cubicBezTo>
                    <a:pt x="317" y="292"/>
                    <a:pt x="317" y="293"/>
                    <a:pt x="317" y="294"/>
                  </a:cubicBezTo>
                  <a:cubicBezTo>
                    <a:pt x="317" y="294"/>
                    <a:pt x="317" y="294"/>
                    <a:pt x="317" y="294"/>
                  </a:cubicBezTo>
                  <a:cubicBezTo>
                    <a:pt x="317" y="295"/>
                    <a:pt x="318" y="296"/>
                    <a:pt x="321" y="301"/>
                  </a:cubicBezTo>
                  <a:cubicBezTo>
                    <a:pt x="323" y="303"/>
                    <a:pt x="324" y="305"/>
                    <a:pt x="326" y="308"/>
                  </a:cubicBezTo>
                  <a:cubicBezTo>
                    <a:pt x="330" y="314"/>
                    <a:pt x="332" y="319"/>
                    <a:pt x="333" y="320"/>
                  </a:cubicBezTo>
                  <a:cubicBezTo>
                    <a:pt x="332" y="322"/>
                    <a:pt x="329" y="325"/>
                    <a:pt x="328" y="325"/>
                  </a:cubicBezTo>
                  <a:cubicBezTo>
                    <a:pt x="326" y="325"/>
                    <a:pt x="322" y="323"/>
                    <a:pt x="315" y="319"/>
                  </a:cubicBezTo>
                  <a:cubicBezTo>
                    <a:pt x="313" y="318"/>
                    <a:pt x="311" y="316"/>
                    <a:pt x="309" y="315"/>
                  </a:cubicBezTo>
                  <a:cubicBezTo>
                    <a:pt x="303" y="311"/>
                    <a:pt x="302" y="311"/>
                    <a:pt x="301" y="311"/>
                  </a:cubicBezTo>
                  <a:cubicBezTo>
                    <a:pt x="300" y="311"/>
                    <a:pt x="299" y="312"/>
                    <a:pt x="296" y="315"/>
                  </a:cubicBezTo>
                  <a:cubicBezTo>
                    <a:pt x="294" y="315"/>
                    <a:pt x="294" y="315"/>
                    <a:pt x="294" y="315"/>
                  </a:cubicBezTo>
                  <a:cubicBezTo>
                    <a:pt x="294" y="316"/>
                    <a:pt x="294" y="316"/>
                    <a:pt x="294" y="316"/>
                  </a:cubicBezTo>
                  <a:cubicBezTo>
                    <a:pt x="291" y="318"/>
                    <a:pt x="290" y="319"/>
                    <a:pt x="290" y="321"/>
                  </a:cubicBezTo>
                  <a:cubicBezTo>
                    <a:pt x="290" y="321"/>
                    <a:pt x="290" y="321"/>
                    <a:pt x="290" y="321"/>
                  </a:cubicBezTo>
                  <a:cubicBezTo>
                    <a:pt x="290" y="321"/>
                    <a:pt x="290" y="321"/>
                    <a:pt x="290" y="321"/>
                  </a:cubicBezTo>
                  <a:cubicBezTo>
                    <a:pt x="290" y="322"/>
                    <a:pt x="291" y="323"/>
                    <a:pt x="292" y="328"/>
                  </a:cubicBezTo>
                  <a:cubicBezTo>
                    <a:pt x="293" y="330"/>
                    <a:pt x="294" y="333"/>
                    <a:pt x="295" y="336"/>
                  </a:cubicBezTo>
                  <a:cubicBezTo>
                    <a:pt x="298" y="342"/>
                    <a:pt x="299" y="348"/>
                    <a:pt x="299" y="349"/>
                  </a:cubicBezTo>
                  <a:cubicBezTo>
                    <a:pt x="298" y="351"/>
                    <a:pt x="295" y="353"/>
                    <a:pt x="293" y="353"/>
                  </a:cubicBezTo>
                  <a:cubicBezTo>
                    <a:pt x="292" y="353"/>
                    <a:pt x="288" y="350"/>
                    <a:pt x="283" y="344"/>
                  </a:cubicBezTo>
                  <a:cubicBezTo>
                    <a:pt x="281" y="342"/>
                    <a:pt x="279" y="340"/>
                    <a:pt x="277" y="339"/>
                  </a:cubicBezTo>
                  <a:cubicBezTo>
                    <a:pt x="272" y="334"/>
                    <a:pt x="272" y="333"/>
                    <a:pt x="271" y="333"/>
                  </a:cubicBezTo>
                  <a:cubicBezTo>
                    <a:pt x="270" y="333"/>
                    <a:pt x="268" y="333"/>
                    <a:pt x="265" y="335"/>
                  </a:cubicBezTo>
                  <a:cubicBezTo>
                    <a:pt x="263" y="335"/>
                    <a:pt x="263" y="335"/>
                    <a:pt x="263" y="335"/>
                  </a:cubicBezTo>
                  <a:cubicBezTo>
                    <a:pt x="263" y="336"/>
                    <a:pt x="263" y="336"/>
                    <a:pt x="263" y="336"/>
                  </a:cubicBezTo>
                  <a:cubicBezTo>
                    <a:pt x="260" y="337"/>
                    <a:pt x="258" y="338"/>
                    <a:pt x="258" y="340"/>
                  </a:cubicBezTo>
                  <a:cubicBezTo>
                    <a:pt x="258" y="340"/>
                    <a:pt x="258" y="341"/>
                    <a:pt x="258" y="341"/>
                  </a:cubicBezTo>
                  <a:cubicBezTo>
                    <a:pt x="258" y="342"/>
                    <a:pt x="258" y="344"/>
                    <a:pt x="258" y="348"/>
                  </a:cubicBezTo>
                  <a:cubicBezTo>
                    <a:pt x="259" y="350"/>
                    <a:pt x="259" y="353"/>
                    <a:pt x="259" y="356"/>
                  </a:cubicBezTo>
                  <a:cubicBezTo>
                    <a:pt x="260" y="360"/>
                    <a:pt x="260" y="365"/>
                    <a:pt x="260" y="368"/>
                  </a:cubicBezTo>
                  <a:cubicBezTo>
                    <a:pt x="260" y="369"/>
                    <a:pt x="260" y="370"/>
                    <a:pt x="260" y="370"/>
                  </a:cubicBezTo>
                  <a:cubicBezTo>
                    <a:pt x="259" y="371"/>
                    <a:pt x="255" y="373"/>
                    <a:pt x="253" y="372"/>
                  </a:cubicBezTo>
                  <a:cubicBezTo>
                    <a:pt x="252" y="371"/>
                    <a:pt x="249" y="368"/>
                    <a:pt x="245" y="361"/>
                  </a:cubicBezTo>
                  <a:cubicBezTo>
                    <a:pt x="244" y="359"/>
                    <a:pt x="242" y="357"/>
                    <a:pt x="241" y="355"/>
                  </a:cubicBezTo>
                  <a:cubicBezTo>
                    <a:pt x="237" y="349"/>
                    <a:pt x="237" y="348"/>
                    <a:pt x="236" y="348"/>
                  </a:cubicBezTo>
                  <a:cubicBezTo>
                    <a:pt x="235" y="347"/>
                    <a:pt x="233" y="347"/>
                    <a:pt x="229" y="348"/>
                  </a:cubicBezTo>
                  <a:cubicBezTo>
                    <a:pt x="227" y="347"/>
                    <a:pt x="227" y="347"/>
                    <a:pt x="227" y="347"/>
                  </a:cubicBezTo>
                  <a:cubicBezTo>
                    <a:pt x="227" y="349"/>
                    <a:pt x="227" y="349"/>
                    <a:pt x="227" y="349"/>
                  </a:cubicBezTo>
                  <a:cubicBezTo>
                    <a:pt x="224" y="349"/>
                    <a:pt x="223" y="350"/>
                    <a:pt x="222" y="351"/>
                  </a:cubicBezTo>
                  <a:cubicBezTo>
                    <a:pt x="221" y="352"/>
                    <a:pt x="221" y="353"/>
                    <a:pt x="221" y="359"/>
                  </a:cubicBezTo>
                  <a:cubicBezTo>
                    <a:pt x="220" y="361"/>
                    <a:pt x="220" y="364"/>
                    <a:pt x="220" y="367"/>
                  </a:cubicBezTo>
                  <a:cubicBezTo>
                    <a:pt x="218" y="375"/>
                    <a:pt x="217" y="380"/>
                    <a:pt x="217" y="381"/>
                  </a:cubicBezTo>
                  <a:cubicBezTo>
                    <a:pt x="215" y="382"/>
                    <a:pt x="211" y="382"/>
                    <a:pt x="210" y="382"/>
                  </a:cubicBezTo>
                  <a:cubicBezTo>
                    <a:pt x="209" y="381"/>
                    <a:pt x="207" y="376"/>
                    <a:pt x="204" y="369"/>
                  </a:cubicBezTo>
                  <a:cubicBezTo>
                    <a:pt x="204" y="366"/>
                    <a:pt x="203" y="364"/>
                    <a:pt x="202" y="362"/>
                  </a:cubicBezTo>
                  <a:cubicBezTo>
                    <a:pt x="200" y="355"/>
                    <a:pt x="200" y="354"/>
                    <a:pt x="199" y="354"/>
                  </a:cubicBezTo>
                  <a:cubicBezTo>
                    <a:pt x="198" y="353"/>
                    <a:pt x="197" y="352"/>
                    <a:pt x="192" y="353"/>
                  </a:cubicBezTo>
                  <a:cubicBezTo>
                    <a:pt x="191" y="352"/>
                    <a:pt x="191" y="352"/>
                    <a:pt x="191" y="352"/>
                  </a:cubicBezTo>
                  <a:cubicBezTo>
                    <a:pt x="190" y="353"/>
                    <a:pt x="190" y="353"/>
                    <a:pt x="190" y="353"/>
                  </a:cubicBezTo>
                  <a:cubicBezTo>
                    <a:pt x="186" y="352"/>
                    <a:pt x="185" y="353"/>
                    <a:pt x="184" y="354"/>
                  </a:cubicBezTo>
                  <a:cubicBezTo>
                    <a:pt x="183" y="354"/>
                    <a:pt x="183" y="355"/>
                    <a:pt x="181" y="361"/>
                  </a:cubicBezTo>
                  <a:cubicBezTo>
                    <a:pt x="180" y="363"/>
                    <a:pt x="179" y="366"/>
                    <a:pt x="178" y="369"/>
                  </a:cubicBezTo>
                  <a:cubicBezTo>
                    <a:pt x="175" y="376"/>
                    <a:pt x="173" y="380"/>
                    <a:pt x="173" y="382"/>
                  </a:cubicBezTo>
                  <a:cubicBezTo>
                    <a:pt x="171" y="382"/>
                    <a:pt x="167" y="382"/>
                    <a:pt x="165" y="381"/>
                  </a:cubicBezTo>
                  <a:cubicBezTo>
                    <a:pt x="165" y="380"/>
                    <a:pt x="164" y="375"/>
                    <a:pt x="163" y="367"/>
                  </a:cubicBezTo>
                  <a:cubicBezTo>
                    <a:pt x="163" y="364"/>
                    <a:pt x="163" y="362"/>
                    <a:pt x="163" y="360"/>
                  </a:cubicBezTo>
                  <a:cubicBezTo>
                    <a:pt x="162" y="353"/>
                    <a:pt x="162" y="352"/>
                    <a:pt x="161" y="351"/>
                  </a:cubicBezTo>
                  <a:cubicBezTo>
                    <a:pt x="160" y="350"/>
                    <a:pt x="158" y="349"/>
                    <a:pt x="155" y="349"/>
                  </a:cubicBezTo>
                  <a:cubicBezTo>
                    <a:pt x="154" y="347"/>
                    <a:pt x="154" y="347"/>
                    <a:pt x="154" y="347"/>
                  </a:cubicBezTo>
                  <a:cubicBezTo>
                    <a:pt x="153" y="348"/>
                    <a:pt x="153" y="348"/>
                    <a:pt x="153" y="348"/>
                  </a:cubicBezTo>
                  <a:cubicBezTo>
                    <a:pt x="149" y="347"/>
                    <a:pt x="148" y="347"/>
                    <a:pt x="147" y="348"/>
                  </a:cubicBezTo>
                  <a:cubicBezTo>
                    <a:pt x="146" y="348"/>
                    <a:pt x="146" y="349"/>
                    <a:pt x="142" y="354"/>
                  </a:cubicBezTo>
                  <a:cubicBezTo>
                    <a:pt x="141" y="356"/>
                    <a:pt x="139" y="359"/>
                    <a:pt x="138" y="361"/>
                  </a:cubicBezTo>
                  <a:cubicBezTo>
                    <a:pt x="133" y="367"/>
                    <a:pt x="130" y="371"/>
                    <a:pt x="129" y="372"/>
                  </a:cubicBezTo>
                  <a:cubicBezTo>
                    <a:pt x="128" y="372"/>
                    <a:pt x="123" y="371"/>
                    <a:pt x="122" y="370"/>
                  </a:cubicBezTo>
                  <a:cubicBezTo>
                    <a:pt x="122" y="369"/>
                    <a:pt x="122" y="369"/>
                    <a:pt x="122" y="368"/>
                  </a:cubicBezTo>
                  <a:cubicBezTo>
                    <a:pt x="122" y="368"/>
                    <a:pt x="122" y="368"/>
                    <a:pt x="122" y="368"/>
                  </a:cubicBezTo>
                  <a:cubicBezTo>
                    <a:pt x="122" y="366"/>
                    <a:pt x="123" y="361"/>
                    <a:pt x="124" y="356"/>
                  </a:cubicBezTo>
                  <a:cubicBezTo>
                    <a:pt x="124" y="353"/>
                    <a:pt x="124" y="351"/>
                    <a:pt x="125" y="348"/>
                  </a:cubicBezTo>
                  <a:cubicBezTo>
                    <a:pt x="125" y="344"/>
                    <a:pt x="125" y="342"/>
                    <a:pt x="125" y="341"/>
                  </a:cubicBezTo>
                  <a:cubicBezTo>
                    <a:pt x="125" y="341"/>
                    <a:pt x="125" y="340"/>
                    <a:pt x="125" y="340"/>
                  </a:cubicBezTo>
                  <a:cubicBezTo>
                    <a:pt x="124" y="338"/>
                    <a:pt x="123" y="337"/>
                    <a:pt x="120" y="336"/>
                  </a:cubicBezTo>
                  <a:cubicBezTo>
                    <a:pt x="119" y="334"/>
                    <a:pt x="119" y="334"/>
                    <a:pt x="119" y="334"/>
                  </a:cubicBezTo>
                  <a:cubicBezTo>
                    <a:pt x="118" y="335"/>
                    <a:pt x="118" y="335"/>
                    <a:pt x="118" y="335"/>
                  </a:cubicBezTo>
                  <a:cubicBezTo>
                    <a:pt x="115" y="333"/>
                    <a:pt x="114" y="333"/>
                    <a:pt x="112" y="333"/>
                  </a:cubicBezTo>
                  <a:cubicBezTo>
                    <a:pt x="111" y="334"/>
                    <a:pt x="110" y="334"/>
                    <a:pt x="106" y="338"/>
                  </a:cubicBezTo>
                  <a:cubicBezTo>
                    <a:pt x="104" y="340"/>
                    <a:pt x="102" y="342"/>
                    <a:pt x="100" y="344"/>
                  </a:cubicBezTo>
                  <a:cubicBezTo>
                    <a:pt x="94" y="349"/>
                    <a:pt x="90" y="352"/>
                    <a:pt x="89" y="353"/>
                  </a:cubicBezTo>
                  <a:cubicBezTo>
                    <a:pt x="88" y="353"/>
                    <a:pt x="84" y="350"/>
                    <a:pt x="83" y="349"/>
                  </a:cubicBezTo>
                  <a:cubicBezTo>
                    <a:pt x="83" y="347"/>
                    <a:pt x="85" y="342"/>
                    <a:pt x="88" y="335"/>
                  </a:cubicBezTo>
                  <a:cubicBezTo>
                    <a:pt x="88" y="333"/>
                    <a:pt x="89" y="331"/>
                    <a:pt x="90" y="329"/>
                  </a:cubicBezTo>
                  <a:cubicBezTo>
                    <a:pt x="92" y="323"/>
                    <a:pt x="93" y="322"/>
                    <a:pt x="93" y="321"/>
                  </a:cubicBezTo>
                  <a:cubicBezTo>
                    <a:pt x="93" y="321"/>
                    <a:pt x="93" y="321"/>
                    <a:pt x="93" y="321"/>
                  </a:cubicBezTo>
                  <a:cubicBezTo>
                    <a:pt x="93" y="320"/>
                    <a:pt x="93" y="320"/>
                    <a:pt x="93" y="320"/>
                  </a:cubicBezTo>
                  <a:cubicBezTo>
                    <a:pt x="93" y="319"/>
                    <a:pt x="92" y="318"/>
                    <a:pt x="88" y="315"/>
                  </a:cubicBezTo>
                  <a:cubicBezTo>
                    <a:pt x="88" y="314"/>
                    <a:pt x="88" y="314"/>
                    <a:pt x="88" y="314"/>
                  </a:cubicBezTo>
                  <a:cubicBezTo>
                    <a:pt x="87" y="314"/>
                    <a:pt x="87" y="314"/>
                    <a:pt x="87" y="314"/>
                  </a:cubicBezTo>
                  <a:cubicBezTo>
                    <a:pt x="84" y="311"/>
                    <a:pt x="83" y="311"/>
                    <a:pt x="82" y="311"/>
                  </a:cubicBezTo>
                  <a:cubicBezTo>
                    <a:pt x="81" y="311"/>
                    <a:pt x="80" y="312"/>
                    <a:pt x="75" y="315"/>
                  </a:cubicBezTo>
                  <a:cubicBezTo>
                    <a:pt x="73" y="316"/>
                    <a:pt x="70" y="317"/>
                    <a:pt x="67" y="319"/>
                  </a:cubicBezTo>
                  <a:cubicBezTo>
                    <a:pt x="61" y="322"/>
                    <a:pt x="56" y="325"/>
                    <a:pt x="55" y="325"/>
                  </a:cubicBezTo>
                  <a:cubicBezTo>
                    <a:pt x="53" y="324"/>
                    <a:pt x="50" y="321"/>
                    <a:pt x="50" y="320"/>
                  </a:cubicBezTo>
                  <a:cubicBezTo>
                    <a:pt x="50" y="319"/>
                    <a:pt x="53" y="314"/>
                    <a:pt x="57" y="308"/>
                  </a:cubicBezTo>
                  <a:cubicBezTo>
                    <a:pt x="59" y="305"/>
                    <a:pt x="60" y="303"/>
                    <a:pt x="61" y="302"/>
                  </a:cubicBezTo>
                  <a:cubicBezTo>
                    <a:pt x="65" y="296"/>
                    <a:pt x="66" y="295"/>
                    <a:pt x="66" y="294"/>
                  </a:cubicBezTo>
                  <a:cubicBezTo>
                    <a:pt x="66" y="293"/>
                    <a:pt x="65" y="292"/>
                    <a:pt x="63" y="288"/>
                  </a:cubicBezTo>
                  <a:cubicBezTo>
                    <a:pt x="63" y="286"/>
                    <a:pt x="63" y="286"/>
                    <a:pt x="63" y="286"/>
                  </a:cubicBezTo>
                  <a:cubicBezTo>
                    <a:pt x="61" y="286"/>
                    <a:pt x="61" y="286"/>
                    <a:pt x="61" y="286"/>
                  </a:cubicBezTo>
                  <a:cubicBezTo>
                    <a:pt x="59" y="283"/>
                    <a:pt x="58" y="283"/>
                    <a:pt x="57" y="283"/>
                  </a:cubicBezTo>
                  <a:cubicBezTo>
                    <a:pt x="56" y="282"/>
                    <a:pt x="55" y="283"/>
                    <a:pt x="49" y="284"/>
                  </a:cubicBezTo>
                  <a:cubicBezTo>
                    <a:pt x="47" y="285"/>
                    <a:pt x="44" y="286"/>
                    <a:pt x="41" y="287"/>
                  </a:cubicBezTo>
                  <a:cubicBezTo>
                    <a:pt x="34" y="289"/>
                    <a:pt x="29" y="290"/>
                    <a:pt x="28" y="290"/>
                  </a:cubicBezTo>
                  <a:cubicBezTo>
                    <a:pt x="27" y="289"/>
                    <a:pt x="24" y="285"/>
                    <a:pt x="24" y="284"/>
                  </a:cubicBezTo>
                  <a:cubicBezTo>
                    <a:pt x="25" y="283"/>
                    <a:pt x="28" y="279"/>
                    <a:pt x="34" y="274"/>
                  </a:cubicBezTo>
                  <a:cubicBezTo>
                    <a:pt x="36" y="272"/>
                    <a:pt x="38" y="270"/>
                    <a:pt x="39" y="269"/>
                  </a:cubicBezTo>
                  <a:cubicBezTo>
                    <a:pt x="45" y="264"/>
                    <a:pt x="45" y="263"/>
                    <a:pt x="45" y="262"/>
                  </a:cubicBezTo>
                  <a:cubicBezTo>
                    <a:pt x="46" y="262"/>
                    <a:pt x="46" y="262"/>
                    <a:pt x="46" y="261"/>
                  </a:cubicBezTo>
                  <a:cubicBezTo>
                    <a:pt x="46" y="260"/>
                    <a:pt x="45" y="259"/>
                    <a:pt x="44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43" y="254"/>
                    <a:pt x="43" y="254"/>
                    <a:pt x="43" y="254"/>
                  </a:cubicBezTo>
                  <a:cubicBezTo>
                    <a:pt x="42" y="250"/>
                    <a:pt x="41" y="250"/>
                    <a:pt x="40" y="249"/>
                  </a:cubicBezTo>
                  <a:cubicBezTo>
                    <a:pt x="39" y="249"/>
                    <a:pt x="38" y="249"/>
                    <a:pt x="32" y="249"/>
                  </a:cubicBezTo>
                  <a:cubicBezTo>
                    <a:pt x="29" y="249"/>
                    <a:pt x="26" y="249"/>
                    <a:pt x="24" y="250"/>
                  </a:cubicBezTo>
                  <a:cubicBezTo>
                    <a:pt x="16" y="250"/>
                    <a:pt x="11" y="250"/>
                    <a:pt x="9" y="249"/>
                  </a:cubicBezTo>
                  <a:cubicBezTo>
                    <a:pt x="9" y="248"/>
                    <a:pt x="7" y="245"/>
                    <a:pt x="7" y="243"/>
                  </a:cubicBezTo>
                  <a:cubicBezTo>
                    <a:pt x="7" y="243"/>
                    <a:pt x="7" y="243"/>
                    <a:pt x="7" y="243"/>
                  </a:cubicBezTo>
                  <a:cubicBezTo>
                    <a:pt x="8" y="242"/>
                    <a:pt x="12" y="239"/>
                    <a:pt x="19" y="235"/>
                  </a:cubicBezTo>
                  <a:cubicBezTo>
                    <a:pt x="22" y="234"/>
                    <a:pt x="24" y="233"/>
                    <a:pt x="26" y="231"/>
                  </a:cubicBezTo>
                  <a:cubicBezTo>
                    <a:pt x="32" y="228"/>
                    <a:pt x="33" y="228"/>
                    <a:pt x="33" y="227"/>
                  </a:cubicBezTo>
                  <a:cubicBezTo>
                    <a:pt x="33" y="226"/>
                    <a:pt x="33" y="225"/>
                    <a:pt x="33" y="225"/>
                  </a:cubicBezTo>
                  <a:cubicBezTo>
                    <a:pt x="33" y="223"/>
                    <a:pt x="33" y="221"/>
                    <a:pt x="33" y="220"/>
                  </a:cubicBezTo>
                  <a:cubicBezTo>
                    <a:pt x="34" y="218"/>
                    <a:pt x="34" y="218"/>
                    <a:pt x="34" y="218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32" y="214"/>
                    <a:pt x="31" y="213"/>
                    <a:pt x="30" y="213"/>
                  </a:cubicBezTo>
                  <a:cubicBezTo>
                    <a:pt x="30" y="212"/>
                    <a:pt x="29" y="212"/>
                    <a:pt x="23" y="211"/>
                  </a:cubicBezTo>
                  <a:cubicBezTo>
                    <a:pt x="20" y="210"/>
                    <a:pt x="18" y="210"/>
                    <a:pt x="15" y="209"/>
                  </a:cubicBezTo>
                  <a:cubicBezTo>
                    <a:pt x="7" y="208"/>
                    <a:pt x="2" y="206"/>
                    <a:pt x="1" y="206"/>
                  </a:cubicBezTo>
                  <a:cubicBezTo>
                    <a:pt x="1" y="205"/>
                    <a:pt x="0" y="203"/>
                    <a:pt x="0" y="201"/>
                  </a:cubicBezTo>
                  <a:close/>
                  <a:moveTo>
                    <a:pt x="307" y="191"/>
                  </a:moveTo>
                  <a:cubicBezTo>
                    <a:pt x="307" y="127"/>
                    <a:pt x="255" y="76"/>
                    <a:pt x="191" y="76"/>
                  </a:cubicBezTo>
                  <a:cubicBezTo>
                    <a:pt x="128" y="76"/>
                    <a:pt x="76" y="127"/>
                    <a:pt x="76" y="191"/>
                  </a:cubicBezTo>
                  <a:cubicBezTo>
                    <a:pt x="76" y="255"/>
                    <a:pt x="128" y="306"/>
                    <a:pt x="191" y="306"/>
                  </a:cubicBezTo>
                  <a:cubicBezTo>
                    <a:pt x="255" y="306"/>
                    <a:pt x="307" y="255"/>
                    <a:pt x="307" y="1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9" name="Oval 8"/>
          <p:cNvSpPr/>
          <p:nvPr/>
        </p:nvSpPr>
        <p:spPr>
          <a:xfrm>
            <a:off x="2064299" y="751931"/>
            <a:ext cx="1368218" cy="13682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20415" y="2497342"/>
            <a:ext cx="1371600" cy="137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92684" y="3178379"/>
            <a:ext cx="1188720" cy="1188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18748" y="4855927"/>
            <a:ext cx="1280160" cy="1280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24" y="3025979"/>
            <a:ext cx="3048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08" y="1281877"/>
            <a:ext cx="304800" cy="30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28" y="5342415"/>
            <a:ext cx="304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44" y="3623989"/>
            <a:ext cx="304800" cy="3048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880880" y="236510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0881" y="203134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955554" y="203134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725" y="2244701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880880" y="335316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80881" y="301939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55554" y="301939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80880" y="434173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80881" y="400797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955554" y="4007974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80880" y="532733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80881" y="499356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55554" y="4993567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725" y="3232758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4" y="4221334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4" y="5224399"/>
            <a:ext cx="304800" cy="3048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125532" y="792662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10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4" grpId="0" animBg="1"/>
      <p:bldP spid="3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0"/>
          <p:cNvSpPr>
            <a:spLocks noEditPoints="1"/>
          </p:cNvSpPr>
          <p:nvPr/>
        </p:nvSpPr>
        <p:spPr bwMode="auto">
          <a:xfrm>
            <a:off x="3731743" y="2655743"/>
            <a:ext cx="4578638" cy="2891625"/>
          </a:xfrm>
          <a:custGeom>
            <a:avLst/>
            <a:gdLst>
              <a:gd name="T0" fmla="*/ 1152 w 1642"/>
              <a:gd name="T1" fmla="*/ 695 h 1037"/>
              <a:gd name="T2" fmla="*/ 1064 w 1642"/>
              <a:gd name="T3" fmla="*/ 715 h 1037"/>
              <a:gd name="T4" fmla="*/ 1020 w 1642"/>
              <a:gd name="T5" fmla="*/ 776 h 1037"/>
              <a:gd name="T6" fmla="*/ 948 w 1642"/>
              <a:gd name="T7" fmla="*/ 837 h 1037"/>
              <a:gd name="T8" fmla="*/ 877 w 1642"/>
              <a:gd name="T9" fmla="*/ 890 h 1037"/>
              <a:gd name="T10" fmla="*/ 939 w 1642"/>
              <a:gd name="T11" fmla="*/ 991 h 1037"/>
              <a:gd name="T12" fmla="*/ 1027 w 1642"/>
              <a:gd name="T13" fmla="*/ 931 h 1037"/>
              <a:gd name="T14" fmla="*/ 1106 w 1642"/>
              <a:gd name="T15" fmla="*/ 940 h 1037"/>
              <a:gd name="T16" fmla="*/ 1151 w 1642"/>
              <a:gd name="T17" fmla="*/ 868 h 1037"/>
              <a:gd name="T18" fmla="*/ 1222 w 1642"/>
              <a:gd name="T19" fmla="*/ 815 h 1037"/>
              <a:gd name="T20" fmla="*/ 1276 w 1642"/>
              <a:gd name="T21" fmla="*/ 752 h 1037"/>
              <a:gd name="T22" fmla="*/ 1068 w 1642"/>
              <a:gd name="T23" fmla="*/ 184 h 1037"/>
              <a:gd name="T24" fmla="*/ 1086 w 1642"/>
              <a:gd name="T25" fmla="*/ 364 h 1037"/>
              <a:gd name="T26" fmla="*/ 1029 w 1642"/>
              <a:gd name="T27" fmla="*/ 550 h 1037"/>
              <a:gd name="T28" fmla="*/ 860 w 1642"/>
              <a:gd name="T29" fmla="*/ 366 h 1037"/>
              <a:gd name="T30" fmla="*/ 761 w 1642"/>
              <a:gd name="T31" fmla="*/ 377 h 1037"/>
              <a:gd name="T32" fmla="*/ 494 w 1642"/>
              <a:gd name="T33" fmla="*/ 656 h 1037"/>
              <a:gd name="T34" fmla="*/ 410 w 1642"/>
              <a:gd name="T35" fmla="*/ 831 h 1037"/>
              <a:gd name="T36" fmla="*/ 503 w 1642"/>
              <a:gd name="T37" fmla="*/ 800 h 1037"/>
              <a:gd name="T38" fmla="*/ 687 w 1642"/>
              <a:gd name="T39" fmla="*/ 623 h 1037"/>
              <a:gd name="T40" fmla="*/ 764 w 1642"/>
              <a:gd name="T41" fmla="*/ 621 h 1037"/>
              <a:gd name="T42" fmla="*/ 715 w 1642"/>
              <a:gd name="T43" fmla="*/ 697 h 1037"/>
              <a:gd name="T44" fmla="*/ 518 w 1642"/>
              <a:gd name="T45" fmla="*/ 892 h 1037"/>
              <a:gd name="T46" fmla="*/ 544 w 1642"/>
              <a:gd name="T47" fmla="*/ 932 h 1037"/>
              <a:gd name="T48" fmla="*/ 706 w 1642"/>
              <a:gd name="T49" fmla="*/ 802 h 1037"/>
              <a:gd name="T50" fmla="*/ 833 w 1642"/>
              <a:gd name="T51" fmla="*/ 684 h 1037"/>
              <a:gd name="T52" fmla="*/ 875 w 1642"/>
              <a:gd name="T53" fmla="*/ 743 h 1037"/>
              <a:gd name="T54" fmla="*/ 707 w 1642"/>
              <a:gd name="T55" fmla="*/ 910 h 1037"/>
              <a:gd name="T56" fmla="*/ 741 w 1642"/>
              <a:gd name="T57" fmla="*/ 942 h 1037"/>
              <a:gd name="T58" fmla="*/ 902 w 1642"/>
              <a:gd name="T59" fmla="*/ 818 h 1037"/>
              <a:gd name="T60" fmla="*/ 1022 w 1642"/>
              <a:gd name="T61" fmla="*/ 701 h 1037"/>
              <a:gd name="T62" fmla="*/ 1198 w 1642"/>
              <a:gd name="T63" fmla="*/ 588 h 1037"/>
              <a:gd name="T64" fmla="*/ 1300 w 1642"/>
              <a:gd name="T65" fmla="*/ 482 h 1037"/>
              <a:gd name="T66" fmla="*/ 1068 w 1642"/>
              <a:gd name="T67" fmla="*/ 184 h 1037"/>
              <a:gd name="T68" fmla="*/ 634 w 1642"/>
              <a:gd name="T69" fmla="*/ 445 h 1037"/>
              <a:gd name="T70" fmla="*/ 761 w 1642"/>
              <a:gd name="T71" fmla="*/ 316 h 1037"/>
              <a:gd name="T72" fmla="*/ 888 w 1642"/>
              <a:gd name="T73" fmla="*/ 331 h 1037"/>
              <a:gd name="T74" fmla="*/ 1033 w 1642"/>
              <a:gd name="T75" fmla="*/ 506 h 1037"/>
              <a:gd name="T76" fmla="*/ 1051 w 1642"/>
              <a:gd name="T77" fmla="*/ 404 h 1037"/>
              <a:gd name="T78" fmla="*/ 908 w 1642"/>
              <a:gd name="T79" fmla="*/ 165 h 1037"/>
              <a:gd name="T80" fmla="*/ 1395 w 1642"/>
              <a:gd name="T81" fmla="*/ 58 h 1037"/>
              <a:gd name="T82" fmla="*/ 432 w 1642"/>
              <a:gd name="T83" fmla="*/ 84 h 1037"/>
              <a:gd name="T84" fmla="*/ 437 w 1642"/>
              <a:gd name="T85" fmla="*/ 145 h 1037"/>
              <a:gd name="T86" fmla="*/ 941 w 1642"/>
              <a:gd name="T87" fmla="*/ 134 h 1037"/>
              <a:gd name="T88" fmla="*/ 1219 w 1642"/>
              <a:gd name="T89" fmla="*/ 173 h 1037"/>
              <a:gd name="T90" fmla="*/ 1206 w 1642"/>
              <a:gd name="T91" fmla="*/ 71 h 1037"/>
              <a:gd name="T92" fmla="*/ 1642 w 1642"/>
              <a:gd name="T93" fmla="*/ 570 h 1037"/>
              <a:gd name="T94" fmla="*/ 1406 w 1642"/>
              <a:gd name="T95" fmla="*/ 649 h 1037"/>
              <a:gd name="T96" fmla="*/ 1336 w 1642"/>
              <a:gd name="T97" fmla="*/ 734 h 1037"/>
              <a:gd name="T98" fmla="*/ 1222 w 1642"/>
              <a:gd name="T99" fmla="*/ 894 h 1037"/>
              <a:gd name="T100" fmla="*/ 1095 w 1642"/>
              <a:gd name="T101" fmla="*/ 991 h 1037"/>
              <a:gd name="T102" fmla="*/ 864 w 1642"/>
              <a:gd name="T103" fmla="*/ 1023 h 1037"/>
              <a:gd name="T104" fmla="*/ 772 w 1642"/>
              <a:gd name="T105" fmla="*/ 1026 h 1037"/>
              <a:gd name="T106" fmla="*/ 726 w 1642"/>
              <a:gd name="T107" fmla="*/ 1011 h 1037"/>
              <a:gd name="T108" fmla="*/ 592 w 1642"/>
              <a:gd name="T109" fmla="*/ 977 h 1037"/>
              <a:gd name="T110" fmla="*/ 465 w 1642"/>
              <a:gd name="T111" fmla="*/ 905 h 1037"/>
              <a:gd name="T112" fmla="*/ 354 w 1642"/>
              <a:gd name="T113" fmla="*/ 782 h 1037"/>
              <a:gd name="T114" fmla="*/ 215 w 1642"/>
              <a:gd name="T115" fmla="*/ 666 h 1037"/>
              <a:gd name="T116" fmla="*/ 0 w 1642"/>
              <a:gd name="T117" fmla="*/ 557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42" h="1037">
                <a:moveTo>
                  <a:pt x="1233" y="623"/>
                </a:moveTo>
                <a:lnTo>
                  <a:pt x="1217" y="627"/>
                </a:lnTo>
                <a:lnTo>
                  <a:pt x="1200" y="638"/>
                </a:lnTo>
                <a:lnTo>
                  <a:pt x="1186" y="656"/>
                </a:lnTo>
                <a:lnTo>
                  <a:pt x="1171" y="682"/>
                </a:lnTo>
                <a:lnTo>
                  <a:pt x="1169" y="688"/>
                </a:lnTo>
                <a:lnTo>
                  <a:pt x="1163" y="691"/>
                </a:lnTo>
                <a:lnTo>
                  <a:pt x="1158" y="695"/>
                </a:lnTo>
                <a:lnTo>
                  <a:pt x="1152" y="695"/>
                </a:lnTo>
                <a:lnTo>
                  <a:pt x="1145" y="695"/>
                </a:lnTo>
                <a:lnTo>
                  <a:pt x="1145" y="695"/>
                </a:lnTo>
                <a:lnTo>
                  <a:pt x="1141" y="693"/>
                </a:lnTo>
                <a:lnTo>
                  <a:pt x="1134" y="693"/>
                </a:lnTo>
                <a:lnTo>
                  <a:pt x="1127" y="691"/>
                </a:lnTo>
                <a:lnTo>
                  <a:pt x="1118" y="691"/>
                </a:lnTo>
                <a:lnTo>
                  <a:pt x="1095" y="693"/>
                </a:lnTo>
                <a:lnTo>
                  <a:pt x="1077" y="702"/>
                </a:lnTo>
                <a:lnTo>
                  <a:pt x="1064" y="715"/>
                </a:lnTo>
                <a:lnTo>
                  <a:pt x="1057" y="734"/>
                </a:lnTo>
                <a:lnTo>
                  <a:pt x="1053" y="758"/>
                </a:lnTo>
                <a:lnTo>
                  <a:pt x="1051" y="763"/>
                </a:lnTo>
                <a:lnTo>
                  <a:pt x="1049" y="770"/>
                </a:lnTo>
                <a:lnTo>
                  <a:pt x="1044" y="774"/>
                </a:lnTo>
                <a:lnTo>
                  <a:pt x="1037" y="778"/>
                </a:lnTo>
                <a:lnTo>
                  <a:pt x="1031" y="778"/>
                </a:lnTo>
                <a:lnTo>
                  <a:pt x="1024" y="778"/>
                </a:lnTo>
                <a:lnTo>
                  <a:pt x="1020" y="776"/>
                </a:lnTo>
                <a:lnTo>
                  <a:pt x="1013" y="774"/>
                </a:lnTo>
                <a:lnTo>
                  <a:pt x="1002" y="772"/>
                </a:lnTo>
                <a:lnTo>
                  <a:pt x="987" y="770"/>
                </a:lnTo>
                <a:lnTo>
                  <a:pt x="970" y="774"/>
                </a:lnTo>
                <a:lnTo>
                  <a:pt x="958" y="782"/>
                </a:lnTo>
                <a:lnTo>
                  <a:pt x="950" y="793"/>
                </a:lnTo>
                <a:lnTo>
                  <a:pt x="948" y="811"/>
                </a:lnTo>
                <a:lnTo>
                  <a:pt x="948" y="831"/>
                </a:lnTo>
                <a:lnTo>
                  <a:pt x="948" y="837"/>
                </a:lnTo>
                <a:lnTo>
                  <a:pt x="947" y="844"/>
                </a:lnTo>
                <a:lnTo>
                  <a:pt x="943" y="848"/>
                </a:lnTo>
                <a:lnTo>
                  <a:pt x="939" y="851"/>
                </a:lnTo>
                <a:lnTo>
                  <a:pt x="934" y="855"/>
                </a:lnTo>
                <a:lnTo>
                  <a:pt x="928" y="857"/>
                </a:lnTo>
                <a:lnTo>
                  <a:pt x="919" y="861"/>
                </a:lnTo>
                <a:lnTo>
                  <a:pt x="904" y="868"/>
                </a:lnTo>
                <a:lnTo>
                  <a:pt x="890" y="877"/>
                </a:lnTo>
                <a:lnTo>
                  <a:pt x="877" y="890"/>
                </a:lnTo>
                <a:lnTo>
                  <a:pt x="866" y="907"/>
                </a:lnTo>
                <a:lnTo>
                  <a:pt x="858" y="925"/>
                </a:lnTo>
                <a:lnTo>
                  <a:pt x="858" y="947"/>
                </a:lnTo>
                <a:lnTo>
                  <a:pt x="866" y="965"/>
                </a:lnTo>
                <a:lnTo>
                  <a:pt x="875" y="978"/>
                </a:lnTo>
                <a:lnTo>
                  <a:pt x="890" y="986"/>
                </a:lnTo>
                <a:lnTo>
                  <a:pt x="904" y="991"/>
                </a:lnTo>
                <a:lnTo>
                  <a:pt x="921" y="993"/>
                </a:lnTo>
                <a:lnTo>
                  <a:pt x="939" y="991"/>
                </a:lnTo>
                <a:lnTo>
                  <a:pt x="956" y="986"/>
                </a:lnTo>
                <a:lnTo>
                  <a:pt x="974" y="977"/>
                </a:lnTo>
                <a:lnTo>
                  <a:pt x="989" y="962"/>
                </a:lnTo>
                <a:lnTo>
                  <a:pt x="1002" y="942"/>
                </a:lnTo>
                <a:lnTo>
                  <a:pt x="1005" y="936"/>
                </a:lnTo>
                <a:lnTo>
                  <a:pt x="1009" y="932"/>
                </a:lnTo>
                <a:lnTo>
                  <a:pt x="1016" y="931"/>
                </a:lnTo>
                <a:lnTo>
                  <a:pt x="1022" y="929"/>
                </a:lnTo>
                <a:lnTo>
                  <a:pt x="1027" y="931"/>
                </a:lnTo>
                <a:lnTo>
                  <a:pt x="1033" y="932"/>
                </a:lnTo>
                <a:lnTo>
                  <a:pt x="1037" y="934"/>
                </a:lnTo>
                <a:lnTo>
                  <a:pt x="1044" y="938"/>
                </a:lnTo>
                <a:lnTo>
                  <a:pt x="1055" y="942"/>
                </a:lnTo>
                <a:lnTo>
                  <a:pt x="1070" y="947"/>
                </a:lnTo>
                <a:lnTo>
                  <a:pt x="1084" y="947"/>
                </a:lnTo>
                <a:lnTo>
                  <a:pt x="1090" y="947"/>
                </a:lnTo>
                <a:lnTo>
                  <a:pt x="1097" y="945"/>
                </a:lnTo>
                <a:lnTo>
                  <a:pt x="1106" y="940"/>
                </a:lnTo>
                <a:lnTo>
                  <a:pt x="1116" y="931"/>
                </a:lnTo>
                <a:lnTo>
                  <a:pt x="1121" y="912"/>
                </a:lnTo>
                <a:lnTo>
                  <a:pt x="1127" y="886"/>
                </a:lnTo>
                <a:lnTo>
                  <a:pt x="1129" y="881"/>
                </a:lnTo>
                <a:lnTo>
                  <a:pt x="1130" y="877"/>
                </a:lnTo>
                <a:lnTo>
                  <a:pt x="1134" y="872"/>
                </a:lnTo>
                <a:lnTo>
                  <a:pt x="1140" y="870"/>
                </a:lnTo>
                <a:lnTo>
                  <a:pt x="1145" y="868"/>
                </a:lnTo>
                <a:lnTo>
                  <a:pt x="1151" y="868"/>
                </a:lnTo>
                <a:lnTo>
                  <a:pt x="1152" y="868"/>
                </a:lnTo>
                <a:lnTo>
                  <a:pt x="1154" y="868"/>
                </a:lnTo>
                <a:lnTo>
                  <a:pt x="1158" y="868"/>
                </a:lnTo>
                <a:lnTo>
                  <a:pt x="1167" y="866"/>
                </a:lnTo>
                <a:lnTo>
                  <a:pt x="1180" y="864"/>
                </a:lnTo>
                <a:lnTo>
                  <a:pt x="1195" y="859"/>
                </a:lnTo>
                <a:lnTo>
                  <a:pt x="1208" y="850"/>
                </a:lnTo>
                <a:lnTo>
                  <a:pt x="1217" y="833"/>
                </a:lnTo>
                <a:lnTo>
                  <a:pt x="1222" y="815"/>
                </a:lnTo>
                <a:lnTo>
                  <a:pt x="1222" y="789"/>
                </a:lnTo>
                <a:lnTo>
                  <a:pt x="1222" y="782"/>
                </a:lnTo>
                <a:lnTo>
                  <a:pt x="1226" y="776"/>
                </a:lnTo>
                <a:lnTo>
                  <a:pt x="1230" y="770"/>
                </a:lnTo>
                <a:lnTo>
                  <a:pt x="1235" y="767"/>
                </a:lnTo>
                <a:lnTo>
                  <a:pt x="1243" y="765"/>
                </a:lnTo>
                <a:lnTo>
                  <a:pt x="1248" y="765"/>
                </a:lnTo>
                <a:lnTo>
                  <a:pt x="1259" y="761"/>
                </a:lnTo>
                <a:lnTo>
                  <a:pt x="1276" y="752"/>
                </a:lnTo>
                <a:lnTo>
                  <a:pt x="1289" y="737"/>
                </a:lnTo>
                <a:lnTo>
                  <a:pt x="1294" y="721"/>
                </a:lnTo>
                <a:lnTo>
                  <a:pt x="1296" y="699"/>
                </a:lnTo>
                <a:lnTo>
                  <a:pt x="1292" y="675"/>
                </a:lnTo>
                <a:lnTo>
                  <a:pt x="1285" y="647"/>
                </a:lnTo>
                <a:lnTo>
                  <a:pt x="1272" y="638"/>
                </a:lnTo>
                <a:lnTo>
                  <a:pt x="1254" y="629"/>
                </a:lnTo>
                <a:lnTo>
                  <a:pt x="1233" y="623"/>
                </a:lnTo>
                <a:close/>
                <a:moveTo>
                  <a:pt x="1068" y="184"/>
                </a:moveTo>
                <a:lnTo>
                  <a:pt x="1038" y="184"/>
                </a:lnTo>
                <a:lnTo>
                  <a:pt x="1013" y="187"/>
                </a:lnTo>
                <a:lnTo>
                  <a:pt x="1016" y="193"/>
                </a:lnTo>
                <a:lnTo>
                  <a:pt x="1024" y="207"/>
                </a:lnTo>
                <a:lnTo>
                  <a:pt x="1035" y="228"/>
                </a:lnTo>
                <a:lnTo>
                  <a:pt x="1048" y="257"/>
                </a:lnTo>
                <a:lnTo>
                  <a:pt x="1061" y="290"/>
                </a:lnTo>
                <a:lnTo>
                  <a:pt x="1075" y="325"/>
                </a:lnTo>
                <a:lnTo>
                  <a:pt x="1086" y="364"/>
                </a:lnTo>
                <a:lnTo>
                  <a:pt x="1095" y="401"/>
                </a:lnTo>
                <a:lnTo>
                  <a:pt x="1101" y="437"/>
                </a:lnTo>
                <a:lnTo>
                  <a:pt x="1101" y="471"/>
                </a:lnTo>
                <a:lnTo>
                  <a:pt x="1095" y="502"/>
                </a:lnTo>
                <a:lnTo>
                  <a:pt x="1086" y="520"/>
                </a:lnTo>
                <a:lnTo>
                  <a:pt x="1072" y="535"/>
                </a:lnTo>
                <a:lnTo>
                  <a:pt x="1055" y="546"/>
                </a:lnTo>
                <a:lnTo>
                  <a:pt x="1042" y="550"/>
                </a:lnTo>
                <a:lnTo>
                  <a:pt x="1029" y="550"/>
                </a:lnTo>
                <a:lnTo>
                  <a:pt x="1004" y="546"/>
                </a:lnTo>
                <a:lnTo>
                  <a:pt x="980" y="533"/>
                </a:lnTo>
                <a:lnTo>
                  <a:pt x="958" y="513"/>
                </a:lnTo>
                <a:lnTo>
                  <a:pt x="935" y="489"/>
                </a:lnTo>
                <a:lnTo>
                  <a:pt x="917" y="461"/>
                </a:lnTo>
                <a:lnTo>
                  <a:pt x="899" y="432"/>
                </a:lnTo>
                <a:lnTo>
                  <a:pt x="882" y="402"/>
                </a:lnTo>
                <a:lnTo>
                  <a:pt x="871" y="384"/>
                </a:lnTo>
                <a:lnTo>
                  <a:pt x="860" y="366"/>
                </a:lnTo>
                <a:lnTo>
                  <a:pt x="851" y="355"/>
                </a:lnTo>
                <a:lnTo>
                  <a:pt x="825" y="353"/>
                </a:lnTo>
                <a:lnTo>
                  <a:pt x="805" y="351"/>
                </a:lnTo>
                <a:lnTo>
                  <a:pt x="798" y="353"/>
                </a:lnTo>
                <a:lnTo>
                  <a:pt x="792" y="353"/>
                </a:lnTo>
                <a:lnTo>
                  <a:pt x="788" y="353"/>
                </a:lnTo>
                <a:lnTo>
                  <a:pt x="785" y="353"/>
                </a:lnTo>
                <a:lnTo>
                  <a:pt x="775" y="362"/>
                </a:lnTo>
                <a:lnTo>
                  <a:pt x="761" y="377"/>
                </a:lnTo>
                <a:lnTo>
                  <a:pt x="741" y="397"/>
                </a:lnTo>
                <a:lnTo>
                  <a:pt x="717" y="421"/>
                </a:lnTo>
                <a:lnTo>
                  <a:pt x="691" y="448"/>
                </a:lnTo>
                <a:lnTo>
                  <a:pt x="661" y="480"/>
                </a:lnTo>
                <a:lnTo>
                  <a:pt x="628" y="515"/>
                </a:lnTo>
                <a:lnTo>
                  <a:pt x="595" y="550"/>
                </a:lnTo>
                <a:lnTo>
                  <a:pt x="562" y="585"/>
                </a:lnTo>
                <a:lnTo>
                  <a:pt x="527" y="621"/>
                </a:lnTo>
                <a:lnTo>
                  <a:pt x="494" y="656"/>
                </a:lnTo>
                <a:lnTo>
                  <a:pt x="463" y="690"/>
                </a:lnTo>
                <a:lnTo>
                  <a:pt x="433" y="723"/>
                </a:lnTo>
                <a:lnTo>
                  <a:pt x="433" y="723"/>
                </a:lnTo>
                <a:lnTo>
                  <a:pt x="433" y="723"/>
                </a:lnTo>
                <a:lnTo>
                  <a:pt x="413" y="748"/>
                </a:lnTo>
                <a:lnTo>
                  <a:pt x="400" y="774"/>
                </a:lnTo>
                <a:lnTo>
                  <a:pt x="397" y="796"/>
                </a:lnTo>
                <a:lnTo>
                  <a:pt x="400" y="816"/>
                </a:lnTo>
                <a:lnTo>
                  <a:pt x="410" y="831"/>
                </a:lnTo>
                <a:lnTo>
                  <a:pt x="426" y="840"/>
                </a:lnTo>
                <a:lnTo>
                  <a:pt x="443" y="844"/>
                </a:lnTo>
                <a:lnTo>
                  <a:pt x="450" y="844"/>
                </a:lnTo>
                <a:lnTo>
                  <a:pt x="456" y="842"/>
                </a:lnTo>
                <a:lnTo>
                  <a:pt x="463" y="839"/>
                </a:lnTo>
                <a:lnTo>
                  <a:pt x="467" y="837"/>
                </a:lnTo>
                <a:lnTo>
                  <a:pt x="474" y="829"/>
                </a:lnTo>
                <a:lnTo>
                  <a:pt x="487" y="816"/>
                </a:lnTo>
                <a:lnTo>
                  <a:pt x="503" y="800"/>
                </a:lnTo>
                <a:lnTo>
                  <a:pt x="524" y="782"/>
                </a:lnTo>
                <a:lnTo>
                  <a:pt x="546" y="759"/>
                </a:lnTo>
                <a:lnTo>
                  <a:pt x="570" y="736"/>
                </a:lnTo>
                <a:lnTo>
                  <a:pt x="595" y="712"/>
                </a:lnTo>
                <a:lnTo>
                  <a:pt x="617" y="690"/>
                </a:lnTo>
                <a:lnTo>
                  <a:pt x="639" y="669"/>
                </a:lnTo>
                <a:lnTo>
                  <a:pt x="660" y="651"/>
                </a:lnTo>
                <a:lnTo>
                  <a:pt x="674" y="634"/>
                </a:lnTo>
                <a:lnTo>
                  <a:pt x="687" y="623"/>
                </a:lnTo>
                <a:lnTo>
                  <a:pt x="693" y="618"/>
                </a:lnTo>
                <a:lnTo>
                  <a:pt x="704" y="607"/>
                </a:lnTo>
                <a:lnTo>
                  <a:pt x="717" y="598"/>
                </a:lnTo>
                <a:lnTo>
                  <a:pt x="733" y="594"/>
                </a:lnTo>
                <a:lnTo>
                  <a:pt x="737" y="596"/>
                </a:lnTo>
                <a:lnTo>
                  <a:pt x="742" y="598"/>
                </a:lnTo>
                <a:lnTo>
                  <a:pt x="750" y="599"/>
                </a:lnTo>
                <a:lnTo>
                  <a:pt x="755" y="605"/>
                </a:lnTo>
                <a:lnTo>
                  <a:pt x="764" y="621"/>
                </a:lnTo>
                <a:lnTo>
                  <a:pt x="764" y="636"/>
                </a:lnTo>
                <a:lnTo>
                  <a:pt x="759" y="651"/>
                </a:lnTo>
                <a:lnTo>
                  <a:pt x="750" y="662"/>
                </a:lnTo>
                <a:lnTo>
                  <a:pt x="741" y="671"/>
                </a:lnTo>
                <a:lnTo>
                  <a:pt x="739" y="673"/>
                </a:lnTo>
                <a:lnTo>
                  <a:pt x="735" y="677"/>
                </a:lnTo>
                <a:lnTo>
                  <a:pt x="730" y="682"/>
                </a:lnTo>
                <a:lnTo>
                  <a:pt x="724" y="690"/>
                </a:lnTo>
                <a:lnTo>
                  <a:pt x="715" y="697"/>
                </a:lnTo>
                <a:lnTo>
                  <a:pt x="698" y="713"/>
                </a:lnTo>
                <a:lnTo>
                  <a:pt x="678" y="734"/>
                </a:lnTo>
                <a:lnTo>
                  <a:pt x="654" y="758"/>
                </a:lnTo>
                <a:lnTo>
                  <a:pt x="628" y="782"/>
                </a:lnTo>
                <a:lnTo>
                  <a:pt x="603" y="807"/>
                </a:lnTo>
                <a:lnTo>
                  <a:pt x="577" y="833"/>
                </a:lnTo>
                <a:lnTo>
                  <a:pt x="553" y="857"/>
                </a:lnTo>
                <a:lnTo>
                  <a:pt x="533" y="877"/>
                </a:lnTo>
                <a:lnTo>
                  <a:pt x="518" y="892"/>
                </a:lnTo>
                <a:lnTo>
                  <a:pt x="509" y="903"/>
                </a:lnTo>
                <a:lnTo>
                  <a:pt x="509" y="907"/>
                </a:lnTo>
                <a:lnTo>
                  <a:pt x="511" y="910"/>
                </a:lnTo>
                <a:lnTo>
                  <a:pt x="513" y="916"/>
                </a:lnTo>
                <a:lnTo>
                  <a:pt x="518" y="921"/>
                </a:lnTo>
                <a:lnTo>
                  <a:pt x="524" y="927"/>
                </a:lnTo>
                <a:lnTo>
                  <a:pt x="531" y="931"/>
                </a:lnTo>
                <a:lnTo>
                  <a:pt x="536" y="932"/>
                </a:lnTo>
                <a:lnTo>
                  <a:pt x="544" y="932"/>
                </a:lnTo>
                <a:lnTo>
                  <a:pt x="564" y="929"/>
                </a:lnTo>
                <a:lnTo>
                  <a:pt x="582" y="919"/>
                </a:lnTo>
                <a:lnTo>
                  <a:pt x="597" y="907"/>
                </a:lnTo>
                <a:lnTo>
                  <a:pt x="606" y="897"/>
                </a:lnTo>
                <a:lnTo>
                  <a:pt x="619" y="885"/>
                </a:lnTo>
                <a:lnTo>
                  <a:pt x="638" y="868"/>
                </a:lnTo>
                <a:lnTo>
                  <a:pt x="658" y="848"/>
                </a:lnTo>
                <a:lnTo>
                  <a:pt x="682" y="826"/>
                </a:lnTo>
                <a:lnTo>
                  <a:pt x="706" y="802"/>
                </a:lnTo>
                <a:lnTo>
                  <a:pt x="730" y="778"/>
                </a:lnTo>
                <a:lnTo>
                  <a:pt x="750" y="759"/>
                </a:lnTo>
                <a:lnTo>
                  <a:pt x="766" y="743"/>
                </a:lnTo>
                <a:lnTo>
                  <a:pt x="783" y="726"/>
                </a:lnTo>
                <a:lnTo>
                  <a:pt x="796" y="713"/>
                </a:lnTo>
                <a:lnTo>
                  <a:pt x="807" y="704"/>
                </a:lnTo>
                <a:lnTo>
                  <a:pt x="810" y="701"/>
                </a:lnTo>
                <a:lnTo>
                  <a:pt x="821" y="690"/>
                </a:lnTo>
                <a:lnTo>
                  <a:pt x="833" y="684"/>
                </a:lnTo>
                <a:lnTo>
                  <a:pt x="847" y="680"/>
                </a:lnTo>
                <a:lnTo>
                  <a:pt x="853" y="680"/>
                </a:lnTo>
                <a:lnTo>
                  <a:pt x="858" y="682"/>
                </a:lnTo>
                <a:lnTo>
                  <a:pt x="866" y="686"/>
                </a:lnTo>
                <a:lnTo>
                  <a:pt x="871" y="691"/>
                </a:lnTo>
                <a:lnTo>
                  <a:pt x="882" y="708"/>
                </a:lnTo>
                <a:lnTo>
                  <a:pt x="882" y="726"/>
                </a:lnTo>
                <a:lnTo>
                  <a:pt x="878" y="734"/>
                </a:lnTo>
                <a:lnTo>
                  <a:pt x="875" y="743"/>
                </a:lnTo>
                <a:lnTo>
                  <a:pt x="866" y="752"/>
                </a:lnTo>
                <a:lnTo>
                  <a:pt x="860" y="758"/>
                </a:lnTo>
                <a:lnTo>
                  <a:pt x="847" y="770"/>
                </a:lnTo>
                <a:lnTo>
                  <a:pt x="831" y="787"/>
                </a:lnTo>
                <a:lnTo>
                  <a:pt x="809" y="809"/>
                </a:lnTo>
                <a:lnTo>
                  <a:pt x="785" y="833"/>
                </a:lnTo>
                <a:lnTo>
                  <a:pt x="759" y="859"/>
                </a:lnTo>
                <a:lnTo>
                  <a:pt x="733" y="885"/>
                </a:lnTo>
                <a:lnTo>
                  <a:pt x="707" y="910"/>
                </a:lnTo>
                <a:lnTo>
                  <a:pt x="684" y="932"/>
                </a:lnTo>
                <a:lnTo>
                  <a:pt x="661" y="954"/>
                </a:lnTo>
                <a:lnTo>
                  <a:pt x="645" y="971"/>
                </a:lnTo>
                <a:lnTo>
                  <a:pt x="663" y="978"/>
                </a:lnTo>
                <a:lnTo>
                  <a:pt x="684" y="980"/>
                </a:lnTo>
                <a:lnTo>
                  <a:pt x="702" y="973"/>
                </a:lnTo>
                <a:lnTo>
                  <a:pt x="709" y="967"/>
                </a:lnTo>
                <a:lnTo>
                  <a:pt x="722" y="956"/>
                </a:lnTo>
                <a:lnTo>
                  <a:pt x="741" y="942"/>
                </a:lnTo>
                <a:lnTo>
                  <a:pt x="761" y="923"/>
                </a:lnTo>
                <a:lnTo>
                  <a:pt x="783" y="903"/>
                </a:lnTo>
                <a:lnTo>
                  <a:pt x="805" y="883"/>
                </a:lnTo>
                <a:lnTo>
                  <a:pt x="829" y="861"/>
                </a:lnTo>
                <a:lnTo>
                  <a:pt x="836" y="857"/>
                </a:lnTo>
                <a:lnTo>
                  <a:pt x="842" y="855"/>
                </a:lnTo>
                <a:lnTo>
                  <a:pt x="849" y="855"/>
                </a:lnTo>
                <a:lnTo>
                  <a:pt x="875" y="833"/>
                </a:lnTo>
                <a:lnTo>
                  <a:pt x="902" y="818"/>
                </a:lnTo>
                <a:lnTo>
                  <a:pt x="906" y="793"/>
                </a:lnTo>
                <a:lnTo>
                  <a:pt x="912" y="770"/>
                </a:lnTo>
                <a:lnTo>
                  <a:pt x="924" y="752"/>
                </a:lnTo>
                <a:lnTo>
                  <a:pt x="941" y="737"/>
                </a:lnTo>
                <a:lnTo>
                  <a:pt x="963" y="730"/>
                </a:lnTo>
                <a:lnTo>
                  <a:pt x="987" y="726"/>
                </a:lnTo>
                <a:lnTo>
                  <a:pt x="1000" y="728"/>
                </a:lnTo>
                <a:lnTo>
                  <a:pt x="1013" y="728"/>
                </a:lnTo>
                <a:lnTo>
                  <a:pt x="1022" y="701"/>
                </a:lnTo>
                <a:lnTo>
                  <a:pt x="1037" y="677"/>
                </a:lnTo>
                <a:lnTo>
                  <a:pt x="1059" y="660"/>
                </a:lnTo>
                <a:lnTo>
                  <a:pt x="1086" y="651"/>
                </a:lnTo>
                <a:lnTo>
                  <a:pt x="1118" y="647"/>
                </a:lnTo>
                <a:lnTo>
                  <a:pt x="1129" y="647"/>
                </a:lnTo>
                <a:lnTo>
                  <a:pt x="1140" y="649"/>
                </a:lnTo>
                <a:lnTo>
                  <a:pt x="1158" y="620"/>
                </a:lnTo>
                <a:lnTo>
                  <a:pt x="1178" y="599"/>
                </a:lnTo>
                <a:lnTo>
                  <a:pt x="1198" y="588"/>
                </a:lnTo>
                <a:lnTo>
                  <a:pt x="1217" y="581"/>
                </a:lnTo>
                <a:lnTo>
                  <a:pt x="1233" y="579"/>
                </a:lnTo>
                <a:lnTo>
                  <a:pt x="1257" y="583"/>
                </a:lnTo>
                <a:lnTo>
                  <a:pt x="1279" y="592"/>
                </a:lnTo>
                <a:lnTo>
                  <a:pt x="1296" y="601"/>
                </a:lnTo>
                <a:lnTo>
                  <a:pt x="1336" y="566"/>
                </a:lnTo>
                <a:lnTo>
                  <a:pt x="1327" y="544"/>
                </a:lnTo>
                <a:lnTo>
                  <a:pt x="1314" y="517"/>
                </a:lnTo>
                <a:lnTo>
                  <a:pt x="1300" y="482"/>
                </a:lnTo>
                <a:lnTo>
                  <a:pt x="1283" y="443"/>
                </a:lnTo>
                <a:lnTo>
                  <a:pt x="1266" y="401"/>
                </a:lnTo>
                <a:lnTo>
                  <a:pt x="1248" y="356"/>
                </a:lnTo>
                <a:lnTo>
                  <a:pt x="1230" y="314"/>
                </a:lnTo>
                <a:lnTo>
                  <a:pt x="1213" y="272"/>
                </a:lnTo>
                <a:lnTo>
                  <a:pt x="1197" y="233"/>
                </a:lnTo>
                <a:lnTo>
                  <a:pt x="1182" y="198"/>
                </a:lnTo>
                <a:lnTo>
                  <a:pt x="1123" y="187"/>
                </a:lnTo>
                <a:lnTo>
                  <a:pt x="1068" y="184"/>
                </a:lnTo>
                <a:close/>
                <a:moveTo>
                  <a:pt x="759" y="112"/>
                </a:moveTo>
                <a:lnTo>
                  <a:pt x="457" y="185"/>
                </a:lnTo>
                <a:lnTo>
                  <a:pt x="296" y="588"/>
                </a:lnTo>
                <a:lnTo>
                  <a:pt x="413" y="677"/>
                </a:lnTo>
                <a:lnTo>
                  <a:pt x="470" y="618"/>
                </a:lnTo>
                <a:lnTo>
                  <a:pt x="518" y="566"/>
                </a:lnTo>
                <a:lnTo>
                  <a:pt x="562" y="520"/>
                </a:lnTo>
                <a:lnTo>
                  <a:pt x="601" y="480"/>
                </a:lnTo>
                <a:lnTo>
                  <a:pt x="634" y="445"/>
                </a:lnTo>
                <a:lnTo>
                  <a:pt x="661" y="415"/>
                </a:lnTo>
                <a:lnTo>
                  <a:pt x="685" y="391"/>
                </a:lnTo>
                <a:lnTo>
                  <a:pt x="706" y="371"/>
                </a:lnTo>
                <a:lnTo>
                  <a:pt x="720" y="355"/>
                </a:lnTo>
                <a:lnTo>
                  <a:pt x="733" y="342"/>
                </a:lnTo>
                <a:lnTo>
                  <a:pt x="744" y="331"/>
                </a:lnTo>
                <a:lnTo>
                  <a:pt x="752" y="325"/>
                </a:lnTo>
                <a:lnTo>
                  <a:pt x="757" y="320"/>
                </a:lnTo>
                <a:lnTo>
                  <a:pt x="761" y="316"/>
                </a:lnTo>
                <a:lnTo>
                  <a:pt x="764" y="314"/>
                </a:lnTo>
                <a:lnTo>
                  <a:pt x="766" y="312"/>
                </a:lnTo>
                <a:lnTo>
                  <a:pt x="766" y="312"/>
                </a:lnTo>
                <a:lnTo>
                  <a:pt x="783" y="309"/>
                </a:lnTo>
                <a:lnTo>
                  <a:pt x="805" y="307"/>
                </a:lnTo>
                <a:lnTo>
                  <a:pt x="831" y="309"/>
                </a:lnTo>
                <a:lnTo>
                  <a:pt x="860" y="310"/>
                </a:lnTo>
                <a:lnTo>
                  <a:pt x="875" y="316"/>
                </a:lnTo>
                <a:lnTo>
                  <a:pt x="888" y="331"/>
                </a:lnTo>
                <a:lnTo>
                  <a:pt x="902" y="351"/>
                </a:lnTo>
                <a:lnTo>
                  <a:pt x="921" y="380"/>
                </a:lnTo>
                <a:lnTo>
                  <a:pt x="935" y="406"/>
                </a:lnTo>
                <a:lnTo>
                  <a:pt x="952" y="434"/>
                </a:lnTo>
                <a:lnTo>
                  <a:pt x="970" y="461"/>
                </a:lnTo>
                <a:lnTo>
                  <a:pt x="991" y="483"/>
                </a:lnTo>
                <a:lnTo>
                  <a:pt x="1011" y="500"/>
                </a:lnTo>
                <a:lnTo>
                  <a:pt x="1029" y="506"/>
                </a:lnTo>
                <a:lnTo>
                  <a:pt x="1033" y="506"/>
                </a:lnTo>
                <a:lnTo>
                  <a:pt x="1038" y="504"/>
                </a:lnTo>
                <a:lnTo>
                  <a:pt x="1040" y="504"/>
                </a:lnTo>
                <a:lnTo>
                  <a:pt x="1044" y="500"/>
                </a:lnTo>
                <a:lnTo>
                  <a:pt x="1048" y="498"/>
                </a:lnTo>
                <a:lnTo>
                  <a:pt x="1051" y="493"/>
                </a:lnTo>
                <a:lnTo>
                  <a:pt x="1053" y="487"/>
                </a:lnTo>
                <a:lnTo>
                  <a:pt x="1057" y="465"/>
                </a:lnTo>
                <a:lnTo>
                  <a:pt x="1055" y="436"/>
                </a:lnTo>
                <a:lnTo>
                  <a:pt x="1051" y="404"/>
                </a:lnTo>
                <a:lnTo>
                  <a:pt x="1042" y="369"/>
                </a:lnTo>
                <a:lnTo>
                  <a:pt x="1031" y="334"/>
                </a:lnTo>
                <a:lnTo>
                  <a:pt x="1018" y="299"/>
                </a:lnTo>
                <a:lnTo>
                  <a:pt x="1004" y="266"/>
                </a:lnTo>
                <a:lnTo>
                  <a:pt x="991" y="239"/>
                </a:lnTo>
                <a:lnTo>
                  <a:pt x="978" y="215"/>
                </a:lnTo>
                <a:lnTo>
                  <a:pt x="963" y="198"/>
                </a:lnTo>
                <a:lnTo>
                  <a:pt x="939" y="182"/>
                </a:lnTo>
                <a:lnTo>
                  <a:pt x="908" y="165"/>
                </a:lnTo>
                <a:lnTo>
                  <a:pt x="871" y="150"/>
                </a:lnTo>
                <a:lnTo>
                  <a:pt x="833" y="136"/>
                </a:lnTo>
                <a:lnTo>
                  <a:pt x="794" y="123"/>
                </a:lnTo>
                <a:lnTo>
                  <a:pt x="759" y="112"/>
                </a:lnTo>
                <a:close/>
                <a:moveTo>
                  <a:pt x="1395" y="58"/>
                </a:moveTo>
                <a:lnTo>
                  <a:pt x="1243" y="106"/>
                </a:lnTo>
                <a:lnTo>
                  <a:pt x="1437" y="607"/>
                </a:lnTo>
                <a:lnTo>
                  <a:pt x="1590" y="553"/>
                </a:lnTo>
                <a:lnTo>
                  <a:pt x="1395" y="58"/>
                </a:lnTo>
                <a:close/>
                <a:moveTo>
                  <a:pt x="239" y="51"/>
                </a:moveTo>
                <a:lnTo>
                  <a:pt x="49" y="548"/>
                </a:lnTo>
                <a:lnTo>
                  <a:pt x="194" y="616"/>
                </a:lnTo>
                <a:lnTo>
                  <a:pt x="388" y="114"/>
                </a:lnTo>
                <a:lnTo>
                  <a:pt x="239" y="51"/>
                </a:lnTo>
                <a:close/>
                <a:moveTo>
                  <a:pt x="228" y="0"/>
                </a:moveTo>
                <a:lnTo>
                  <a:pt x="233" y="1"/>
                </a:lnTo>
                <a:lnTo>
                  <a:pt x="426" y="81"/>
                </a:lnTo>
                <a:lnTo>
                  <a:pt x="432" y="84"/>
                </a:lnTo>
                <a:lnTo>
                  <a:pt x="435" y="90"/>
                </a:lnTo>
                <a:lnTo>
                  <a:pt x="439" y="95"/>
                </a:lnTo>
                <a:lnTo>
                  <a:pt x="439" y="103"/>
                </a:lnTo>
                <a:lnTo>
                  <a:pt x="437" y="110"/>
                </a:lnTo>
                <a:lnTo>
                  <a:pt x="365" y="296"/>
                </a:lnTo>
                <a:lnTo>
                  <a:pt x="421" y="158"/>
                </a:lnTo>
                <a:lnTo>
                  <a:pt x="424" y="152"/>
                </a:lnTo>
                <a:lnTo>
                  <a:pt x="430" y="147"/>
                </a:lnTo>
                <a:lnTo>
                  <a:pt x="437" y="145"/>
                </a:lnTo>
                <a:lnTo>
                  <a:pt x="753" y="68"/>
                </a:lnTo>
                <a:lnTo>
                  <a:pt x="759" y="68"/>
                </a:lnTo>
                <a:lnTo>
                  <a:pt x="764" y="68"/>
                </a:lnTo>
                <a:lnTo>
                  <a:pt x="781" y="73"/>
                </a:lnTo>
                <a:lnTo>
                  <a:pt x="807" y="81"/>
                </a:lnTo>
                <a:lnTo>
                  <a:pt x="838" y="90"/>
                </a:lnTo>
                <a:lnTo>
                  <a:pt x="871" y="103"/>
                </a:lnTo>
                <a:lnTo>
                  <a:pt x="906" y="117"/>
                </a:lnTo>
                <a:lnTo>
                  <a:pt x="941" y="134"/>
                </a:lnTo>
                <a:lnTo>
                  <a:pt x="972" y="150"/>
                </a:lnTo>
                <a:lnTo>
                  <a:pt x="996" y="145"/>
                </a:lnTo>
                <a:lnTo>
                  <a:pt x="1029" y="141"/>
                </a:lnTo>
                <a:lnTo>
                  <a:pt x="1068" y="138"/>
                </a:lnTo>
                <a:lnTo>
                  <a:pt x="1134" y="143"/>
                </a:lnTo>
                <a:lnTo>
                  <a:pt x="1204" y="160"/>
                </a:lnTo>
                <a:lnTo>
                  <a:pt x="1209" y="161"/>
                </a:lnTo>
                <a:lnTo>
                  <a:pt x="1215" y="167"/>
                </a:lnTo>
                <a:lnTo>
                  <a:pt x="1219" y="173"/>
                </a:lnTo>
                <a:lnTo>
                  <a:pt x="1230" y="200"/>
                </a:lnTo>
                <a:lnTo>
                  <a:pt x="1244" y="233"/>
                </a:lnTo>
                <a:lnTo>
                  <a:pt x="1193" y="101"/>
                </a:lnTo>
                <a:lnTo>
                  <a:pt x="1191" y="93"/>
                </a:lnTo>
                <a:lnTo>
                  <a:pt x="1191" y="88"/>
                </a:lnTo>
                <a:lnTo>
                  <a:pt x="1193" y="82"/>
                </a:lnTo>
                <a:lnTo>
                  <a:pt x="1197" y="77"/>
                </a:lnTo>
                <a:lnTo>
                  <a:pt x="1200" y="73"/>
                </a:lnTo>
                <a:lnTo>
                  <a:pt x="1206" y="71"/>
                </a:lnTo>
                <a:lnTo>
                  <a:pt x="1401" y="11"/>
                </a:lnTo>
                <a:lnTo>
                  <a:pt x="1408" y="9"/>
                </a:lnTo>
                <a:lnTo>
                  <a:pt x="1415" y="11"/>
                </a:lnTo>
                <a:lnTo>
                  <a:pt x="1421" y="12"/>
                </a:lnTo>
                <a:lnTo>
                  <a:pt x="1425" y="18"/>
                </a:lnTo>
                <a:lnTo>
                  <a:pt x="1428" y="23"/>
                </a:lnTo>
                <a:lnTo>
                  <a:pt x="1640" y="557"/>
                </a:lnTo>
                <a:lnTo>
                  <a:pt x="1642" y="563"/>
                </a:lnTo>
                <a:lnTo>
                  <a:pt x="1642" y="570"/>
                </a:lnTo>
                <a:lnTo>
                  <a:pt x="1640" y="575"/>
                </a:lnTo>
                <a:lnTo>
                  <a:pt x="1636" y="579"/>
                </a:lnTo>
                <a:lnTo>
                  <a:pt x="1632" y="585"/>
                </a:lnTo>
                <a:lnTo>
                  <a:pt x="1627" y="586"/>
                </a:lnTo>
                <a:lnTo>
                  <a:pt x="1432" y="656"/>
                </a:lnTo>
                <a:lnTo>
                  <a:pt x="1425" y="658"/>
                </a:lnTo>
                <a:lnTo>
                  <a:pt x="1417" y="656"/>
                </a:lnTo>
                <a:lnTo>
                  <a:pt x="1412" y="655"/>
                </a:lnTo>
                <a:lnTo>
                  <a:pt x="1406" y="649"/>
                </a:lnTo>
                <a:lnTo>
                  <a:pt x="1404" y="644"/>
                </a:lnTo>
                <a:lnTo>
                  <a:pt x="1380" y="585"/>
                </a:lnTo>
                <a:lnTo>
                  <a:pt x="1375" y="592"/>
                </a:lnTo>
                <a:lnTo>
                  <a:pt x="1369" y="596"/>
                </a:lnTo>
                <a:lnTo>
                  <a:pt x="1364" y="599"/>
                </a:lnTo>
                <a:lnTo>
                  <a:pt x="1325" y="634"/>
                </a:lnTo>
                <a:lnTo>
                  <a:pt x="1336" y="671"/>
                </a:lnTo>
                <a:lnTo>
                  <a:pt x="1340" y="704"/>
                </a:lnTo>
                <a:lnTo>
                  <a:pt x="1336" y="734"/>
                </a:lnTo>
                <a:lnTo>
                  <a:pt x="1325" y="761"/>
                </a:lnTo>
                <a:lnTo>
                  <a:pt x="1312" y="778"/>
                </a:lnTo>
                <a:lnTo>
                  <a:pt x="1298" y="791"/>
                </a:lnTo>
                <a:lnTo>
                  <a:pt x="1281" y="800"/>
                </a:lnTo>
                <a:lnTo>
                  <a:pt x="1266" y="805"/>
                </a:lnTo>
                <a:lnTo>
                  <a:pt x="1263" y="833"/>
                </a:lnTo>
                <a:lnTo>
                  <a:pt x="1255" y="859"/>
                </a:lnTo>
                <a:lnTo>
                  <a:pt x="1241" y="879"/>
                </a:lnTo>
                <a:lnTo>
                  <a:pt x="1222" y="894"/>
                </a:lnTo>
                <a:lnTo>
                  <a:pt x="1204" y="903"/>
                </a:lnTo>
                <a:lnTo>
                  <a:pt x="1186" y="908"/>
                </a:lnTo>
                <a:lnTo>
                  <a:pt x="1167" y="912"/>
                </a:lnTo>
                <a:lnTo>
                  <a:pt x="1160" y="938"/>
                </a:lnTo>
                <a:lnTo>
                  <a:pt x="1151" y="958"/>
                </a:lnTo>
                <a:lnTo>
                  <a:pt x="1138" y="973"/>
                </a:lnTo>
                <a:lnTo>
                  <a:pt x="1123" y="982"/>
                </a:lnTo>
                <a:lnTo>
                  <a:pt x="1110" y="988"/>
                </a:lnTo>
                <a:lnTo>
                  <a:pt x="1095" y="991"/>
                </a:lnTo>
                <a:lnTo>
                  <a:pt x="1084" y="993"/>
                </a:lnTo>
                <a:lnTo>
                  <a:pt x="1055" y="988"/>
                </a:lnTo>
                <a:lnTo>
                  <a:pt x="1031" y="980"/>
                </a:lnTo>
                <a:lnTo>
                  <a:pt x="1009" y="1004"/>
                </a:lnTo>
                <a:lnTo>
                  <a:pt x="983" y="1023"/>
                </a:lnTo>
                <a:lnTo>
                  <a:pt x="954" y="1034"/>
                </a:lnTo>
                <a:lnTo>
                  <a:pt x="921" y="1037"/>
                </a:lnTo>
                <a:lnTo>
                  <a:pt x="891" y="1034"/>
                </a:lnTo>
                <a:lnTo>
                  <a:pt x="864" y="1023"/>
                </a:lnTo>
                <a:lnTo>
                  <a:pt x="842" y="1006"/>
                </a:lnTo>
                <a:lnTo>
                  <a:pt x="831" y="1017"/>
                </a:lnTo>
                <a:lnTo>
                  <a:pt x="827" y="1021"/>
                </a:lnTo>
                <a:lnTo>
                  <a:pt x="821" y="1023"/>
                </a:lnTo>
                <a:lnTo>
                  <a:pt x="816" y="1024"/>
                </a:lnTo>
                <a:lnTo>
                  <a:pt x="810" y="1024"/>
                </a:lnTo>
                <a:lnTo>
                  <a:pt x="798" y="1024"/>
                </a:lnTo>
                <a:lnTo>
                  <a:pt x="781" y="1026"/>
                </a:lnTo>
                <a:lnTo>
                  <a:pt x="772" y="1026"/>
                </a:lnTo>
                <a:lnTo>
                  <a:pt x="763" y="1024"/>
                </a:lnTo>
                <a:lnTo>
                  <a:pt x="755" y="1024"/>
                </a:lnTo>
                <a:lnTo>
                  <a:pt x="750" y="1023"/>
                </a:lnTo>
                <a:lnTo>
                  <a:pt x="744" y="1019"/>
                </a:lnTo>
                <a:lnTo>
                  <a:pt x="741" y="1015"/>
                </a:lnTo>
                <a:lnTo>
                  <a:pt x="739" y="1010"/>
                </a:lnTo>
                <a:lnTo>
                  <a:pt x="737" y="1002"/>
                </a:lnTo>
                <a:lnTo>
                  <a:pt x="731" y="1008"/>
                </a:lnTo>
                <a:lnTo>
                  <a:pt x="726" y="1011"/>
                </a:lnTo>
                <a:lnTo>
                  <a:pt x="722" y="1013"/>
                </a:lnTo>
                <a:lnTo>
                  <a:pt x="700" y="1021"/>
                </a:lnTo>
                <a:lnTo>
                  <a:pt x="676" y="1024"/>
                </a:lnTo>
                <a:lnTo>
                  <a:pt x="658" y="1023"/>
                </a:lnTo>
                <a:lnTo>
                  <a:pt x="639" y="1017"/>
                </a:lnTo>
                <a:lnTo>
                  <a:pt x="617" y="1006"/>
                </a:lnTo>
                <a:lnTo>
                  <a:pt x="597" y="986"/>
                </a:lnTo>
                <a:lnTo>
                  <a:pt x="593" y="982"/>
                </a:lnTo>
                <a:lnTo>
                  <a:pt x="592" y="977"/>
                </a:lnTo>
                <a:lnTo>
                  <a:pt x="592" y="971"/>
                </a:lnTo>
                <a:lnTo>
                  <a:pt x="592" y="965"/>
                </a:lnTo>
                <a:lnTo>
                  <a:pt x="570" y="973"/>
                </a:lnTo>
                <a:lnTo>
                  <a:pt x="544" y="977"/>
                </a:lnTo>
                <a:lnTo>
                  <a:pt x="522" y="975"/>
                </a:lnTo>
                <a:lnTo>
                  <a:pt x="502" y="965"/>
                </a:lnTo>
                <a:lnTo>
                  <a:pt x="481" y="947"/>
                </a:lnTo>
                <a:lnTo>
                  <a:pt x="468" y="927"/>
                </a:lnTo>
                <a:lnTo>
                  <a:pt x="465" y="905"/>
                </a:lnTo>
                <a:lnTo>
                  <a:pt x="468" y="885"/>
                </a:lnTo>
                <a:lnTo>
                  <a:pt x="456" y="888"/>
                </a:lnTo>
                <a:lnTo>
                  <a:pt x="443" y="888"/>
                </a:lnTo>
                <a:lnTo>
                  <a:pt x="421" y="886"/>
                </a:lnTo>
                <a:lnTo>
                  <a:pt x="399" y="877"/>
                </a:lnTo>
                <a:lnTo>
                  <a:pt x="380" y="862"/>
                </a:lnTo>
                <a:lnTo>
                  <a:pt x="364" y="840"/>
                </a:lnTo>
                <a:lnTo>
                  <a:pt x="354" y="813"/>
                </a:lnTo>
                <a:lnTo>
                  <a:pt x="354" y="782"/>
                </a:lnTo>
                <a:lnTo>
                  <a:pt x="364" y="747"/>
                </a:lnTo>
                <a:lnTo>
                  <a:pt x="386" y="712"/>
                </a:lnTo>
                <a:lnTo>
                  <a:pt x="255" y="614"/>
                </a:lnTo>
                <a:lnTo>
                  <a:pt x="250" y="609"/>
                </a:lnTo>
                <a:lnTo>
                  <a:pt x="248" y="601"/>
                </a:lnTo>
                <a:lnTo>
                  <a:pt x="228" y="653"/>
                </a:lnTo>
                <a:lnTo>
                  <a:pt x="224" y="658"/>
                </a:lnTo>
                <a:lnTo>
                  <a:pt x="220" y="662"/>
                </a:lnTo>
                <a:lnTo>
                  <a:pt x="215" y="666"/>
                </a:lnTo>
                <a:lnTo>
                  <a:pt x="211" y="667"/>
                </a:lnTo>
                <a:lnTo>
                  <a:pt x="207" y="667"/>
                </a:lnTo>
                <a:lnTo>
                  <a:pt x="202" y="667"/>
                </a:lnTo>
                <a:lnTo>
                  <a:pt x="198" y="666"/>
                </a:lnTo>
                <a:lnTo>
                  <a:pt x="12" y="579"/>
                </a:lnTo>
                <a:lnTo>
                  <a:pt x="7" y="575"/>
                </a:lnTo>
                <a:lnTo>
                  <a:pt x="3" y="570"/>
                </a:lnTo>
                <a:lnTo>
                  <a:pt x="0" y="564"/>
                </a:lnTo>
                <a:lnTo>
                  <a:pt x="0" y="557"/>
                </a:lnTo>
                <a:lnTo>
                  <a:pt x="1" y="552"/>
                </a:lnTo>
                <a:lnTo>
                  <a:pt x="205" y="14"/>
                </a:lnTo>
                <a:lnTo>
                  <a:pt x="207" y="9"/>
                </a:lnTo>
                <a:lnTo>
                  <a:pt x="211" y="3"/>
                </a:lnTo>
                <a:lnTo>
                  <a:pt x="217" y="1"/>
                </a:lnTo>
                <a:lnTo>
                  <a:pt x="222" y="0"/>
                </a:lnTo>
                <a:lnTo>
                  <a:pt x="228" y="0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674472" y="236770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4472" y="203393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7818" y="2367702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818" y="2033939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74472" y="3593611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74472" y="3259848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7818" y="3593611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7818" y="3259848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74472" y="4899675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74472" y="4565912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7818" y="4899675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7818" y="4565912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25532" y="764243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597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0" y="3768188"/>
            <a:ext cx="12194715" cy="3067578"/>
            <a:chOff x="1" y="3496539"/>
            <a:chExt cx="9143999" cy="2300171"/>
          </a:xfrm>
        </p:grpSpPr>
        <p:grpSp>
          <p:nvGrpSpPr>
            <p:cNvPr id="62" name="Group 61"/>
            <p:cNvGrpSpPr/>
            <p:nvPr/>
          </p:nvGrpSpPr>
          <p:grpSpPr>
            <a:xfrm>
              <a:off x="1" y="4920644"/>
              <a:ext cx="1641122" cy="876065"/>
              <a:chOff x="1706563" y="4518025"/>
              <a:chExt cx="2605088" cy="1390650"/>
            </a:xfrm>
          </p:grpSpPr>
          <p:sp>
            <p:nvSpPr>
              <p:cNvPr id="90" name="Freeform 89"/>
              <p:cNvSpPr>
                <a:spLocks/>
              </p:cNvSpPr>
              <p:nvPr/>
            </p:nvSpPr>
            <p:spPr bwMode="auto">
              <a:xfrm>
                <a:off x="1706563" y="4518025"/>
                <a:ext cx="1303338" cy="1390650"/>
              </a:xfrm>
              <a:custGeom>
                <a:avLst/>
                <a:gdLst>
                  <a:gd name="T0" fmla="*/ 333 w 347"/>
                  <a:gd name="T1" fmla="*/ 29 h 370"/>
                  <a:gd name="T2" fmla="*/ 0 w 347"/>
                  <a:gd name="T3" fmla="*/ 370 h 370"/>
                  <a:gd name="T4" fmla="*/ 347 w 347"/>
                  <a:gd name="T5" fmla="*/ 370 h 370"/>
                  <a:gd name="T6" fmla="*/ 347 w 347"/>
                  <a:gd name="T7" fmla="*/ 0 h 370"/>
                  <a:gd name="T8" fmla="*/ 333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333" y="29"/>
                    </a:moveTo>
                    <a:cubicBezTo>
                      <a:pt x="242" y="286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13"/>
                      <a:pt x="333" y="2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1" name="Freeform 90"/>
              <p:cNvSpPr>
                <a:spLocks/>
              </p:cNvSpPr>
              <p:nvPr/>
            </p:nvSpPr>
            <p:spPr bwMode="auto">
              <a:xfrm>
                <a:off x="3009901" y="4518025"/>
                <a:ext cx="1301750" cy="1390650"/>
              </a:xfrm>
              <a:custGeom>
                <a:avLst/>
                <a:gdLst>
                  <a:gd name="T0" fmla="*/ 15 w 347"/>
                  <a:gd name="T1" fmla="*/ 29 h 370"/>
                  <a:gd name="T2" fmla="*/ 0 w 347"/>
                  <a:gd name="T3" fmla="*/ 0 h 370"/>
                  <a:gd name="T4" fmla="*/ 0 w 347"/>
                  <a:gd name="T5" fmla="*/ 370 h 370"/>
                  <a:gd name="T6" fmla="*/ 347 w 347"/>
                  <a:gd name="T7" fmla="*/ 370 h 370"/>
                  <a:gd name="T8" fmla="*/ 15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15" y="29"/>
                    </a:moveTo>
                    <a:cubicBezTo>
                      <a:pt x="9" y="13"/>
                      <a:pt x="3" y="0"/>
                      <a:pt x="0" y="0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370"/>
                      <a:pt x="105" y="286"/>
                      <a:pt x="15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830062" y="4202591"/>
              <a:ext cx="1644122" cy="1594118"/>
              <a:chOff x="3024188" y="3378200"/>
              <a:chExt cx="2609851" cy="2530475"/>
            </a:xfrm>
          </p:grpSpPr>
          <p:sp>
            <p:nvSpPr>
              <p:cNvPr id="88" name="Freeform 87"/>
              <p:cNvSpPr>
                <a:spLocks/>
              </p:cNvSpPr>
              <p:nvPr/>
            </p:nvSpPr>
            <p:spPr bwMode="auto">
              <a:xfrm>
                <a:off x="3024188" y="3378200"/>
                <a:ext cx="1306513" cy="2530475"/>
              </a:xfrm>
              <a:custGeom>
                <a:avLst/>
                <a:gdLst>
                  <a:gd name="T0" fmla="*/ 334 w 348"/>
                  <a:gd name="T1" fmla="*/ 52 h 673"/>
                  <a:gd name="T2" fmla="*/ 0 w 348"/>
                  <a:gd name="T3" fmla="*/ 673 h 673"/>
                  <a:gd name="T4" fmla="*/ 348 w 348"/>
                  <a:gd name="T5" fmla="*/ 673 h 673"/>
                  <a:gd name="T6" fmla="*/ 348 w 348"/>
                  <a:gd name="T7" fmla="*/ 0 h 673"/>
                  <a:gd name="T8" fmla="*/ 334 w 348"/>
                  <a:gd name="T9" fmla="*/ 52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673">
                    <a:moveTo>
                      <a:pt x="334" y="52"/>
                    </a:moveTo>
                    <a:cubicBezTo>
                      <a:pt x="243" y="520"/>
                      <a:pt x="0" y="673"/>
                      <a:pt x="0" y="673"/>
                    </a:cubicBezTo>
                    <a:cubicBezTo>
                      <a:pt x="348" y="673"/>
                      <a:pt x="348" y="673"/>
                      <a:pt x="348" y="673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45" y="0"/>
                      <a:pt x="339" y="24"/>
                      <a:pt x="334" y="5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88"/>
              <p:cNvSpPr>
                <a:spLocks/>
              </p:cNvSpPr>
              <p:nvPr/>
            </p:nvSpPr>
            <p:spPr bwMode="auto">
              <a:xfrm>
                <a:off x="4330701" y="3378200"/>
                <a:ext cx="1303338" cy="2530475"/>
              </a:xfrm>
              <a:custGeom>
                <a:avLst/>
                <a:gdLst>
                  <a:gd name="T0" fmla="*/ 14 w 347"/>
                  <a:gd name="T1" fmla="*/ 52 h 673"/>
                  <a:gd name="T2" fmla="*/ 0 w 347"/>
                  <a:gd name="T3" fmla="*/ 0 h 673"/>
                  <a:gd name="T4" fmla="*/ 0 w 347"/>
                  <a:gd name="T5" fmla="*/ 673 h 673"/>
                  <a:gd name="T6" fmla="*/ 347 w 347"/>
                  <a:gd name="T7" fmla="*/ 673 h 673"/>
                  <a:gd name="T8" fmla="*/ 14 w 347"/>
                  <a:gd name="T9" fmla="*/ 52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673">
                    <a:moveTo>
                      <a:pt x="14" y="52"/>
                    </a:moveTo>
                    <a:cubicBezTo>
                      <a:pt x="9" y="24"/>
                      <a:pt x="3" y="0"/>
                      <a:pt x="0" y="0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347" y="673"/>
                      <a:pt x="347" y="673"/>
                      <a:pt x="347" y="673"/>
                    </a:cubicBezTo>
                    <a:cubicBezTo>
                      <a:pt x="347" y="673"/>
                      <a:pt x="105" y="520"/>
                      <a:pt x="14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658123" y="3496539"/>
              <a:ext cx="1641122" cy="2300170"/>
              <a:chOff x="4338638" y="2257425"/>
              <a:chExt cx="2605088" cy="3651250"/>
            </a:xfrm>
          </p:grpSpPr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4338638" y="2257425"/>
                <a:ext cx="1303338" cy="3651250"/>
              </a:xfrm>
              <a:custGeom>
                <a:avLst/>
                <a:gdLst>
                  <a:gd name="T0" fmla="*/ 333 w 347"/>
                  <a:gd name="T1" fmla="*/ 75 h 971"/>
                  <a:gd name="T2" fmla="*/ 0 w 347"/>
                  <a:gd name="T3" fmla="*/ 971 h 971"/>
                  <a:gd name="T4" fmla="*/ 347 w 347"/>
                  <a:gd name="T5" fmla="*/ 971 h 971"/>
                  <a:gd name="T6" fmla="*/ 347 w 347"/>
                  <a:gd name="T7" fmla="*/ 0 h 971"/>
                  <a:gd name="T8" fmla="*/ 333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333" y="75"/>
                    </a:moveTo>
                    <a:cubicBezTo>
                      <a:pt x="242" y="750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33"/>
                      <a:pt x="333" y="7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" name="Freeform 86"/>
              <p:cNvSpPr>
                <a:spLocks/>
              </p:cNvSpPr>
              <p:nvPr/>
            </p:nvSpPr>
            <p:spPr bwMode="auto">
              <a:xfrm>
                <a:off x="5641976" y="2257425"/>
                <a:ext cx="1301750" cy="3651250"/>
              </a:xfrm>
              <a:custGeom>
                <a:avLst/>
                <a:gdLst>
                  <a:gd name="T0" fmla="*/ 15 w 347"/>
                  <a:gd name="T1" fmla="*/ 75 h 971"/>
                  <a:gd name="T2" fmla="*/ 0 w 347"/>
                  <a:gd name="T3" fmla="*/ 0 h 971"/>
                  <a:gd name="T4" fmla="*/ 0 w 347"/>
                  <a:gd name="T5" fmla="*/ 971 h 971"/>
                  <a:gd name="T6" fmla="*/ 347 w 347"/>
                  <a:gd name="T7" fmla="*/ 971 h 971"/>
                  <a:gd name="T8" fmla="*/ 15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15" y="75"/>
                    </a:moveTo>
                    <a:cubicBezTo>
                      <a:pt x="9" y="33"/>
                      <a:pt x="3" y="0"/>
                      <a:pt x="0" y="0"/>
                    </a:cubicBezTo>
                    <a:cubicBezTo>
                      <a:pt x="0" y="971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971"/>
                      <a:pt x="105" y="750"/>
                      <a:pt x="15" y="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491185" y="4560618"/>
              <a:ext cx="1641122" cy="1236091"/>
              <a:chOff x="5661026" y="3946525"/>
              <a:chExt cx="2605088" cy="1962150"/>
            </a:xfrm>
          </p:grpSpPr>
          <p:sp>
            <p:nvSpPr>
              <p:cNvPr id="84" name="Freeform 11"/>
              <p:cNvSpPr>
                <a:spLocks/>
              </p:cNvSpPr>
              <p:nvPr/>
            </p:nvSpPr>
            <p:spPr bwMode="auto">
              <a:xfrm>
                <a:off x="5661026" y="3946525"/>
                <a:ext cx="1301750" cy="1962150"/>
              </a:xfrm>
              <a:custGeom>
                <a:avLst/>
                <a:gdLst>
                  <a:gd name="T0" fmla="*/ 333 w 347"/>
                  <a:gd name="T1" fmla="*/ 40 h 522"/>
                  <a:gd name="T2" fmla="*/ 0 w 347"/>
                  <a:gd name="T3" fmla="*/ 522 h 522"/>
                  <a:gd name="T4" fmla="*/ 347 w 347"/>
                  <a:gd name="T5" fmla="*/ 522 h 522"/>
                  <a:gd name="T6" fmla="*/ 347 w 347"/>
                  <a:gd name="T7" fmla="*/ 0 h 522"/>
                  <a:gd name="T8" fmla="*/ 333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333" y="40"/>
                    </a:moveTo>
                    <a:cubicBezTo>
                      <a:pt x="242" y="403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4" y="0"/>
                      <a:pt x="338" y="18"/>
                      <a:pt x="333" y="4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12"/>
              <p:cNvSpPr>
                <a:spLocks/>
              </p:cNvSpPr>
              <p:nvPr/>
            </p:nvSpPr>
            <p:spPr bwMode="auto">
              <a:xfrm>
                <a:off x="6962776" y="3946525"/>
                <a:ext cx="1303338" cy="1962150"/>
              </a:xfrm>
              <a:custGeom>
                <a:avLst/>
                <a:gdLst>
                  <a:gd name="T0" fmla="*/ 14 w 347"/>
                  <a:gd name="T1" fmla="*/ 40 h 522"/>
                  <a:gd name="T2" fmla="*/ 0 w 347"/>
                  <a:gd name="T3" fmla="*/ 0 h 522"/>
                  <a:gd name="T4" fmla="*/ 0 w 347"/>
                  <a:gd name="T5" fmla="*/ 522 h 522"/>
                  <a:gd name="T6" fmla="*/ 347 w 347"/>
                  <a:gd name="T7" fmla="*/ 522 h 522"/>
                  <a:gd name="T8" fmla="*/ 14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14" y="40"/>
                    </a:moveTo>
                    <a:cubicBezTo>
                      <a:pt x="9" y="18"/>
                      <a:pt x="3" y="0"/>
                      <a:pt x="0" y="0"/>
                    </a:cubicBezTo>
                    <a:cubicBezTo>
                      <a:pt x="0" y="522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522"/>
                      <a:pt x="105" y="403"/>
                      <a:pt x="14" y="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316246" y="3922571"/>
              <a:ext cx="1644122" cy="1874138"/>
              <a:chOff x="6970713" y="2933700"/>
              <a:chExt cx="2609851" cy="2974975"/>
            </a:xfrm>
          </p:grpSpPr>
          <p:sp>
            <p:nvSpPr>
              <p:cNvPr id="82" name="Freeform 13"/>
              <p:cNvSpPr>
                <a:spLocks/>
              </p:cNvSpPr>
              <p:nvPr/>
            </p:nvSpPr>
            <p:spPr bwMode="auto">
              <a:xfrm>
                <a:off x="8277226" y="2933700"/>
                <a:ext cx="1303338" cy="2974975"/>
              </a:xfrm>
              <a:custGeom>
                <a:avLst/>
                <a:gdLst>
                  <a:gd name="T0" fmla="*/ 14 w 347"/>
                  <a:gd name="T1" fmla="*/ 62 h 791"/>
                  <a:gd name="T2" fmla="*/ 0 w 347"/>
                  <a:gd name="T3" fmla="*/ 0 h 791"/>
                  <a:gd name="T4" fmla="*/ 0 w 347"/>
                  <a:gd name="T5" fmla="*/ 791 h 791"/>
                  <a:gd name="T6" fmla="*/ 347 w 347"/>
                  <a:gd name="T7" fmla="*/ 791 h 791"/>
                  <a:gd name="T8" fmla="*/ 14 w 347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791">
                    <a:moveTo>
                      <a:pt x="14" y="62"/>
                    </a:moveTo>
                    <a:cubicBezTo>
                      <a:pt x="8" y="28"/>
                      <a:pt x="2" y="0"/>
                      <a:pt x="0" y="0"/>
                    </a:cubicBezTo>
                    <a:cubicBezTo>
                      <a:pt x="0" y="791"/>
                      <a:pt x="0" y="791"/>
                      <a:pt x="0" y="791"/>
                    </a:cubicBezTo>
                    <a:cubicBezTo>
                      <a:pt x="347" y="791"/>
                      <a:pt x="347" y="791"/>
                      <a:pt x="347" y="791"/>
                    </a:cubicBezTo>
                    <a:cubicBezTo>
                      <a:pt x="347" y="791"/>
                      <a:pt x="104" y="611"/>
                      <a:pt x="14" y="6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14"/>
              <p:cNvSpPr>
                <a:spLocks/>
              </p:cNvSpPr>
              <p:nvPr/>
            </p:nvSpPr>
            <p:spPr bwMode="auto">
              <a:xfrm>
                <a:off x="6970713" y="2933700"/>
                <a:ext cx="1306513" cy="2974975"/>
              </a:xfrm>
              <a:custGeom>
                <a:avLst/>
                <a:gdLst>
                  <a:gd name="T0" fmla="*/ 333 w 348"/>
                  <a:gd name="T1" fmla="*/ 62 h 791"/>
                  <a:gd name="T2" fmla="*/ 0 w 348"/>
                  <a:gd name="T3" fmla="*/ 791 h 791"/>
                  <a:gd name="T4" fmla="*/ 348 w 348"/>
                  <a:gd name="T5" fmla="*/ 791 h 791"/>
                  <a:gd name="T6" fmla="*/ 348 w 348"/>
                  <a:gd name="T7" fmla="*/ 0 h 791"/>
                  <a:gd name="T8" fmla="*/ 333 w 348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791">
                    <a:moveTo>
                      <a:pt x="333" y="62"/>
                    </a:moveTo>
                    <a:cubicBezTo>
                      <a:pt x="242" y="611"/>
                      <a:pt x="0" y="791"/>
                      <a:pt x="0" y="791"/>
                    </a:cubicBezTo>
                    <a:cubicBezTo>
                      <a:pt x="348" y="791"/>
                      <a:pt x="348" y="791"/>
                      <a:pt x="348" y="791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45" y="0"/>
                      <a:pt x="339" y="28"/>
                      <a:pt x="333" y="6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149308" y="5353677"/>
              <a:ext cx="1641122" cy="443033"/>
              <a:chOff x="8293101" y="5205412"/>
              <a:chExt cx="2605088" cy="703264"/>
            </a:xfrm>
          </p:grpSpPr>
          <p:sp>
            <p:nvSpPr>
              <p:cNvPr id="80" name="Freeform 15"/>
              <p:cNvSpPr>
                <a:spLocks/>
              </p:cNvSpPr>
              <p:nvPr/>
            </p:nvSpPr>
            <p:spPr bwMode="auto">
              <a:xfrm>
                <a:off x="8293101" y="5205412"/>
                <a:ext cx="1301750" cy="703263"/>
              </a:xfrm>
              <a:custGeom>
                <a:avLst/>
                <a:gdLst>
                  <a:gd name="T0" fmla="*/ 333 w 347"/>
                  <a:gd name="T1" fmla="*/ 14 h 187"/>
                  <a:gd name="T2" fmla="*/ 0 w 347"/>
                  <a:gd name="T3" fmla="*/ 187 h 187"/>
                  <a:gd name="T4" fmla="*/ 347 w 347"/>
                  <a:gd name="T5" fmla="*/ 187 h 187"/>
                  <a:gd name="T6" fmla="*/ 347 w 347"/>
                  <a:gd name="T7" fmla="*/ 0 h 187"/>
                  <a:gd name="T8" fmla="*/ 333 w 347"/>
                  <a:gd name="T9" fmla="*/ 1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187">
                    <a:moveTo>
                      <a:pt x="333" y="14"/>
                    </a:moveTo>
                    <a:cubicBezTo>
                      <a:pt x="242" y="144"/>
                      <a:pt x="0" y="187"/>
                      <a:pt x="0" y="187"/>
                    </a:cubicBezTo>
                    <a:cubicBezTo>
                      <a:pt x="347" y="187"/>
                      <a:pt x="347" y="187"/>
                      <a:pt x="347" y="187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4" y="0"/>
                      <a:pt x="338" y="6"/>
                      <a:pt x="333" y="1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16"/>
              <p:cNvSpPr>
                <a:spLocks/>
              </p:cNvSpPr>
              <p:nvPr/>
            </p:nvSpPr>
            <p:spPr bwMode="auto">
              <a:xfrm>
                <a:off x="9594851" y="5205413"/>
                <a:ext cx="1303338" cy="703263"/>
              </a:xfrm>
              <a:custGeom>
                <a:avLst/>
                <a:gdLst>
                  <a:gd name="T0" fmla="*/ 14 w 347"/>
                  <a:gd name="T1" fmla="*/ 14 h 187"/>
                  <a:gd name="T2" fmla="*/ 0 w 347"/>
                  <a:gd name="T3" fmla="*/ 0 h 187"/>
                  <a:gd name="T4" fmla="*/ 0 w 347"/>
                  <a:gd name="T5" fmla="*/ 187 h 187"/>
                  <a:gd name="T6" fmla="*/ 347 w 347"/>
                  <a:gd name="T7" fmla="*/ 187 h 187"/>
                  <a:gd name="T8" fmla="*/ 14 w 347"/>
                  <a:gd name="T9" fmla="*/ 1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187">
                    <a:moveTo>
                      <a:pt x="14" y="14"/>
                    </a:moveTo>
                    <a:cubicBezTo>
                      <a:pt x="9" y="6"/>
                      <a:pt x="3" y="0"/>
                      <a:pt x="0" y="0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347" y="187"/>
                      <a:pt x="347" y="187"/>
                      <a:pt x="347" y="187"/>
                    </a:cubicBezTo>
                    <a:cubicBezTo>
                      <a:pt x="347" y="187"/>
                      <a:pt x="105" y="144"/>
                      <a:pt x="14" y="1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011694" y="4920644"/>
              <a:ext cx="1641122" cy="876065"/>
              <a:chOff x="1706563" y="4518025"/>
              <a:chExt cx="2605088" cy="1390650"/>
            </a:xfrm>
          </p:grpSpPr>
          <p:sp>
            <p:nvSpPr>
              <p:cNvPr id="78" name="Freeform 5"/>
              <p:cNvSpPr>
                <a:spLocks/>
              </p:cNvSpPr>
              <p:nvPr/>
            </p:nvSpPr>
            <p:spPr bwMode="auto">
              <a:xfrm>
                <a:off x="1706563" y="4518025"/>
                <a:ext cx="1303338" cy="1390650"/>
              </a:xfrm>
              <a:custGeom>
                <a:avLst/>
                <a:gdLst>
                  <a:gd name="T0" fmla="*/ 333 w 347"/>
                  <a:gd name="T1" fmla="*/ 29 h 370"/>
                  <a:gd name="T2" fmla="*/ 0 w 347"/>
                  <a:gd name="T3" fmla="*/ 370 h 370"/>
                  <a:gd name="T4" fmla="*/ 347 w 347"/>
                  <a:gd name="T5" fmla="*/ 370 h 370"/>
                  <a:gd name="T6" fmla="*/ 347 w 347"/>
                  <a:gd name="T7" fmla="*/ 0 h 370"/>
                  <a:gd name="T8" fmla="*/ 333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333" y="29"/>
                    </a:moveTo>
                    <a:cubicBezTo>
                      <a:pt x="242" y="286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13"/>
                      <a:pt x="333" y="2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6"/>
              <p:cNvSpPr>
                <a:spLocks/>
              </p:cNvSpPr>
              <p:nvPr/>
            </p:nvSpPr>
            <p:spPr bwMode="auto">
              <a:xfrm>
                <a:off x="3009901" y="4518025"/>
                <a:ext cx="1301750" cy="1390650"/>
              </a:xfrm>
              <a:custGeom>
                <a:avLst/>
                <a:gdLst>
                  <a:gd name="T0" fmla="*/ 15 w 347"/>
                  <a:gd name="T1" fmla="*/ 29 h 370"/>
                  <a:gd name="T2" fmla="*/ 0 w 347"/>
                  <a:gd name="T3" fmla="*/ 0 h 370"/>
                  <a:gd name="T4" fmla="*/ 0 w 347"/>
                  <a:gd name="T5" fmla="*/ 370 h 370"/>
                  <a:gd name="T6" fmla="*/ 347 w 347"/>
                  <a:gd name="T7" fmla="*/ 370 h 370"/>
                  <a:gd name="T8" fmla="*/ 15 w 347"/>
                  <a:gd name="T9" fmla="*/ 2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70">
                    <a:moveTo>
                      <a:pt x="15" y="29"/>
                    </a:moveTo>
                    <a:cubicBezTo>
                      <a:pt x="9" y="13"/>
                      <a:pt x="3" y="0"/>
                      <a:pt x="0" y="0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7" y="370"/>
                      <a:pt x="105" y="286"/>
                      <a:pt x="15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841756" y="3496539"/>
              <a:ext cx="1641122" cy="2300170"/>
              <a:chOff x="4338638" y="2257425"/>
              <a:chExt cx="2605088" cy="3651250"/>
            </a:xfrm>
          </p:grpSpPr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4338638" y="2257425"/>
                <a:ext cx="1303338" cy="3651250"/>
              </a:xfrm>
              <a:custGeom>
                <a:avLst/>
                <a:gdLst>
                  <a:gd name="T0" fmla="*/ 333 w 347"/>
                  <a:gd name="T1" fmla="*/ 75 h 971"/>
                  <a:gd name="T2" fmla="*/ 0 w 347"/>
                  <a:gd name="T3" fmla="*/ 971 h 971"/>
                  <a:gd name="T4" fmla="*/ 347 w 347"/>
                  <a:gd name="T5" fmla="*/ 971 h 971"/>
                  <a:gd name="T6" fmla="*/ 347 w 347"/>
                  <a:gd name="T7" fmla="*/ 0 h 971"/>
                  <a:gd name="T8" fmla="*/ 333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333" y="75"/>
                    </a:moveTo>
                    <a:cubicBezTo>
                      <a:pt x="242" y="750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5" y="0"/>
                      <a:pt x="339" y="33"/>
                      <a:pt x="333" y="75"/>
                    </a:cubicBezTo>
                    <a:close/>
                  </a:path>
                </a:pathLst>
              </a:custGeom>
              <a:solidFill>
                <a:schemeClr val="accent4"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5641976" y="2257425"/>
                <a:ext cx="1301750" cy="3651250"/>
              </a:xfrm>
              <a:custGeom>
                <a:avLst/>
                <a:gdLst>
                  <a:gd name="T0" fmla="*/ 15 w 347"/>
                  <a:gd name="T1" fmla="*/ 75 h 971"/>
                  <a:gd name="T2" fmla="*/ 0 w 347"/>
                  <a:gd name="T3" fmla="*/ 0 h 971"/>
                  <a:gd name="T4" fmla="*/ 0 w 347"/>
                  <a:gd name="T5" fmla="*/ 971 h 971"/>
                  <a:gd name="T6" fmla="*/ 347 w 347"/>
                  <a:gd name="T7" fmla="*/ 971 h 971"/>
                  <a:gd name="T8" fmla="*/ 15 w 347"/>
                  <a:gd name="T9" fmla="*/ 7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971">
                    <a:moveTo>
                      <a:pt x="15" y="75"/>
                    </a:moveTo>
                    <a:cubicBezTo>
                      <a:pt x="9" y="33"/>
                      <a:pt x="3" y="0"/>
                      <a:pt x="0" y="0"/>
                    </a:cubicBezTo>
                    <a:cubicBezTo>
                      <a:pt x="0" y="971"/>
                      <a:pt x="0" y="971"/>
                      <a:pt x="0" y="971"/>
                    </a:cubicBezTo>
                    <a:cubicBezTo>
                      <a:pt x="347" y="971"/>
                      <a:pt x="347" y="971"/>
                      <a:pt x="347" y="971"/>
                    </a:cubicBezTo>
                    <a:cubicBezTo>
                      <a:pt x="347" y="971"/>
                      <a:pt x="105" y="750"/>
                      <a:pt x="15" y="75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674818" y="4560618"/>
              <a:ext cx="1641122" cy="1236091"/>
              <a:chOff x="5661026" y="3946525"/>
              <a:chExt cx="2605088" cy="1962150"/>
            </a:xfrm>
          </p:grpSpPr>
          <p:sp>
            <p:nvSpPr>
              <p:cNvPr id="74" name="Freeform 11"/>
              <p:cNvSpPr>
                <a:spLocks/>
              </p:cNvSpPr>
              <p:nvPr/>
            </p:nvSpPr>
            <p:spPr bwMode="auto">
              <a:xfrm>
                <a:off x="5661026" y="3946525"/>
                <a:ext cx="1301750" cy="1962150"/>
              </a:xfrm>
              <a:custGeom>
                <a:avLst/>
                <a:gdLst>
                  <a:gd name="T0" fmla="*/ 333 w 347"/>
                  <a:gd name="T1" fmla="*/ 40 h 522"/>
                  <a:gd name="T2" fmla="*/ 0 w 347"/>
                  <a:gd name="T3" fmla="*/ 522 h 522"/>
                  <a:gd name="T4" fmla="*/ 347 w 347"/>
                  <a:gd name="T5" fmla="*/ 522 h 522"/>
                  <a:gd name="T6" fmla="*/ 347 w 347"/>
                  <a:gd name="T7" fmla="*/ 0 h 522"/>
                  <a:gd name="T8" fmla="*/ 333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333" y="40"/>
                    </a:moveTo>
                    <a:cubicBezTo>
                      <a:pt x="242" y="403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4" y="0"/>
                      <a:pt x="338" y="18"/>
                      <a:pt x="333" y="40"/>
                    </a:cubicBezTo>
                    <a:close/>
                  </a:path>
                </a:pathLst>
              </a:cu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12"/>
              <p:cNvSpPr>
                <a:spLocks/>
              </p:cNvSpPr>
              <p:nvPr/>
            </p:nvSpPr>
            <p:spPr bwMode="auto">
              <a:xfrm>
                <a:off x="6962776" y="3946525"/>
                <a:ext cx="1303338" cy="1962150"/>
              </a:xfrm>
              <a:custGeom>
                <a:avLst/>
                <a:gdLst>
                  <a:gd name="T0" fmla="*/ 14 w 347"/>
                  <a:gd name="T1" fmla="*/ 40 h 522"/>
                  <a:gd name="T2" fmla="*/ 0 w 347"/>
                  <a:gd name="T3" fmla="*/ 0 h 522"/>
                  <a:gd name="T4" fmla="*/ 0 w 347"/>
                  <a:gd name="T5" fmla="*/ 522 h 522"/>
                  <a:gd name="T6" fmla="*/ 347 w 347"/>
                  <a:gd name="T7" fmla="*/ 522 h 522"/>
                  <a:gd name="T8" fmla="*/ 14 w 347"/>
                  <a:gd name="T9" fmla="*/ 4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522">
                    <a:moveTo>
                      <a:pt x="14" y="40"/>
                    </a:moveTo>
                    <a:cubicBezTo>
                      <a:pt x="9" y="18"/>
                      <a:pt x="3" y="0"/>
                      <a:pt x="0" y="0"/>
                    </a:cubicBezTo>
                    <a:cubicBezTo>
                      <a:pt x="0" y="522"/>
                      <a:pt x="0" y="522"/>
                      <a:pt x="0" y="522"/>
                    </a:cubicBezTo>
                    <a:cubicBezTo>
                      <a:pt x="347" y="522"/>
                      <a:pt x="347" y="522"/>
                      <a:pt x="347" y="522"/>
                    </a:cubicBezTo>
                    <a:cubicBezTo>
                      <a:pt x="347" y="522"/>
                      <a:pt x="105" y="403"/>
                      <a:pt x="14" y="4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7499878" y="3922571"/>
              <a:ext cx="1644122" cy="1874138"/>
              <a:chOff x="6970713" y="2933700"/>
              <a:chExt cx="2609851" cy="2974975"/>
            </a:xfrm>
          </p:grpSpPr>
          <p:sp>
            <p:nvSpPr>
              <p:cNvPr id="72" name="Freeform 13"/>
              <p:cNvSpPr>
                <a:spLocks/>
              </p:cNvSpPr>
              <p:nvPr/>
            </p:nvSpPr>
            <p:spPr bwMode="auto">
              <a:xfrm>
                <a:off x="8277226" y="2933700"/>
                <a:ext cx="1303338" cy="2974975"/>
              </a:xfrm>
              <a:custGeom>
                <a:avLst/>
                <a:gdLst>
                  <a:gd name="T0" fmla="*/ 14 w 347"/>
                  <a:gd name="T1" fmla="*/ 62 h 791"/>
                  <a:gd name="T2" fmla="*/ 0 w 347"/>
                  <a:gd name="T3" fmla="*/ 0 h 791"/>
                  <a:gd name="T4" fmla="*/ 0 w 347"/>
                  <a:gd name="T5" fmla="*/ 791 h 791"/>
                  <a:gd name="T6" fmla="*/ 347 w 347"/>
                  <a:gd name="T7" fmla="*/ 791 h 791"/>
                  <a:gd name="T8" fmla="*/ 14 w 347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791">
                    <a:moveTo>
                      <a:pt x="14" y="62"/>
                    </a:moveTo>
                    <a:cubicBezTo>
                      <a:pt x="8" y="28"/>
                      <a:pt x="2" y="0"/>
                      <a:pt x="0" y="0"/>
                    </a:cubicBezTo>
                    <a:cubicBezTo>
                      <a:pt x="0" y="791"/>
                      <a:pt x="0" y="791"/>
                      <a:pt x="0" y="791"/>
                    </a:cubicBezTo>
                    <a:cubicBezTo>
                      <a:pt x="347" y="791"/>
                      <a:pt x="347" y="791"/>
                      <a:pt x="347" y="791"/>
                    </a:cubicBezTo>
                    <a:cubicBezTo>
                      <a:pt x="347" y="791"/>
                      <a:pt x="104" y="611"/>
                      <a:pt x="14" y="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14"/>
              <p:cNvSpPr>
                <a:spLocks/>
              </p:cNvSpPr>
              <p:nvPr/>
            </p:nvSpPr>
            <p:spPr bwMode="auto">
              <a:xfrm>
                <a:off x="6970713" y="2933700"/>
                <a:ext cx="1306513" cy="2974975"/>
              </a:xfrm>
              <a:custGeom>
                <a:avLst/>
                <a:gdLst>
                  <a:gd name="T0" fmla="*/ 333 w 348"/>
                  <a:gd name="T1" fmla="*/ 62 h 791"/>
                  <a:gd name="T2" fmla="*/ 0 w 348"/>
                  <a:gd name="T3" fmla="*/ 791 h 791"/>
                  <a:gd name="T4" fmla="*/ 348 w 348"/>
                  <a:gd name="T5" fmla="*/ 791 h 791"/>
                  <a:gd name="T6" fmla="*/ 348 w 348"/>
                  <a:gd name="T7" fmla="*/ 0 h 791"/>
                  <a:gd name="T8" fmla="*/ 333 w 348"/>
                  <a:gd name="T9" fmla="*/ 6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791">
                    <a:moveTo>
                      <a:pt x="333" y="62"/>
                    </a:moveTo>
                    <a:cubicBezTo>
                      <a:pt x="242" y="611"/>
                      <a:pt x="0" y="791"/>
                      <a:pt x="0" y="791"/>
                    </a:cubicBezTo>
                    <a:cubicBezTo>
                      <a:pt x="348" y="791"/>
                      <a:pt x="348" y="791"/>
                      <a:pt x="348" y="791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45" y="0"/>
                      <a:pt x="339" y="28"/>
                      <a:pt x="333" y="6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2" name="Rectangle 91"/>
          <p:cNvSpPr/>
          <p:nvPr/>
        </p:nvSpPr>
        <p:spPr>
          <a:xfrm>
            <a:off x="1935076" y="4425742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70%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0208" y="5395797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40%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039977" y="3504537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90%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149640" y="4910276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50%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251249" y="4059357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80%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60963" y="5967924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20%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501567" y="5395797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40%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608729" y="3504537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90%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9736987" y="4951760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50%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847209" y="4105543"/>
            <a:ext cx="578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80%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397059" y="24153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397060" y="20815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71733" y="208159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3" y="2292979"/>
            <a:ext cx="304800" cy="3048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7302880" y="24153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302881" y="20815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377554" y="208159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14" y="2292979"/>
            <a:ext cx="304800" cy="3048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25532" y="792662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charts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46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623668" y="2239307"/>
          <a:ext cx="5294344" cy="342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87219" y="2772929"/>
            <a:ext cx="57995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87219" y="3973257"/>
            <a:ext cx="57995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5532" y="1068433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charts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62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19148" y="619330"/>
            <a:ext cx="5329203" cy="5619340"/>
            <a:chOff x="1105408" y="2507204"/>
            <a:chExt cx="3346263" cy="3528443"/>
          </a:xfrm>
        </p:grpSpPr>
        <p:grpSp>
          <p:nvGrpSpPr>
            <p:cNvPr id="13" name="Group 12"/>
            <p:cNvGrpSpPr/>
            <p:nvPr/>
          </p:nvGrpSpPr>
          <p:grpSpPr>
            <a:xfrm>
              <a:off x="3396777" y="2889669"/>
              <a:ext cx="1054894" cy="2466526"/>
              <a:chOff x="7806032" y="1207488"/>
              <a:chExt cx="1406525" cy="3910013"/>
            </a:xfrm>
          </p:grpSpPr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 flipH="1">
                <a:off x="8509295" y="1450376"/>
                <a:ext cx="703262" cy="3667125"/>
              </a:xfrm>
              <a:custGeom>
                <a:avLst/>
                <a:gdLst>
                  <a:gd name="T0" fmla="*/ 0 w 443"/>
                  <a:gd name="T1" fmla="*/ 0 h 2310"/>
                  <a:gd name="T2" fmla="*/ 0 w 443"/>
                  <a:gd name="T3" fmla="*/ 2152 h 2310"/>
                  <a:gd name="T4" fmla="*/ 443 w 443"/>
                  <a:gd name="T5" fmla="*/ 2310 h 2310"/>
                  <a:gd name="T6" fmla="*/ 443 w 443"/>
                  <a:gd name="T7" fmla="*/ 158 h 2310"/>
                  <a:gd name="T8" fmla="*/ 0 w 443"/>
                  <a:gd name="T9" fmla="*/ 0 h 2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2310">
                    <a:moveTo>
                      <a:pt x="0" y="0"/>
                    </a:moveTo>
                    <a:lnTo>
                      <a:pt x="0" y="2152"/>
                    </a:lnTo>
                    <a:lnTo>
                      <a:pt x="443" y="2310"/>
                    </a:lnTo>
                    <a:lnTo>
                      <a:pt x="443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1" name="Freeform 5"/>
              <p:cNvSpPr>
                <a:spLocks/>
              </p:cNvSpPr>
              <p:nvPr/>
            </p:nvSpPr>
            <p:spPr bwMode="auto">
              <a:xfrm flipH="1">
                <a:off x="7806033" y="1450376"/>
                <a:ext cx="703262" cy="3667125"/>
              </a:xfrm>
              <a:custGeom>
                <a:avLst/>
                <a:gdLst>
                  <a:gd name="T0" fmla="*/ 0 w 443"/>
                  <a:gd name="T1" fmla="*/ 158 h 2310"/>
                  <a:gd name="T2" fmla="*/ 0 w 443"/>
                  <a:gd name="T3" fmla="*/ 2310 h 2310"/>
                  <a:gd name="T4" fmla="*/ 443 w 443"/>
                  <a:gd name="T5" fmla="*/ 2152 h 2310"/>
                  <a:gd name="T6" fmla="*/ 443 w 443"/>
                  <a:gd name="T7" fmla="*/ 0 h 2310"/>
                  <a:gd name="T8" fmla="*/ 0 w 443"/>
                  <a:gd name="T9" fmla="*/ 158 h 2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2310">
                    <a:moveTo>
                      <a:pt x="0" y="158"/>
                    </a:moveTo>
                    <a:lnTo>
                      <a:pt x="0" y="2310"/>
                    </a:lnTo>
                    <a:lnTo>
                      <a:pt x="443" y="2152"/>
                    </a:lnTo>
                    <a:lnTo>
                      <a:pt x="443" y="0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2" name="Freeform 33"/>
              <p:cNvSpPr>
                <a:spLocks/>
              </p:cNvSpPr>
              <p:nvPr/>
            </p:nvSpPr>
            <p:spPr bwMode="auto">
              <a:xfrm flipH="1">
                <a:off x="7806032" y="1207488"/>
                <a:ext cx="1406525" cy="503238"/>
              </a:xfrm>
              <a:custGeom>
                <a:avLst/>
                <a:gdLst>
                  <a:gd name="T0" fmla="*/ 443 w 886"/>
                  <a:gd name="T1" fmla="*/ 0 h 317"/>
                  <a:gd name="T2" fmla="*/ 0 w 886"/>
                  <a:gd name="T3" fmla="*/ 159 h 317"/>
                  <a:gd name="T4" fmla="*/ 443 w 886"/>
                  <a:gd name="T5" fmla="*/ 317 h 317"/>
                  <a:gd name="T6" fmla="*/ 886 w 886"/>
                  <a:gd name="T7" fmla="*/ 159 h 317"/>
                  <a:gd name="T8" fmla="*/ 443 w 886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7">
                    <a:moveTo>
                      <a:pt x="443" y="0"/>
                    </a:moveTo>
                    <a:lnTo>
                      <a:pt x="0" y="159"/>
                    </a:lnTo>
                    <a:lnTo>
                      <a:pt x="443" y="317"/>
                    </a:lnTo>
                    <a:lnTo>
                      <a:pt x="886" y="159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627709" y="3544858"/>
              <a:ext cx="1054894" cy="2035969"/>
              <a:chOff x="6070894" y="2990251"/>
              <a:chExt cx="1406525" cy="2714625"/>
            </a:xfrm>
          </p:grpSpPr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 flipH="1">
                <a:off x="6070894" y="3242663"/>
                <a:ext cx="703262" cy="2462213"/>
              </a:xfrm>
              <a:custGeom>
                <a:avLst/>
                <a:gdLst>
                  <a:gd name="T0" fmla="*/ 0 w 443"/>
                  <a:gd name="T1" fmla="*/ 160 h 1551"/>
                  <a:gd name="T2" fmla="*/ 0 w 443"/>
                  <a:gd name="T3" fmla="*/ 1551 h 1551"/>
                  <a:gd name="T4" fmla="*/ 443 w 443"/>
                  <a:gd name="T5" fmla="*/ 1392 h 1551"/>
                  <a:gd name="T6" fmla="*/ 443 w 443"/>
                  <a:gd name="T7" fmla="*/ 0 h 1551"/>
                  <a:gd name="T8" fmla="*/ 0 w 443"/>
                  <a:gd name="T9" fmla="*/ 160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551">
                    <a:moveTo>
                      <a:pt x="0" y="160"/>
                    </a:moveTo>
                    <a:lnTo>
                      <a:pt x="0" y="1551"/>
                    </a:lnTo>
                    <a:lnTo>
                      <a:pt x="443" y="1392"/>
                    </a:lnTo>
                    <a:lnTo>
                      <a:pt x="443" y="0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 flipH="1">
                <a:off x="6070894" y="2990251"/>
                <a:ext cx="1406525" cy="506413"/>
              </a:xfrm>
              <a:custGeom>
                <a:avLst/>
                <a:gdLst>
                  <a:gd name="T0" fmla="*/ 443 w 886"/>
                  <a:gd name="T1" fmla="*/ 0 h 319"/>
                  <a:gd name="T2" fmla="*/ 0 w 886"/>
                  <a:gd name="T3" fmla="*/ 159 h 319"/>
                  <a:gd name="T4" fmla="*/ 443 w 886"/>
                  <a:gd name="T5" fmla="*/ 319 h 319"/>
                  <a:gd name="T6" fmla="*/ 886 w 886"/>
                  <a:gd name="T7" fmla="*/ 159 h 319"/>
                  <a:gd name="T8" fmla="*/ 443 w 886"/>
                  <a:gd name="T9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9">
                    <a:moveTo>
                      <a:pt x="443" y="0"/>
                    </a:moveTo>
                    <a:lnTo>
                      <a:pt x="0" y="159"/>
                    </a:lnTo>
                    <a:lnTo>
                      <a:pt x="443" y="319"/>
                    </a:lnTo>
                    <a:lnTo>
                      <a:pt x="886" y="159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" name="Freeform 29"/>
              <p:cNvSpPr>
                <a:spLocks/>
              </p:cNvSpPr>
              <p:nvPr/>
            </p:nvSpPr>
            <p:spPr bwMode="auto">
              <a:xfrm flipH="1">
                <a:off x="6774157" y="3242663"/>
                <a:ext cx="703262" cy="2459038"/>
              </a:xfrm>
              <a:custGeom>
                <a:avLst/>
                <a:gdLst>
                  <a:gd name="T0" fmla="*/ 0 w 443"/>
                  <a:gd name="T1" fmla="*/ 0 h 1549"/>
                  <a:gd name="T2" fmla="*/ 0 w 443"/>
                  <a:gd name="T3" fmla="*/ 1386 h 1549"/>
                  <a:gd name="T4" fmla="*/ 443 w 443"/>
                  <a:gd name="T5" fmla="*/ 1549 h 1549"/>
                  <a:gd name="T6" fmla="*/ 443 w 443"/>
                  <a:gd name="T7" fmla="*/ 158 h 1549"/>
                  <a:gd name="T8" fmla="*/ 0 w 443"/>
                  <a:gd name="T9" fmla="*/ 0 h 1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549">
                    <a:moveTo>
                      <a:pt x="0" y="0"/>
                    </a:moveTo>
                    <a:lnTo>
                      <a:pt x="0" y="1386"/>
                    </a:lnTo>
                    <a:lnTo>
                      <a:pt x="443" y="1549"/>
                    </a:lnTo>
                    <a:lnTo>
                      <a:pt x="443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866535" y="4140621"/>
              <a:ext cx="1062038" cy="1662113"/>
              <a:chOff x="4765969" y="2684393"/>
              <a:chExt cx="1416050" cy="2216150"/>
            </a:xfrm>
          </p:grpSpPr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 flipH="1">
                <a:off x="4775494" y="2684393"/>
                <a:ext cx="1406525" cy="504825"/>
              </a:xfrm>
              <a:custGeom>
                <a:avLst/>
                <a:gdLst>
                  <a:gd name="T0" fmla="*/ 443 w 886"/>
                  <a:gd name="T1" fmla="*/ 0 h 318"/>
                  <a:gd name="T2" fmla="*/ 0 w 886"/>
                  <a:gd name="T3" fmla="*/ 160 h 318"/>
                  <a:gd name="T4" fmla="*/ 443 w 886"/>
                  <a:gd name="T5" fmla="*/ 318 h 318"/>
                  <a:gd name="T6" fmla="*/ 886 w 886"/>
                  <a:gd name="T7" fmla="*/ 160 h 318"/>
                  <a:gd name="T8" fmla="*/ 443 w 886"/>
                  <a:gd name="T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8">
                    <a:moveTo>
                      <a:pt x="443" y="0"/>
                    </a:moveTo>
                    <a:lnTo>
                      <a:pt x="0" y="160"/>
                    </a:lnTo>
                    <a:lnTo>
                      <a:pt x="443" y="318"/>
                    </a:lnTo>
                    <a:lnTo>
                      <a:pt x="886" y="160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 flipH="1">
                <a:off x="5469232" y="2928868"/>
                <a:ext cx="703262" cy="1971675"/>
              </a:xfrm>
              <a:custGeom>
                <a:avLst/>
                <a:gdLst>
                  <a:gd name="T0" fmla="*/ 0 w 443"/>
                  <a:gd name="T1" fmla="*/ 0 h 1242"/>
                  <a:gd name="T2" fmla="*/ 0 w 443"/>
                  <a:gd name="T3" fmla="*/ 1083 h 1242"/>
                  <a:gd name="T4" fmla="*/ 443 w 443"/>
                  <a:gd name="T5" fmla="*/ 1242 h 1242"/>
                  <a:gd name="T6" fmla="*/ 443 w 443"/>
                  <a:gd name="T7" fmla="*/ 158 h 1242"/>
                  <a:gd name="T8" fmla="*/ 0 w 443"/>
                  <a:gd name="T9" fmla="*/ 0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242">
                    <a:moveTo>
                      <a:pt x="0" y="0"/>
                    </a:moveTo>
                    <a:lnTo>
                      <a:pt x="0" y="1083"/>
                    </a:lnTo>
                    <a:lnTo>
                      <a:pt x="443" y="1242"/>
                    </a:lnTo>
                    <a:lnTo>
                      <a:pt x="443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 flipH="1">
                <a:off x="4765969" y="2928868"/>
                <a:ext cx="703262" cy="1971675"/>
              </a:xfrm>
              <a:custGeom>
                <a:avLst/>
                <a:gdLst>
                  <a:gd name="T0" fmla="*/ 0 w 443"/>
                  <a:gd name="T1" fmla="*/ 158 h 1242"/>
                  <a:gd name="T2" fmla="*/ 0 w 443"/>
                  <a:gd name="T3" fmla="*/ 1242 h 1242"/>
                  <a:gd name="T4" fmla="*/ 443 w 443"/>
                  <a:gd name="T5" fmla="*/ 1077 h 1242"/>
                  <a:gd name="T6" fmla="*/ 443 w 443"/>
                  <a:gd name="T7" fmla="*/ 0 h 1242"/>
                  <a:gd name="T8" fmla="*/ 0 w 443"/>
                  <a:gd name="T9" fmla="*/ 158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242">
                    <a:moveTo>
                      <a:pt x="0" y="158"/>
                    </a:moveTo>
                    <a:lnTo>
                      <a:pt x="0" y="1242"/>
                    </a:lnTo>
                    <a:lnTo>
                      <a:pt x="443" y="1077"/>
                    </a:lnTo>
                    <a:lnTo>
                      <a:pt x="443" y="0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105408" y="4699616"/>
              <a:ext cx="1054894" cy="1336031"/>
              <a:chOff x="329705" y="4147794"/>
              <a:chExt cx="1406525" cy="1781375"/>
            </a:xfrm>
          </p:grpSpPr>
          <p:sp>
            <p:nvSpPr>
              <p:cNvPr id="21" name="Freeform 35"/>
              <p:cNvSpPr>
                <a:spLocks/>
              </p:cNvSpPr>
              <p:nvPr/>
            </p:nvSpPr>
            <p:spPr bwMode="auto">
              <a:xfrm flipH="1">
                <a:off x="329705" y="4147794"/>
                <a:ext cx="1406525" cy="597550"/>
              </a:xfrm>
              <a:custGeom>
                <a:avLst/>
                <a:gdLst>
                  <a:gd name="T0" fmla="*/ 443 w 886"/>
                  <a:gd name="T1" fmla="*/ 0 h 318"/>
                  <a:gd name="T2" fmla="*/ 0 w 886"/>
                  <a:gd name="T3" fmla="*/ 159 h 318"/>
                  <a:gd name="T4" fmla="*/ 443 w 886"/>
                  <a:gd name="T5" fmla="*/ 318 h 318"/>
                  <a:gd name="T6" fmla="*/ 886 w 886"/>
                  <a:gd name="T7" fmla="*/ 159 h 318"/>
                  <a:gd name="T8" fmla="*/ 443 w 886"/>
                  <a:gd name="T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318">
                    <a:moveTo>
                      <a:pt x="443" y="0"/>
                    </a:moveTo>
                    <a:lnTo>
                      <a:pt x="0" y="159"/>
                    </a:lnTo>
                    <a:lnTo>
                      <a:pt x="443" y="318"/>
                    </a:lnTo>
                    <a:lnTo>
                      <a:pt x="886" y="159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37"/>
              <p:cNvSpPr>
                <a:spLocks/>
              </p:cNvSpPr>
              <p:nvPr/>
            </p:nvSpPr>
            <p:spPr bwMode="auto">
              <a:xfrm flipH="1">
                <a:off x="1032968" y="4444690"/>
                <a:ext cx="703262" cy="1484479"/>
              </a:xfrm>
              <a:custGeom>
                <a:avLst/>
                <a:gdLst>
                  <a:gd name="T0" fmla="*/ 0 w 443"/>
                  <a:gd name="T1" fmla="*/ 0 h 790"/>
                  <a:gd name="T2" fmla="*/ 0 w 443"/>
                  <a:gd name="T3" fmla="*/ 630 h 790"/>
                  <a:gd name="T4" fmla="*/ 443 w 443"/>
                  <a:gd name="T5" fmla="*/ 790 h 790"/>
                  <a:gd name="T6" fmla="*/ 443 w 443"/>
                  <a:gd name="T7" fmla="*/ 160 h 790"/>
                  <a:gd name="T8" fmla="*/ 0 w 443"/>
                  <a:gd name="T9" fmla="*/ 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790">
                    <a:moveTo>
                      <a:pt x="0" y="0"/>
                    </a:moveTo>
                    <a:lnTo>
                      <a:pt x="0" y="630"/>
                    </a:lnTo>
                    <a:lnTo>
                      <a:pt x="443" y="790"/>
                    </a:lnTo>
                    <a:lnTo>
                      <a:pt x="443" y="1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  <p:sp>
            <p:nvSpPr>
              <p:cNvPr id="23" name="Freeform 39"/>
              <p:cNvSpPr>
                <a:spLocks/>
              </p:cNvSpPr>
              <p:nvPr/>
            </p:nvSpPr>
            <p:spPr bwMode="auto">
              <a:xfrm flipH="1">
                <a:off x="329706" y="4444690"/>
                <a:ext cx="703262" cy="1484479"/>
              </a:xfrm>
              <a:custGeom>
                <a:avLst/>
                <a:gdLst>
                  <a:gd name="T0" fmla="*/ 0 w 443"/>
                  <a:gd name="T1" fmla="*/ 160 h 790"/>
                  <a:gd name="T2" fmla="*/ 0 w 443"/>
                  <a:gd name="T3" fmla="*/ 790 h 790"/>
                  <a:gd name="T4" fmla="*/ 443 w 443"/>
                  <a:gd name="T5" fmla="*/ 630 h 790"/>
                  <a:gd name="T6" fmla="*/ 443 w 443"/>
                  <a:gd name="T7" fmla="*/ 0 h 790"/>
                  <a:gd name="T8" fmla="*/ 0 w 443"/>
                  <a:gd name="T9" fmla="*/ 16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790">
                    <a:moveTo>
                      <a:pt x="0" y="160"/>
                    </a:moveTo>
                    <a:lnTo>
                      <a:pt x="0" y="790"/>
                    </a:lnTo>
                    <a:lnTo>
                      <a:pt x="443" y="630"/>
                    </a:lnTo>
                    <a:lnTo>
                      <a:pt x="443" y="0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190545" y="4377245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10%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5803" y="3763326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25%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84693" y="3191826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30%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56513" y="2507204"/>
              <a:ext cx="912129" cy="695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600" b="1" dirty="0">
                  <a:solidFill>
                    <a:schemeClr val="tx2"/>
                  </a:solidFill>
                  <a:latin typeface="Bebas Neue" panose="020B0606020202050201" pitchFamily="34" charset="0"/>
                </a:rPr>
                <a:t>35%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7047806" y="236279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47807" y="202903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122480" y="202903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1" y="2242390"/>
            <a:ext cx="304800" cy="3048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7047806" y="335085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47807" y="301708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22480" y="301708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047806" y="433942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47807" y="400566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122480" y="4005663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47806" y="532501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47807" y="499125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122480" y="499125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1" y="3230447"/>
            <a:ext cx="304800" cy="3048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40" y="4219023"/>
            <a:ext cx="304800" cy="3048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40" y="5222088"/>
            <a:ext cx="304800" cy="3048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050817" y="1149234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charts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78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2" grpId="0" animBg="1"/>
      <p:bldP spid="4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2167257" y="1883887"/>
          <a:ext cx="7610320" cy="3090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1598577" y="54590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8578" y="51252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3251" y="512524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2" y="5338600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268069" y="54590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68070" y="51252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42743" y="512524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14" y="5338600"/>
            <a:ext cx="304800" cy="304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25532" y="792662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charts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55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1043959" y="2124208"/>
          <a:ext cx="10104082" cy="3400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25532" y="995862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charts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82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605852" y="1730020"/>
          <a:ext cx="10924026" cy="4415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25532" y="792662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charts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53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5532" y="1180485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mission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8448489" y="390713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33249" y="2341512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32984" y="391149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32984" y="234151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4504" y="280422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4504" y="234255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4504" y="437581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4504" y="391414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83638" y="280422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83638" y="234255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83638" y="437581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83638" y="391414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6140" y="2500690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01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12628" y="2500689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02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98408" y="4066547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03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18964" y="4054784"/>
            <a:ext cx="58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04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8906" y="2111187"/>
            <a:ext cx="3832412" cy="32945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84316" y="2494476"/>
            <a:ext cx="33886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We are committed to our work</a:t>
            </a:r>
            <a:endParaRPr lang="en-US" sz="5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53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884304" y="2193031"/>
          <a:ext cx="5294344" cy="342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6800155" y="299062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0156" y="265685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874829" y="265685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0218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800155" y="397867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00156" y="364491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874829" y="364491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00155" y="496725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0156" y="463349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874829" y="4633491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58275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89" y="4846851"/>
            <a:ext cx="304800" cy="3048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25532" y="1068434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charts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41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  <p:bldP spid="2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516966" y="1995207"/>
          <a:ext cx="6760135" cy="4007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27575" y="2629694"/>
            <a:ext cx="44407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127575" y="3973848"/>
            <a:ext cx="44407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rutrum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5532" y="966833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charts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34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623668" y="1726540"/>
          <a:ext cx="7224541" cy="443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8012562" y="1958469"/>
            <a:ext cx="3372891" cy="986257"/>
            <a:chOff x="523016" y="1566211"/>
            <a:chExt cx="3372891" cy="986257"/>
          </a:xfrm>
        </p:grpSpPr>
        <p:sp>
          <p:nvSpPr>
            <p:cNvPr id="14" name="Rectangle 13"/>
            <p:cNvSpPr/>
            <p:nvPr/>
          </p:nvSpPr>
          <p:spPr>
            <a:xfrm>
              <a:off x="1000900" y="1906137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0901" y="1572374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3016" y="1566211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/>
                  </a:solidFill>
                  <a:latin typeface="Bebas Neue" panose="020B0606020202050201" pitchFamily="34" charset="0"/>
                </a:rPr>
                <a:t>1.</a:t>
              </a:r>
              <a:endParaRPr lang="en-US" sz="40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06535" y="3337671"/>
            <a:ext cx="3372891" cy="986257"/>
            <a:chOff x="516989" y="2945413"/>
            <a:chExt cx="3372891" cy="986257"/>
          </a:xfrm>
        </p:grpSpPr>
        <p:sp>
          <p:nvSpPr>
            <p:cNvPr id="18" name="Rectangle 17"/>
            <p:cNvSpPr/>
            <p:nvPr/>
          </p:nvSpPr>
          <p:spPr>
            <a:xfrm>
              <a:off x="994873" y="328533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4874" y="295157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6989" y="294541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/>
                  </a:solidFill>
                  <a:latin typeface="Bebas Neue" panose="020B0606020202050201" pitchFamily="34" charset="0"/>
                </a:rPr>
                <a:t>2.</a:t>
              </a:r>
              <a:endParaRPr lang="en-US" sz="4000" dirty="0">
                <a:solidFill>
                  <a:schemeClr val="accent2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06535" y="4820448"/>
            <a:ext cx="3372891" cy="986257"/>
            <a:chOff x="530722" y="4467593"/>
            <a:chExt cx="3372891" cy="986257"/>
          </a:xfrm>
        </p:grpSpPr>
        <p:sp>
          <p:nvSpPr>
            <p:cNvPr id="22" name="Rectangle 21"/>
            <p:cNvSpPr/>
            <p:nvPr/>
          </p:nvSpPr>
          <p:spPr>
            <a:xfrm>
              <a:off x="1008606" y="4807519"/>
              <a:ext cx="2895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8607" y="4473756"/>
              <a:ext cx="2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  <a:latin typeface="Bebas Neue" panose="020B0606020202050201" pitchFamily="34" charset="0"/>
                </a:rPr>
                <a:t>Your text here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0722" y="4467593"/>
              <a:ext cx="483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4"/>
                  </a:solidFill>
                  <a:latin typeface="Bebas Neue" panose="020B0606020202050201" pitchFamily="34" charset="0"/>
                </a:rPr>
                <a:t>3.</a:t>
              </a:r>
              <a:endParaRPr lang="en-US" sz="4000" dirty="0">
                <a:solidFill>
                  <a:schemeClr val="accent4"/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125532" y="792662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charts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157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2201808" y="2192965"/>
          <a:ext cx="7788383" cy="2529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7151847" y="540685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1848" y="507309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26521" y="507309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2" y="5286451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27822" y="540685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7823" y="507309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2496" y="507309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7" y="5286451"/>
            <a:ext cx="304800" cy="304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25532" y="1010376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charts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180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-1107236" y="705218"/>
          <a:ext cx="8440791" cy="569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7333556" y="237708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3557" y="204331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08230" y="204331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2256678"/>
            <a:ext cx="304800" cy="304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33556" y="336513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3557" y="303137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08230" y="303137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33556" y="435371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33557" y="401995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08230" y="4019951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33556" y="53393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3557" y="50055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408230" y="5005544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3244735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90" y="4233311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90" y="5236376"/>
            <a:ext cx="304800" cy="30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408230" y="1116060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charts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954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 animBg="1"/>
      <p:bldP spid="11" grpId="0" animBg="1"/>
      <p:bldP spid="14" grpId="0" animBg="1"/>
      <p:bldP spid="1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323519" y="1686579"/>
          <a:ext cx="5772481" cy="343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/>
          </p:nvPr>
        </p:nvGraphicFramePr>
        <p:xfrm>
          <a:off x="6096000" y="1712369"/>
          <a:ext cx="5772481" cy="343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21"/>
          <p:cNvSpPr/>
          <p:nvPr/>
        </p:nvSpPr>
        <p:spPr>
          <a:xfrm>
            <a:off x="7047806" y="55925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47807" y="52588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22480" y="525882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1" y="5472189"/>
            <a:ext cx="304800" cy="304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223781" y="55925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23782" y="52588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98455" y="5258829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26" y="5472189"/>
            <a:ext cx="304800" cy="304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25532" y="792662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charts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93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  <p:bldP spid="24" grpId="0" animBg="1"/>
      <p:bldP spid="2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323518" y="1222528"/>
          <a:ext cx="5772481" cy="493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Rectangle 28"/>
          <p:cNvSpPr/>
          <p:nvPr/>
        </p:nvSpPr>
        <p:spPr>
          <a:xfrm>
            <a:off x="7092764" y="234850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765" y="201474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167438" y="201474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09" y="2228103"/>
            <a:ext cx="304800" cy="3048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7092764" y="333656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92765" y="300280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167438" y="300280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92764" y="432513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92765" y="399137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167438" y="3991376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92764" y="531073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92765" y="497696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167438" y="497696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09" y="3216160"/>
            <a:ext cx="304800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98" y="4204736"/>
            <a:ext cx="304800" cy="3048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98" y="5207801"/>
            <a:ext cx="304800" cy="30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125532" y="792662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charts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70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31" grpId="0" animBg="1"/>
      <p:bldP spid="35" grpId="0" animBg="1"/>
      <p:bldP spid="38" grpId="0" animBg="1"/>
      <p:bldP spid="4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/>
          </p:nvPr>
        </p:nvGraphicFramePr>
        <p:xfrm>
          <a:off x="-1423475" y="275688"/>
          <a:ext cx="9459935" cy="630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7021326" y="243423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1327" y="210046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96000" y="210046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71" y="2313828"/>
            <a:ext cx="304800" cy="30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021326" y="342228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1327" y="308852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96000" y="308852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21326" y="441086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1327" y="407710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096000" y="4077101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21326" y="53964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21327" y="50626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96000" y="5062694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71" y="3301885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4290461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5293526"/>
            <a:ext cx="304800" cy="3048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983361" y="1269784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charts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89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5" grpId="0" animBg="1"/>
      <p:bldP spid="19" grpId="0" animBg="1"/>
      <p:bldP spid="22" grpId="0" animBg="1"/>
      <p:bldP spid="2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4"/>
          <p:cNvSpPr>
            <a:spLocks/>
          </p:cNvSpPr>
          <p:nvPr/>
        </p:nvSpPr>
        <p:spPr bwMode="gray">
          <a:xfrm flipH="1">
            <a:off x="6250223" y="1996460"/>
            <a:ext cx="1245966" cy="3408106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 flipH="1">
            <a:off x="4692107" y="1996460"/>
            <a:ext cx="1248077" cy="2931943"/>
            <a:chOff x="1529" y="1871"/>
            <a:chExt cx="919" cy="1497"/>
          </a:xfrm>
        </p:grpSpPr>
        <p:sp>
          <p:nvSpPr>
            <p:cNvPr id="14" name="Freeform 21"/>
            <p:cNvSpPr>
              <a:spLocks/>
            </p:cNvSpPr>
            <p:nvPr/>
          </p:nvSpPr>
          <p:spPr bwMode="gray">
            <a:xfrm>
              <a:off x="1529" y="1871"/>
              <a:ext cx="919" cy="1497"/>
            </a:xfrm>
            <a:custGeom>
              <a:avLst/>
              <a:gdLst>
                <a:gd name="T0" fmla="*/ 7 w 919"/>
                <a:gd name="T1" fmla="*/ 76 h 1497"/>
                <a:gd name="T2" fmla="*/ 7 w 919"/>
                <a:gd name="T3" fmla="*/ 1429 h 1497"/>
                <a:gd name="T4" fmla="*/ 441 w 919"/>
                <a:gd name="T5" fmla="*/ 1497 h 1497"/>
                <a:gd name="T6" fmla="*/ 919 w 919"/>
                <a:gd name="T7" fmla="*/ 1425 h 1497"/>
                <a:gd name="T8" fmla="*/ 918 w 919"/>
                <a:gd name="T9" fmla="*/ 73 h 1497"/>
                <a:gd name="T10" fmla="*/ 414 w 919"/>
                <a:gd name="T11" fmla="*/ 0 h 1497"/>
                <a:gd name="T12" fmla="*/ 7 w 919"/>
                <a:gd name="T13" fmla="*/ 76 h 14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9"/>
                <a:gd name="T22" fmla="*/ 0 h 1497"/>
                <a:gd name="T23" fmla="*/ 919 w 919"/>
                <a:gd name="T24" fmla="*/ 1497 h 14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9" h="1497">
                  <a:moveTo>
                    <a:pt x="7" y="76"/>
                  </a:moveTo>
                  <a:cubicBezTo>
                    <a:pt x="7" y="76"/>
                    <a:pt x="7" y="752"/>
                    <a:pt x="7" y="1429"/>
                  </a:cubicBezTo>
                  <a:cubicBezTo>
                    <a:pt x="33" y="1477"/>
                    <a:pt x="289" y="1495"/>
                    <a:pt x="441" y="1497"/>
                  </a:cubicBezTo>
                  <a:cubicBezTo>
                    <a:pt x="593" y="1497"/>
                    <a:pt x="898" y="1486"/>
                    <a:pt x="919" y="1425"/>
                  </a:cubicBezTo>
                  <a:cubicBezTo>
                    <a:pt x="918" y="749"/>
                    <a:pt x="918" y="73"/>
                    <a:pt x="918" y="73"/>
                  </a:cubicBezTo>
                  <a:cubicBezTo>
                    <a:pt x="904" y="12"/>
                    <a:pt x="566" y="0"/>
                    <a:pt x="414" y="0"/>
                  </a:cubicBezTo>
                  <a:cubicBezTo>
                    <a:pt x="262" y="0"/>
                    <a:pt x="0" y="28"/>
                    <a:pt x="7" y="76"/>
                  </a:cubicBezTo>
                  <a:close/>
                </a:path>
              </a:pathLst>
            </a:custGeom>
            <a:gradFill rotWithShape="1">
              <a:gsLst>
                <a:gs pos="0">
                  <a:srgbClr val="BABABA">
                    <a:alpha val="50000"/>
                  </a:srgbClr>
                </a:gs>
                <a:gs pos="50000">
                  <a:srgbClr val="FFFFFF">
                    <a:alpha val="50000"/>
                  </a:srgbClr>
                </a:gs>
                <a:gs pos="100000">
                  <a:srgbClr val="BABABA">
                    <a:alpha val="50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gray">
            <a:xfrm>
              <a:off x="1536" y="1872"/>
              <a:ext cx="912" cy="144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gray">
            <a:xfrm>
              <a:off x="1536" y="3224"/>
              <a:ext cx="912" cy="144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Freeform 16"/>
          <p:cNvSpPr>
            <a:spLocks/>
          </p:cNvSpPr>
          <p:nvPr/>
        </p:nvSpPr>
        <p:spPr bwMode="gray">
          <a:xfrm flipH="1">
            <a:off x="3100861" y="2003688"/>
            <a:ext cx="1245966" cy="3408106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31"/>
          <p:cNvSpPr>
            <a:spLocks/>
          </p:cNvSpPr>
          <p:nvPr/>
        </p:nvSpPr>
        <p:spPr bwMode="gray">
          <a:xfrm flipH="1">
            <a:off x="1509615" y="1996460"/>
            <a:ext cx="1245966" cy="3886294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AutoShape 33"/>
          <p:cNvSpPr>
            <a:spLocks noChangeArrowheads="1"/>
          </p:cNvSpPr>
          <p:nvPr/>
        </p:nvSpPr>
        <p:spPr bwMode="gray">
          <a:xfrm flipH="1">
            <a:off x="1503280" y="4225304"/>
            <a:ext cx="1235406" cy="1641239"/>
          </a:xfrm>
          <a:prstGeom prst="can">
            <a:avLst>
              <a:gd name="adj" fmla="val 26994"/>
            </a:avLst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 w="9525">
            <a:solidFill>
              <a:srgbClr val="F8F8F8">
                <a:alpha val="14999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AutoShape 34"/>
          <p:cNvSpPr>
            <a:spLocks noChangeArrowheads="1"/>
          </p:cNvSpPr>
          <p:nvPr/>
        </p:nvSpPr>
        <p:spPr bwMode="gray">
          <a:xfrm flipH="1">
            <a:off x="6250223" y="4645734"/>
            <a:ext cx="1237519" cy="1213658"/>
          </a:xfrm>
          <a:prstGeom prst="can">
            <a:avLst>
              <a:gd name="adj" fmla="val 30417"/>
            </a:avLst>
          </a:prstGeom>
          <a:gradFill flip="none" rotWithShape="1">
            <a:gsLst>
              <a:gs pos="0">
                <a:schemeClr val="accent4"/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AutoShape 35"/>
          <p:cNvSpPr>
            <a:spLocks noChangeArrowheads="1"/>
          </p:cNvSpPr>
          <p:nvPr/>
        </p:nvSpPr>
        <p:spPr bwMode="ltGray">
          <a:xfrm flipH="1">
            <a:off x="4690724" y="4219224"/>
            <a:ext cx="1237519" cy="1641239"/>
          </a:xfrm>
          <a:prstGeom prst="can">
            <a:avLst>
              <a:gd name="adj" fmla="val 26948"/>
            </a:avLst>
          </a:prstGeom>
          <a:gradFill flip="none" rotWithShape="1">
            <a:gsLst>
              <a:gs pos="0">
                <a:schemeClr val="accent3"/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36"/>
          <p:cNvSpPr>
            <a:spLocks noChangeArrowheads="1"/>
          </p:cNvSpPr>
          <p:nvPr/>
        </p:nvSpPr>
        <p:spPr bwMode="gray">
          <a:xfrm flipH="1">
            <a:off x="3089246" y="3429000"/>
            <a:ext cx="1237519" cy="2453754"/>
          </a:xfrm>
          <a:prstGeom prst="can">
            <a:avLst>
              <a:gd name="adj" fmla="val 30022"/>
            </a:avLst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Freeform 24"/>
          <p:cNvSpPr>
            <a:spLocks/>
          </p:cNvSpPr>
          <p:nvPr/>
        </p:nvSpPr>
        <p:spPr bwMode="gray">
          <a:xfrm flipH="1">
            <a:off x="7797781" y="1996460"/>
            <a:ext cx="1245966" cy="3408106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34"/>
          <p:cNvSpPr>
            <a:spLocks noChangeArrowheads="1"/>
          </p:cNvSpPr>
          <p:nvPr/>
        </p:nvSpPr>
        <p:spPr bwMode="gray">
          <a:xfrm flipH="1">
            <a:off x="7797780" y="3159571"/>
            <a:ext cx="1237519" cy="2699821"/>
          </a:xfrm>
          <a:prstGeom prst="can">
            <a:avLst>
              <a:gd name="adj" fmla="val 30417"/>
            </a:avLst>
          </a:prstGeom>
          <a:gradFill flip="none" rotWithShape="1">
            <a:gsLst>
              <a:gs pos="0">
                <a:schemeClr val="accent5"/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gray">
          <a:xfrm flipH="1">
            <a:off x="9345337" y="2003688"/>
            <a:ext cx="1245966" cy="3408106"/>
          </a:xfrm>
          <a:custGeom>
            <a:avLst/>
            <a:gdLst>
              <a:gd name="T0" fmla="*/ 7 w 919"/>
              <a:gd name="T1" fmla="*/ 76 h 1497"/>
              <a:gd name="T2" fmla="*/ 7 w 919"/>
              <a:gd name="T3" fmla="*/ 1429 h 1497"/>
              <a:gd name="T4" fmla="*/ 441 w 919"/>
              <a:gd name="T5" fmla="*/ 1497 h 1497"/>
              <a:gd name="T6" fmla="*/ 919 w 919"/>
              <a:gd name="T7" fmla="*/ 1425 h 1497"/>
              <a:gd name="T8" fmla="*/ 918 w 919"/>
              <a:gd name="T9" fmla="*/ 73 h 1497"/>
              <a:gd name="T10" fmla="*/ 414 w 919"/>
              <a:gd name="T11" fmla="*/ 0 h 1497"/>
              <a:gd name="T12" fmla="*/ 7 w 919"/>
              <a:gd name="T13" fmla="*/ 76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>
                  <a:alpha val="50000"/>
                </a:srgbClr>
              </a:gs>
              <a:gs pos="50000">
                <a:srgbClr val="FFFFFF">
                  <a:alpha val="50000"/>
                </a:srgbClr>
              </a:gs>
              <a:gs pos="100000">
                <a:srgbClr val="BABABA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AutoShape 34"/>
          <p:cNvSpPr>
            <a:spLocks noChangeArrowheads="1"/>
          </p:cNvSpPr>
          <p:nvPr/>
        </p:nvSpPr>
        <p:spPr bwMode="gray">
          <a:xfrm flipH="1">
            <a:off x="9345336" y="3736346"/>
            <a:ext cx="1237519" cy="2130274"/>
          </a:xfrm>
          <a:prstGeom prst="can">
            <a:avLst>
              <a:gd name="adj" fmla="val 30417"/>
            </a:avLst>
          </a:prstGeom>
          <a:gradFill flip="none" rotWithShape="1">
            <a:gsLst>
              <a:gs pos="0">
                <a:schemeClr val="accent6"/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00" y="5258867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78" y="5258867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6" y="5258867"/>
            <a:ext cx="304800" cy="304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13" y="5265796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139" y="5267575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695" y="5236580"/>
            <a:ext cx="304800" cy="3048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125532" y="792662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charts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20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/>
          <p:nvPr>
            <p:extLst/>
          </p:nvPr>
        </p:nvGraphicFramePr>
        <p:xfrm>
          <a:off x="2032000" y="1814513"/>
          <a:ext cx="8128000" cy="4323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25532" y="792662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charts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615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5532" y="884650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team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1883" y="1791478"/>
            <a:ext cx="2651761" cy="4244751"/>
            <a:chOff x="468205" y="1774788"/>
            <a:chExt cx="2651761" cy="4244751"/>
          </a:xfrm>
        </p:grpSpPr>
        <p:sp>
          <p:nvSpPr>
            <p:cNvPr id="11" name="Rectangle 10"/>
            <p:cNvSpPr/>
            <p:nvPr/>
          </p:nvSpPr>
          <p:spPr>
            <a:xfrm>
              <a:off x="468206" y="5188542"/>
              <a:ext cx="2651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8205" y="4434492"/>
              <a:ext cx="2651760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8206" y="4903850"/>
              <a:ext cx="2651759" cy="284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8205" y="1774788"/>
              <a:ext cx="2651760" cy="265176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87917" y="1791478"/>
            <a:ext cx="2651761" cy="4244751"/>
            <a:chOff x="468205" y="1774788"/>
            <a:chExt cx="2651761" cy="4244751"/>
          </a:xfrm>
        </p:grpSpPr>
        <p:sp>
          <p:nvSpPr>
            <p:cNvPr id="16" name="Rectangle 15"/>
            <p:cNvSpPr/>
            <p:nvPr/>
          </p:nvSpPr>
          <p:spPr>
            <a:xfrm>
              <a:off x="468206" y="5188542"/>
              <a:ext cx="2651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205" y="4434492"/>
              <a:ext cx="2651760" cy="46166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8206" y="4903850"/>
              <a:ext cx="2651759" cy="284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68205" y="1774788"/>
              <a:ext cx="2651760" cy="265176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63951" y="1791478"/>
            <a:ext cx="2651761" cy="4244751"/>
            <a:chOff x="468205" y="1774788"/>
            <a:chExt cx="2651761" cy="4244751"/>
          </a:xfrm>
        </p:grpSpPr>
        <p:sp>
          <p:nvSpPr>
            <p:cNvPr id="21" name="Rectangle 20"/>
            <p:cNvSpPr/>
            <p:nvPr/>
          </p:nvSpPr>
          <p:spPr>
            <a:xfrm>
              <a:off x="468206" y="5188542"/>
              <a:ext cx="2651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8205" y="4434492"/>
              <a:ext cx="2651760" cy="461665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8206" y="4903850"/>
              <a:ext cx="2651759" cy="284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68205" y="1774788"/>
              <a:ext cx="2651760" cy="265176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39985" y="1791478"/>
            <a:ext cx="2651761" cy="4244751"/>
            <a:chOff x="468205" y="1774788"/>
            <a:chExt cx="2651761" cy="4244751"/>
          </a:xfrm>
        </p:grpSpPr>
        <p:sp>
          <p:nvSpPr>
            <p:cNvPr id="26" name="Rectangle 25"/>
            <p:cNvSpPr/>
            <p:nvPr/>
          </p:nvSpPr>
          <p:spPr>
            <a:xfrm>
              <a:off x="468206" y="5188542"/>
              <a:ext cx="2651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8205" y="4434492"/>
              <a:ext cx="2651760" cy="461665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JOHN DOE</a:t>
              </a:r>
              <a:endParaRPr lang="en-US" sz="2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8206" y="4903850"/>
              <a:ext cx="2651759" cy="284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68205" y="1774788"/>
              <a:ext cx="2651760" cy="265176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511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07666" y="1514555"/>
            <a:ext cx="2608732" cy="4731447"/>
            <a:chOff x="607666" y="1514555"/>
            <a:chExt cx="2608732" cy="4731447"/>
          </a:xfrm>
        </p:grpSpPr>
        <p:grpSp>
          <p:nvGrpSpPr>
            <p:cNvPr id="12" name="Group 11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833717" y="983553"/>
                <a:ext cx="2608730" cy="1194872"/>
                <a:chOff x="833717" y="983553"/>
                <a:chExt cx="2608730" cy="1194872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833718" y="983553"/>
                  <a:ext cx="2608729" cy="1194872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18" name="TextBox 17"/>
            <p:cNvSpPr txBox="1"/>
            <p:nvPr/>
          </p:nvSpPr>
          <p:spPr>
            <a:xfrm>
              <a:off x="607666" y="1962928"/>
              <a:ext cx="260873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4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94012" y="1514555"/>
            <a:ext cx="2608732" cy="4731447"/>
            <a:chOff x="607666" y="1514555"/>
            <a:chExt cx="2608732" cy="4731447"/>
          </a:xfrm>
        </p:grpSpPr>
        <p:grpSp>
          <p:nvGrpSpPr>
            <p:cNvPr id="21" name="Group 20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833717" y="983553"/>
                <a:ext cx="2608730" cy="1194872"/>
                <a:chOff x="833717" y="983553"/>
                <a:chExt cx="2608730" cy="119487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833718" y="983553"/>
                  <a:ext cx="2608729" cy="11948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22" name="TextBox 21"/>
            <p:cNvSpPr txBox="1"/>
            <p:nvPr/>
          </p:nvSpPr>
          <p:spPr>
            <a:xfrm>
              <a:off x="607666" y="1962928"/>
              <a:ext cx="260873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4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80356" y="1514555"/>
            <a:ext cx="2608732" cy="4731447"/>
            <a:chOff x="607666" y="1514555"/>
            <a:chExt cx="2608732" cy="4731447"/>
          </a:xfrm>
        </p:grpSpPr>
        <p:grpSp>
          <p:nvGrpSpPr>
            <p:cNvPr id="29" name="Group 28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833717" y="983553"/>
                <a:ext cx="2608730" cy="1194872"/>
                <a:chOff x="833717" y="983553"/>
                <a:chExt cx="2608730" cy="11948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833718" y="983553"/>
                  <a:ext cx="2608729" cy="119487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30" name="TextBox 29"/>
            <p:cNvSpPr txBox="1"/>
            <p:nvPr/>
          </p:nvSpPr>
          <p:spPr>
            <a:xfrm>
              <a:off x="607666" y="1962928"/>
              <a:ext cx="260873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4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966698" y="1514555"/>
            <a:ext cx="2608732" cy="4731447"/>
            <a:chOff x="607666" y="1514555"/>
            <a:chExt cx="2608732" cy="4731447"/>
          </a:xfrm>
        </p:grpSpPr>
        <p:grpSp>
          <p:nvGrpSpPr>
            <p:cNvPr id="37" name="Group 36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833717" y="983553"/>
                <a:ext cx="2608730" cy="1194872"/>
                <a:chOff x="833717" y="983553"/>
                <a:chExt cx="2608730" cy="1194872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833718" y="983553"/>
                  <a:ext cx="2608729" cy="1194872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38" name="TextBox 37"/>
            <p:cNvSpPr txBox="1"/>
            <p:nvPr/>
          </p:nvSpPr>
          <p:spPr>
            <a:xfrm>
              <a:off x="607666" y="1962928"/>
              <a:ext cx="260873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44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125532" y="705593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charts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681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36244" y="1514555"/>
            <a:ext cx="2608730" cy="4731447"/>
            <a:chOff x="607668" y="1514555"/>
            <a:chExt cx="2608730" cy="4731447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20" name="Oval 19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410987" y="1514555"/>
            <a:ext cx="2608730" cy="4731447"/>
            <a:chOff x="607668" y="1514555"/>
            <a:chExt cx="2608730" cy="4731447"/>
          </a:xfrm>
        </p:grpSpPr>
        <p:grpSp>
          <p:nvGrpSpPr>
            <p:cNvPr id="23" name="Group 22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24" name="Oval 23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85729" y="1514555"/>
            <a:ext cx="2608730" cy="4731447"/>
            <a:chOff x="607668" y="1514555"/>
            <a:chExt cx="2608730" cy="4731447"/>
          </a:xfrm>
        </p:grpSpPr>
        <p:grpSp>
          <p:nvGrpSpPr>
            <p:cNvPr id="32" name="Group 31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33" name="Oval 32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960470" y="1514555"/>
            <a:ext cx="2608730" cy="4731447"/>
            <a:chOff x="607668" y="1514555"/>
            <a:chExt cx="2608730" cy="4731447"/>
          </a:xfrm>
        </p:grpSpPr>
        <p:grpSp>
          <p:nvGrpSpPr>
            <p:cNvPr id="41" name="Group 40"/>
            <p:cNvGrpSpPr/>
            <p:nvPr/>
          </p:nvGrpSpPr>
          <p:grpSpPr>
            <a:xfrm>
              <a:off x="607668" y="1514555"/>
              <a:ext cx="2608730" cy="4731447"/>
              <a:chOff x="833717" y="983553"/>
              <a:chExt cx="2608730" cy="473144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33717" y="1705490"/>
                <a:ext cx="2608729" cy="4009510"/>
              </a:xfrm>
              <a:prstGeom prst="rect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57298" y="2218764"/>
                <a:ext cx="1761565" cy="332398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GB Disk Space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200 GB Bandwidth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10 Email Accounts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20 Domains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24/7 Support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dirty="0" smtClean="0">
                    <a:solidFill>
                      <a:schemeClr val="tx2">
                        <a:lumMod val="50000"/>
                      </a:schemeClr>
                    </a:solidFill>
                  </a:rPr>
                  <a:t>99% Uptime</a:t>
                </a:r>
              </a:p>
              <a:p>
                <a:pPr marL="171450" indent="-17145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en-US" sz="1200" b="0" i="0" dirty="0" smtClean="0">
                    <a:solidFill>
                      <a:schemeClr val="tx2">
                        <a:lumMod val="50000"/>
                      </a:schemeClr>
                    </a:solidFill>
                    <a:effectLst/>
                  </a:rPr>
                  <a:t>Chat Support</a:t>
                </a:r>
                <a:endParaRPr lang="en-US" sz="1200" b="0" i="0" dirty="0">
                  <a:solidFill>
                    <a:schemeClr val="tx2">
                      <a:lumMod val="50000"/>
                    </a:schemeClr>
                  </a:solidFill>
                  <a:effectLst/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833717" y="983553"/>
                <a:ext cx="2608730" cy="1062962"/>
                <a:chOff x="833717" y="983553"/>
                <a:chExt cx="2608730" cy="10629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33718" y="983553"/>
                  <a:ext cx="2608729" cy="1062962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833717" y="1060497"/>
                  <a:ext cx="260872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  <a:latin typeface="Bebas Neue" panose="020B0606020202050201" pitchFamily="34" charset="0"/>
                    </a:rPr>
                    <a:t>Basic plan</a:t>
                  </a:r>
                  <a:endParaRPr lang="en-US" sz="2400" dirty="0">
                    <a:solidFill>
                      <a:schemeClr val="bg1"/>
                    </a:solidFill>
                    <a:latin typeface="Bebas Neue" panose="020B0606020202050201" pitchFamily="34" charset="0"/>
                  </a:endParaRPr>
                </a:p>
              </p:txBody>
            </p:sp>
          </p:grpSp>
        </p:grpSp>
        <p:sp>
          <p:nvSpPr>
            <p:cNvPr id="42" name="Oval 41"/>
            <p:cNvSpPr/>
            <p:nvPr/>
          </p:nvSpPr>
          <p:spPr>
            <a:xfrm>
              <a:off x="1533412" y="2139837"/>
              <a:ext cx="757237" cy="78517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2876" y="2315907"/>
              <a:ext cx="1478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$99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25532" y="622673"/>
            <a:ext cx="39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charts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571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7178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32x32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56" y="2434758"/>
            <a:ext cx="304800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31" y="2411058"/>
            <a:ext cx="3048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06" y="2434758"/>
            <a:ext cx="304800" cy="30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81" y="2434758"/>
            <a:ext cx="304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56" y="2411058"/>
            <a:ext cx="3048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31" y="2434758"/>
            <a:ext cx="304800" cy="304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6" y="2434758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481" y="2411058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006" y="2434758"/>
            <a:ext cx="3048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481" y="2411058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56" y="2434758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31" y="2434758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06" y="2434758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81" y="2411058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56" y="3012456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56" y="3012456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6" y="3012456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81" y="2411058"/>
            <a:ext cx="304800" cy="304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281" y="2411058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81" y="2411058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081" y="2411058"/>
            <a:ext cx="304800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81" y="3020336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31" y="3020336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694" y="3000086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94" y="3000086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56" y="3000086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418" y="3000086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406" y="3020336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507" y="3004426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44" y="2983511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56" y="3590154"/>
            <a:ext cx="304800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93" y="3590154"/>
            <a:ext cx="304800" cy="3048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93" y="3575754"/>
            <a:ext cx="304800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56" y="3575754"/>
            <a:ext cx="304800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56" y="3575754"/>
            <a:ext cx="304800" cy="3048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" y="3590154"/>
            <a:ext cx="304800" cy="3048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81" y="3020111"/>
            <a:ext cx="304800" cy="3048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210" y="3020111"/>
            <a:ext cx="304800" cy="3048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5" y="3004426"/>
            <a:ext cx="304800" cy="3048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631" y="2997062"/>
            <a:ext cx="304800" cy="3048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307" y="3020111"/>
            <a:ext cx="304800" cy="3048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44" y="2997062"/>
            <a:ext cx="304800" cy="3048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81" y="3561579"/>
            <a:ext cx="304800" cy="3048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81" y="3575754"/>
            <a:ext cx="304800" cy="3048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694" y="3559141"/>
            <a:ext cx="304800" cy="3048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43" y="3572488"/>
            <a:ext cx="304800" cy="30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18" y="3590154"/>
            <a:ext cx="3048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44" y="3604426"/>
            <a:ext cx="304800" cy="3048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56" y="3604426"/>
            <a:ext cx="304800" cy="3048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307" y="3559141"/>
            <a:ext cx="304800" cy="3048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081" y="3572488"/>
            <a:ext cx="304800" cy="3048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5" y="3572488"/>
            <a:ext cx="304800" cy="3048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131" y="3548786"/>
            <a:ext cx="304800" cy="3048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56" y="4188852"/>
            <a:ext cx="304800" cy="3048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6" y="4167852"/>
            <a:ext cx="304800" cy="3048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281" y="3529426"/>
            <a:ext cx="304800" cy="3048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56" y="4225115"/>
            <a:ext cx="304800" cy="3048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93" y="4167852"/>
            <a:ext cx="304800" cy="3048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06" y="4149267"/>
            <a:ext cx="304800" cy="3048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93" y="4167852"/>
            <a:ext cx="304800" cy="3048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56" y="4189474"/>
            <a:ext cx="304800" cy="3048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55" y="4178684"/>
            <a:ext cx="304800" cy="3048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06" y="4188852"/>
            <a:ext cx="304800" cy="3048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18" y="4158177"/>
            <a:ext cx="304800" cy="3048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30" y="4149267"/>
            <a:ext cx="304800" cy="3048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81" y="4158177"/>
            <a:ext cx="304800" cy="3048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44" y="4149267"/>
            <a:ext cx="304800" cy="3048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44" y="4178684"/>
            <a:ext cx="304800" cy="3048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742" y="4158177"/>
            <a:ext cx="304800" cy="3048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456" y="4119563"/>
            <a:ext cx="304800" cy="3048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281" y="4158177"/>
            <a:ext cx="304800" cy="3048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532" y="4167852"/>
            <a:ext cx="304800" cy="304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" y="4745550"/>
            <a:ext cx="304800" cy="3048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93" y="4745550"/>
            <a:ext cx="304800" cy="3048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56" y="4745550"/>
            <a:ext cx="304800" cy="3048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406" y="4739030"/>
            <a:ext cx="304800" cy="3048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93" y="4745550"/>
            <a:ext cx="304800" cy="3048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19" y="4739030"/>
            <a:ext cx="304800" cy="3048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94" y="4745550"/>
            <a:ext cx="304800" cy="3048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56" y="4745550"/>
            <a:ext cx="3048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95" y="4739030"/>
            <a:ext cx="304800" cy="3048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57" y="4713795"/>
            <a:ext cx="304800" cy="3048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845" y="4745550"/>
            <a:ext cx="304800" cy="3048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70" y="4745550"/>
            <a:ext cx="304800" cy="3048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980" y="4739030"/>
            <a:ext cx="304800" cy="3048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55" y="4745550"/>
            <a:ext cx="304800" cy="3048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095" y="4745550"/>
            <a:ext cx="304800" cy="3048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631" y="4763487"/>
            <a:ext cx="304800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532" y="4711837"/>
            <a:ext cx="304800" cy="3048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444" y="4758622"/>
            <a:ext cx="304800" cy="3048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" y="5323248"/>
            <a:ext cx="304800" cy="3048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56" y="5344248"/>
            <a:ext cx="304800" cy="3048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93" y="5355529"/>
            <a:ext cx="304800" cy="3048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04" y="5345779"/>
            <a:ext cx="304800" cy="3048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57" y="5355529"/>
            <a:ext cx="304800" cy="3048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28" y="5334266"/>
            <a:ext cx="304800" cy="3048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92" y="5323248"/>
            <a:ext cx="304800" cy="30480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54" y="5291493"/>
            <a:ext cx="304800" cy="3048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95" y="5323248"/>
            <a:ext cx="304800" cy="3048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92" y="532324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12929"/>
      </p:ext>
    </p:extLst>
  </p:cSld>
  <p:clrMapOvr>
    <a:masterClrMapping/>
  </p:clrMapOvr>
  <p:transition spd="slow">
    <p:push dir="u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1458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64x64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01" y="1750683"/>
            <a:ext cx="609600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39" y="1750683"/>
            <a:ext cx="6096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65" y="1750683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7" y="1773784"/>
            <a:ext cx="60960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53" y="1790359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526" y="1773784"/>
            <a:ext cx="609600" cy="60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01" y="1807168"/>
            <a:ext cx="609600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1" y="1821831"/>
            <a:ext cx="609600" cy="609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262" y="1773680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13" y="2632263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51" y="1816881"/>
            <a:ext cx="609600" cy="609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29" y="3583412"/>
            <a:ext cx="609600" cy="609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851" y="2662798"/>
            <a:ext cx="609600" cy="609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51" y="2662798"/>
            <a:ext cx="609600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126" y="2662798"/>
            <a:ext cx="609600" cy="609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39" y="2632263"/>
            <a:ext cx="609600" cy="609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01" y="2631281"/>
            <a:ext cx="609600" cy="609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1" y="2632263"/>
            <a:ext cx="609600" cy="609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78" y="2601175"/>
            <a:ext cx="609600" cy="609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852" y="2632263"/>
            <a:ext cx="609600" cy="609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7" y="2632263"/>
            <a:ext cx="609600" cy="609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66" y="3614349"/>
            <a:ext cx="609600" cy="609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03" y="3648342"/>
            <a:ext cx="609600" cy="609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14" y="3648342"/>
            <a:ext cx="609600" cy="609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7" y="3602386"/>
            <a:ext cx="609600" cy="609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6" y="3611687"/>
            <a:ext cx="609600" cy="609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49" y="3629947"/>
            <a:ext cx="609600" cy="609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35" y="3629947"/>
            <a:ext cx="609600" cy="609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38" y="3648342"/>
            <a:ext cx="609600" cy="6096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736" y="3614854"/>
            <a:ext cx="609600" cy="6096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29" y="4534561"/>
            <a:ext cx="609600" cy="609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53" y="4529922"/>
            <a:ext cx="609600" cy="6096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14" y="4529922"/>
            <a:ext cx="609600" cy="6096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7" y="4546185"/>
            <a:ext cx="609600" cy="6096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66" y="4546185"/>
            <a:ext cx="609600" cy="6096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1" y="4546185"/>
            <a:ext cx="609600" cy="6096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35" y="4529922"/>
            <a:ext cx="609600" cy="6096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38" y="4478463"/>
            <a:ext cx="609600" cy="6096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38" y="4529922"/>
            <a:ext cx="609600" cy="6096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39" y="5550640"/>
            <a:ext cx="609600" cy="6096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262" y="4549667"/>
            <a:ext cx="609600" cy="609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29" y="5550640"/>
            <a:ext cx="609600" cy="609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49" y="5508172"/>
            <a:ext cx="609600" cy="6096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53" y="5503372"/>
            <a:ext cx="609600" cy="6096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726" y="5541948"/>
            <a:ext cx="609600" cy="6096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38" y="5503372"/>
            <a:ext cx="609600" cy="6096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80" y="5438063"/>
            <a:ext cx="609600" cy="6096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13" y="5503372"/>
            <a:ext cx="609600" cy="6096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208" y="5541948"/>
            <a:ext cx="609600" cy="6096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35" y="554450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50246"/>
      </p:ext>
    </p:extLst>
  </p:cSld>
  <p:clrMapOvr>
    <a:masterClrMapping/>
  </p:clrMapOvr>
  <p:transition spd="slow">
    <p:push dir="u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4313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64x64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1669252"/>
            <a:ext cx="609600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50" y="1692738"/>
            <a:ext cx="6096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37" y="1714439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99" y="1718537"/>
            <a:ext cx="60960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86" y="1734053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724" y="1717964"/>
            <a:ext cx="609600" cy="60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12" y="1758121"/>
            <a:ext cx="609600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362" y="1734053"/>
            <a:ext cx="609600" cy="609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987" y="1758121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9" y="2469630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50" y="3479188"/>
            <a:ext cx="609600" cy="609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50" y="2585963"/>
            <a:ext cx="609600" cy="609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5326304"/>
            <a:ext cx="609600" cy="609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248" y="4412129"/>
            <a:ext cx="609600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74" y="3429000"/>
            <a:ext cx="609600" cy="609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74" y="5339978"/>
            <a:ext cx="609600" cy="609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74" y="2595676"/>
            <a:ext cx="609600" cy="609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4" y="4412129"/>
            <a:ext cx="609600" cy="609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9" y="3397479"/>
            <a:ext cx="609600" cy="609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9" y="1541781"/>
            <a:ext cx="609600" cy="609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76" y="5359262"/>
            <a:ext cx="609600" cy="609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50" y="4474200"/>
            <a:ext cx="609600" cy="609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37" y="2612288"/>
            <a:ext cx="609600" cy="609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63" y="4385936"/>
            <a:ext cx="609600" cy="609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75" y="3454750"/>
            <a:ext cx="609600" cy="609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75" y="5359262"/>
            <a:ext cx="609600" cy="609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96" y="3400363"/>
            <a:ext cx="609600" cy="609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74" y="3414763"/>
            <a:ext cx="609600" cy="609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449" y="2612288"/>
            <a:ext cx="609600" cy="6096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09" y="2596193"/>
            <a:ext cx="609600" cy="6096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21" y="2595078"/>
            <a:ext cx="609600" cy="609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99" y="2641568"/>
            <a:ext cx="609600" cy="6096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11" y="2583488"/>
            <a:ext cx="609600" cy="6096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724" y="2595676"/>
            <a:ext cx="609600" cy="6096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99" y="4381379"/>
            <a:ext cx="609600" cy="6096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72" y="5307186"/>
            <a:ext cx="609600" cy="6096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65" y="4412129"/>
            <a:ext cx="609600" cy="6096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73" y="5338349"/>
            <a:ext cx="609600" cy="6096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73" y="4381379"/>
            <a:ext cx="609600" cy="6096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21" y="3414763"/>
            <a:ext cx="609600" cy="6096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99" y="3396937"/>
            <a:ext cx="609600" cy="609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99" y="5315335"/>
            <a:ext cx="609600" cy="609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269" y="4381379"/>
            <a:ext cx="609600" cy="6096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987" y="3396937"/>
            <a:ext cx="609600" cy="6096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546" y="5315335"/>
            <a:ext cx="609600" cy="6096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209" y="3371888"/>
            <a:ext cx="609600" cy="6096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595" y="5359262"/>
            <a:ext cx="609600" cy="6096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09" y="4354858"/>
            <a:ext cx="609600" cy="6096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209" y="5315335"/>
            <a:ext cx="609600" cy="6096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19" y="44167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79570"/>
      </p:ext>
    </p:extLst>
  </p:cSld>
  <p:clrMapOvr>
    <a:masterClrMapping/>
  </p:clrMapOvr>
  <p:transition spd="slow">
    <p:push dir="u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4313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128x128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411" y="319057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00" y="1636351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5" y="4852499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42" y="1662451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976" y="1636351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90" y="3190575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976" y="319057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24" y="1605986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37" y="4848037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25" y="319057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37" y="1592176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0" y="4831649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0" y="319057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0" y="1549501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976" y="4831649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42" y="483164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38" y="4790960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42" y="319057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12188"/>
      </p:ext>
    </p:extLst>
  </p:cSld>
  <p:clrMapOvr>
    <a:masterClrMapping/>
  </p:clrMapOvr>
  <p:transition spd="slow">
    <p:push dir="u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4313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128x128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3" y="164870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199" y="4933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199" y="3312019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12" y="17412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29" y="491542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29" y="1693838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28" y="3268199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7" y="487743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7" y="3186788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7" y="1543838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3" y="316933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33" y="4877438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39" y="324899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10" y="4933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10" y="324315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809" y="1750200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514" y="1675471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89" y="487743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19691"/>
      </p:ext>
    </p:extLst>
  </p:cSld>
  <p:clrMapOvr>
    <a:masterClrMapping/>
  </p:clrMapOvr>
  <p:transition spd="slow">
    <p:push dir="u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4313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128x128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37" y="32598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800" y="1518346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05" y="1600200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793" y="1572619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06" y="4964944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200" y="325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81" y="1554656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94" y="32694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94" y="4938600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94" y="1497619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7" y="4938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7" y="32598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7" y="1518346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830" y="489904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912" y="495783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088" y="3269400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830" y="3194400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12" y="4938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43008"/>
      </p:ext>
    </p:extLst>
  </p:cSld>
  <p:clrMapOvr>
    <a:masterClrMapping/>
  </p:clrMapOvr>
  <p:transition spd="slow">
    <p:push dir="u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4313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128x128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46" y="5022591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46" y="323602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92" y="1617769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75" y="495591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75" y="323602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75" y="16002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2" y="4889241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2" y="316935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7" y="1449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100" y="3195450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767" y="323602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500" y="5024841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325" y="323602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201" y="157946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100" y="1617769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7444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813" y="495591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767" y="502259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5672"/>
      </p:ext>
    </p:extLst>
  </p:cSld>
  <p:clrMapOvr>
    <a:masterClrMapping/>
  </p:clrMapOvr>
  <p:transition spd="slow">
    <p:push dir="u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43136"/>
            <a:ext cx="12192000" cy="897785"/>
            <a:chOff x="-1" y="705170"/>
            <a:chExt cx="12192000" cy="897785"/>
          </a:xfrm>
        </p:grpSpPr>
        <p:sp>
          <p:nvSpPr>
            <p:cNvPr id="5" name="TextBox 4"/>
            <p:cNvSpPr txBox="1"/>
            <p:nvPr/>
          </p:nvSpPr>
          <p:spPr>
            <a:xfrm>
              <a:off x="-1" y="705170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white icons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3667" y="1119330"/>
              <a:ext cx="10944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 smtClean="0">
                  <a:solidFill>
                    <a:schemeClr val="bg1"/>
                  </a:solidFill>
                  <a:effectLst/>
                </a:rPr>
                <a:t>128x128 Size Icons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586" y="167586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918" y="15819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24" y="166157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0" y="3340613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7" y="505042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30" y="15666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22" y="501948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22" y="329313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62" y="1619944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06" y="498146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31" y="334061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94" y="15819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586" y="50670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756" y="336678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86" y="336678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59" y="504071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89" y="5141323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89" y="3269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820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rgbClr val="3D3D3D"/>
      </a:dk1>
      <a:lt1>
        <a:srgbClr val="F4F4F4"/>
      </a:lt1>
      <a:dk2>
        <a:srgbClr val="A0A0A3"/>
      </a:dk2>
      <a:lt2>
        <a:srgbClr val="E5E5E5"/>
      </a:lt2>
      <a:accent1>
        <a:srgbClr val="3D3D3D"/>
      </a:accent1>
      <a:accent2>
        <a:srgbClr val="3D3D3D"/>
      </a:accent2>
      <a:accent3>
        <a:srgbClr val="3D3D3D"/>
      </a:accent3>
      <a:accent4>
        <a:srgbClr val="3D3D3D"/>
      </a:accent4>
      <a:accent5>
        <a:srgbClr val="3D3D3D"/>
      </a:accent5>
      <a:accent6>
        <a:srgbClr val="3D3D3D"/>
      </a:accent6>
      <a:hlink>
        <a:srgbClr val="F23990"/>
      </a:hlink>
      <a:folHlink>
        <a:srgbClr val="14A0D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8920</Words>
  <Application>Microsoft Office PowerPoint</Application>
  <PresentationFormat>Widescreen</PresentationFormat>
  <Paragraphs>870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7" baseType="lpstr">
      <vt:lpstr>宋体</vt:lpstr>
      <vt:lpstr>Arial</vt:lpstr>
      <vt:lpstr>Bebas Neue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2017-03-20T06:19:22Z</dcterms:created>
  <dcterms:modified xsi:type="dcterms:W3CDTF">2017-12-06T18:12:41Z</dcterms:modified>
</cp:coreProperties>
</file>