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 Light"/>
      <p:regular r:id="rId34"/>
      <p:bold r:id="rId35"/>
    </p:embeddedFont>
    <p:embeddedFont>
      <p:font typeface="La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1C67AF-71A2-4CCE-A5F3-E6D1F530B854}">
  <a:tblStyle styleId="{D61C67AF-71A2-4CCE-A5F3-E6D1F530B8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SlabLight-regular.fntdata"/><Relationship Id="rId15" Type="http://schemas.openxmlformats.org/officeDocument/2006/relationships/slide" Target="slides/slide10.xml"/><Relationship Id="rId37" Type="http://schemas.openxmlformats.org/officeDocument/2006/relationships/font" Target="fonts/LatoLight-bold.fntdata"/><Relationship Id="rId14" Type="http://schemas.openxmlformats.org/officeDocument/2006/relationships/slide" Target="slides/slide9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i="1" sz="3000">
                <a:solidFill>
                  <a:srgbClr val="4A5C65"/>
                </a:solidFill>
              </a:defRPr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Google Shape;188;p7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9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Relationship Id="rId5" Type="http://schemas.openxmlformats.org/officeDocument/2006/relationships/slide" Target="/ppt/slides/slide2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{D61C67AF-71A2-4CCE-A5F3-E6D1F530B854}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/>
          <p:nvPr>
            <p:ph idx="2" type="body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/>
          <p:nvPr>
            <p:ph idx="3" type="body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5" name="Google Shape;545;p3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/>
          <p:nvPr>
            <p:ph idx="2" type="body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/>
          <p:nvPr>
            <p:ph idx="3" type="body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9" name="Google Shape;549;p3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Google Shape;395;p16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02BDC7"/>
                </a:solidFill>
                <a:hlinkClick r:id="rId3"/>
              </a:rPr>
              <a:t>www.slidescarnival.com/help-use-presentation-template</a:t>
            </a:r>
            <a:endParaRPr b="1"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/>
          <p:nvPr>
            <p:ph idx="2" type="body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action="ppaction://hlinksldjump" r:id="rId5"/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Android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Google Shape;564;p3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1" name="Google Shape;571;p35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iPhone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9" name="Google Shape;579;p36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  <a:endParaRPr b="1" sz="1400">
              <a:solidFill>
                <a:srgbClr val="FC40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2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Google Shape;1071;p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05" name="Google Shape;4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Google Shape;412;p18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Google Shape;418;p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Google Shape;425;p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Google Shape;432;p21"/>
          <p:cNvSpPr txBox="1"/>
          <p:nvPr>
            <p:ph idx="4294967295" type="subTitle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Google Shape;451;p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Google Shape;452;p2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53" name="Google Shape;453;p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Google Shape;459;p23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Google Shape;460;p23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Google Shape;461;p23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