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4" r:id="rId2"/>
    <p:sldId id="3356" r:id="rId3"/>
    <p:sldId id="3358" r:id="rId4"/>
    <p:sldId id="3357" r:id="rId5"/>
    <p:sldId id="2832" r:id="rId6"/>
    <p:sldId id="3347" r:id="rId7"/>
    <p:sldId id="3352" r:id="rId8"/>
    <p:sldId id="3359" r:id="rId9"/>
    <p:sldId id="3360" r:id="rId10"/>
    <p:sldId id="3353" r:id="rId11"/>
    <p:sldId id="3354" r:id="rId12"/>
    <p:sldId id="3361" r:id="rId13"/>
    <p:sldId id="3355" r:id="rId14"/>
    <p:sldId id="2822" r:id="rId15"/>
    <p:sldId id="3362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  <p15:guide id="57" orient="horz" pos="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45469"/>
    <a:srgbClr val="000000"/>
    <a:srgbClr val="5A5A66"/>
    <a:srgbClr val="626162"/>
    <a:srgbClr val="C4D4E2"/>
    <a:srgbClr val="CFCFCF"/>
    <a:srgbClr val="373737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6272" autoAdjust="0"/>
  </p:normalViewPr>
  <p:slideViewPr>
    <p:cSldViewPr snapToGrid="0" snapToObjects="1">
      <p:cViewPr>
        <p:scale>
          <a:sx n="50" d="100"/>
          <a:sy n="50" d="100"/>
        </p:scale>
        <p:origin x="780" y="144"/>
      </p:cViewPr>
      <p:guideLst>
        <p:guide pos="14470"/>
        <p:guide pos="7678"/>
        <p:guide orient="horz" pos="4320"/>
        <p:guide pos="12526"/>
        <p:guide orient="horz" pos="6984"/>
        <p:guide orient="horz" pos="60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Lato Light" panose="020F0502020204030203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C03C22FB-D2BE-4629-AFE7-389CF999BACF}" type="slidenum">
              <a:rPr lang="en-US" altLang="en-US" sz="120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1758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842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9843" y="2299538"/>
            <a:ext cx="5130675" cy="9115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A20101B-137C-A64F-BD1E-E346F3AF8D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9527" y="-470262"/>
            <a:ext cx="25156704" cy="14656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5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178666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865380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552094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238807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8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568263" y="0"/>
            <a:ext cx="12334159" cy="13716000"/>
          </a:xfrm>
          <a:custGeom>
            <a:avLst/>
            <a:gdLst>
              <a:gd name="connsiteX0" fmla="*/ 4076070 w 12334159"/>
              <a:gd name="connsiteY0" fmla="*/ 0 h 13716000"/>
              <a:gd name="connsiteX1" fmla="*/ 12334159 w 12334159"/>
              <a:gd name="connsiteY1" fmla="*/ 0 h 13716000"/>
              <a:gd name="connsiteX2" fmla="*/ 8258089 w 12334159"/>
              <a:gd name="connsiteY2" fmla="*/ 13716000 h 13716000"/>
              <a:gd name="connsiteX3" fmla="*/ 0 w 1233415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4159" h="13716000">
                <a:moveTo>
                  <a:pt x="4076070" y="0"/>
                </a:moveTo>
                <a:lnTo>
                  <a:pt x="12334159" y="0"/>
                </a:lnTo>
                <a:lnTo>
                  <a:pt x="8258089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11057" y="564821"/>
            <a:ext cx="85817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200061" y="991196"/>
            <a:ext cx="550766" cy="39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881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1"/>
          </a:solidFill>
          <a:latin typeface="+mj-lt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  <p15:guide id="3" orient="horz" pos="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327355" y="0"/>
            <a:ext cx="21886606" cy="13716000"/>
          </a:xfrm>
          <a:prstGeom prst="parallelogram">
            <a:avLst>
              <a:gd name="adj" fmla="val 5725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3DDAB5-106E-EC4C-B969-3C0C3C99911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24377650" cy="13716000"/>
          </a:xfrm>
        </p:spPr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5CA823-4212-5748-8717-7FBDC361A302}"/>
              </a:ext>
            </a:extLst>
          </p:cNvPr>
          <p:cNvGrpSpPr/>
          <p:nvPr/>
        </p:nvGrpSpPr>
        <p:grpSpPr>
          <a:xfrm>
            <a:off x="5294520" y="5277405"/>
            <a:ext cx="13788610" cy="3180521"/>
            <a:chOff x="5294520" y="5178843"/>
            <a:chExt cx="13788610" cy="31805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88DC00-622E-2946-83BC-19D2B37E7507}"/>
                </a:ext>
              </a:extLst>
            </p:cNvPr>
            <p:cNvSpPr/>
            <p:nvPr/>
          </p:nvSpPr>
          <p:spPr>
            <a:xfrm>
              <a:off x="5852578" y="7376238"/>
              <a:ext cx="12672490" cy="125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4520" y="5819418"/>
              <a:ext cx="1378861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BUSINESS 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D1986D-7038-FA43-9562-E21913F905E0}"/>
                </a:ext>
              </a:extLst>
            </p:cNvPr>
            <p:cNvSpPr txBox="1"/>
            <p:nvPr/>
          </p:nvSpPr>
          <p:spPr>
            <a:xfrm>
              <a:off x="8993879" y="5178843"/>
              <a:ext cx="6389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PRESENTATION JOHN DOE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778759-4CD7-DD40-BCF3-24E7D69B867E}"/>
                </a:ext>
              </a:extLst>
            </p:cNvPr>
            <p:cNvSpPr txBox="1"/>
            <p:nvPr/>
          </p:nvSpPr>
          <p:spPr>
            <a:xfrm>
              <a:off x="8713577" y="7774589"/>
              <a:ext cx="695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</a:t>
              </a:r>
              <a:endPara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8427167" y="984553"/>
            <a:ext cx="6105760" cy="1678637"/>
            <a:chOff x="9122574" y="984553"/>
            <a:chExt cx="6105760" cy="16786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262945" y="2544770"/>
              <a:ext cx="5466250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9122574" y="984553"/>
              <a:ext cx="61057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PRODUCTS</a:t>
              </a:r>
            </a:p>
          </p:txBody>
        </p:sp>
      </p:grpSp>
      <p:pic>
        <p:nvPicPr>
          <p:cNvPr id="49" name="Picture 48" descr="iPhone6_mockup_front_white.png">
            <a:extLst>
              <a:ext uri="{FF2B5EF4-FFF2-40B4-BE49-F238E27FC236}">
                <a16:creationId xmlns:a16="http://schemas.microsoft.com/office/drawing/2014/main" id="{226D3289-3C61-BD42-926B-9CC5D0D3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901737" y="471054"/>
            <a:ext cx="7079098" cy="125992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D35C729-3BC4-9C43-9FE2-D675528C132B}"/>
              </a:ext>
            </a:extLst>
          </p:cNvPr>
          <p:cNvSpPr/>
          <p:nvPr/>
        </p:nvSpPr>
        <p:spPr>
          <a:xfrm>
            <a:off x="8497507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94048B-4D53-FA4D-8CF6-A2EBEB5835E2}"/>
              </a:ext>
            </a:extLst>
          </p:cNvPr>
          <p:cNvSpPr/>
          <p:nvPr/>
        </p:nvSpPr>
        <p:spPr>
          <a:xfrm>
            <a:off x="8497507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8497507" y="3741346"/>
            <a:ext cx="13858380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 symbol of possession; so long as the party waiting it plainly evince their ability at any time to take it alongside, as well as their intention so to do. </a:t>
            </a:r>
            <a:r>
              <a:rPr lang="en-US" sz="2800" dirty="0">
                <a:cs typeface="Lato Light"/>
              </a:rPr>
              <a:t>A company is an association or collection of individuals, whether natural persons, legal persons, or a mixture of both. Company members share a common purpose and unite in order to focus their various talents.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A19C37-1443-4B4F-AE3B-05741F4474F5}"/>
              </a:ext>
            </a:extLst>
          </p:cNvPr>
          <p:cNvSpPr/>
          <p:nvPr/>
        </p:nvSpPr>
        <p:spPr>
          <a:xfrm>
            <a:off x="13632214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85C9FB-72C6-794B-BF06-322C6CF86255}"/>
              </a:ext>
            </a:extLst>
          </p:cNvPr>
          <p:cNvSpPr/>
          <p:nvPr/>
        </p:nvSpPr>
        <p:spPr>
          <a:xfrm>
            <a:off x="13632214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4F8E2F-20F2-F445-9388-3F30EA00A0C4}"/>
              </a:ext>
            </a:extLst>
          </p:cNvPr>
          <p:cNvSpPr/>
          <p:nvPr/>
        </p:nvSpPr>
        <p:spPr>
          <a:xfrm>
            <a:off x="18766921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11423-8512-F549-AFC0-A211490C0685}"/>
              </a:ext>
            </a:extLst>
          </p:cNvPr>
          <p:cNvSpPr/>
          <p:nvPr/>
        </p:nvSpPr>
        <p:spPr>
          <a:xfrm>
            <a:off x="18766921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8C263D-81F8-0B4B-A940-52AECE64EA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23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2A25C0-8D11-B44A-8C38-E67E93A36377}"/>
              </a:ext>
            </a:extLst>
          </p:cNvPr>
          <p:cNvGrpSpPr/>
          <p:nvPr/>
        </p:nvGrpSpPr>
        <p:grpSpPr>
          <a:xfrm>
            <a:off x="1756804" y="5752434"/>
            <a:ext cx="12387044" cy="6399218"/>
            <a:chOff x="1841176" y="5926164"/>
            <a:chExt cx="11116578" cy="5742888"/>
          </a:xfrm>
        </p:grpSpPr>
        <p:sp>
          <p:nvSpPr>
            <p:cNvPr id="48" name="Freeform 11601">
              <a:extLst>
                <a:ext uri="{FF2B5EF4-FFF2-40B4-BE49-F238E27FC236}">
                  <a16:creationId xmlns:a16="http://schemas.microsoft.com/office/drawing/2014/main" id="{04F8521D-8F8D-2B45-8EE8-3806271B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008" y="5926164"/>
              <a:ext cx="3896973" cy="3568782"/>
            </a:xfrm>
            <a:custGeom>
              <a:avLst/>
              <a:gdLst>
                <a:gd name="T0" fmla="*/ 150452 w 418"/>
                <a:gd name="T1" fmla="*/ 106379 h 383"/>
                <a:gd name="T2" fmla="*/ 150452 w 418"/>
                <a:gd name="T3" fmla="*/ 0 h 383"/>
                <a:gd name="T4" fmla="*/ 150452 w 418"/>
                <a:gd name="T5" fmla="*/ 0 h 383"/>
                <a:gd name="T6" fmla="*/ 0 w 418"/>
                <a:gd name="T7" fmla="*/ 61303 h 383"/>
                <a:gd name="T8" fmla="*/ 73963 w 418"/>
                <a:gd name="T9" fmla="*/ 137751 h 383"/>
                <a:gd name="T10" fmla="*/ 73963 w 418"/>
                <a:gd name="T11" fmla="*/ 137751 h 383"/>
                <a:gd name="T12" fmla="*/ 150452 w 418"/>
                <a:gd name="T13" fmla="*/ 106379 h 3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8" h="383">
                  <a:moveTo>
                    <a:pt x="417" y="295"/>
                  </a:moveTo>
                  <a:lnTo>
                    <a:pt x="417" y="0"/>
                  </a:lnTo>
                  <a:cubicBezTo>
                    <a:pt x="254" y="0"/>
                    <a:pt x="106" y="65"/>
                    <a:pt x="0" y="170"/>
                  </a:cubicBezTo>
                  <a:lnTo>
                    <a:pt x="205" y="382"/>
                  </a:lnTo>
                  <a:cubicBezTo>
                    <a:pt x="260" y="329"/>
                    <a:pt x="336" y="295"/>
                    <a:pt x="417" y="2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1602">
              <a:extLst>
                <a:ext uri="{FF2B5EF4-FFF2-40B4-BE49-F238E27FC236}">
                  <a16:creationId xmlns:a16="http://schemas.microsoft.com/office/drawing/2014/main" id="{6BCE3EFE-884D-6545-A788-3B2CBD533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176" y="7484948"/>
              <a:ext cx="3609816" cy="4184104"/>
            </a:xfrm>
            <a:custGeom>
              <a:avLst/>
              <a:gdLst>
                <a:gd name="T0" fmla="*/ 0 w 387"/>
                <a:gd name="T1" fmla="*/ 161564 h 448"/>
                <a:gd name="T2" fmla="*/ 106490 w 387"/>
                <a:gd name="T3" fmla="*/ 161564 h 448"/>
                <a:gd name="T4" fmla="*/ 106490 w 387"/>
                <a:gd name="T5" fmla="*/ 161564 h 448"/>
                <a:gd name="T6" fmla="*/ 106490 w 387"/>
                <a:gd name="T7" fmla="*/ 155058 h 448"/>
                <a:gd name="T8" fmla="*/ 106490 w 387"/>
                <a:gd name="T9" fmla="*/ 155058 h 448"/>
                <a:gd name="T10" fmla="*/ 139339 w 387"/>
                <a:gd name="T11" fmla="*/ 76625 h 448"/>
                <a:gd name="T12" fmla="*/ 65338 w 387"/>
                <a:gd name="T13" fmla="*/ 0 h 448"/>
                <a:gd name="T14" fmla="*/ 65338 w 387"/>
                <a:gd name="T15" fmla="*/ 0 h 448"/>
                <a:gd name="T16" fmla="*/ 0 w 387"/>
                <a:gd name="T17" fmla="*/ 155058 h 448"/>
                <a:gd name="T18" fmla="*/ 0 w 387"/>
                <a:gd name="T19" fmla="*/ 155058 h 448"/>
                <a:gd name="T20" fmla="*/ 0 w 387"/>
                <a:gd name="T21" fmla="*/ 161564 h 4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7" h="448">
                  <a:moveTo>
                    <a:pt x="0" y="447"/>
                  </a:moveTo>
                  <a:lnTo>
                    <a:pt x="295" y="447"/>
                  </a:lnTo>
                  <a:cubicBezTo>
                    <a:pt x="295" y="441"/>
                    <a:pt x="295" y="435"/>
                    <a:pt x="295" y="429"/>
                  </a:cubicBezTo>
                  <a:cubicBezTo>
                    <a:pt x="295" y="343"/>
                    <a:pt x="331" y="267"/>
                    <a:pt x="386" y="212"/>
                  </a:cubicBezTo>
                  <a:lnTo>
                    <a:pt x="181" y="0"/>
                  </a:lnTo>
                  <a:cubicBezTo>
                    <a:pt x="68" y="110"/>
                    <a:pt x="0" y="261"/>
                    <a:pt x="0" y="429"/>
                  </a:cubicBezTo>
                  <a:cubicBezTo>
                    <a:pt x="0" y="435"/>
                    <a:pt x="0" y="441"/>
                    <a:pt x="0" y="4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11603">
              <a:extLst>
                <a:ext uri="{FF2B5EF4-FFF2-40B4-BE49-F238E27FC236}">
                  <a16:creationId xmlns:a16="http://schemas.microsoft.com/office/drawing/2014/main" id="{1EE0B64F-FF89-CA4A-AC53-3FA153D4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948" y="5926164"/>
              <a:ext cx="5578806" cy="5742888"/>
            </a:xfrm>
            <a:custGeom>
              <a:avLst/>
              <a:gdLst>
                <a:gd name="T0" fmla="*/ 109926 w 601"/>
                <a:gd name="T1" fmla="*/ 215417 h 618"/>
                <a:gd name="T2" fmla="*/ 109926 w 601"/>
                <a:gd name="T3" fmla="*/ 215417 h 618"/>
                <a:gd name="T4" fmla="*/ 109926 w 601"/>
                <a:gd name="T5" fmla="*/ 221890 h 618"/>
                <a:gd name="T6" fmla="*/ 215541 w 601"/>
                <a:gd name="T7" fmla="*/ 221890 h 618"/>
                <a:gd name="T8" fmla="*/ 215541 w 601"/>
                <a:gd name="T9" fmla="*/ 221890 h 618"/>
                <a:gd name="T10" fmla="*/ 215541 w 601"/>
                <a:gd name="T11" fmla="*/ 215417 h 618"/>
                <a:gd name="T12" fmla="*/ 215541 w 601"/>
                <a:gd name="T13" fmla="*/ 215417 h 618"/>
                <a:gd name="T14" fmla="*/ 0 w 601"/>
                <a:gd name="T15" fmla="*/ 0 h 618"/>
                <a:gd name="T16" fmla="*/ 0 w 601"/>
                <a:gd name="T17" fmla="*/ 106090 h 618"/>
                <a:gd name="T18" fmla="*/ 0 w 601"/>
                <a:gd name="T19" fmla="*/ 106090 h 618"/>
                <a:gd name="T20" fmla="*/ 109926 w 601"/>
                <a:gd name="T21" fmla="*/ 215417 h 6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1" h="618">
                  <a:moveTo>
                    <a:pt x="306" y="599"/>
                  </a:moveTo>
                  <a:lnTo>
                    <a:pt x="306" y="599"/>
                  </a:lnTo>
                  <a:cubicBezTo>
                    <a:pt x="306" y="605"/>
                    <a:pt x="306" y="611"/>
                    <a:pt x="306" y="617"/>
                  </a:cubicBezTo>
                  <a:lnTo>
                    <a:pt x="600" y="617"/>
                  </a:lnTo>
                  <a:cubicBezTo>
                    <a:pt x="600" y="611"/>
                    <a:pt x="600" y="605"/>
                    <a:pt x="600" y="599"/>
                  </a:cubicBezTo>
                  <a:cubicBezTo>
                    <a:pt x="600" y="268"/>
                    <a:pt x="332" y="0"/>
                    <a:pt x="0" y="0"/>
                  </a:cubicBezTo>
                  <a:lnTo>
                    <a:pt x="0" y="295"/>
                  </a:lnTo>
                  <a:cubicBezTo>
                    <a:pt x="169" y="295"/>
                    <a:pt x="306" y="431"/>
                    <a:pt x="306" y="5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53" name="Freeform 11605">
            <a:extLst>
              <a:ext uri="{FF2B5EF4-FFF2-40B4-BE49-F238E27FC236}">
                <a16:creationId xmlns:a16="http://schemas.microsoft.com/office/drawing/2014/main" id="{F5A30C06-2AF4-7045-B436-71D95558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620" y="5752434"/>
            <a:ext cx="1107570" cy="1230619"/>
          </a:xfrm>
          <a:custGeom>
            <a:avLst/>
            <a:gdLst>
              <a:gd name="T0" fmla="*/ 0 w 117"/>
              <a:gd name="T1" fmla="*/ 47270 h 134"/>
              <a:gd name="T2" fmla="*/ 32605 w 117"/>
              <a:gd name="T3" fmla="*/ 47270 h 134"/>
              <a:gd name="T4" fmla="*/ 32605 w 117"/>
              <a:gd name="T5" fmla="*/ 47270 h 134"/>
              <a:gd name="T6" fmla="*/ 32605 w 117"/>
              <a:gd name="T7" fmla="*/ 45493 h 134"/>
              <a:gd name="T8" fmla="*/ 32605 w 117"/>
              <a:gd name="T9" fmla="*/ 45493 h 134"/>
              <a:gd name="T10" fmla="*/ 42497 w 117"/>
              <a:gd name="T11" fmla="*/ 22035 h 134"/>
              <a:gd name="T12" fmla="*/ 20516 w 117"/>
              <a:gd name="T13" fmla="*/ 0 h 134"/>
              <a:gd name="T14" fmla="*/ 20516 w 117"/>
              <a:gd name="T15" fmla="*/ 0 h 134"/>
              <a:gd name="T16" fmla="*/ 0 w 117"/>
              <a:gd name="T17" fmla="*/ 45493 h 134"/>
              <a:gd name="T18" fmla="*/ 0 w 117"/>
              <a:gd name="T19" fmla="*/ 45493 h 134"/>
              <a:gd name="T20" fmla="*/ 0 w 117"/>
              <a:gd name="T21" fmla="*/ 47270 h 1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" h="134">
                <a:moveTo>
                  <a:pt x="0" y="133"/>
                </a:moveTo>
                <a:lnTo>
                  <a:pt x="89" y="133"/>
                </a:lnTo>
                <a:cubicBezTo>
                  <a:pt x="89" y="132"/>
                  <a:pt x="89" y="129"/>
                  <a:pt x="89" y="128"/>
                </a:cubicBezTo>
                <a:cubicBezTo>
                  <a:pt x="89" y="103"/>
                  <a:pt x="100" y="80"/>
                  <a:pt x="116" y="62"/>
                </a:cubicBezTo>
                <a:lnTo>
                  <a:pt x="56" y="0"/>
                </a:lnTo>
                <a:cubicBezTo>
                  <a:pt x="21" y="33"/>
                  <a:pt x="0" y="77"/>
                  <a:pt x="0" y="128"/>
                </a:cubicBezTo>
                <a:cubicBezTo>
                  <a:pt x="0" y="129"/>
                  <a:pt x="0" y="132"/>
                  <a:pt x="0" y="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48420AB8-76F3-F542-80B6-8DEE774A48E5}"/>
              </a:ext>
            </a:extLst>
          </p:cNvPr>
          <p:cNvSpPr txBox="1">
            <a:spLocks/>
          </p:cNvSpPr>
          <p:nvPr/>
        </p:nvSpPr>
        <p:spPr>
          <a:xfrm>
            <a:off x="17137368" y="6162392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3ACCA8-28FD-A640-99BB-A66751ED0423}"/>
              </a:ext>
            </a:extLst>
          </p:cNvPr>
          <p:cNvSpPr/>
          <p:nvPr/>
        </p:nvSpPr>
        <p:spPr>
          <a:xfrm>
            <a:off x="17267474" y="5472039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2" name="Freeform 11604">
            <a:extLst>
              <a:ext uri="{FF2B5EF4-FFF2-40B4-BE49-F238E27FC236}">
                <a16:creationId xmlns:a16="http://schemas.microsoft.com/office/drawing/2014/main" id="{1A343E08-7379-7C43-9349-02089F16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613" y="8407694"/>
            <a:ext cx="1189585" cy="1066537"/>
          </a:xfrm>
          <a:custGeom>
            <a:avLst/>
            <a:gdLst>
              <a:gd name="T0" fmla="*/ 45672 w 126"/>
              <a:gd name="T1" fmla="*/ 31861 h 114"/>
              <a:gd name="T2" fmla="*/ 45672 w 126"/>
              <a:gd name="T3" fmla="*/ 0 h 114"/>
              <a:gd name="T4" fmla="*/ 45672 w 126"/>
              <a:gd name="T5" fmla="*/ 0 h 114"/>
              <a:gd name="T6" fmla="*/ 0 w 126"/>
              <a:gd name="T7" fmla="*/ 18465 h 114"/>
              <a:gd name="T8" fmla="*/ 22653 w 126"/>
              <a:gd name="T9" fmla="*/ 40913 h 114"/>
              <a:gd name="T10" fmla="*/ 22653 w 126"/>
              <a:gd name="T11" fmla="*/ 40913 h 114"/>
              <a:gd name="T12" fmla="*/ 45672 w 126"/>
              <a:gd name="T13" fmla="*/ 31861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114">
                <a:moveTo>
                  <a:pt x="125" y="88"/>
                </a:moveTo>
                <a:lnTo>
                  <a:pt x="125" y="0"/>
                </a:lnTo>
                <a:cubicBezTo>
                  <a:pt x="76" y="0"/>
                  <a:pt x="33" y="19"/>
                  <a:pt x="0" y="51"/>
                </a:cubicBezTo>
                <a:lnTo>
                  <a:pt x="62" y="113"/>
                </a:lnTo>
                <a:cubicBezTo>
                  <a:pt x="78" y="96"/>
                  <a:pt x="101" y="88"/>
                  <a:pt x="125" y="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44DB1AF-56AF-074B-B033-18E780CE901E}"/>
              </a:ext>
            </a:extLst>
          </p:cNvPr>
          <p:cNvSpPr txBox="1">
            <a:spLocks/>
          </p:cNvSpPr>
          <p:nvPr/>
        </p:nvSpPr>
        <p:spPr>
          <a:xfrm>
            <a:off x="17137368" y="8655467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54DC0C-8809-9445-8AE0-4C50F25C09D3}"/>
              </a:ext>
            </a:extLst>
          </p:cNvPr>
          <p:cNvSpPr/>
          <p:nvPr/>
        </p:nvSpPr>
        <p:spPr>
          <a:xfrm>
            <a:off x="17267474" y="7965113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5" name="Freeform 11606">
            <a:extLst>
              <a:ext uri="{FF2B5EF4-FFF2-40B4-BE49-F238E27FC236}">
                <a16:creationId xmlns:a16="http://schemas.microsoft.com/office/drawing/2014/main" id="{950C9285-D683-6541-B992-109F0C6B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074" y="10797985"/>
            <a:ext cx="1312661" cy="1353667"/>
          </a:xfrm>
          <a:custGeom>
            <a:avLst/>
            <a:gdLst>
              <a:gd name="T0" fmla="*/ 25400 w 142"/>
              <a:gd name="T1" fmla="*/ 50581 h 145"/>
              <a:gd name="T2" fmla="*/ 25400 w 142"/>
              <a:gd name="T3" fmla="*/ 50581 h 145"/>
              <a:gd name="T4" fmla="*/ 25400 w 142"/>
              <a:gd name="T5" fmla="*/ 52026 h 145"/>
              <a:gd name="T6" fmla="*/ 50442 w 142"/>
              <a:gd name="T7" fmla="*/ 52026 h 145"/>
              <a:gd name="T8" fmla="*/ 50442 w 142"/>
              <a:gd name="T9" fmla="*/ 52026 h 145"/>
              <a:gd name="T10" fmla="*/ 50442 w 142"/>
              <a:gd name="T11" fmla="*/ 50581 h 145"/>
              <a:gd name="T12" fmla="*/ 50442 w 142"/>
              <a:gd name="T13" fmla="*/ 50581 h 145"/>
              <a:gd name="T14" fmla="*/ 0 w 142"/>
              <a:gd name="T15" fmla="*/ 0 h 145"/>
              <a:gd name="T16" fmla="*/ 0 w 142"/>
              <a:gd name="T17" fmla="*/ 24929 h 145"/>
              <a:gd name="T18" fmla="*/ 0 w 142"/>
              <a:gd name="T19" fmla="*/ 24929 h 145"/>
              <a:gd name="T20" fmla="*/ 25400 w 142"/>
              <a:gd name="T21" fmla="*/ 50581 h 1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2" h="145">
                <a:moveTo>
                  <a:pt x="71" y="140"/>
                </a:moveTo>
                <a:lnTo>
                  <a:pt x="71" y="140"/>
                </a:lnTo>
                <a:cubicBezTo>
                  <a:pt x="71" y="141"/>
                  <a:pt x="71" y="143"/>
                  <a:pt x="71" y="144"/>
                </a:cubicBezTo>
                <a:lnTo>
                  <a:pt x="141" y="144"/>
                </a:lnTo>
                <a:cubicBezTo>
                  <a:pt x="141" y="143"/>
                  <a:pt x="141" y="141"/>
                  <a:pt x="141" y="140"/>
                </a:cubicBezTo>
                <a:cubicBezTo>
                  <a:pt x="141" y="61"/>
                  <a:pt x="78" y="0"/>
                  <a:pt x="0" y="0"/>
                </a:cubicBezTo>
                <a:lnTo>
                  <a:pt x="0" y="69"/>
                </a:lnTo>
                <a:cubicBezTo>
                  <a:pt x="40" y="69"/>
                  <a:pt x="71" y="100"/>
                  <a:pt x="71" y="1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9D2DA314-3C5B-1F48-82AA-569ABB82A11B}"/>
              </a:ext>
            </a:extLst>
          </p:cNvPr>
          <p:cNvSpPr txBox="1">
            <a:spLocks/>
          </p:cNvSpPr>
          <p:nvPr/>
        </p:nvSpPr>
        <p:spPr>
          <a:xfrm>
            <a:off x="17137369" y="11189495"/>
            <a:ext cx="570392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B65DF2-FA3A-E64B-B55E-F715A103072C}"/>
              </a:ext>
            </a:extLst>
          </p:cNvPr>
          <p:cNvSpPr/>
          <p:nvPr/>
        </p:nvSpPr>
        <p:spPr>
          <a:xfrm>
            <a:off x="17267474" y="10499142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838F37-8B2C-614C-B354-77352CDE0E34}"/>
              </a:ext>
            </a:extLst>
          </p:cNvPr>
          <p:cNvSpPr/>
          <p:nvPr/>
        </p:nvSpPr>
        <p:spPr>
          <a:xfrm>
            <a:off x="2262972" y="9729077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FFB5CC-33EC-334F-BABD-9E2F80FAF2FE}"/>
              </a:ext>
            </a:extLst>
          </p:cNvPr>
          <p:cNvSpPr/>
          <p:nvPr/>
        </p:nvSpPr>
        <p:spPr>
          <a:xfrm>
            <a:off x="4909920" y="700994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BCAA18-A093-4F44-80CE-ECA90DD818FD}"/>
              </a:ext>
            </a:extLst>
          </p:cNvPr>
          <p:cNvSpPr/>
          <p:nvPr/>
        </p:nvSpPr>
        <p:spPr>
          <a:xfrm>
            <a:off x="9823164" y="809719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0495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6046302" y="3223880"/>
            <a:ext cx="12107499" cy="6786206"/>
            <a:chOff x="1028701" y="1378665"/>
            <a:chExt cx="4290441" cy="2405088"/>
          </a:xfrm>
          <a:solidFill>
            <a:schemeClr val="bg1">
              <a:lumMod val="75000"/>
            </a:schemeClr>
          </a:solidFill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125731" y="1852183"/>
              <a:ext cx="1921" cy="174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1080578" y="1606268"/>
              <a:ext cx="656151" cy="497063"/>
            </a:xfrm>
            <a:custGeom>
              <a:avLst/>
              <a:gdLst>
                <a:gd name="T0" fmla="*/ 465 w 683"/>
                <a:gd name="T1" fmla="*/ 549 h 570"/>
                <a:gd name="T2" fmla="*/ 604 w 683"/>
                <a:gd name="T3" fmla="*/ 374 h 570"/>
                <a:gd name="T4" fmla="*/ 613 w 683"/>
                <a:gd name="T5" fmla="*/ 348 h 570"/>
                <a:gd name="T6" fmla="*/ 607 w 683"/>
                <a:gd name="T7" fmla="*/ 329 h 570"/>
                <a:gd name="T8" fmla="*/ 604 w 683"/>
                <a:gd name="T9" fmla="*/ 303 h 570"/>
                <a:gd name="T10" fmla="*/ 630 w 683"/>
                <a:gd name="T11" fmla="*/ 275 h 570"/>
                <a:gd name="T12" fmla="*/ 639 w 683"/>
                <a:gd name="T13" fmla="*/ 256 h 570"/>
                <a:gd name="T14" fmla="*/ 679 w 683"/>
                <a:gd name="T15" fmla="*/ 203 h 570"/>
                <a:gd name="T16" fmla="*/ 666 w 683"/>
                <a:gd name="T17" fmla="*/ 169 h 570"/>
                <a:gd name="T18" fmla="*/ 660 w 683"/>
                <a:gd name="T19" fmla="*/ 149 h 570"/>
                <a:gd name="T20" fmla="*/ 498 w 683"/>
                <a:gd name="T21" fmla="*/ 121 h 570"/>
                <a:gd name="T22" fmla="*/ 466 w 683"/>
                <a:gd name="T23" fmla="*/ 115 h 570"/>
                <a:gd name="T24" fmla="*/ 433 w 683"/>
                <a:gd name="T25" fmla="*/ 117 h 570"/>
                <a:gd name="T26" fmla="*/ 399 w 683"/>
                <a:gd name="T27" fmla="*/ 122 h 570"/>
                <a:gd name="T28" fmla="*/ 378 w 683"/>
                <a:gd name="T29" fmla="*/ 113 h 570"/>
                <a:gd name="T30" fmla="*/ 337 w 683"/>
                <a:gd name="T31" fmla="*/ 115 h 570"/>
                <a:gd name="T32" fmla="*/ 322 w 683"/>
                <a:gd name="T33" fmla="*/ 102 h 570"/>
                <a:gd name="T34" fmla="*/ 295 w 683"/>
                <a:gd name="T35" fmla="*/ 94 h 570"/>
                <a:gd name="T36" fmla="*/ 275 w 683"/>
                <a:gd name="T37" fmla="*/ 100 h 570"/>
                <a:gd name="T38" fmla="*/ 247 w 683"/>
                <a:gd name="T39" fmla="*/ 96 h 570"/>
                <a:gd name="T40" fmla="*/ 226 w 683"/>
                <a:gd name="T41" fmla="*/ 87 h 570"/>
                <a:gd name="T42" fmla="*/ 224 w 683"/>
                <a:gd name="T43" fmla="*/ 34 h 570"/>
                <a:gd name="T44" fmla="*/ 207 w 683"/>
                <a:gd name="T45" fmla="*/ 19 h 570"/>
                <a:gd name="T46" fmla="*/ 194 w 683"/>
                <a:gd name="T47" fmla="*/ 17 h 570"/>
                <a:gd name="T48" fmla="*/ 175 w 683"/>
                <a:gd name="T49" fmla="*/ 8 h 570"/>
                <a:gd name="T50" fmla="*/ 162 w 683"/>
                <a:gd name="T51" fmla="*/ 4 h 570"/>
                <a:gd name="T52" fmla="*/ 162 w 683"/>
                <a:gd name="T53" fmla="*/ 10 h 570"/>
                <a:gd name="T54" fmla="*/ 151 w 683"/>
                <a:gd name="T55" fmla="*/ 8 h 570"/>
                <a:gd name="T56" fmla="*/ 143 w 683"/>
                <a:gd name="T57" fmla="*/ 30 h 570"/>
                <a:gd name="T58" fmla="*/ 139 w 683"/>
                <a:gd name="T59" fmla="*/ 51 h 570"/>
                <a:gd name="T60" fmla="*/ 132 w 683"/>
                <a:gd name="T61" fmla="*/ 70 h 570"/>
                <a:gd name="T62" fmla="*/ 130 w 683"/>
                <a:gd name="T63" fmla="*/ 79 h 570"/>
                <a:gd name="T64" fmla="*/ 122 w 683"/>
                <a:gd name="T65" fmla="*/ 100 h 570"/>
                <a:gd name="T66" fmla="*/ 113 w 683"/>
                <a:gd name="T67" fmla="*/ 126 h 570"/>
                <a:gd name="T68" fmla="*/ 92 w 683"/>
                <a:gd name="T69" fmla="*/ 173 h 570"/>
                <a:gd name="T70" fmla="*/ 89 w 683"/>
                <a:gd name="T71" fmla="*/ 186 h 570"/>
                <a:gd name="T72" fmla="*/ 68 w 683"/>
                <a:gd name="T73" fmla="*/ 241 h 570"/>
                <a:gd name="T74" fmla="*/ 68 w 683"/>
                <a:gd name="T75" fmla="*/ 252 h 570"/>
                <a:gd name="T76" fmla="*/ 57 w 683"/>
                <a:gd name="T77" fmla="*/ 262 h 570"/>
                <a:gd name="T78" fmla="*/ 47 w 683"/>
                <a:gd name="T79" fmla="*/ 284 h 570"/>
                <a:gd name="T80" fmla="*/ 51 w 683"/>
                <a:gd name="T81" fmla="*/ 284 h 570"/>
                <a:gd name="T82" fmla="*/ 47 w 683"/>
                <a:gd name="T83" fmla="*/ 284 h 570"/>
                <a:gd name="T84" fmla="*/ 36 w 683"/>
                <a:gd name="T85" fmla="*/ 288 h 570"/>
                <a:gd name="T86" fmla="*/ 10 w 683"/>
                <a:gd name="T87" fmla="*/ 346 h 570"/>
                <a:gd name="T88" fmla="*/ 6 w 683"/>
                <a:gd name="T89" fmla="*/ 376 h 570"/>
                <a:gd name="T90" fmla="*/ 2 w 683"/>
                <a:gd name="T91" fmla="*/ 418 h 570"/>
                <a:gd name="T92" fmla="*/ 184 w 683"/>
                <a:gd name="T93" fmla="*/ 48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3" h="570">
                  <a:moveTo>
                    <a:pt x="184" y="480"/>
                  </a:moveTo>
                  <a:lnTo>
                    <a:pt x="329" y="517"/>
                  </a:lnTo>
                  <a:lnTo>
                    <a:pt x="465" y="549"/>
                  </a:lnTo>
                  <a:lnTo>
                    <a:pt x="560" y="570"/>
                  </a:lnTo>
                  <a:lnTo>
                    <a:pt x="600" y="378"/>
                  </a:lnTo>
                  <a:lnTo>
                    <a:pt x="604" y="374"/>
                  </a:lnTo>
                  <a:lnTo>
                    <a:pt x="606" y="371"/>
                  </a:lnTo>
                  <a:lnTo>
                    <a:pt x="613" y="357"/>
                  </a:lnTo>
                  <a:lnTo>
                    <a:pt x="613" y="348"/>
                  </a:lnTo>
                  <a:lnTo>
                    <a:pt x="619" y="340"/>
                  </a:lnTo>
                  <a:lnTo>
                    <a:pt x="615" y="335"/>
                  </a:lnTo>
                  <a:lnTo>
                    <a:pt x="607" y="329"/>
                  </a:lnTo>
                  <a:lnTo>
                    <a:pt x="602" y="327"/>
                  </a:lnTo>
                  <a:lnTo>
                    <a:pt x="598" y="324"/>
                  </a:lnTo>
                  <a:lnTo>
                    <a:pt x="604" y="303"/>
                  </a:lnTo>
                  <a:lnTo>
                    <a:pt x="609" y="295"/>
                  </a:lnTo>
                  <a:lnTo>
                    <a:pt x="619" y="282"/>
                  </a:lnTo>
                  <a:lnTo>
                    <a:pt x="630" y="275"/>
                  </a:lnTo>
                  <a:lnTo>
                    <a:pt x="636" y="269"/>
                  </a:lnTo>
                  <a:lnTo>
                    <a:pt x="639" y="262"/>
                  </a:lnTo>
                  <a:lnTo>
                    <a:pt x="639" y="256"/>
                  </a:lnTo>
                  <a:lnTo>
                    <a:pt x="653" y="243"/>
                  </a:lnTo>
                  <a:lnTo>
                    <a:pt x="662" y="220"/>
                  </a:lnTo>
                  <a:lnTo>
                    <a:pt x="679" y="203"/>
                  </a:lnTo>
                  <a:lnTo>
                    <a:pt x="683" y="196"/>
                  </a:lnTo>
                  <a:lnTo>
                    <a:pt x="681" y="183"/>
                  </a:lnTo>
                  <a:lnTo>
                    <a:pt x="666" y="169"/>
                  </a:lnTo>
                  <a:lnTo>
                    <a:pt x="664" y="166"/>
                  </a:lnTo>
                  <a:lnTo>
                    <a:pt x="660" y="158"/>
                  </a:lnTo>
                  <a:lnTo>
                    <a:pt x="660" y="149"/>
                  </a:lnTo>
                  <a:lnTo>
                    <a:pt x="572" y="132"/>
                  </a:lnTo>
                  <a:lnTo>
                    <a:pt x="504" y="115"/>
                  </a:lnTo>
                  <a:lnTo>
                    <a:pt x="498" y="121"/>
                  </a:lnTo>
                  <a:lnTo>
                    <a:pt x="491" y="119"/>
                  </a:lnTo>
                  <a:lnTo>
                    <a:pt x="483" y="117"/>
                  </a:lnTo>
                  <a:lnTo>
                    <a:pt x="466" y="115"/>
                  </a:lnTo>
                  <a:lnTo>
                    <a:pt x="463" y="113"/>
                  </a:lnTo>
                  <a:lnTo>
                    <a:pt x="455" y="117"/>
                  </a:lnTo>
                  <a:lnTo>
                    <a:pt x="433" y="117"/>
                  </a:lnTo>
                  <a:lnTo>
                    <a:pt x="419" y="119"/>
                  </a:lnTo>
                  <a:lnTo>
                    <a:pt x="406" y="122"/>
                  </a:lnTo>
                  <a:lnTo>
                    <a:pt x="399" y="122"/>
                  </a:lnTo>
                  <a:lnTo>
                    <a:pt x="393" y="121"/>
                  </a:lnTo>
                  <a:lnTo>
                    <a:pt x="386" y="115"/>
                  </a:lnTo>
                  <a:lnTo>
                    <a:pt x="378" y="113"/>
                  </a:lnTo>
                  <a:lnTo>
                    <a:pt x="357" y="117"/>
                  </a:lnTo>
                  <a:lnTo>
                    <a:pt x="350" y="115"/>
                  </a:lnTo>
                  <a:lnTo>
                    <a:pt x="337" y="115"/>
                  </a:lnTo>
                  <a:lnTo>
                    <a:pt x="335" y="109"/>
                  </a:lnTo>
                  <a:lnTo>
                    <a:pt x="327" y="104"/>
                  </a:lnTo>
                  <a:lnTo>
                    <a:pt x="322" y="102"/>
                  </a:lnTo>
                  <a:lnTo>
                    <a:pt x="314" y="98"/>
                  </a:lnTo>
                  <a:lnTo>
                    <a:pt x="303" y="98"/>
                  </a:lnTo>
                  <a:lnTo>
                    <a:pt x="295" y="94"/>
                  </a:lnTo>
                  <a:lnTo>
                    <a:pt x="290" y="94"/>
                  </a:lnTo>
                  <a:lnTo>
                    <a:pt x="282" y="100"/>
                  </a:lnTo>
                  <a:lnTo>
                    <a:pt x="275" y="100"/>
                  </a:lnTo>
                  <a:lnTo>
                    <a:pt x="262" y="102"/>
                  </a:lnTo>
                  <a:lnTo>
                    <a:pt x="254" y="102"/>
                  </a:lnTo>
                  <a:lnTo>
                    <a:pt x="247" y="96"/>
                  </a:lnTo>
                  <a:lnTo>
                    <a:pt x="245" y="96"/>
                  </a:lnTo>
                  <a:lnTo>
                    <a:pt x="237" y="90"/>
                  </a:lnTo>
                  <a:lnTo>
                    <a:pt x="226" y="87"/>
                  </a:lnTo>
                  <a:lnTo>
                    <a:pt x="224" y="83"/>
                  </a:lnTo>
                  <a:lnTo>
                    <a:pt x="228" y="47"/>
                  </a:lnTo>
                  <a:lnTo>
                    <a:pt x="224" y="34"/>
                  </a:lnTo>
                  <a:lnTo>
                    <a:pt x="216" y="27"/>
                  </a:lnTo>
                  <a:lnTo>
                    <a:pt x="213" y="21"/>
                  </a:lnTo>
                  <a:lnTo>
                    <a:pt x="207" y="19"/>
                  </a:lnTo>
                  <a:lnTo>
                    <a:pt x="201" y="21"/>
                  </a:lnTo>
                  <a:lnTo>
                    <a:pt x="194" y="19"/>
                  </a:lnTo>
                  <a:lnTo>
                    <a:pt x="194" y="17"/>
                  </a:lnTo>
                  <a:lnTo>
                    <a:pt x="188" y="11"/>
                  </a:lnTo>
                  <a:lnTo>
                    <a:pt x="183" y="6"/>
                  </a:lnTo>
                  <a:lnTo>
                    <a:pt x="175" y="8"/>
                  </a:lnTo>
                  <a:lnTo>
                    <a:pt x="168" y="8"/>
                  </a:lnTo>
                  <a:lnTo>
                    <a:pt x="166" y="4"/>
                  </a:lnTo>
                  <a:lnTo>
                    <a:pt x="162" y="4"/>
                  </a:lnTo>
                  <a:lnTo>
                    <a:pt x="160" y="6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4" y="0"/>
                  </a:lnTo>
                  <a:lnTo>
                    <a:pt x="151" y="8"/>
                  </a:lnTo>
                  <a:lnTo>
                    <a:pt x="149" y="23"/>
                  </a:lnTo>
                  <a:lnTo>
                    <a:pt x="143" y="28"/>
                  </a:lnTo>
                  <a:lnTo>
                    <a:pt x="143" y="30"/>
                  </a:lnTo>
                  <a:lnTo>
                    <a:pt x="141" y="36"/>
                  </a:lnTo>
                  <a:lnTo>
                    <a:pt x="139" y="43"/>
                  </a:lnTo>
                  <a:lnTo>
                    <a:pt x="139" y="51"/>
                  </a:lnTo>
                  <a:lnTo>
                    <a:pt x="141" y="55"/>
                  </a:lnTo>
                  <a:lnTo>
                    <a:pt x="136" y="62"/>
                  </a:lnTo>
                  <a:lnTo>
                    <a:pt x="132" y="70"/>
                  </a:lnTo>
                  <a:lnTo>
                    <a:pt x="137" y="75"/>
                  </a:lnTo>
                  <a:lnTo>
                    <a:pt x="130" y="74"/>
                  </a:lnTo>
                  <a:lnTo>
                    <a:pt x="130" y="79"/>
                  </a:lnTo>
                  <a:lnTo>
                    <a:pt x="126" y="87"/>
                  </a:lnTo>
                  <a:lnTo>
                    <a:pt x="126" y="92"/>
                  </a:lnTo>
                  <a:lnTo>
                    <a:pt x="122" y="100"/>
                  </a:lnTo>
                  <a:lnTo>
                    <a:pt x="121" y="107"/>
                  </a:lnTo>
                  <a:lnTo>
                    <a:pt x="115" y="119"/>
                  </a:lnTo>
                  <a:lnTo>
                    <a:pt x="113" y="126"/>
                  </a:lnTo>
                  <a:lnTo>
                    <a:pt x="102" y="145"/>
                  </a:lnTo>
                  <a:lnTo>
                    <a:pt x="98" y="158"/>
                  </a:lnTo>
                  <a:lnTo>
                    <a:pt x="92" y="173"/>
                  </a:lnTo>
                  <a:lnTo>
                    <a:pt x="94" y="181"/>
                  </a:lnTo>
                  <a:lnTo>
                    <a:pt x="94" y="183"/>
                  </a:lnTo>
                  <a:lnTo>
                    <a:pt x="89" y="186"/>
                  </a:lnTo>
                  <a:lnTo>
                    <a:pt x="85" y="192"/>
                  </a:lnTo>
                  <a:lnTo>
                    <a:pt x="81" y="207"/>
                  </a:lnTo>
                  <a:lnTo>
                    <a:pt x="68" y="241"/>
                  </a:lnTo>
                  <a:lnTo>
                    <a:pt x="62" y="248"/>
                  </a:lnTo>
                  <a:lnTo>
                    <a:pt x="60" y="256"/>
                  </a:lnTo>
                  <a:lnTo>
                    <a:pt x="68" y="252"/>
                  </a:lnTo>
                  <a:lnTo>
                    <a:pt x="70" y="256"/>
                  </a:lnTo>
                  <a:lnTo>
                    <a:pt x="62" y="256"/>
                  </a:lnTo>
                  <a:lnTo>
                    <a:pt x="57" y="262"/>
                  </a:lnTo>
                  <a:lnTo>
                    <a:pt x="47" y="275"/>
                  </a:lnTo>
                  <a:lnTo>
                    <a:pt x="45" y="282"/>
                  </a:lnTo>
                  <a:lnTo>
                    <a:pt x="47" y="284"/>
                  </a:lnTo>
                  <a:lnTo>
                    <a:pt x="49" y="282"/>
                  </a:lnTo>
                  <a:lnTo>
                    <a:pt x="49" y="284"/>
                  </a:lnTo>
                  <a:lnTo>
                    <a:pt x="51" y="284"/>
                  </a:lnTo>
                  <a:lnTo>
                    <a:pt x="49" y="288"/>
                  </a:lnTo>
                  <a:lnTo>
                    <a:pt x="49" y="284"/>
                  </a:lnTo>
                  <a:lnTo>
                    <a:pt x="47" y="284"/>
                  </a:lnTo>
                  <a:lnTo>
                    <a:pt x="42" y="288"/>
                  </a:lnTo>
                  <a:lnTo>
                    <a:pt x="38" y="295"/>
                  </a:lnTo>
                  <a:lnTo>
                    <a:pt x="36" y="288"/>
                  </a:lnTo>
                  <a:lnTo>
                    <a:pt x="23" y="316"/>
                  </a:lnTo>
                  <a:lnTo>
                    <a:pt x="10" y="333"/>
                  </a:lnTo>
                  <a:lnTo>
                    <a:pt x="10" y="346"/>
                  </a:lnTo>
                  <a:lnTo>
                    <a:pt x="13" y="361"/>
                  </a:lnTo>
                  <a:lnTo>
                    <a:pt x="12" y="369"/>
                  </a:lnTo>
                  <a:lnTo>
                    <a:pt x="6" y="376"/>
                  </a:lnTo>
                  <a:lnTo>
                    <a:pt x="4" y="382"/>
                  </a:lnTo>
                  <a:lnTo>
                    <a:pt x="0" y="391"/>
                  </a:lnTo>
                  <a:lnTo>
                    <a:pt x="2" y="418"/>
                  </a:lnTo>
                  <a:lnTo>
                    <a:pt x="8" y="433"/>
                  </a:lnTo>
                  <a:lnTo>
                    <a:pt x="12" y="433"/>
                  </a:lnTo>
                  <a:lnTo>
                    <a:pt x="184" y="48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223722" y="1378665"/>
              <a:ext cx="543750" cy="357537"/>
              <a:chOff x="1223722" y="1378665"/>
              <a:chExt cx="543750" cy="357537"/>
            </a:xfrm>
            <a:grpFill/>
          </p:grpSpPr>
          <p:sp>
            <p:nvSpPr>
              <p:cNvPr id="269" name="Freeform 8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0" name="Freeform 9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1" name="Freeform 10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2" name="Freeform 11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3" name="Freeform 12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4" name="Freeform 13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1223722" y="1378665"/>
                <a:ext cx="543750" cy="357537"/>
              </a:xfrm>
              <a:custGeom>
                <a:avLst/>
                <a:gdLst>
                  <a:gd name="T0" fmla="*/ 75 w 566"/>
                  <a:gd name="T1" fmla="*/ 344 h 410"/>
                  <a:gd name="T2" fmla="*/ 98 w 566"/>
                  <a:gd name="T3" fmla="*/ 357 h 410"/>
                  <a:gd name="T4" fmla="*/ 133 w 566"/>
                  <a:gd name="T5" fmla="*/ 361 h 410"/>
                  <a:gd name="T6" fmla="*/ 165 w 566"/>
                  <a:gd name="T7" fmla="*/ 359 h 410"/>
                  <a:gd name="T8" fmla="*/ 188 w 566"/>
                  <a:gd name="T9" fmla="*/ 376 h 410"/>
                  <a:gd name="T10" fmla="*/ 237 w 566"/>
                  <a:gd name="T11" fmla="*/ 376 h 410"/>
                  <a:gd name="T12" fmla="*/ 270 w 566"/>
                  <a:gd name="T13" fmla="*/ 380 h 410"/>
                  <a:gd name="T14" fmla="*/ 317 w 566"/>
                  <a:gd name="T15" fmla="*/ 376 h 410"/>
                  <a:gd name="T16" fmla="*/ 355 w 566"/>
                  <a:gd name="T17" fmla="*/ 376 h 410"/>
                  <a:gd name="T18" fmla="*/ 511 w 566"/>
                  <a:gd name="T19" fmla="*/ 383 h 410"/>
                  <a:gd name="T20" fmla="*/ 564 w 566"/>
                  <a:gd name="T21" fmla="*/ 100 h 410"/>
                  <a:gd name="T22" fmla="*/ 263 w 566"/>
                  <a:gd name="T23" fmla="*/ 24 h 410"/>
                  <a:gd name="T24" fmla="*/ 165 w 566"/>
                  <a:gd name="T25" fmla="*/ 17 h 410"/>
                  <a:gd name="T26" fmla="*/ 176 w 566"/>
                  <a:gd name="T27" fmla="*/ 38 h 410"/>
                  <a:gd name="T28" fmla="*/ 173 w 566"/>
                  <a:gd name="T29" fmla="*/ 53 h 410"/>
                  <a:gd name="T30" fmla="*/ 158 w 566"/>
                  <a:gd name="T31" fmla="*/ 62 h 410"/>
                  <a:gd name="T32" fmla="*/ 171 w 566"/>
                  <a:gd name="T33" fmla="*/ 83 h 410"/>
                  <a:gd name="T34" fmla="*/ 175 w 566"/>
                  <a:gd name="T35" fmla="*/ 115 h 410"/>
                  <a:gd name="T36" fmla="*/ 154 w 566"/>
                  <a:gd name="T37" fmla="*/ 141 h 410"/>
                  <a:gd name="T38" fmla="*/ 146 w 566"/>
                  <a:gd name="T39" fmla="*/ 177 h 410"/>
                  <a:gd name="T40" fmla="*/ 116 w 566"/>
                  <a:gd name="T41" fmla="*/ 192 h 410"/>
                  <a:gd name="T42" fmla="*/ 99 w 566"/>
                  <a:gd name="T43" fmla="*/ 190 h 410"/>
                  <a:gd name="T44" fmla="*/ 107 w 566"/>
                  <a:gd name="T45" fmla="*/ 175 h 410"/>
                  <a:gd name="T46" fmla="*/ 116 w 566"/>
                  <a:gd name="T47" fmla="*/ 186 h 410"/>
                  <a:gd name="T48" fmla="*/ 131 w 566"/>
                  <a:gd name="T49" fmla="*/ 167 h 410"/>
                  <a:gd name="T50" fmla="*/ 141 w 566"/>
                  <a:gd name="T51" fmla="*/ 147 h 410"/>
                  <a:gd name="T52" fmla="*/ 141 w 566"/>
                  <a:gd name="T53" fmla="*/ 137 h 410"/>
                  <a:gd name="T54" fmla="*/ 154 w 566"/>
                  <a:gd name="T55" fmla="*/ 120 h 410"/>
                  <a:gd name="T56" fmla="*/ 114 w 566"/>
                  <a:gd name="T57" fmla="*/ 139 h 410"/>
                  <a:gd name="T58" fmla="*/ 116 w 566"/>
                  <a:gd name="T59" fmla="*/ 158 h 410"/>
                  <a:gd name="T60" fmla="*/ 114 w 566"/>
                  <a:gd name="T61" fmla="*/ 137 h 410"/>
                  <a:gd name="T62" fmla="*/ 131 w 566"/>
                  <a:gd name="T63" fmla="*/ 132 h 410"/>
                  <a:gd name="T64" fmla="*/ 141 w 566"/>
                  <a:gd name="T65" fmla="*/ 92 h 410"/>
                  <a:gd name="T66" fmla="*/ 129 w 566"/>
                  <a:gd name="T67" fmla="*/ 86 h 410"/>
                  <a:gd name="T68" fmla="*/ 113 w 566"/>
                  <a:gd name="T69" fmla="*/ 77 h 410"/>
                  <a:gd name="T70" fmla="*/ 77 w 566"/>
                  <a:gd name="T71" fmla="*/ 64 h 410"/>
                  <a:gd name="T72" fmla="*/ 41 w 566"/>
                  <a:gd name="T73" fmla="*/ 45 h 410"/>
                  <a:gd name="T74" fmla="*/ 17 w 566"/>
                  <a:gd name="T75" fmla="*/ 30 h 410"/>
                  <a:gd name="T76" fmla="*/ 7 w 566"/>
                  <a:gd name="T77" fmla="*/ 53 h 410"/>
                  <a:gd name="T78" fmla="*/ 13 w 566"/>
                  <a:gd name="T79" fmla="*/ 83 h 410"/>
                  <a:gd name="T80" fmla="*/ 17 w 566"/>
                  <a:gd name="T81" fmla="*/ 148 h 410"/>
                  <a:gd name="T82" fmla="*/ 17 w 566"/>
                  <a:gd name="T83" fmla="*/ 171 h 410"/>
                  <a:gd name="T84" fmla="*/ 24 w 566"/>
                  <a:gd name="T85" fmla="*/ 188 h 410"/>
                  <a:gd name="T86" fmla="*/ 13 w 566"/>
                  <a:gd name="T87" fmla="*/ 207 h 410"/>
                  <a:gd name="T88" fmla="*/ 28 w 566"/>
                  <a:gd name="T89" fmla="*/ 216 h 410"/>
                  <a:gd name="T90" fmla="*/ 13 w 566"/>
                  <a:gd name="T91" fmla="*/ 233 h 410"/>
                  <a:gd name="T92" fmla="*/ 5 w 566"/>
                  <a:gd name="T93" fmla="*/ 237 h 410"/>
                  <a:gd name="T94" fmla="*/ 5 w 566"/>
                  <a:gd name="T95" fmla="*/ 252 h 410"/>
                  <a:gd name="T96" fmla="*/ 35 w 566"/>
                  <a:gd name="T97" fmla="*/ 263 h 410"/>
                  <a:gd name="T98" fmla="*/ 45 w 566"/>
                  <a:gd name="T99" fmla="*/ 272 h 410"/>
                  <a:gd name="T100" fmla="*/ 67 w 566"/>
                  <a:gd name="T101" fmla="*/ 288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6" h="410">
                    <a:moveTo>
                      <a:pt x="67" y="288"/>
                    </a:moveTo>
                    <a:lnTo>
                      <a:pt x="75" y="295"/>
                    </a:lnTo>
                    <a:lnTo>
                      <a:pt x="79" y="308"/>
                    </a:lnTo>
                    <a:lnTo>
                      <a:pt x="75" y="344"/>
                    </a:lnTo>
                    <a:lnTo>
                      <a:pt x="77" y="348"/>
                    </a:lnTo>
                    <a:lnTo>
                      <a:pt x="88" y="351"/>
                    </a:lnTo>
                    <a:lnTo>
                      <a:pt x="96" y="357"/>
                    </a:lnTo>
                    <a:lnTo>
                      <a:pt x="98" y="357"/>
                    </a:lnTo>
                    <a:lnTo>
                      <a:pt x="105" y="363"/>
                    </a:lnTo>
                    <a:lnTo>
                      <a:pt x="113" y="363"/>
                    </a:lnTo>
                    <a:lnTo>
                      <a:pt x="126" y="361"/>
                    </a:lnTo>
                    <a:lnTo>
                      <a:pt x="133" y="361"/>
                    </a:lnTo>
                    <a:lnTo>
                      <a:pt x="141" y="355"/>
                    </a:lnTo>
                    <a:lnTo>
                      <a:pt x="146" y="355"/>
                    </a:lnTo>
                    <a:lnTo>
                      <a:pt x="154" y="359"/>
                    </a:lnTo>
                    <a:lnTo>
                      <a:pt x="165" y="359"/>
                    </a:lnTo>
                    <a:lnTo>
                      <a:pt x="173" y="363"/>
                    </a:lnTo>
                    <a:lnTo>
                      <a:pt x="178" y="365"/>
                    </a:lnTo>
                    <a:lnTo>
                      <a:pt x="186" y="370"/>
                    </a:lnTo>
                    <a:lnTo>
                      <a:pt x="188" y="376"/>
                    </a:lnTo>
                    <a:lnTo>
                      <a:pt x="201" y="376"/>
                    </a:lnTo>
                    <a:lnTo>
                      <a:pt x="208" y="378"/>
                    </a:lnTo>
                    <a:lnTo>
                      <a:pt x="229" y="374"/>
                    </a:lnTo>
                    <a:lnTo>
                      <a:pt x="237" y="376"/>
                    </a:lnTo>
                    <a:lnTo>
                      <a:pt x="244" y="382"/>
                    </a:lnTo>
                    <a:lnTo>
                      <a:pt x="250" y="383"/>
                    </a:lnTo>
                    <a:lnTo>
                      <a:pt x="257" y="383"/>
                    </a:lnTo>
                    <a:lnTo>
                      <a:pt x="270" y="380"/>
                    </a:lnTo>
                    <a:lnTo>
                      <a:pt x="284" y="378"/>
                    </a:lnTo>
                    <a:lnTo>
                      <a:pt x="306" y="378"/>
                    </a:lnTo>
                    <a:lnTo>
                      <a:pt x="314" y="374"/>
                    </a:lnTo>
                    <a:lnTo>
                      <a:pt x="317" y="376"/>
                    </a:lnTo>
                    <a:lnTo>
                      <a:pt x="334" y="378"/>
                    </a:lnTo>
                    <a:lnTo>
                      <a:pt x="342" y="380"/>
                    </a:lnTo>
                    <a:lnTo>
                      <a:pt x="349" y="382"/>
                    </a:lnTo>
                    <a:lnTo>
                      <a:pt x="355" y="376"/>
                    </a:lnTo>
                    <a:lnTo>
                      <a:pt x="423" y="393"/>
                    </a:lnTo>
                    <a:lnTo>
                      <a:pt x="511" y="410"/>
                    </a:lnTo>
                    <a:lnTo>
                      <a:pt x="509" y="404"/>
                    </a:lnTo>
                    <a:lnTo>
                      <a:pt x="511" y="383"/>
                    </a:lnTo>
                    <a:lnTo>
                      <a:pt x="507" y="368"/>
                    </a:lnTo>
                    <a:lnTo>
                      <a:pt x="511" y="363"/>
                    </a:lnTo>
                    <a:lnTo>
                      <a:pt x="513" y="340"/>
                    </a:lnTo>
                    <a:lnTo>
                      <a:pt x="564" y="100"/>
                    </a:lnTo>
                    <a:lnTo>
                      <a:pt x="566" y="96"/>
                    </a:lnTo>
                    <a:lnTo>
                      <a:pt x="498" y="81"/>
                    </a:lnTo>
                    <a:lnTo>
                      <a:pt x="372" y="53"/>
                    </a:lnTo>
                    <a:lnTo>
                      <a:pt x="263" y="24"/>
                    </a:lnTo>
                    <a:lnTo>
                      <a:pt x="167" y="0"/>
                    </a:lnTo>
                    <a:lnTo>
                      <a:pt x="161" y="4"/>
                    </a:lnTo>
                    <a:lnTo>
                      <a:pt x="163" y="11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71" y="26"/>
                    </a:lnTo>
                    <a:lnTo>
                      <a:pt x="178" y="30"/>
                    </a:lnTo>
                    <a:lnTo>
                      <a:pt x="176" y="38"/>
                    </a:lnTo>
                    <a:lnTo>
                      <a:pt x="176" y="43"/>
                    </a:lnTo>
                    <a:lnTo>
                      <a:pt x="176" y="51"/>
                    </a:lnTo>
                    <a:lnTo>
                      <a:pt x="169" y="47"/>
                    </a:lnTo>
                    <a:lnTo>
                      <a:pt x="173" y="53"/>
                    </a:lnTo>
                    <a:lnTo>
                      <a:pt x="171" y="60"/>
                    </a:lnTo>
                    <a:lnTo>
                      <a:pt x="163" y="56"/>
                    </a:lnTo>
                    <a:lnTo>
                      <a:pt x="158" y="56"/>
                    </a:lnTo>
                    <a:lnTo>
                      <a:pt x="158" y="62"/>
                    </a:lnTo>
                    <a:lnTo>
                      <a:pt x="165" y="62"/>
                    </a:lnTo>
                    <a:lnTo>
                      <a:pt x="167" y="69"/>
                    </a:lnTo>
                    <a:lnTo>
                      <a:pt x="173" y="77"/>
                    </a:lnTo>
                    <a:lnTo>
                      <a:pt x="171" y="83"/>
                    </a:lnTo>
                    <a:lnTo>
                      <a:pt x="173" y="86"/>
                    </a:lnTo>
                    <a:lnTo>
                      <a:pt x="171" y="100"/>
                    </a:lnTo>
                    <a:lnTo>
                      <a:pt x="175" y="107"/>
                    </a:lnTo>
                    <a:lnTo>
                      <a:pt x="175" y="115"/>
                    </a:lnTo>
                    <a:lnTo>
                      <a:pt x="167" y="120"/>
                    </a:lnTo>
                    <a:lnTo>
                      <a:pt x="160" y="130"/>
                    </a:lnTo>
                    <a:lnTo>
                      <a:pt x="161" y="137"/>
                    </a:lnTo>
                    <a:lnTo>
                      <a:pt x="154" y="141"/>
                    </a:lnTo>
                    <a:lnTo>
                      <a:pt x="158" y="148"/>
                    </a:lnTo>
                    <a:lnTo>
                      <a:pt x="152" y="154"/>
                    </a:lnTo>
                    <a:lnTo>
                      <a:pt x="154" y="169"/>
                    </a:lnTo>
                    <a:lnTo>
                      <a:pt x="146" y="177"/>
                    </a:lnTo>
                    <a:lnTo>
                      <a:pt x="133" y="180"/>
                    </a:lnTo>
                    <a:lnTo>
                      <a:pt x="129" y="186"/>
                    </a:lnTo>
                    <a:lnTo>
                      <a:pt x="124" y="192"/>
                    </a:lnTo>
                    <a:lnTo>
                      <a:pt x="116" y="192"/>
                    </a:lnTo>
                    <a:lnTo>
                      <a:pt x="113" y="184"/>
                    </a:lnTo>
                    <a:lnTo>
                      <a:pt x="105" y="188"/>
                    </a:lnTo>
                    <a:lnTo>
                      <a:pt x="105" y="195"/>
                    </a:lnTo>
                    <a:lnTo>
                      <a:pt x="99" y="190"/>
                    </a:lnTo>
                    <a:lnTo>
                      <a:pt x="101" y="184"/>
                    </a:lnTo>
                    <a:lnTo>
                      <a:pt x="94" y="182"/>
                    </a:lnTo>
                    <a:lnTo>
                      <a:pt x="101" y="180"/>
                    </a:lnTo>
                    <a:lnTo>
                      <a:pt x="107" y="175"/>
                    </a:lnTo>
                    <a:lnTo>
                      <a:pt x="120" y="165"/>
                    </a:lnTo>
                    <a:lnTo>
                      <a:pt x="118" y="173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18" y="182"/>
                    </a:lnTo>
                    <a:lnTo>
                      <a:pt x="120" y="175"/>
                    </a:lnTo>
                    <a:lnTo>
                      <a:pt x="126" y="169"/>
                    </a:lnTo>
                    <a:lnTo>
                      <a:pt x="131" y="167"/>
                    </a:lnTo>
                    <a:lnTo>
                      <a:pt x="126" y="175"/>
                    </a:lnTo>
                    <a:lnTo>
                      <a:pt x="133" y="179"/>
                    </a:lnTo>
                    <a:lnTo>
                      <a:pt x="145" y="154"/>
                    </a:lnTo>
                    <a:lnTo>
                      <a:pt x="141" y="147"/>
                    </a:lnTo>
                    <a:lnTo>
                      <a:pt x="133" y="148"/>
                    </a:lnTo>
                    <a:lnTo>
                      <a:pt x="133" y="141"/>
                    </a:lnTo>
                    <a:lnTo>
                      <a:pt x="141" y="143"/>
                    </a:lnTo>
                    <a:lnTo>
                      <a:pt x="141" y="137"/>
                    </a:lnTo>
                    <a:lnTo>
                      <a:pt x="141" y="130"/>
                    </a:lnTo>
                    <a:lnTo>
                      <a:pt x="146" y="132"/>
                    </a:lnTo>
                    <a:lnTo>
                      <a:pt x="152" y="128"/>
                    </a:lnTo>
                    <a:lnTo>
                      <a:pt x="154" y="120"/>
                    </a:lnTo>
                    <a:lnTo>
                      <a:pt x="150" y="113"/>
                    </a:lnTo>
                    <a:lnTo>
                      <a:pt x="133" y="128"/>
                    </a:lnTo>
                    <a:lnTo>
                      <a:pt x="128" y="135"/>
                    </a:lnTo>
                    <a:lnTo>
                      <a:pt x="114" y="139"/>
                    </a:lnTo>
                    <a:lnTo>
                      <a:pt x="99" y="152"/>
                    </a:lnTo>
                    <a:lnTo>
                      <a:pt x="101" y="160"/>
                    </a:lnTo>
                    <a:lnTo>
                      <a:pt x="109" y="158"/>
                    </a:lnTo>
                    <a:lnTo>
                      <a:pt x="116" y="158"/>
                    </a:lnTo>
                    <a:lnTo>
                      <a:pt x="101" y="162"/>
                    </a:lnTo>
                    <a:lnTo>
                      <a:pt x="96" y="156"/>
                    </a:lnTo>
                    <a:lnTo>
                      <a:pt x="99" y="148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33" y="118"/>
                    </a:lnTo>
                    <a:lnTo>
                      <a:pt x="131" y="124"/>
                    </a:lnTo>
                    <a:lnTo>
                      <a:pt x="131" y="132"/>
                    </a:lnTo>
                    <a:lnTo>
                      <a:pt x="133" y="124"/>
                    </a:lnTo>
                    <a:lnTo>
                      <a:pt x="141" y="118"/>
                    </a:lnTo>
                    <a:lnTo>
                      <a:pt x="145" y="109"/>
                    </a:lnTo>
                    <a:lnTo>
                      <a:pt x="141" y="92"/>
                    </a:lnTo>
                    <a:lnTo>
                      <a:pt x="143" y="85"/>
                    </a:lnTo>
                    <a:lnTo>
                      <a:pt x="135" y="90"/>
                    </a:lnTo>
                    <a:lnTo>
                      <a:pt x="133" y="98"/>
                    </a:lnTo>
                    <a:lnTo>
                      <a:pt x="129" y="86"/>
                    </a:lnTo>
                    <a:lnTo>
                      <a:pt x="122" y="88"/>
                    </a:lnTo>
                    <a:lnTo>
                      <a:pt x="122" y="83"/>
                    </a:lnTo>
                    <a:lnTo>
                      <a:pt x="120" y="75"/>
                    </a:lnTo>
                    <a:lnTo>
                      <a:pt x="113" y="77"/>
                    </a:lnTo>
                    <a:lnTo>
                      <a:pt x="105" y="77"/>
                    </a:lnTo>
                    <a:lnTo>
                      <a:pt x="98" y="73"/>
                    </a:lnTo>
                    <a:lnTo>
                      <a:pt x="84" y="69"/>
                    </a:lnTo>
                    <a:lnTo>
                      <a:pt x="77" y="64"/>
                    </a:lnTo>
                    <a:lnTo>
                      <a:pt x="64" y="60"/>
                    </a:lnTo>
                    <a:lnTo>
                      <a:pt x="52" y="54"/>
                    </a:lnTo>
                    <a:lnTo>
                      <a:pt x="49" y="49"/>
                    </a:lnTo>
                    <a:lnTo>
                      <a:pt x="41" y="45"/>
                    </a:lnTo>
                    <a:lnTo>
                      <a:pt x="34" y="38"/>
                    </a:lnTo>
                    <a:lnTo>
                      <a:pt x="22" y="26"/>
                    </a:lnTo>
                    <a:lnTo>
                      <a:pt x="15" y="22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3" y="39"/>
                    </a:lnTo>
                    <a:lnTo>
                      <a:pt x="7" y="47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5" y="68"/>
                    </a:lnTo>
                    <a:lnTo>
                      <a:pt x="7" y="73"/>
                    </a:lnTo>
                    <a:lnTo>
                      <a:pt x="13" y="83"/>
                    </a:lnTo>
                    <a:lnTo>
                      <a:pt x="17" y="96"/>
                    </a:lnTo>
                    <a:lnTo>
                      <a:pt x="17" y="103"/>
                    </a:lnTo>
                    <a:lnTo>
                      <a:pt x="13" y="132"/>
                    </a:lnTo>
                    <a:lnTo>
                      <a:pt x="17" y="148"/>
                    </a:lnTo>
                    <a:lnTo>
                      <a:pt x="15" y="169"/>
                    </a:lnTo>
                    <a:lnTo>
                      <a:pt x="11" y="177"/>
                    </a:lnTo>
                    <a:lnTo>
                      <a:pt x="15" y="179"/>
                    </a:lnTo>
                    <a:lnTo>
                      <a:pt x="17" y="171"/>
                    </a:lnTo>
                    <a:lnTo>
                      <a:pt x="22" y="177"/>
                    </a:lnTo>
                    <a:lnTo>
                      <a:pt x="30" y="184"/>
                    </a:lnTo>
                    <a:lnTo>
                      <a:pt x="35" y="186"/>
                    </a:lnTo>
                    <a:lnTo>
                      <a:pt x="24" y="188"/>
                    </a:lnTo>
                    <a:lnTo>
                      <a:pt x="15" y="192"/>
                    </a:lnTo>
                    <a:lnTo>
                      <a:pt x="13" y="186"/>
                    </a:lnTo>
                    <a:lnTo>
                      <a:pt x="11" y="199"/>
                    </a:lnTo>
                    <a:lnTo>
                      <a:pt x="13" y="207"/>
                    </a:lnTo>
                    <a:lnTo>
                      <a:pt x="13" y="207"/>
                    </a:lnTo>
                    <a:lnTo>
                      <a:pt x="28" y="210"/>
                    </a:lnTo>
                    <a:lnTo>
                      <a:pt x="30" y="216"/>
                    </a:lnTo>
                    <a:lnTo>
                      <a:pt x="28" y="216"/>
                    </a:lnTo>
                    <a:lnTo>
                      <a:pt x="20" y="212"/>
                    </a:lnTo>
                    <a:lnTo>
                      <a:pt x="17" y="220"/>
                    </a:lnTo>
                    <a:lnTo>
                      <a:pt x="19" y="226"/>
                    </a:lnTo>
                    <a:lnTo>
                      <a:pt x="13" y="233"/>
                    </a:lnTo>
                    <a:lnTo>
                      <a:pt x="17" y="241"/>
                    </a:lnTo>
                    <a:lnTo>
                      <a:pt x="17" y="242"/>
                    </a:lnTo>
                    <a:lnTo>
                      <a:pt x="13" y="237"/>
                    </a:lnTo>
                    <a:lnTo>
                      <a:pt x="5" y="237"/>
                    </a:lnTo>
                    <a:lnTo>
                      <a:pt x="9" y="224"/>
                    </a:lnTo>
                    <a:lnTo>
                      <a:pt x="7" y="216"/>
                    </a:lnTo>
                    <a:lnTo>
                      <a:pt x="0" y="252"/>
                    </a:lnTo>
                    <a:lnTo>
                      <a:pt x="5" y="252"/>
                    </a:lnTo>
                    <a:lnTo>
                      <a:pt x="11" y="259"/>
                    </a:lnTo>
                    <a:lnTo>
                      <a:pt x="26" y="256"/>
                    </a:lnTo>
                    <a:lnTo>
                      <a:pt x="30" y="261"/>
                    </a:lnTo>
                    <a:lnTo>
                      <a:pt x="35" y="263"/>
                    </a:lnTo>
                    <a:lnTo>
                      <a:pt x="37" y="265"/>
                    </a:lnTo>
                    <a:lnTo>
                      <a:pt x="41" y="267"/>
                    </a:lnTo>
                    <a:lnTo>
                      <a:pt x="43" y="267"/>
                    </a:lnTo>
                    <a:lnTo>
                      <a:pt x="45" y="272"/>
                    </a:lnTo>
                    <a:lnTo>
                      <a:pt x="52" y="280"/>
                    </a:lnTo>
                    <a:lnTo>
                      <a:pt x="58" y="280"/>
                    </a:lnTo>
                    <a:lnTo>
                      <a:pt x="64" y="282"/>
                    </a:lnTo>
                    <a:lnTo>
                      <a:pt x="67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1322672" y="2057113"/>
              <a:ext cx="518773" cy="729898"/>
            </a:xfrm>
            <a:custGeom>
              <a:avLst/>
              <a:gdLst>
                <a:gd name="T0" fmla="*/ 434 w 540"/>
                <a:gd name="T1" fmla="*/ 79 h 837"/>
                <a:gd name="T2" fmla="*/ 308 w 540"/>
                <a:gd name="T3" fmla="*/ 53 h 837"/>
                <a:gd name="T4" fmla="*/ 213 w 540"/>
                <a:gd name="T5" fmla="*/ 32 h 837"/>
                <a:gd name="T6" fmla="*/ 77 w 540"/>
                <a:gd name="T7" fmla="*/ 0 h 837"/>
                <a:gd name="T8" fmla="*/ 19 w 540"/>
                <a:gd name="T9" fmla="*/ 243 h 837"/>
                <a:gd name="T10" fmla="*/ 0 w 540"/>
                <a:gd name="T11" fmla="*/ 314 h 837"/>
                <a:gd name="T12" fmla="*/ 250 w 540"/>
                <a:gd name="T13" fmla="*/ 681 h 837"/>
                <a:gd name="T14" fmla="*/ 357 w 540"/>
                <a:gd name="T15" fmla="*/ 837 h 837"/>
                <a:gd name="T16" fmla="*/ 359 w 540"/>
                <a:gd name="T17" fmla="*/ 822 h 837"/>
                <a:gd name="T18" fmla="*/ 365 w 540"/>
                <a:gd name="T19" fmla="*/ 814 h 837"/>
                <a:gd name="T20" fmla="*/ 367 w 540"/>
                <a:gd name="T21" fmla="*/ 799 h 837"/>
                <a:gd name="T22" fmla="*/ 365 w 540"/>
                <a:gd name="T23" fmla="*/ 786 h 837"/>
                <a:gd name="T24" fmla="*/ 365 w 540"/>
                <a:gd name="T25" fmla="*/ 778 h 837"/>
                <a:gd name="T26" fmla="*/ 367 w 540"/>
                <a:gd name="T27" fmla="*/ 769 h 837"/>
                <a:gd name="T28" fmla="*/ 367 w 540"/>
                <a:gd name="T29" fmla="*/ 754 h 837"/>
                <a:gd name="T30" fmla="*/ 367 w 540"/>
                <a:gd name="T31" fmla="*/ 748 h 837"/>
                <a:gd name="T32" fmla="*/ 370 w 540"/>
                <a:gd name="T33" fmla="*/ 741 h 837"/>
                <a:gd name="T34" fmla="*/ 367 w 540"/>
                <a:gd name="T35" fmla="*/ 728 h 837"/>
                <a:gd name="T36" fmla="*/ 370 w 540"/>
                <a:gd name="T37" fmla="*/ 718 h 837"/>
                <a:gd name="T38" fmla="*/ 378 w 540"/>
                <a:gd name="T39" fmla="*/ 715 h 837"/>
                <a:gd name="T40" fmla="*/ 386 w 540"/>
                <a:gd name="T41" fmla="*/ 713 h 837"/>
                <a:gd name="T42" fmla="*/ 391 w 540"/>
                <a:gd name="T43" fmla="*/ 716 h 837"/>
                <a:gd name="T44" fmla="*/ 399 w 540"/>
                <a:gd name="T45" fmla="*/ 716 h 837"/>
                <a:gd name="T46" fmla="*/ 406 w 540"/>
                <a:gd name="T47" fmla="*/ 724 h 837"/>
                <a:gd name="T48" fmla="*/ 408 w 540"/>
                <a:gd name="T49" fmla="*/ 731 h 837"/>
                <a:gd name="T50" fmla="*/ 416 w 540"/>
                <a:gd name="T51" fmla="*/ 733 h 837"/>
                <a:gd name="T52" fmla="*/ 423 w 540"/>
                <a:gd name="T53" fmla="*/ 724 h 837"/>
                <a:gd name="T54" fmla="*/ 431 w 540"/>
                <a:gd name="T55" fmla="*/ 715 h 837"/>
                <a:gd name="T56" fmla="*/ 446 w 540"/>
                <a:gd name="T57" fmla="*/ 630 h 837"/>
                <a:gd name="T58" fmla="*/ 540 w 540"/>
                <a:gd name="T59" fmla="*/ 98 h 837"/>
                <a:gd name="T60" fmla="*/ 434 w 540"/>
                <a:gd name="T61" fmla="*/ 79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0" h="837">
                  <a:moveTo>
                    <a:pt x="434" y="79"/>
                  </a:moveTo>
                  <a:lnTo>
                    <a:pt x="308" y="53"/>
                  </a:lnTo>
                  <a:lnTo>
                    <a:pt x="213" y="32"/>
                  </a:lnTo>
                  <a:lnTo>
                    <a:pt x="77" y="0"/>
                  </a:lnTo>
                  <a:lnTo>
                    <a:pt x="19" y="243"/>
                  </a:lnTo>
                  <a:lnTo>
                    <a:pt x="0" y="314"/>
                  </a:lnTo>
                  <a:lnTo>
                    <a:pt x="250" y="681"/>
                  </a:lnTo>
                  <a:lnTo>
                    <a:pt x="357" y="837"/>
                  </a:lnTo>
                  <a:lnTo>
                    <a:pt x="359" y="822"/>
                  </a:lnTo>
                  <a:lnTo>
                    <a:pt x="365" y="814"/>
                  </a:lnTo>
                  <a:lnTo>
                    <a:pt x="367" y="799"/>
                  </a:lnTo>
                  <a:lnTo>
                    <a:pt x="365" y="786"/>
                  </a:lnTo>
                  <a:lnTo>
                    <a:pt x="365" y="778"/>
                  </a:lnTo>
                  <a:lnTo>
                    <a:pt x="367" y="769"/>
                  </a:lnTo>
                  <a:lnTo>
                    <a:pt x="367" y="754"/>
                  </a:lnTo>
                  <a:lnTo>
                    <a:pt x="367" y="748"/>
                  </a:lnTo>
                  <a:lnTo>
                    <a:pt x="370" y="741"/>
                  </a:lnTo>
                  <a:lnTo>
                    <a:pt x="367" y="728"/>
                  </a:lnTo>
                  <a:lnTo>
                    <a:pt x="370" y="718"/>
                  </a:lnTo>
                  <a:lnTo>
                    <a:pt x="378" y="715"/>
                  </a:lnTo>
                  <a:lnTo>
                    <a:pt x="386" y="713"/>
                  </a:lnTo>
                  <a:lnTo>
                    <a:pt x="391" y="716"/>
                  </a:lnTo>
                  <a:lnTo>
                    <a:pt x="399" y="716"/>
                  </a:lnTo>
                  <a:lnTo>
                    <a:pt x="406" y="724"/>
                  </a:lnTo>
                  <a:lnTo>
                    <a:pt x="408" y="731"/>
                  </a:lnTo>
                  <a:lnTo>
                    <a:pt x="416" y="733"/>
                  </a:lnTo>
                  <a:lnTo>
                    <a:pt x="423" y="724"/>
                  </a:lnTo>
                  <a:lnTo>
                    <a:pt x="431" y="715"/>
                  </a:lnTo>
                  <a:lnTo>
                    <a:pt x="446" y="630"/>
                  </a:lnTo>
                  <a:lnTo>
                    <a:pt x="540" y="98"/>
                  </a:lnTo>
                  <a:lnTo>
                    <a:pt x="434" y="7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1603194" y="2606498"/>
              <a:ext cx="550475" cy="586883"/>
            </a:xfrm>
            <a:custGeom>
              <a:avLst/>
              <a:gdLst>
                <a:gd name="T0" fmla="*/ 456 w 573"/>
                <a:gd name="T1" fmla="*/ 51 h 673"/>
                <a:gd name="T2" fmla="*/ 231 w 573"/>
                <a:gd name="T3" fmla="*/ 15 h 673"/>
                <a:gd name="T4" fmla="*/ 139 w 573"/>
                <a:gd name="T5" fmla="*/ 85 h 673"/>
                <a:gd name="T6" fmla="*/ 124 w 573"/>
                <a:gd name="T7" fmla="*/ 103 h 673"/>
                <a:gd name="T8" fmla="*/ 114 w 573"/>
                <a:gd name="T9" fmla="*/ 94 h 673"/>
                <a:gd name="T10" fmla="*/ 99 w 573"/>
                <a:gd name="T11" fmla="*/ 86 h 673"/>
                <a:gd name="T12" fmla="*/ 86 w 573"/>
                <a:gd name="T13" fmla="*/ 85 h 673"/>
                <a:gd name="T14" fmla="*/ 75 w 573"/>
                <a:gd name="T15" fmla="*/ 98 h 673"/>
                <a:gd name="T16" fmla="*/ 75 w 573"/>
                <a:gd name="T17" fmla="*/ 118 h 673"/>
                <a:gd name="T18" fmla="*/ 75 w 573"/>
                <a:gd name="T19" fmla="*/ 139 h 673"/>
                <a:gd name="T20" fmla="*/ 73 w 573"/>
                <a:gd name="T21" fmla="*/ 156 h 673"/>
                <a:gd name="T22" fmla="*/ 73 w 573"/>
                <a:gd name="T23" fmla="*/ 184 h 673"/>
                <a:gd name="T24" fmla="*/ 65 w 573"/>
                <a:gd name="T25" fmla="*/ 207 h 673"/>
                <a:gd name="T26" fmla="*/ 63 w 573"/>
                <a:gd name="T27" fmla="*/ 220 h 673"/>
                <a:gd name="T28" fmla="*/ 75 w 573"/>
                <a:gd name="T29" fmla="*/ 244 h 673"/>
                <a:gd name="T30" fmla="*/ 78 w 573"/>
                <a:gd name="T31" fmla="*/ 258 h 673"/>
                <a:gd name="T32" fmla="*/ 90 w 573"/>
                <a:gd name="T33" fmla="*/ 280 h 673"/>
                <a:gd name="T34" fmla="*/ 88 w 573"/>
                <a:gd name="T35" fmla="*/ 293 h 673"/>
                <a:gd name="T36" fmla="*/ 62 w 573"/>
                <a:gd name="T37" fmla="*/ 312 h 673"/>
                <a:gd name="T38" fmla="*/ 52 w 573"/>
                <a:gd name="T39" fmla="*/ 329 h 673"/>
                <a:gd name="T40" fmla="*/ 48 w 573"/>
                <a:gd name="T41" fmla="*/ 348 h 673"/>
                <a:gd name="T42" fmla="*/ 33 w 573"/>
                <a:gd name="T43" fmla="*/ 372 h 673"/>
                <a:gd name="T44" fmla="*/ 22 w 573"/>
                <a:gd name="T45" fmla="*/ 383 h 673"/>
                <a:gd name="T46" fmla="*/ 24 w 573"/>
                <a:gd name="T47" fmla="*/ 399 h 673"/>
                <a:gd name="T48" fmla="*/ 22 w 573"/>
                <a:gd name="T49" fmla="*/ 412 h 673"/>
                <a:gd name="T50" fmla="*/ 37 w 573"/>
                <a:gd name="T51" fmla="*/ 419 h 673"/>
                <a:gd name="T52" fmla="*/ 37 w 573"/>
                <a:gd name="T53" fmla="*/ 436 h 673"/>
                <a:gd name="T54" fmla="*/ 28 w 573"/>
                <a:gd name="T55" fmla="*/ 447 h 673"/>
                <a:gd name="T56" fmla="*/ 18 w 573"/>
                <a:gd name="T57" fmla="*/ 446 h 673"/>
                <a:gd name="T58" fmla="*/ 13 w 573"/>
                <a:gd name="T59" fmla="*/ 446 h 673"/>
                <a:gd name="T60" fmla="*/ 0 w 573"/>
                <a:gd name="T61" fmla="*/ 468 h 673"/>
                <a:gd name="T62" fmla="*/ 199 w 573"/>
                <a:gd name="T63" fmla="*/ 583 h 673"/>
                <a:gd name="T64" fmla="*/ 451 w 573"/>
                <a:gd name="T65" fmla="*/ 667 h 673"/>
                <a:gd name="T66" fmla="*/ 498 w 573"/>
                <a:gd name="T67" fmla="*/ 66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673">
                  <a:moveTo>
                    <a:pt x="573" y="66"/>
                  </a:moveTo>
                  <a:lnTo>
                    <a:pt x="456" y="51"/>
                  </a:lnTo>
                  <a:lnTo>
                    <a:pt x="345" y="34"/>
                  </a:lnTo>
                  <a:lnTo>
                    <a:pt x="231" y="15"/>
                  </a:lnTo>
                  <a:lnTo>
                    <a:pt x="154" y="0"/>
                  </a:lnTo>
                  <a:lnTo>
                    <a:pt x="139" y="85"/>
                  </a:lnTo>
                  <a:lnTo>
                    <a:pt x="131" y="94"/>
                  </a:lnTo>
                  <a:lnTo>
                    <a:pt x="124" y="103"/>
                  </a:lnTo>
                  <a:lnTo>
                    <a:pt x="116" y="101"/>
                  </a:lnTo>
                  <a:lnTo>
                    <a:pt x="114" y="94"/>
                  </a:lnTo>
                  <a:lnTo>
                    <a:pt x="107" y="86"/>
                  </a:lnTo>
                  <a:lnTo>
                    <a:pt x="99" y="86"/>
                  </a:lnTo>
                  <a:lnTo>
                    <a:pt x="94" y="83"/>
                  </a:lnTo>
                  <a:lnTo>
                    <a:pt x="86" y="85"/>
                  </a:lnTo>
                  <a:lnTo>
                    <a:pt x="78" y="88"/>
                  </a:lnTo>
                  <a:lnTo>
                    <a:pt x="75" y="98"/>
                  </a:lnTo>
                  <a:lnTo>
                    <a:pt x="78" y="111"/>
                  </a:lnTo>
                  <a:lnTo>
                    <a:pt x="75" y="118"/>
                  </a:lnTo>
                  <a:lnTo>
                    <a:pt x="75" y="124"/>
                  </a:lnTo>
                  <a:lnTo>
                    <a:pt x="75" y="139"/>
                  </a:lnTo>
                  <a:lnTo>
                    <a:pt x="73" y="148"/>
                  </a:lnTo>
                  <a:lnTo>
                    <a:pt x="73" y="156"/>
                  </a:lnTo>
                  <a:lnTo>
                    <a:pt x="75" y="169"/>
                  </a:lnTo>
                  <a:lnTo>
                    <a:pt x="73" y="184"/>
                  </a:lnTo>
                  <a:lnTo>
                    <a:pt x="67" y="192"/>
                  </a:lnTo>
                  <a:lnTo>
                    <a:pt x="65" y="207"/>
                  </a:lnTo>
                  <a:lnTo>
                    <a:pt x="63" y="212"/>
                  </a:lnTo>
                  <a:lnTo>
                    <a:pt x="63" y="220"/>
                  </a:lnTo>
                  <a:lnTo>
                    <a:pt x="71" y="235"/>
                  </a:lnTo>
                  <a:lnTo>
                    <a:pt x="75" y="244"/>
                  </a:lnTo>
                  <a:lnTo>
                    <a:pt x="75" y="250"/>
                  </a:lnTo>
                  <a:lnTo>
                    <a:pt x="78" y="258"/>
                  </a:lnTo>
                  <a:lnTo>
                    <a:pt x="77" y="265"/>
                  </a:lnTo>
                  <a:lnTo>
                    <a:pt x="90" y="280"/>
                  </a:lnTo>
                  <a:lnTo>
                    <a:pt x="95" y="286"/>
                  </a:lnTo>
                  <a:lnTo>
                    <a:pt x="88" y="293"/>
                  </a:lnTo>
                  <a:lnTo>
                    <a:pt x="65" y="306"/>
                  </a:lnTo>
                  <a:lnTo>
                    <a:pt x="62" y="312"/>
                  </a:lnTo>
                  <a:lnTo>
                    <a:pt x="56" y="316"/>
                  </a:lnTo>
                  <a:lnTo>
                    <a:pt x="52" y="329"/>
                  </a:lnTo>
                  <a:lnTo>
                    <a:pt x="52" y="342"/>
                  </a:lnTo>
                  <a:lnTo>
                    <a:pt x="48" y="348"/>
                  </a:lnTo>
                  <a:lnTo>
                    <a:pt x="45" y="357"/>
                  </a:lnTo>
                  <a:lnTo>
                    <a:pt x="33" y="372"/>
                  </a:lnTo>
                  <a:lnTo>
                    <a:pt x="26" y="378"/>
                  </a:lnTo>
                  <a:lnTo>
                    <a:pt x="22" y="383"/>
                  </a:lnTo>
                  <a:lnTo>
                    <a:pt x="26" y="391"/>
                  </a:lnTo>
                  <a:lnTo>
                    <a:pt x="24" y="399"/>
                  </a:lnTo>
                  <a:lnTo>
                    <a:pt x="22" y="406"/>
                  </a:lnTo>
                  <a:lnTo>
                    <a:pt x="22" y="412"/>
                  </a:lnTo>
                  <a:lnTo>
                    <a:pt x="30" y="415"/>
                  </a:lnTo>
                  <a:lnTo>
                    <a:pt x="37" y="419"/>
                  </a:lnTo>
                  <a:lnTo>
                    <a:pt x="37" y="425"/>
                  </a:lnTo>
                  <a:lnTo>
                    <a:pt x="37" y="436"/>
                  </a:lnTo>
                  <a:lnTo>
                    <a:pt x="30" y="442"/>
                  </a:lnTo>
                  <a:lnTo>
                    <a:pt x="28" y="447"/>
                  </a:lnTo>
                  <a:lnTo>
                    <a:pt x="22" y="447"/>
                  </a:lnTo>
                  <a:lnTo>
                    <a:pt x="18" y="446"/>
                  </a:lnTo>
                  <a:lnTo>
                    <a:pt x="15" y="446"/>
                  </a:lnTo>
                  <a:lnTo>
                    <a:pt x="13" y="446"/>
                  </a:lnTo>
                  <a:lnTo>
                    <a:pt x="1" y="461"/>
                  </a:lnTo>
                  <a:lnTo>
                    <a:pt x="0" y="468"/>
                  </a:lnTo>
                  <a:lnTo>
                    <a:pt x="20" y="479"/>
                  </a:lnTo>
                  <a:lnTo>
                    <a:pt x="199" y="583"/>
                  </a:lnTo>
                  <a:lnTo>
                    <a:pt x="315" y="649"/>
                  </a:lnTo>
                  <a:lnTo>
                    <a:pt x="451" y="667"/>
                  </a:lnTo>
                  <a:lnTo>
                    <a:pt x="496" y="673"/>
                  </a:lnTo>
                  <a:lnTo>
                    <a:pt x="498" y="669"/>
                  </a:lnTo>
                  <a:lnTo>
                    <a:pt x="573" y="6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1618565" y="1462381"/>
              <a:ext cx="486109" cy="713329"/>
            </a:xfrm>
            <a:custGeom>
              <a:avLst/>
              <a:gdLst>
                <a:gd name="T0" fmla="*/ 100 w 506"/>
                <a:gd name="T1" fmla="*/ 267 h 818"/>
                <a:gd name="T2" fmla="*/ 100 w 506"/>
                <a:gd name="T3" fmla="*/ 287 h 818"/>
                <a:gd name="T4" fmla="*/ 100 w 506"/>
                <a:gd name="T5" fmla="*/ 314 h 818"/>
                <a:gd name="T6" fmla="*/ 104 w 506"/>
                <a:gd name="T7" fmla="*/ 331 h 818"/>
                <a:gd name="T8" fmla="*/ 121 w 506"/>
                <a:gd name="T9" fmla="*/ 348 h 818"/>
                <a:gd name="T10" fmla="*/ 119 w 506"/>
                <a:gd name="T11" fmla="*/ 368 h 818"/>
                <a:gd name="T12" fmla="*/ 93 w 506"/>
                <a:gd name="T13" fmla="*/ 408 h 818"/>
                <a:gd name="T14" fmla="*/ 79 w 506"/>
                <a:gd name="T15" fmla="*/ 427 h 818"/>
                <a:gd name="T16" fmla="*/ 70 w 506"/>
                <a:gd name="T17" fmla="*/ 440 h 818"/>
                <a:gd name="T18" fmla="*/ 49 w 506"/>
                <a:gd name="T19" fmla="*/ 460 h 818"/>
                <a:gd name="T20" fmla="*/ 38 w 506"/>
                <a:gd name="T21" fmla="*/ 489 h 818"/>
                <a:gd name="T22" fmla="*/ 47 w 506"/>
                <a:gd name="T23" fmla="*/ 494 h 818"/>
                <a:gd name="T24" fmla="*/ 59 w 506"/>
                <a:gd name="T25" fmla="*/ 505 h 818"/>
                <a:gd name="T26" fmla="*/ 53 w 506"/>
                <a:gd name="T27" fmla="*/ 522 h 818"/>
                <a:gd name="T28" fmla="*/ 44 w 506"/>
                <a:gd name="T29" fmla="*/ 539 h 818"/>
                <a:gd name="T30" fmla="*/ 0 w 506"/>
                <a:gd name="T31" fmla="*/ 735 h 818"/>
                <a:gd name="T32" fmla="*/ 232 w 506"/>
                <a:gd name="T33" fmla="*/ 780 h 818"/>
                <a:gd name="T34" fmla="*/ 375 w 506"/>
                <a:gd name="T35" fmla="*/ 804 h 818"/>
                <a:gd name="T36" fmla="*/ 506 w 506"/>
                <a:gd name="T37" fmla="*/ 551 h 818"/>
                <a:gd name="T38" fmla="*/ 495 w 506"/>
                <a:gd name="T39" fmla="*/ 537 h 818"/>
                <a:gd name="T40" fmla="*/ 484 w 506"/>
                <a:gd name="T41" fmla="*/ 522 h 818"/>
                <a:gd name="T42" fmla="*/ 472 w 506"/>
                <a:gd name="T43" fmla="*/ 541 h 818"/>
                <a:gd name="T44" fmla="*/ 453 w 506"/>
                <a:gd name="T45" fmla="*/ 539 h 818"/>
                <a:gd name="T46" fmla="*/ 433 w 506"/>
                <a:gd name="T47" fmla="*/ 536 h 818"/>
                <a:gd name="T48" fmla="*/ 414 w 506"/>
                <a:gd name="T49" fmla="*/ 532 h 818"/>
                <a:gd name="T50" fmla="*/ 401 w 506"/>
                <a:gd name="T51" fmla="*/ 537 h 818"/>
                <a:gd name="T52" fmla="*/ 380 w 506"/>
                <a:gd name="T53" fmla="*/ 532 h 818"/>
                <a:gd name="T54" fmla="*/ 371 w 506"/>
                <a:gd name="T55" fmla="*/ 543 h 818"/>
                <a:gd name="T56" fmla="*/ 361 w 506"/>
                <a:gd name="T57" fmla="*/ 537 h 818"/>
                <a:gd name="T58" fmla="*/ 359 w 506"/>
                <a:gd name="T59" fmla="*/ 522 h 818"/>
                <a:gd name="T60" fmla="*/ 358 w 506"/>
                <a:gd name="T61" fmla="*/ 509 h 818"/>
                <a:gd name="T62" fmla="*/ 346 w 506"/>
                <a:gd name="T63" fmla="*/ 490 h 818"/>
                <a:gd name="T64" fmla="*/ 333 w 506"/>
                <a:gd name="T65" fmla="*/ 487 h 818"/>
                <a:gd name="T66" fmla="*/ 335 w 506"/>
                <a:gd name="T67" fmla="*/ 470 h 818"/>
                <a:gd name="T68" fmla="*/ 333 w 506"/>
                <a:gd name="T69" fmla="*/ 455 h 818"/>
                <a:gd name="T70" fmla="*/ 322 w 506"/>
                <a:gd name="T71" fmla="*/ 436 h 818"/>
                <a:gd name="T72" fmla="*/ 320 w 506"/>
                <a:gd name="T73" fmla="*/ 402 h 818"/>
                <a:gd name="T74" fmla="*/ 311 w 506"/>
                <a:gd name="T75" fmla="*/ 391 h 818"/>
                <a:gd name="T76" fmla="*/ 277 w 506"/>
                <a:gd name="T77" fmla="*/ 406 h 818"/>
                <a:gd name="T78" fmla="*/ 262 w 506"/>
                <a:gd name="T79" fmla="*/ 395 h 818"/>
                <a:gd name="T80" fmla="*/ 269 w 506"/>
                <a:gd name="T81" fmla="*/ 381 h 818"/>
                <a:gd name="T82" fmla="*/ 271 w 506"/>
                <a:gd name="T83" fmla="*/ 366 h 818"/>
                <a:gd name="T84" fmla="*/ 281 w 506"/>
                <a:gd name="T85" fmla="*/ 351 h 818"/>
                <a:gd name="T86" fmla="*/ 281 w 506"/>
                <a:gd name="T87" fmla="*/ 338 h 818"/>
                <a:gd name="T88" fmla="*/ 284 w 506"/>
                <a:gd name="T89" fmla="*/ 325 h 818"/>
                <a:gd name="T90" fmla="*/ 292 w 506"/>
                <a:gd name="T91" fmla="*/ 302 h 818"/>
                <a:gd name="T92" fmla="*/ 294 w 506"/>
                <a:gd name="T93" fmla="*/ 280 h 818"/>
                <a:gd name="T94" fmla="*/ 277 w 506"/>
                <a:gd name="T95" fmla="*/ 276 h 818"/>
                <a:gd name="T96" fmla="*/ 273 w 506"/>
                <a:gd name="T97" fmla="*/ 270 h 818"/>
                <a:gd name="T98" fmla="*/ 262 w 506"/>
                <a:gd name="T99" fmla="*/ 257 h 818"/>
                <a:gd name="T100" fmla="*/ 262 w 506"/>
                <a:gd name="T101" fmla="*/ 246 h 818"/>
                <a:gd name="T102" fmla="*/ 249 w 506"/>
                <a:gd name="T103" fmla="*/ 225 h 818"/>
                <a:gd name="T104" fmla="*/ 241 w 506"/>
                <a:gd name="T105" fmla="*/ 212 h 818"/>
                <a:gd name="T106" fmla="*/ 228 w 506"/>
                <a:gd name="T107" fmla="*/ 199 h 818"/>
                <a:gd name="T108" fmla="*/ 215 w 506"/>
                <a:gd name="T109" fmla="*/ 180 h 818"/>
                <a:gd name="T110" fmla="*/ 218 w 506"/>
                <a:gd name="T111" fmla="*/ 171 h 818"/>
                <a:gd name="T112" fmla="*/ 220 w 506"/>
                <a:gd name="T113" fmla="*/ 158 h 818"/>
                <a:gd name="T114" fmla="*/ 215 w 506"/>
                <a:gd name="T115" fmla="*/ 139 h 818"/>
                <a:gd name="T116" fmla="*/ 222 w 506"/>
                <a:gd name="T117" fmla="*/ 17 h 818"/>
                <a:gd name="T118" fmla="*/ 207 w 506"/>
                <a:gd name="T119" fmla="*/ 11 h 818"/>
                <a:gd name="T120" fmla="*/ 153 w 506"/>
                <a:gd name="T121" fmla="*/ 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" h="818">
                  <a:moveTo>
                    <a:pt x="102" y="244"/>
                  </a:moveTo>
                  <a:lnTo>
                    <a:pt x="100" y="267"/>
                  </a:lnTo>
                  <a:lnTo>
                    <a:pt x="96" y="272"/>
                  </a:lnTo>
                  <a:lnTo>
                    <a:pt x="100" y="287"/>
                  </a:lnTo>
                  <a:lnTo>
                    <a:pt x="98" y="308"/>
                  </a:lnTo>
                  <a:lnTo>
                    <a:pt x="100" y="314"/>
                  </a:lnTo>
                  <a:lnTo>
                    <a:pt x="100" y="323"/>
                  </a:lnTo>
                  <a:lnTo>
                    <a:pt x="104" y="331"/>
                  </a:lnTo>
                  <a:lnTo>
                    <a:pt x="106" y="334"/>
                  </a:lnTo>
                  <a:lnTo>
                    <a:pt x="121" y="348"/>
                  </a:lnTo>
                  <a:lnTo>
                    <a:pt x="123" y="361"/>
                  </a:lnTo>
                  <a:lnTo>
                    <a:pt x="119" y="368"/>
                  </a:lnTo>
                  <a:lnTo>
                    <a:pt x="102" y="385"/>
                  </a:lnTo>
                  <a:lnTo>
                    <a:pt x="93" y="408"/>
                  </a:lnTo>
                  <a:lnTo>
                    <a:pt x="79" y="421"/>
                  </a:lnTo>
                  <a:lnTo>
                    <a:pt x="79" y="427"/>
                  </a:lnTo>
                  <a:lnTo>
                    <a:pt x="76" y="434"/>
                  </a:lnTo>
                  <a:lnTo>
                    <a:pt x="70" y="440"/>
                  </a:lnTo>
                  <a:lnTo>
                    <a:pt x="59" y="447"/>
                  </a:lnTo>
                  <a:lnTo>
                    <a:pt x="49" y="460"/>
                  </a:lnTo>
                  <a:lnTo>
                    <a:pt x="44" y="468"/>
                  </a:lnTo>
                  <a:lnTo>
                    <a:pt x="38" y="489"/>
                  </a:lnTo>
                  <a:lnTo>
                    <a:pt x="42" y="492"/>
                  </a:lnTo>
                  <a:lnTo>
                    <a:pt x="47" y="494"/>
                  </a:lnTo>
                  <a:lnTo>
                    <a:pt x="55" y="500"/>
                  </a:lnTo>
                  <a:lnTo>
                    <a:pt x="59" y="505"/>
                  </a:lnTo>
                  <a:lnTo>
                    <a:pt x="53" y="513"/>
                  </a:lnTo>
                  <a:lnTo>
                    <a:pt x="53" y="522"/>
                  </a:lnTo>
                  <a:lnTo>
                    <a:pt x="46" y="536"/>
                  </a:lnTo>
                  <a:lnTo>
                    <a:pt x="44" y="539"/>
                  </a:lnTo>
                  <a:lnTo>
                    <a:pt x="40" y="543"/>
                  </a:lnTo>
                  <a:lnTo>
                    <a:pt x="0" y="735"/>
                  </a:lnTo>
                  <a:lnTo>
                    <a:pt x="126" y="761"/>
                  </a:lnTo>
                  <a:lnTo>
                    <a:pt x="232" y="780"/>
                  </a:lnTo>
                  <a:lnTo>
                    <a:pt x="264" y="786"/>
                  </a:lnTo>
                  <a:lnTo>
                    <a:pt x="375" y="804"/>
                  </a:lnTo>
                  <a:lnTo>
                    <a:pt x="467" y="818"/>
                  </a:lnTo>
                  <a:lnTo>
                    <a:pt x="506" y="551"/>
                  </a:lnTo>
                  <a:lnTo>
                    <a:pt x="499" y="545"/>
                  </a:lnTo>
                  <a:lnTo>
                    <a:pt x="495" y="537"/>
                  </a:lnTo>
                  <a:lnTo>
                    <a:pt x="491" y="524"/>
                  </a:lnTo>
                  <a:lnTo>
                    <a:pt x="484" y="522"/>
                  </a:lnTo>
                  <a:lnTo>
                    <a:pt x="472" y="536"/>
                  </a:lnTo>
                  <a:lnTo>
                    <a:pt x="472" y="541"/>
                  </a:lnTo>
                  <a:lnTo>
                    <a:pt x="459" y="537"/>
                  </a:lnTo>
                  <a:lnTo>
                    <a:pt x="453" y="539"/>
                  </a:lnTo>
                  <a:lnTo>
                    <a:pt x="446" y="536"/>
                  </a:lnTo>
                  <a:lnTo>
                    <a:pt x="433" y="536"/>
                  </a:lnTo>
                  <a:lnTo>
                    <a:pt x="418" y="530"/>
                  </a:lnTo>
                  <a:lnTo>
                    <a:pt x="414" y="532"/>
                  </a:lnTo>
                  <a:lnTo>
                    <a:pt x="406" y="537"/>
                  </a:lnTo>
                  <a:lnTo>
                    <a:pt x="401" y="537"/>
                  </a:lnTo>
                  <a:lnTo>
                    <a:pt x="393" y="534"/>
                  </a:lnTo>
                  <a:lnTo>
                    <a:pt x="380" y="532"/>
                  </a:lnTo>
                  <a:lnTo>
                    <a:pt x="373" y="536"/>
                  </a:lnTo>
                  <a:lnTo>
                    <a:pt x="371" y="543"/>
                  </a:lnTo>
                  <a:lnTo>
                    <a:pt x="369" y="543"/>
                  </a:lnTo>
                  <a:lnTo>
                    <a:pt x="361" y="537"/>
                  </a:lnTo>
                  <a:lnTo>
                    <a:pt x="358" y="530"/>
                  </a:lnTo>
                  <a:lnTo>
                    <a:pt x="359" y="522"/>
                  </a:lnTo>
                  <a:lnTo>
                    <a:pt x="356" y="517"/>
                  </a:lnTo>
                  <a:lnTo>
                    <a:pt x="358" y="509"/>
                  </a:lnTo>
                  <a:lnTo>
                    <a:pt x="354" y="498"/>
                  </a:lnTo>
                  <a:lnTo>
                    <a:pt x="346" y="490"/>
                  </a:lnTo>
                  <a:lnTo>
                    <a:pt x="339" y="492"/>
                  </a:lnTo>
                  <a:lnTo>
                    <a:pt x="333" y="487"/>
                  </a:lnTo>
                  <a:lnTo>
                    <a:pt x="331" y="479"/>
                  </a:lnTo>
                  <a:lnTo>
                    <a:pt x="335" y="470"/>
                  </a:lnTo>
                  <a:lnTo>
                    <a:pt x="335" y="462"/>
                  </a:lnTo>
                  <a:lnTo>
                    <a:pt x="333" y="455"/>
                  </a:lnTo>
                  <a:lnTo>
                    <a:pt x="328" y="449"/>
                  </a:lnTo>
                  <a:lnTo>
                    <a:pt x="322" y="436"/>
                  </a:lnTo>
                  <a:lnTo>
                    <a:pt x="320" y="417"/>
                  </a:lnTo>
                  <a:lnTo>
                    <a:pt x="320" y="402"/>
                  </a:lnTo>
                  <a:lnTo>
                    <a:pt x="312" y="396"/>
                  </a:lnTo>
                  <a:lnTo>
                    <a:pt x="311" y="391"/>
                  </a:lnTo>
                  <a:lnTo>
                    <a:pt x="284" y="406"/>
                  </a:lnTo>
                  <a:lnTo>
                    <a:pt x="277" y="406"/>
                  </a:lnTo>
                  <a:lnTo>
                    <a:pt x="271" y="396"/>
                  </a:lnTo>
                  <a:lnTo>
                    <a:pt x="262" y="395"/>
                  </a:lnTo>
                  <a:lnTo>
                    <a:pt x="264" y="387"/>
                  </a:lnTo>
                  <a:lnTo>
                    <a:pt x="269" y="381"/>
                  </a:lnTo>
                  <a:lnTo>
                    <a:pt x="267" y="374"/>
                  </a:lnTo>
                  <a:lnTo>
                    <a:pt x="271" y="366"/>
                  </a:lnTo>
                  <a:lnTo>
                    <a:pt x="279" y="366"/>
                  </a:lnTo>
                  <a:lnTo>
                    <a:pt x="281" y="351"/>
                  </a:lnTo>
                  <a:lnTo>
                    <a:pt x="277" y="346"/>
                  </a:lnTo>
                  <a:lnTo>
                    <a:pt x="281" y="338"/>
                  </a:lnTo>
                  <a:lnTo>
                    <a:pt x="279" y="331"/>
                  </a:lnTo>
                  <a:lnTo>
                    <a:pt x="284" y="325"/>
                  </a:lnTo>
                  <a:lnTo>
                    <a:pt x="286" y="317"/>
                  </a:lnTo>
                  <a:lnTo>
                    <a:pt x="292" y="302"/>
                  </a:lnTo>
                  <a:lnTo>
                    <a:pt x="299" y="282"/>
                  </a:lnTo>
                  <a:lnTo>
                    <a:pt x="294" y="280"/>
                  </a:lnTo>
                  <a:lnTo>
                    <a:pt x="284" y="280"/>
                  </a:lnTo>
                  <a:lnTo>
                    <a:pt x="277" y="276"/>
                  </a:lnTo>
                  <a:lnTo>
                    <a:pt x="279" y="270"/>
                  </a:lnTo>
                  <a:lnTo>
                    <a:pt x="273" y="270"/>
                  </a:lnTo>
                  <a:lnTo>
                    <a:pt x="269" y="263"/>
                  </a:lnTo>
                  <a:lnTo>
                    <a:pt x="262" y="257"/>
                  </a:lnTo>
                  <a:lnTo>
                    <a:pt x="262" y="250"/>
                  </a:lnTo>
                  <a:lnTo>
                    <a:pt x="262" y="246"/>
                  </a:lnTo>
                  <a:lnTo>
                    <a:pt x="256" y="240"/>
                  </a:lnTo>
                  <a:lnTo>
                    <a:pt x="249" y="225"/>
                  </a:lnTo>
                  <a:lnTo>
                    <a:pt x="245" y="218"/>
                  </a:lnTo>
                  <a:lnTo>
                    <a:pt x="241" y="212"/>
                  </a:lnTo>
                  <a:lnTo>
                    <a:pt x="239" y="205"/>
                  </a:lnTo>
                  <a:lnTo>
                    <a:pt x="228" y="199"/>
                  </a:lnTo>
                  <a:lnTo>
                    <a:pt x="226" y="193"/>
                  </a:lnTo>
                  <a:lnTo>
                    <a:pt x="215" y="180"/>
                  </a:lnTo>
                  <a:lnTo>
                    <a:pt x="222" y="178"/>
                  </a:lnTo>
                  <a:lnTo>
                    <a:pt x="218" y="171"/>
                  </a:lnTo>
                  <a:lnTo>
                    <a:pt x="220" y="163"/>
                  </a:lnTo>
                  <a:lnTo>
                    <a:pt x="220" y="158"/>
                  </a:lnTo>
                  <a:lnTo>
                    <a:pt x="215" y="143"/>
                  </a:lnTo>
                  <a:lnTo>
                    <a:pt x="215" y="139"/>
                  </a:lnTo>
                  <a:lnTo>
                    <a:pt x="203" y="118"/>
                  </a:lnTo>
                  <a:lnTo>
                    <a:pt x="222" y="17"/>
                  </a:lnTo>
                  <a:lnTo>
                    <a:pt x="224" y="13"/>
                  </a:lnTo>
                  <a:lnTo>
                    <a:pt x="207" y="11"/>
                  </a:lnTo>
                  <a:lnTo>
                    <a:pt x="155" y="0"/>
                  </a:lnTo>
                  <a:lnTo>
                    <a:pt x="153" y="4"/>
                  </a:lnTo>
                  <a:lnTo>
                    <a:pt x="102" y="2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4" name="Freeform 24"/>
            <p:cNvSpPr>
              <a:spLocks/>
            </p:cNvSpPr>
            <p:nvPr/>
          </p:nvSpPr>
          <p:spPr bwMode="auto">
            <a:xfrm>
              <a:off x="1751140" y="2142573"/>
              <a:ext cx="454406" cy="521480"/>
            </a:xfrm>
            <a:custGeom>
              <a:avLst/>
              <a:gdLst>
                <a:gd name="T0" fmla="*/ 314 w 473"/>
                <a:gd name="T1" fmla="*/ 145 h 598"/>
                <a:gd name="T2" fmla="*/ 329 w 473"/>
                <a:gd name="T3" fmla="*/ 38 h 598"/>
                <a:gd name="T4" fmla="*/ 237 w 473"/>
                <a:gd name="T5" fmla="*/ 24 h 598"/>
                <a:gd name="T6" fmla="*/ 126 w 473"/>
                <a:gd name="T7" fmla="*/ 6 h 598"/>
                <a:gd name="T8" fmla="*/ 94 w 473"/>
                <a:gd name="T9" fmla="*/ 0 h 598"/>
                <a:gd name="T10" fmla="*/ 0 w 473"/>
                <a:gd name="T11" fmla="*/ 532 h 598"/>
                <a:gd name="T12" fmla="*/ 77 w 473"/>
                <a:gd name="T13" fmla="*/ 547 h 598"/>
                <a:gd name="T14" fmla="*/ 191 w 473"/>
                <a:gd name="T15" fmla="*/ 566 h 598"/>
                <a:gd name="T16" fmla="*/ 302 w 473"/>
                <a:gd name="T17" fmla="*/ 583 h 598"/>
                <a:gd name="T18" fmla="*/ 419 w 473"/>
                <a:gd name="T19" fmla="*/ 598 h 598"/>
                <a:gd name="T20" fmla="*/ 473 w 473"/>
                <a:gd name="T21" fmla="*/ 167 h 598"/>
                <a:gd name="T22" fmla="*/ 314 w 473"/>
                <a:gd name="T23" fmla="*/ 14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3" h="598">
                  <a:moveTo>
                    <a:pt x="314" y="145"/>
                  </a:moveTo>
                  <a:lnTo>
                    <a:pt x="329" y="38"/>
                  </a:lnTo>
                  <a:lnTo>
                    <a:pt x="237" y="24"/>
                  </a:lnTo>
                  <a:lnTo>
                    <a:pt x="126" y="6"/>
                  </a:lnTo>
                  <a:lnTo>
                    <a:pt x="94" y="0"/>
                  </a:lnTo>
                  <a:lnTo>
                    <a:pt x="0" y="532"/>
                  </a:lnTo>
                  <a:lnTo>
                    <a:pt x="77" y="547"/>
                  </a:lnTo>
                  <a:lnTo>
                    <a:pt x="191" y="566"/>
                  </a:lnTo>
                  <a:lnTo>
                    <a:pt x="302" y="583"/>
                  </a:lnTo>
                  <a:lnTo>
                    <a:pt x="419" y="598"/>
                  </a:lnTo>
                  <a:lnTo>
                    <a:pt x="473" y="167"/>
                  </a:lnTo>
                  <a:lnTo>
                    <a:pt x="314" y="1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1813585" y="1473717"/>
              <a:ext cx="838682" cy="473518"/>
            </a:xfrm>
            <a:custGeom>
              <a:avLst/>
              <a:gdLst>
                <a:gd name="T0" fmla="*/ 12 w 873"/>
                <a:gd name="T1" fmla="*/ 126 h 543"/>
                <a:gd name="T2" fmla="*/ 17 w 873"/>
                <a:gd name="T3" fmla="*/ 145 h 543"/>
                <a:gd name="T4" fmla="*/ 15 w 873"/>
                <a:gd name="T5" fmla="*/ 158 h 543"/>
                <a:gd name="T6" fmla="*/ 12 w 873"/>
                <a:gd name="T7" fmla="*/ 167 h 543"/>
                <a:gd name="T8" fmla="*/ 25 w 873"/>
                <a:gd name="T9" fmla="*/ 186 h 543"/>
                <a:gd name="T10" fmla="*/ 38 w 873"/>
                <a:gd name="T11" fmla="*/ 199 h 543"/>
                <a:gd name="T12" fmla="*/ 46 w 873"/>
                <a:gd name="T13" fmla="*/ 212 h 543"/>
                <a:gd name="T14" fmla="*/ 59 w 873"/>
                <a:gd name="T15" fmla="*/ 233 h 543"/>
                <a:gd name="T16" fmla="*/ 59 w 873"/>
                <a:gd name="T17" fmla="*/ 244 h 543"/>
                <a:gd name="T18" fmla="*/ 70 w 873"/>
                <a:gd name="T19" fmla="*/ 257 h 543"/>
                <a:gd name="T20" fmla="*/ 74 w 873"/>
                <a:gd name="T21" fmla="*/ 263 h 543"/>
                <a:gd name="T22" fmla="*/ 91 w 873"/>
                <a:gd name="T23" fmla="*/ 267 h 543"/>
                <a:gd name="T24" fmla="*/ 89 w 873"/>
                <a:gd name="T25" fmla="*/ 289 h 543"/>
                <a:gd name="T26" fmla="*/ 81 w 873"/>
                <a:gd name="T27" fmla="*/ 312 h 543"/>
                <a:gd name="T28" fmla="*/ 78 w 873"/>
                <a:gd name="T29" fmla="*/ 325 h 543"/>
                <a:gd name="T30" fmla="*/ 78 w 873"/>
                <a:gd name="T31" fmla="*/ 338 h 543"/>
                <a:gd name="T32" fmla="*/ 68 w 873"/>
                <a:gd name="T33" fmla="*/ 353 h 543"/>
                <a:gd name="T34" fmla="*/ 66 w 873"/>
                <a:gd name="T35" fmla="*/ 368 h 543"/>
                <a:gd name="T36" fmla="*/ 59 w 873"/>
                <a:gd name="T37" fmla="*/ 382 h 543"/>
                <a:gd name="T38" fmla="*/ 74 w 873"/>
                <a:gd name="T39" fmla="*/ 393 h 543"/>
                <a:gd name="T40" fmla="*/ 108 w 873"/>
                <a:gd name="T41" fmla="*/ 378 h 543"/>
                <a:gd name="T42" fmla="*/ 117 w 873"/>
                <a:gd name="T43" fmla="*/ 389 h 543"/>
                <a:gd name="T44" fmla="*/ 119 w 873"/>
                <a:gd name="T45" fmla="*/ 423 h 543"/>
                <a:gd name="T46" fmla="*/ 130 w 873"/>
                <a:gd name="T47" fmla="*/ 442 h 543"/>
                <a:gd name="T48" fmla="*/ 132 w 873"/>
                <a:gd name="T49" fmla="*/ 457 h 543"/>
                <a:gd name="T50" fmla="*/ 130 w 873"/>
                <a:gd name="T51" fmla="*/ 474 h 543"/>
                <a:gd name="T52" fmla="*/ 143 w 873"/>
                <a:gd name="T53" fmla="*/ 477 h 543"/>
                <a:gd name="T54" fmla="*/ 155 w 873"/>
                <a:gd name="T55" fmla="*/ 496 h 543"/>
                <a:gd name="T56" fmla="*/ 156 w 873"/>
                <a:gd name="T57" fmla="*/ 509 h 543"/>
                <a:gd name="T58" fmla="*/ 158 w 873"/>
                <a:gd name="T59" fmla="*/ 524 h 543"/>
                <a:gd name="T60" fmla="*/ 168 w 873"/>
                <a:gd name="T61" fmla="*/ 530 h 543"/>
                <a:gd name="T62" fmla="*/ 177 w 873"/>
                <a:gd name="T63" fmla="*/ 519 h 543"/>
                <a:gd name="T64" fmla="*/ 198 w 873"/>
                <a:gd name="T65" fmla="*/ 524 h 543"/>
                <a:gd name="T66" fmla="*/ 211 w 873"/>
                <a:gd name="T67" fmla="*/ 519 h 543"/>
                <a:gd name="T68" fmla="*/ 230 w 873"/>
                <a:gd name="T69" fmla="*/ 523 h 543"/>
                <a:gd name="T70" fmla="*/ 250 w 873"/>
                <a:gd name="T71" fmla="*/ 526 h 543"/>
                <a:gd name="T72" fmla="*/ 269 w 873"/>
                <a:gd name="T73" fmla="*/ 528 h 543"/>
                <a:gd name="T74" fmla="*/ 281 w 873"/>
                <a:gd name="T75" fmla="*/ 509 h 543"/>
                <a:gd name="T76" fmla="*/ 292 w 873"/>
                <a:gd name="T77" fmla="*/ 524 h 543"/>
                <a:gd name="T78" fmla="*/ 303 w 873"/>
                <a:gd name="T79" fmla="*/ 538 h 543"/>
                <a:gd name="T80" fmla="*/ 316 w 873"/>
                <a:gd name="T81" fmla="*/ 485 h 543"/>
                <a:gd name="T82" fmla="*/ 591 w 873"/>
                <a:gd name="T83" fmla="*/ 521 h 543"/>
                <a:gd name="T84" fmla="*/ 841 w 873"/>
                <a:gd name="T85" fmla="*/ 543 h 543"/>
                <a:gd name="T86" fmla="*/ 850 w 873"/>
                <a:gd name="T87" fmla="*/ 442 h 543"/>
                <a:gd name="T88" fmla="*/ 873 w 873"/>
                <a:gd name="T89" fmla="*/ 117 h 543"/>
                <a:gd name="T90" fmla="*/ 683 w 873"/>
                <a:gd name="T91" fmla="*/ 101 h 543"/>
                <a:gd name="T92" fmla="*/ 469 w 873"/>
                <a:gd name="T93" fmla="*/ 75 h 543"/>
                <a:gd name="T94" fmla="*/ 125 w 873"/>
                <a:gd name="T95" fmla="*/ 21 h 543"/>
                <a:gd name="T96" fmla="*/ 19 w 873"/>
                <a:gd name="T97" fmla="*/ 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3" h="543">
                  <a:moveTo>
                    <a:pt x="0" y="105"/>
                  </a:moveTo>
                  <a:lnTo>
                    <a:pt x="12" y="126"/>
                  </a:lnTo>
                  <a:lnTo>
                    <a:pt x="12" y="130"/>
                  </a:lnTo>
                  <a:lnTo>
                    <a:pt x="17" y="145"/>
                  </a:lnTo>
                  <a:lnTo>
                    <a:pt x="17" y="150"/>
                  </a:lnTo>
                  <a:lnTo>
                    <a:pt x="15" y="158"/>
                  </a:lnTo>
                  <a:lnTo>
                    <a:pt x="19" y="165"/>
                  </a:lnTo>
                  <a:lnTo>
                    <a:pt x="12" y="167"/>
                  </a:lnTo>
                  <a:lnTo>
                    <a:pt x="23" y="180"/>
                  </a:lnTo>
                  <a:lnTo>
                    <a:pt x="25" y="186"/>
                  </a:lnTo>
                  <a:lnTo>
                    <a:pt x="36" y="192"/>
                  </a:lnTo>
                  <a:lnTo>
                    <a:pt x="38" y="199"/>
                  </a:lnTo>
                  <a:lnTo>
                    <a:pt x="42" y="205"/>
                  </a:lnTo>
                  <a:lnTo>
                    <a:pt x="46" y="212"/>
                  </a:lnTo>
                  <a:lnTo>
                    <a:pt x="53" y="227"/>
                  </a:lnTo>
                  <a:lnTo>
                    <a:pt x="59" y="233"/>
                  </a:lnTo>
                  <a:lnTo>
                    <a:pt x="59" y="237"/>
                  </a:lnTo>
                  <a:lnTo>
                    <a:pt x="59" y="244"/>
                  </a:lnTo>
                  <a:lnTo>
                    <a:pt x="66" y="250"/>
                  </a:lnTo>
                  <a:lnTo>
                    <a:pt x="70" y="257"/>
                  </a:lnTo>
                  <a:lnTo>
                    <a:pt x="76" y="257"/>
                  </a:lnTo>
                  <a:lnTo>
                    <a:pt x="74" y="263"/>
                  </a:lnTo>
                  <a:lnTo>
                    <a:pt x="81" y="267"/>
                  </a:lnTo>
                  <a:lnTo>
                    <a:pt x="91" y="267"/>
                  </a:lnTo>
                  <a:lnTo>
                    <a:pt x="96" y="269"/>
                  </a:lnTo>
                  <a:lnTo>
                    <a:pt x="89" y="289"/>
                  </a:lnTo>
                  <a:lnTo>
                    <a:pt x="83" y="304"/>
                  </a:lnTo>
                  <a:lnTo>
                    <a:pt x="81" y="312"/>
                  </a:lnTo>
                  <a:lnTo>
                    <a:pt x="76" y="318"/>
                  </a:lnTo>
                  <a:lnTo>
                    <a:pt x="78" y="325"/>
                  </a:lnTo>
                  <a:lnTo>
                    <a:pt x="74" y="333"/>
                  </a:lnTo>
                  <a:lnTo>
                    <a:pt x="78" y="338"/>
                  </a:lnTo>
                  <a:lnTo>
                    <a:pt x="76" y="353"/>
                  </a:lnTo>
                  <a:lnTo>
                    <a:pt x="68" y="353"/>
                  </a:lnTo>
                  <a:lnTo>
                    <a:pt x="64" y="361"/>
                  </a:lnTo>
                  <a:lnTo>
                    <a:pt x="66" y="368"/>
                  </a:lnTo>
                  <a:lnTo>
                    <a:pt x="61" y="374"/>
                  </a:lnTo>
                  <a:lnTo>
                    <a:pt x="59" y="382"/>
                  </a:lnTo>
                  <a:lnTo>
                    <a:pt x="68" y="383"/>
                  </a:lnTo>
                  <a:lnTo>
                    <a:pt x="74" y="393"/>
                  </a:lnTo>
                  <a:lnTo>
                    <a:pt x="81" y="393"/>
                  </a:lnTo>
                  <a:lnTo>
                    <a:pt x="108" y="378"/>
                  </a:lnTo>
                  <a:lnTo>
                    <a:pt x="109" y="383"/>
                  </a:lnTo>
                  <a:lnTo>
                    <a:pt x="117" y="389"/>
                  </a:lnTo>
                  <a:lnTo>
                    <a:pt x="117" y="404"/>
                  </a:lnTo>
                  <a:lnTo>
                    <a:pt x="119" y="423"/>
                  </a:lnTo>
                  <a:lnTo>
                    <a:pt x="125" y="436"/>
                  </a:lnTo>
                  <a:lnTo>
                    <a:pt x="130" y="442"/>
                  </a:lnTo>
                  <a:lnTo>
                    <a:pt x="132" y="449"/>
                  </a:lnTo>
                  <a:lnTo>
                    <a:pt x="132" y="457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6" y="479"/>
                  </a:lnTo>
                  <a:lnTo>
                    <a:pt x="143" y="477"/>
                  </a:lnTo>
                  <a:lnTo>
                    <a:pt x="151" y="485"/>
                  </a:lnTo>
                  <a:lnTo>
                    <a:pt x="155" y="496"/>
                  </a:lnTo>
                  <a:lnTo>
                    <a:pt x="153" y="504"/>
                  </a:lnTo>
                  <a:lnTo>
                    <a:pt x="156" y="509"/>
                  </a:lnTo>
                  <a:lnTo>
                    <a:pt x="155" y="517"/>
                  </a:lnTo>
                  <a:lnTo>
                    <a:pt x="158" y="524"/>
                  </a:lnTo>
                  <a:lnTo>
                    <a:pt x="166" y="530"/>
                  </a:lnTo>
                  <a:lnTo>
                    <a:pt x="168" y="530"/>
                  </a:lnTo>
                  <a:lnTo>
                    <a:pt x="170" y="523"/>
                  </a:lnTo>
                  <a:lnTo>
                    <a:pt x="177" y="519"/>
                  </a:lnTo>
                  <a:lnTo>
                    <a:pt x="190" y="521"/>
                  </a:lnTo>
                  <a:lnTo>
                    <a:pt x="198" y="524"/>
                  </a:lnTo>
                  <a:lnTo>
                    <a:pt x="203" y="524"/>
                  </a:lnTo>
                  <a:lnTo>
                    <a:pt x="211" y="519"/>
                  </a:lnTo>
                  <a:lnTo>
                    <a:pt x="215" y="517"/>
                  </a:lnTo>
                  <a:lnTo>
                    <a:pt x="230" y="523"/>
                  </a:lnTo>
                  <a:lnTo>
                    <a:pt x="243" y="523"/>
                  </a:lnTo>
                  <a:lnTo>
                    <a:pt x="250" y="526"/>
                  </a:lnTo>
                  <a:lnTo>
                    <a:pt x="256" y="524"/>
                  </a:lnTo>
                  <a:lnTo>
                    <a:pt x="269" y="528"/>
                  </a:lnTo>
                  <a:lnTo>
                    <a:pt x="269" y="523"/>
                  </a:lnTo>
                  <a:lnTo>
                    <a:pt x="281" y="509"/>
                  </a:lnTo>
                  <a:lnTo>
                    <a:pt x="288" y="511"/>
                  </a:lnTo>
                  <a:lnTo>
                    <a:pt x="292" y="524"/>
                  </a:lnTo>
                  <a:lnTo>
                    <a:pt x="296" y="532"/>
                  </a:lnTo>
                  <a:lnTo>
                    <a:pt x="303" y="538"/>
                  </a:lnTo>
                  <a:lnTo>
                    <a:pt x="311" y="491"/>
                  </a:lnTo>
                  <a:lnTo>
                    <a:pt x="316" y="485"/>
                  </a:lnTo>
                  <a:lnTo>
                    <a:pt x="455" y="506"/>
                  </a:lnTo>
                  <a:lnTo>
                    <a:pt x="591" y="521"/>
                  </a:lnTo>
                  <a:lnTo>
                    <a:pt x="739" y="536"/>
                  </a:lnTo>
                  <a:lnTo>
                    <a:pt x="841" y="543"/>
                  </a:lnTo>
                  <a:lnTo>
                    <a:pt x="844" y="536"/>
                  </a:lnTo>
                  <a:lnTo>
                    <a:pt x="850" y="442"/>
                  </a:lnTo>
                  <a:lnTo>
                    <a:pt x="873" y="120"/>
                  </a:lnTo>
                  <a:lnTo>
                    <a:pt x="873" y="117"/>
                  </a:lnTo>
                  <a:lnTo>
                    <a:pt x="822" y="113"/>
                  </a:lnTo>
                  <a:lnTo>
                    <a:pt x="683" y="101"/>
                  </a:lnTo>
                  <a:lnTo>
                    <a:pt x="572" y="88"/>
                  </a:lnTo>
                  <a:lnTo>
                    <a:pt x="469" y="75"/>
                  </a:lnTo>
                  <a:lnTo>
                    <a:pt x="307" y="53"/>
                  </a:lnTo>
                  <a:lnTo>
                    <a:pt x="125" y="21"/>
                  </a:lnTo>
                  <a:lnTo>
                    <a:pt x="21" y="0"/>
                  </a:lnTo>
                  <a:lnTo>
                    <a:pt x="19" y="4"/>
                  </a:lnTo>
                  <a:lnTo>
                    <a:pt x="0" y="10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2052796" y="1896657"/>
              <a:ext cx="568728" cy="426428"/>
            </a:xfrm>
            <a:custGeom>
              <a:avLst/>
              <a:gdLst>
                <a:gd name="T0" fmla="*/ 159 w 592"/>
                <a:gd name="T1" fmla="*/ 449 h 489"/>
                <a:gd name="T2" fmla="*/ 236 w 592"/>
                <a:gd name="T3" fmla="*/ 459 h 489"/>
                <a:gd name="T4" fmla="*/ 366 w 592"/>
                <a:gd name="T5" fmla="*/ 472 h 489"/>
                <a:gd name="T6" fmla="*/ 436 w 592"/>
                <a:gd name="T7" fmla="*/ 479 h 489"/>
                <a:gd name="T8" fmla="*/ 562 w 592"/>
                <a:gd name="T9" fmla="*/ 489 h 489"/>
                <a:gd name="T10" fmla="*/ 577 w 592"/>
                <a:gd name="T11" fmla="*/ 273 h 489"/>
                <a:gd name="T12" fmla="*/ 592 w 592"/>
                <a:gd name="T13" fmla="*/ 58 h 489"/>
                <a:gd name="T14" fmla="*/ 490 w 592"/>
                <a:gd name="T15" fmla="*/ 51 h 489"/>
                <a:gd name="T16" fmla="*/ 342 w 592"/>
                <a:gd name="T17" fmla="*/ 36 h 489"/>
                <a:gd name="T18" fmla="*/ 206 w 592"/>
                <a:gd name="T19" fmla="*/ 21 h 489"/>
                <a:gd name="T20" fmla="*/ 67 w 592"/>
                <a:gd name="T21" fmla="*/ 0 h 489"/>
                <a:gd name="T22" fmla="*/ 62 w 592"/>
                <a:gd name="T23" fmla="*/ 6 h 489"/>
                <a:gd name="T24" fmla="*/ 54 w 592"/>
                <a:gd name="T25" fmla="*/ 53 h 489"/>
                <a:gd name="T26" fmla="*/ 15 w 592"/>
                <a:gd name="T27" fmla="*/ 320 h 489"/>
                <a:gd name="T28" fmla="*/ 0 w 592"/>
                <a:gd name="T29" fmla="*/ 427 h 489"/>
                <a:gd name="T30" fmla="*/ 159 w 592"/>
                <a:gd name="T31" fmla="*/ 44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2" h="489">
                  <a:moveTo>
                    <a:pt x="159" y="449"/>
                  </a:moveTo>
                  <a:lnTo>
                    <a:pt x="236" y="459"/>
                  </a:lnTo>
                  <a:lnTo>
                    <a:pt x="366" y="472"/>
                  </a:lnTo>
                  <a:lnTo>
                    <a:pt x="436" y="479"/>
                  </a:lnTo>
                  <a:lnTo>
                    <a:pt x="562" y="489"/>
                  </a:lnTo>
                  <a:lnTo>
                    <a:pt x="577" y="273"/>
                  </a:lnTo>
                  <a:lnTo>
                    <a:pt x="592" y="58"/>
                  </a:lnTo>
                  <a:lnTo>
                    <a:pt x="490" y="51"/>
                  </a:lnTo>
                  <a:lnTo>
                    <a:pt x="342" y="36"/>
                  </a:lnTo>
                  <a:lnTo>
                    <a:pt x="206" y="21"/>
                  </a:lnTo>
                  <a:lnTo>
                    <a:pt x="67" y="0"/>
                  </a:lnTo>
                  <a:lnTo>
                    <a:pt x="62" y="6"/>
                  </a:lnTo>
                  <a:lnTo>
                    <a:pt x="54" y="53"/>
                  </a:lnTo>
                  <a:lnTo>
                    <a:pt x="15" y="320"/>
                  </a:lnTo>
                  <a:lnTo>
                    <a:pt x="0" y="427"/>
                  </a:lnTo>
                  <a:lnTo>
                    <a:pt x="159" y="44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079696" y="2664053"/>
              <a:ext cx="564886" cy="536305"/>
            </a:xfrm>
            <a:custGeom>
              <a:avLst/>
              <a:gdLst>
                <a:gd name="T0" fmla="*/ 227 w 588"/>
                <a:gd name="T1" fmla="*/ 577 h 615"/>
                <a:gd name="T2" fmla="*/ 223 w 588"/>
                <a:gd name="T3" fmla="*/ 564 h 615"/>
                <a:gd name="T4" fmla="*/ 223 w 588"/>
                <a:gd name="T5" fmla="*/ 560 h 615"/>
                <a:gd name="T6" fmla="*/ 293 w 588"/>
                <a:gd name="T7" fmla="*/ 568 h 615"/>
                <a:gd name="T8" fmla="*/ 381 w 588"/>
                <a:gd name="T9" fmla="*/ 575 h 615"/>
                <a:gd name="T10" fmla="*/ 460 w 588"/>
                <a:gd name="T11" fmla="*/ 581 h 615"/>
                <a:gd name="T12" fmla="*/ 539 w 588"/>
                <a:gd name="T13" fmla="*/ 586 h 615"/>
                <a:gd name="T14" fmla="*/ 543 w 588"/>
                <a:gd name="T15" fmla="*/ 586 h 615"/>
                <a:gd name="T16" fmla="*/ 549 w 588"/>
                <a:gd name="T17" fmla="*/ 579 h 615"/>
                <a:gd name="T18" fmla="*/ 556 w 588"/>
                <a:gd name="T19" fmla="*/ 468 h 615"/>
                <a:gd name="T20" fmla="*/ 566 w 588"/>
                <a:gd name="T21" fmla="*/ 370 h 615"/>
                <a:gd name="T22" fmla="*/ 581 w 588"/>
                <a:gd name="T23" fmla="*/ 109 h 615"/>
                <a:gd name="T24" fmla="*/ 583 w 588"/>
                <a:gd name="T25" fmla="*/ 103 h 615"/>
                <a:gd name="T26" fmla="*/ 586 w 588"/>
                <a:gd name="T27" fmla="*/ 101 h 615"/>
                <a:gd name="T28" fmla="*/ 588 w 588"/>
                <a:gd name="T29" fmla="*/ 47 h 615"/>
                <a:gd name="T30" fmla="*/ 494 w 588"/>
                <a:gd name="T31" fmla="*/ 41 h 615"/>
                <a:gd name="T32" fmla="*/ 342 w 588"/>
                <a:gd name="T33" fmla="*/ 28 h 615"/>
                <a:gd name="T34" fmla="*/ 218 w 588"/>
                <a:gd name="T35" fmla="*/ 15 h 615"/>
                <a:gd name="T36" fmla="*/ 77 w 588"/>
                <a:gd name="T37" fmla="*/ 0 h 615"/>
                <a:gd name="T38" fmla="*/ 2 w 588"/>
                <a:gd name="T39" fmla="*/ 603 h 615"/>
                <a:gd name="T40" fmla="*/ 0 w 588"/>
                <a:gd name="T41" fmla="*/ 607 h 615"/>
                <a:gd name="T42" fmla="*/ 71 w 588"/>
                <a:gd name="T43" fmla="*/ 615 h 615"/>
                <a:gd name="T44" fmla="*/ 77 w 588"/>
                <a:gd name="T45" fmla="*/ 613 h 615"/>
                <a:gd name="T46" fmla="*/ 81 w 588"/>
                <a:gd name="T47" fmla="*/ 577 h 615"/>
                <a:gd name="T48" fmla="*/ 84 w 588"/>
                <a:gd name="T49" fmla="*/ 568 h 615"/>
                <a:gd name="T50" fmla="*/ 231 w 588"/>
                <a:gd name="T51" fmla="*/ 584 h 615"/>
                <a:gd name="T52" fmla="*/ 233 w 588"/>
                <a:gd name="T53" fmla="*/ 584 h 615"/>
                <a:gd name="T54" fmla="*/ 233 w 588"/>
                <a:gd name="T55" fmla="*/ 581 h 615"/>
                <a:gd name="T56" fmla="*/ 227 w 588"/>
                <a:gd name="T57" fmla="*/ 57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8" h="615">
                  <a:moveTo>
                    <a:pt x="227" y="577"/>
                  </a:moveTo>
                  <a:lnTo>
                    <a:pt x="223" y="564"/>
                  </a:lnTo>
                  <a:lnTo>
                    <a:pt x="223" y="560"/>
                  </a:lnTo>
                  <a:lnTo>
                    <a:pt x="293" y="568"/>
                  </a:lnTo>
                  <a:lnTo>
                    <a:pt x="381" y="575"/>
                  </a:lnTo>
                  <a:lnTo>
                    <a:pt x="460" y="581"/>
                  </a:lnTo>
                  <a:lnTo>
                    <a:pt x="539" y="586"/>
                  </a:lnTo>
                  <a:lnTo>
                    <a:pt x="543" y="586"/>
                  </a:lnTo>
                  <a:lnTo>
                    <a:pt x="549" y="579"/>
                  </a:lnTo>
                  <a:lnTo>
                    <a:pt x="556" y="468"/>
                  </a:lnTo>
                  <a:lnTo>
                    <a:pt x="566" y="370"/>
                  </a:lnTo>
                  <a:lnTo>
                    <a:pt x="581" y="109"/>
                  </a:lnTo>
                  <a:lnTo>
                    <a:pt x="583" y="103"/>
                  </a:lnTo>
                  <a:lnTo>
                    <a:pt x="586" y="101"/>
                  </a:lnTo>
                  <a:lnTo>
                    <a:pt x="588" y="47"/>
                  </a:lnTo>
                  <a:lnTo>
                    <a:pt x="494" y="41"/>
                  </a:lnTo>
                  <a:lnTo>
                    <a:pt x="342" y="28"/>
                  </a:lnTo>
                  <a:lnTo>
                    <a:pt x="218" y="15"/>
                  </a:lnTo>
                  <a:lnTo>
                    <a:pt x="77" y="0"/>
                  </a:lnTo>
                  <a:lnTo>
                    <a:pt x="2" y="603"/>
                  </a:lnTo>
                  <a:lnTo>
                    <a:pt x="0" y="607"/>
                  </a:lnTo>
                  <a:lnTo>
                    <a:pt x="71" y="615"/>
                  </a:lnTo>
                  <a:lnTo>
                    <a:pt x="77" y="613"/>
                  </a:lnTo>
                  <a:lnTo>
                    <a:pt x="81" y="577"/>
                  </a:lnTo>
                  <a:lnTo>
                    <a:pt x="84" y="568"/>
                  </a:lnTo>
                  <a:lnTo>
                    <a:pt x="231" y="584"/>
                  </a:lnTo>
                  <a:lnTo>
                    <a:pt x="233" y="584"/>
                  </a:lnTo>
                  <a:lnTo>
                    <a:pt x="233" y="581"/>
                  </a:lnTo>
                  <a:lnTo>
                    <a:pt x="227" y="57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2153669" y="2288203"/>
              <a:ext cx="591785" cy="421196"/>
            </a:xfrm>
            <a:custGeom>
              <a:avLst/>
              <a:gdLst>
                <a:gd name="T0" fmla="*/ 611 w 616"/>
                <a:gd name="T1" fmla="*/ 158 h 483"/>
                <a:gd name="T2" fmla="*/ 616 w 616"/>
                <a:gd name="T3" fmla="*/ 53 h 483"/>
                <a:gd name="T4" fmla="*/ 609 w 616"/>
                <a:gd name="T5" fmla="*/ 49 h 483"/>
                <a:gd name="T6" fmla="*/ 530 w 616"/>
                <a:gd name="T7" fmla="*/ 45 h 483"/>
                <a:gd name="T8" fmla="*/ 457 w 616"/>
                <a:gd name="T9" fmla="*/ 40 h 483"/>
                <a:gd name="T10" fmla="*/ 331 w 616"/>
                <a:gd name="T11" fmla="*/ 30 h 483"/>
                <a:gd name="T12" fmla="*/ 261 w 616"/>
                <a:gd name="T13" fmla="*/ 23 h 483"/>
                <a:gd name="T14" fmla="*/ 131 w 616"/>
                <a:gd name="T15" fmla="*/ 10 h 483"/>
                <a:gd name="T16" fmla="*/ 54 w 616"/>
                <a:gd name="T17" fmla="*/ 0 h 483"/>
                <a:gd name="T18" fmla="*/ 0 w 616"/>
                <a:gd name="T19" fmla="*/ 431 h 483"/>
                <a:gd name="T20" fmla="*/ 141 w 616"/>
                <a:gd name="T21" fmla="*/ 446 h 483"/>
                <a:gd name="T22" fmla="*/ 265 w 616"/>
                <a:gd name="T23" fmla="*/ 459 h 483"/>
                <a:gd name="T24" fmla="*/ 417 w 616"/>
                <a:gd name="T25" fmla="*/ 472 h 483"/>
                <a:gd name="T26" fmla="*/ 511 w 616"/>
                <a:gd name="T27" fmla="*/ 478 h 483"/>
                <a:gd name="T28" fmla="*/ 596 w 616"/>
                <a:gd name="T29" fmla="*/ 483 h 483"/>
                <a:gd name="T30" fmla="*/ 611 w 616"/>
                <a:gd name="T31" fmla="*/ 15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6" h="483">
                  <a:moveTo>
                    <a:pt x="611" y="158"/>
                  </a:moveTo>
                  <a:lnTo>
                    <a:pt x="616" y="53"/>
                  </a:lnTo>
                  <a:lnTo>
                    <a:pt x="609" y="49"/>
                  </a:lnTo>
                  <a:lnTo>
                    <a:pt x="530" y="45"/>
                  </a:lnTo>
                  <a:lnTo>
                    <a:pt x="457" y="40"/>
                  </a:lnTo>
                  <a:lnTo>
                    <a:pt x="331" y="30"/>
                  </a:lnTo>
                  <a:lnTo>
                    <a:pt x="261" y="23"/>
                  </a:lnTo>
                  <a:lnTo>
                    <a:pt x="131" y="10"/>
                  </a:lnTo>
                  <a:lnTo>
                    <a:pt x="54" y="0"/>
                  </a:lnTo>
                  <a:lnTo>
                    <a:pt x="0" y="431"/>
                  </a:lnTo>
                  <a:lnTo>
                    <a:pt x="141" y="446"/>
                  </a:lnTo>
                  <a:lnTo>
                    <a:pt x="265" y="459"/>
                  </a:lnTo>
                  <a:lnTo>
                    <a:pt x="417" y="472"/>
                  </a:lnTo>
                  <a:lnTo>
                    <a:pt x="511" y="478"/>
                  </a:lnTo>
                  <a:lnTo>
                    <a:pt x="596" y="483"/>
                  </a:lnTo>
                  <a:lnTo>
                    <a:pt x="611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2592704" y="2134724"/>
              <a:ext cx="675365" cy="300854"/>
            </a:xfrm>
            <a:custGeom>
              <a:avLst/>
              <a:gdLst>
                <a:gd name="T0" fmla="*/ 565 w 703"/>
                <a:gd name="T1" fmla="*/ 345 h 345"/>
                <a:gd name="T2" fmla="*/ 695 w 703"/>
                <a:gd name="T3" fmla="*/ 338 h 345"/>
                <a:gd name="T4" fmla="*/ 690 w 703"/>
                <a:gd name="T5" fmla="*/ 325 h 345"/>
                <a:gd name="T6" fmla="*/ 682 w 703"/>
                <a:gd name="T7" fmla="*/ 314 h 345"/>
                <a:gd name="T8" fmla="*/ 671 w 703"/>
                <a:gd name="T9" fmla="*/ 293 h 345"/>
                <a:gd name="T10" fmla="*/ 665 w 703"/>
                <a:gd name="T11" fmla="*/ 280 h 345"/>
                <a:gd name="T12" fmla="*/ 656 w 703"/>
                <a:gd name="T13" fmla="*/ 268 h 345"/>
                <a:gd name="T14" fmla="*/ 656 w 703"/>
                <a:gd name="T15" fmla="*/ 233 h 345"/>
                <a:gd name="T16" fmla="*/ 658 w 703"/>
                <a:gd name="T17" fmla="*/ 216 h 345"/>
                <a:gd name="T18" fmla="*/ 654 w 703"/>
                <a:gd name="T19" fmla="*/ 201 h 345"/>
                <a:gd name="T20" fmla="*/ 652 w 703"/>
                <a:gd name="T21" fmla="*/ 188 h 345"/>
                <a:gd name="T22" fmla="*/ 644 w 703"/>
                <a:gd name="T23" fmla="*/ 176 h 345"/>
                <a:gd name="T24" fmla="*/ 639 w 703"/>
                <a:gd name="T25" fmla="*/ 174 h 345"/>
                <a:gd name="T26" fmla="*/ 637 w 703"/>
                <a:gd name="T27" fmla="*/ 159 h 345"/>
                <a:gd name="T28" fmla="*/ 637 w 703"/>
                <a:gd name="T29" fmla="*/ 146 h 345"/>
                <a:gd name="T30" fmla="*/ 633 w 703"/>
                <a:gd name="T31" fmla="*/ 133 h 345"/>
                <a:gd name="T32" fmla="*/ 624 w 703"/>
                <a:gd name="T33" fmla="*/ 114 h 345"/>
                <a:gd name="T34" fmla="*/ 618 w 703"/>
                <a:gd name="T35" fmla="*/ 101 h 345"/>
                <a:gd name="T36" fmla="*/ 612 w 703"/>
                <a:gd name="T37" fmla="*/ 86 h 345"/>
                <a:gd name="T38" fmla="*/ 612 w 703"/>
                <a:gd name="T39" fmla="*/ 75 h 345"/>
                <a:gd name="T40" fmla="*/ 599 w 703"/>
                <a:gd name="T41" fmla="*/ 71 h 345"/>
                <a:gd name="T42" fmla="*/ 590 w 703"/>
                <a:gd name="T43" fmla="*/ 58 h 345"/>
                <a:gd name="T44" fmla="*/ 575 w 703"/>
                <a:gd name="T45" fmla="*/ 48 h 345"/>
                <a:gd name="T46" fmla="*/ 567 w 703"/>
                <a:gd name="T47" fmla="*/ 47 h 345"/>
                <a:gd name="T48" fmla="*/ 554 w 703"/>
                <a:gd name="T49" fmla="*/ 43 h 345"/>
                <a:gd name="T50" fmla="*/ 513 w 703"/>
                <a:gd name="T51" fmla="*/ 37 h 345"/>
                <a:gd name="T52" fmla="*/ 492 w 703"/>
                <a:gd name="T53" fmla="*/ 41 h 345"/>
                <a:gd name="T54" fmla="*/ 456 w 703"/>
                <a:gd name="T55" fmla="*/ 28 h 345"/>
                <a:gd name="T56" fmla="*/ 361 w 703"/>
                <a:gd name="T57" fmla="*/ 18 h 345"/>
                <a:gd name="T58" fmla="*/ 96 w 703"/>
                <a:gd name="T59" fmla="*/ 5 h 345"/>
                <a:gd name="T60" fmla="*/ 0 w 703"/>
                <a:gd name="T61" fmla="*/ 216 h 345"/>
                <a:gd name="T62" fmla="*/ 152 w 703"/>
                <a:gd name="T63" fmla="*/ 225 h 345"/>
                <a:gd name="T64" fmla="*/ 154 w 703"/>
                <a:gd name="T65" fmla="*/ 334 h 345"/>
                <a:gd name="T66" fmla="*/ 460 w 703"/>
                <a:gd name="T6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3" h="345">
                  <a:moveTo>
                    <a:pt x="460" y="344"/>
                  </a:moveTo>
                  <a:lnTo>
                    <a:pt x="565" y="345"/>
                  </a:lnTo>
                  <a:lnTo>
                    <a:pt x="703" y="344"/>
                  </a:lnTo>
                  <a:lnTo>
                    <a:pt x="695" y="338"/>
                  </a:lnTo>
                  <a:lnTo>
                    <a:pt x="695" y="330"/>
                  </a:lnTo>
                  <a:lnTo>
                    <a:pt x="690" y="325"/>
                  </a:lnTo>
                  <a:lnTo>
                    <a:pt x="688" y="317"/>
                  </a:lnTo>
                  <a:lnTo>
                    <a:pt x="682" y="314"/>
                  </a:lnTo>
                  <a:lnTo>
                    <a:pt x="676" y="306"/>
                  </a:lnTo>
                  <a:lnTo>
                    <a:pt x="671" y="293"/>
                  </a:lnTo>
                  <a:lnTo>
                    <a:pt x="665" y="285"/>
                  </a:lnTo>
                  <a:lnTo>
                    <a:pt x="665" y="280"/>
                  </a:lnTo>
                  <a:lnTo>
                    <a:pt x="663" y="272"/>
                  </a:lnTo>
                  <a:lnTo>
                    <a:pt x="656" y="268"/>
                  </a:lnTo>
                  <a:lnTo>
                    <a:pt x="659" y="248"/>
                  </a:lnTo>
                  <a:lnTo>
                    <a:pt x="656" y="233"/>
                  </a:lnTo>
                  <a:lnTo>
                    <a:pt x="656" y="223"/>
                  </a:lnTo>
                  <a:lnTo>
                    <a:pt x="658" y="216"/>
                  </a:lnTo>
                  <a:lnTo>
                    <a:pt x="652" y="210"/>
                  </a:lnTo>
                  <a:lnTo>
                    <a:pt x="654" y="201"/>
                  </a:lnTo>
                  <a:lnTo>
                    <a:pt x="650" y="195"/>
                  </a:lnTo>
                  <a:lnTo>
                    <a:pt x="652" y="188"/>
                  </a:lnTo>
                  <a:lnTo>
                    <a:pt x="644" y="184"/>
                  </a:lnTo>
                  <a:lnTo>
                    <a:pt x="644" y="176"/>
                  </a:lnTo>
                  <a:lnTo>
                    <a:pt x="639" y="176"/>
                  </a:lnTo>
                  <a:lnTo>
                    <a:pt x="639" y="174"/>
                  </a:lnTo>
                  <a:lnTo>
                    <a:pt x="637" y="167"/>
                  </a:lnTo>
                  <a:lnTo>
                    <a:pt x="637" y="159"/>
                  </a:lnTo>
                  <a:lnTo>
                    <a:pt x="639" y="154"/>
                  </a:lnTo>
                  <a:lnTo>
                    <a:pt x="637" y="146"/>
                  </a:lnTo>
                  <a:lnTo>
                    <a:pt x="633" y="141"/>
                  </a:lnTo>
                  <a:lnTo>
                    <a:pt x="633" y="133"/>
                  </a:lnTo>
                  <a:lnTo>
                    <a:pt x="624" y="122"/>
                  </a:lnTo>
                  <a:lnTo>
                    <a:pt x="624" y="114"/>
                  </a:lnTo>
                  <a:lnTo>
                    <a:pt x="616" y="107"/>
                  </a:lnTo>
                  <a:lnTo>
                    <a:pt x="618" y="101"/>
                  </a:lnTo>
                  <a:lnTo>
                    <a:pt x="616" y="94"/>
                  </a:lnTo>
                  <a:lnTo>
                    <a:pt x="612" y="86"/>
                  </a:lnTo>
                  <a:lnTo>
                    <a:pt x="612" y="82"/>
                  </a:lnTo>
                  <a:lnTo>
                    <a:pt x="612" y="75"/>
                  </a:lnTo>
                  <a:lnTo>
                    <a:pt x="605" y="73"/>
                  </a:lnTo>
                  <a:lnTo>
                    <a:pt x="599" y="71"/>
                  </a:lnTo>
                  <a:lnTo>
                    <a:pt x="592" y="65"/>
                  </a:lnTo>
                  <a:lnTo>
                    <a:pt x="590" y="58"/>
                  </a:lnTo>
                  <a:lnTo>
                    <a:pt x="582" y="54"/>
                  </a:lnTo>
                  <a:lnTo>
                    <a:pt x="575" y="48"/>
                  </a:lnTo>
                  <a:lnTo>
                    <a:pt x="569" y="48"/>
                  </a:lnTo>
                  <a:lnTo>
                    <a:pt x="567" y="47"/>
                  </a:lnTo>
                  <a:lnTo>
                    <a:pt x="560" y="43"/>
                  </a:lnTo>
                  <a:lnTo>
                    <a:pt x="554" y="43"/>
                  </a:lnTo>
                  <a:lnTo>
                    <a:pt x="543" y="33"/>
                  </a:lnTo>
                  <a:lnTo>
                    <a:pt x="513" y="37"/>
                  </a:lnTo>
                  <a:lnTo>
                    <a:pt x="498" y="35"/>
                  </a:lnTo>
                  <a:lnTo>
                    <a:pt x="492" y="41"/>
                  </a:lnTo>
                  <a:lnTo>
                    <a:pt x="487" y="43"/>
                  </a:lnTo>
                  <a:lnTo>
                    <a:pt x="456" y="28"/>
                  </a:lnTo>
                  <a:lnTo>
                    <a:pt x="447" y="18"/>
                  </a:lnTo>
                  <a:lnTo>
                    <a:pt x="361" y="18"/>
                  </a:lnTo>
                  <a:lnTo>
                    <a:pt x="231" y="13"/>
                  </a:lnTo>
                  <a:lnTo>
                    <a:pt x="96" y="5"/>
                  </a:lnTo>
                  <a:lnTo>
                    <a:pt x="15" y="0"/>
                  </a:lnTo>
                  <a:lnTo>
                    <a:pt x="0" y="216"/>
                  </a:lnTo>
                  <a:lnTo>
                    <a:pt x="73" y="221"/>
                  </a:lnTo>
                  <a:lnTo>
                    <a:pt x="152" y="225"/>
                  </a:lnTo>
                  <a:lnTo>
                    <a:pt x="159" y="229"/>
                  </a:lnTo>
                  <a:lnTo>
                    <a:pt x="154" y="334"/>
                  </a:lnTo>
                  <a:lnTo>
                    <a:pt x="259" y="340"/>
                  </a:lnTo>
                  <a:lnTo>
                    <a:pt x="460" y="3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2607115" y="1859159"/>
              <a:ext cx="568728" cy="339224"/>
            </a:xfrm>
            <a:custGeom>
              <a:avLst/>
              <a:gdLst>
                <a:gd name="T0" fmla="*/ 81 w 592"/>
                <a:gd name="T1" fmla="*/ 321 h 389"/>
                <a:gd name="T2" fmla="*/ 216 w 592"/>
                <a:gd name="T3" fmla="*/ 329 h 389"/>
                <a:gd name="T4" fmla="*/ 346 w 592"/>
                <a:gd name="T5" fmla="*/ 334 h 389"/>
                <a:gd name="T6" fmla="*/ 432 w 592"/>
                <a:gd name="T7" fmla="*/ 334 h 389"/>
                <a:gd name="T8" fmla="*/ 441 w 592"/>
                <a:gd name="T9" fmla="*/ 344 h 389"/>
                <a:gd name="T10" fmla="*/ 472 w 592"/>
                <a:gd name="T11" fmla="*/ 359 h 389"/>
                <a:gd name="T12" fmla="*/ 477 w 592"/>
                <a:gd name="T13" fmla="*/ 357 h 389"/>
                <a:gd name="T14" fmla="*/ 483 w 592"/>
                <a:gd name="T15" fmla="*/ 351 h 389"/>
                <a:gd name="T16" fmla="*/ 498 w 592"/>
                <a:gd name="T17" fmla="*/ 353 h 389"/>
                <a:gd name="T18" fmla="*/ 528 w 592"/>
                <a:gd name="T19" fmla="*/ 349 h 389"/>
                <a:gd name="T20" fmla="*/ 539 w 592"/>
                <a:gd name="T21" fmla="*/ 359 h 389"/>
                <a:gd name="T22" fmla="*/ 545 w 592"/>
                <a:gd name="T23" fmla="*/ 359 h 389"/>
                <a:gd name="T24" fmla="*/ 552 w 592"/>
                <a:gd name="T25" fmla="*/ 363 h 389"/>
                <a:gd name="T26" fmla="*/ 554 w 592"/>
                <a:gd name="T27" fmla="*/ 364 h 389"/>
                <a:gd name="T28" fmla="*/ 560 w 592"/>
                <a:gd name="T29" fmla="*/ 364 h 389"/>
                <a:gd name="T30" fmla="*/ 567 w 592"/>
                <a:gd name="T31" fmla="*/ 370 h 389"/>
                <a:gd name="T32" fmla="*/ 575 w 592"/>
                <a:gd name="T33" fmla="*/ 374 h 389"/>
                <a:gd name="T34" fmla="*/ 577 w 592"/>
                <a:gd name="T35" fmla="*/ 381 h 389"/>
                <a:gd name="T36" fmla="*/ 584 w 592"/>
                <a:gd name="T37" fmla="*/ 387 h 389"/>
                <a:gd name="T38" fmla="*/ 590 w 592"/>
                <a:gd name="T39" fmla="*/ 389 h 389"/>
                <a:gd name="T40" fmla="*/ 588 w 592"/>
                <a:gd name="T41" fmla="*/ 374 h 389"/>
                <a:gd name="T42" fmla="*/ 581 w 592"/>
                <a:gd name="T43" fmla="*/ 368 h 389"/>
                <a:gd name="T44" fmla="*/ 579 w 592"/>
                <a:gd name="T45" fmla="*/ 361 h 389"/>
                <a:gd name="T46" fmla="*/ 582 w 592"/>
                <a:gd name="T47" fmla="*/ 355 h 389"/>
                <a:gd name="T48" fmla="*/ 584 w 592"/>
                <a:gd name="T49" fmla="*/ 353 h 389"/>
                <a:gd name="T50" fmla="*/ 588 w 592"/>
                <a:gd name="T51" fmla="*/ 340 h 389"/>
                <a:gd name="T52" fmla="*/ 588 w 592"/>
                <a:gd name="T53" fmla="*/ 332 h 389"/>
                <a:gd name="T54" fmla="*/ 592 w 592"/>
                <a:gd name="T55" fmla="*/ 325 h 389"/>
                <a:gd name="T56" fmla="*/ 592 w 592"/>
                <a:gd name="T57" fmla="*/ 319 h 389"/>
                <a:gd name="T58" fmla="*/ 584 w 592"/>
                <a:gd name="T59" fmla="*/ 312 h 389"/>
                <a:gd name="T60" fmla="*/ 582 w 592"/>
                <a:gd name="T61" fmla="*/ 306 h 389"/>
                <a:gd name="T62" fmla="*/ 586 w 592"/>
                <a:gd name="T63" fmla="*/ 304 h 389"/>
                <a:gd name="T64" fmla="*/ 586 w 592"/>
                <a:gd name="T65" fmla="*/ 297 h 389"/>
                <a:gd name="T66" fmla="*/ 582 w 592"/>
                <a:gd name="T67" fmla="*/ 289 h 389"/>
                <a:gd name="T68" fmla="*/ 581 w 592"/>
                <a:gd name="T69" fmla="*/ 282 h 389"/>
                <a:gd name="T70" fmla="*/ 592 w 592"/>
                <a:gd name="T71" fmla="*/ 282 h 389"/>
                <a:gd name="T72" fmla="*/ 592 w 592"/>
                <a:gd name="T73" fmla="*/ 88 h 389"/>
                <a:gd name="T74" fmla="*/ 586 w 592"/>
                <a:gd name="T75" fmla="*/ 82 h 389"/>
                <a:gd name="T76" fmla="*/ 581 w 592"/>
                <a:gd name="T77" fmla="*/ 79 h 389"/>
                <a:gd name="T78" fmla="*/ 573 w 592"/>
                <a:gd name="T79" fmla="*/ 77 h 389"/>
                <a:gd name="T80" fmla="*/ 566 w 592"/>
                <a:gd name="T81" fmla="*/ 64 h 389"/>
                <a:gd name="T82" fmla="*/ 560 w 592"/>
                <a:gd name="T83" fmla="*/ 56 h 389"/>
                <a:gd name="T84" fmla="*/ 562 w 592"/>
                <a:gd name="T85" fmla="*/ 52 h 389"/>
                <a:gd name="T86" fmla="*/ 569 w 592"/>
                <a:gd name="T87" fmla="*/ 45 h 389"/>
                <a:gd name="T88" fmla="*/ 575 w 592"/>
                <a:gd name="T89" fmla="*/ 41 h 389"/>
                <a:gd name="T90" fmla="*/ 579 w 592"/>
                <a:gd name="T91" fmla="*/ 34 h 389"/>
                <a:gd name="T92" fmla="*/ 582 w 592"/>
                <a:gd name="T93" fmla="*/ 20 h 389"/>
                <a:gd name="T94" fmla="*/ 443 w 592"/>
                <a:gd name="T95" fmla="*/ 19 h 389"/>
                <a:gd name="T96" fmla="*/ 306 w 592"/>
                <a:gd name="T97" fmla="*/ 17 h 389"/>
                <a:gd name="T98" fmla="*/ 158 w 592"/>
                <a:gd name="T99" fmla="*/ 9 h 389"/>
                <a:gd name="T100" fmla="*/ 24 w 592"/>
                <a:gd name="T101" fmla="*/ 0 h 389"/>
                <a:gd name="T102" fmla="*/ 18 w 592"/>
                <a:gd name="T103" fmla="*/ 94 h 389"/>
                <a:gd name="T104" fmla="*/ 15 w 592"/>
                <a:gd name="T105" fmla="*/ 101 h 389"/>
                <a:gd name="T106" fmla="*/ 0 w 592"/>
                <a:gd name="T107" fmla="*/ 316 h 389"/>
                <a:gd name="T108" fmla="*/ 81 w 592"/>
                <a:gd name="T109" fmla="*/ 32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2" h="389">
                  <a:moveTo>
                    <a:pt x="81" y="321"/>
                  </a:moveTo>
                  <a:lnTo>
                    <a:pt x="216" y="329"/>
                  </a:lnTo>
                  <a:lnTo>
                    <a:pt x="346" y="334"/>
                  </a:lnTo>
                  <a:lnTo>
                    <a:pt x="432" y="334"/>
                  </a:lnTo>
                  <a:lnTo>
                    <a:pt x="441" y="344"/>
                  </a:lnTo>
                  <a:lnTo>
                    <a:pt x="472" y="359"/>
                  </a:lnTo>
                  <a:lnTo>
                    <a:pt x="477" y="357"/>
                  </a:lnTo>
                  <a:lnTo>
                    <a:pt x="483" y="351"/>
                  </a:lnTo>
                  <a:lnTo>
                    <a:pt x="498" y="353"/>
                  </a:lnTo>
                  <a:lnTo>
                    <a:pt x="528" y="349"/>
                  </a:lnTo>
                  <a:lnTo>
                    <a:pt x="539" y="359"/>
                  </a:lnTo>
                  <a:lnTo>
                    <a:pt x="545" y="359"/>
                  </a:lnTo>
                  <a:lnTo>
                    <a:pt x="552" y="363"/>
                  </a:lnTo>
                  <a:lnTo>
                    <a:pt x="554" y="364"/>
                  </a:lnTo>
                  <a:lnTo>
                    <a:pt x="560" y="364"/>
                  </a:lnTo>
                  <a:lnTo>
                    <a:pt x="567" y="370"/>
                  </a:lnTo>
                  <a:lnTo>
                    <a:pt x="575" y="374"/>
                  </a:lnTo>
                  <a:lnTo>
                    <a:pt x="577" y="381"/>
                  </a:lnTo>
                  <a:lnTo>
                    <a:pt x="584" y="387"/>
                  </a:lnTo>
                  <a:lnTo>
                    <a:pt x="590" y="389"/>
                  </a:lnTo>
                  <a:lnTo>
                    <a:pt x="588" y="374"/>
                  </a:lnTo>
                  <a:lnTo>
                    <a:pt x="581" y="368"/>
                  </a:lnTo>
                  <a:lnTo>
                    <a:pt x="579" y="361"/>
                  </a:lnTo>
                  <a:lnTo>
                    <a:pt x="582" y="355"/>
                  </a:lnTo>
                  <a:lnTo>
                    <a:pt x="584" y="353"/>
                  </a:lnTo>
                  <a:lnTo>
                    <a:pt x="588" y="340"/>
                  </a:lnTo>
                  <a:lnTo>
                    <a:pt x="588" y="332"/>
                  </a:lnTo>
                  <a:lnTo>
                    <a:pt x="592" y="325"/>
                  </a:lnTo>
                  <a:lnTo>
                    <a:pt x="592" y="319"/>
                  </a:lnTo>
                  <a:lnTo>
                    <a:pt x="584" y="312"/>
                  </a:lnTo>
                  <a:lnTo>
                    <a:pt x="582" y="306"/>
                  </a:lnTo>
                  <a:lnTo>
                    <a:pt x="586" y="304"/>
                  </a:lnTo>
                  <a:lnTo>
                    <a:pt x="586" y="297"/>
                  </a:lnTo>
                  <a:lnTo>
                    <a:pt x="582" y="289"/>
                  </a:lnTo>
                  <a:lnTo>
                    <a:pt x="581" y="282"/>
                  </a:lnTo>
                  <a:lnTo>
                    <a:pt x="592" y="282"/>
                  </a:lnTo>
                  <a:lnTo>
                    <a:pt x="592" y="88"/>
                  </a:lnTo>
                  <a:lnTo>
                    <a:pt x="586" y="82"/>
                  </a:lnTo>
                  <a:lnTo>
                    <a:pt x="581" y="79"/>
                  </a:lnTo>
                  <a:lnTo>
                    <a:pt x="573" y="77"/>
                  </a:lnTo>
                  <a:lnTo>
                    <a:pt x="566" y="64"/>
                  </a:lnTo>
                  <a:lnTo>
                    <a:pt x="560" y="56"/>
                  </a:lnTo>
                  <a:lnTo>
                    <a:pt x="562" y="52"/>
                  </a:lnTo>
                  <a:lnTo>
                    <a:pt x="569" y="45"/>
                  </a:lnTo>
                  <a:lnTo>
                    <a:pt x="575" y="41"/>
                  </a:lnTo>
                  <a:lnTo>
                    <a:pt x="579" y="34"/>
                  </a:lnTo>
                  <a:lnTo>
                    <a:pt x="582" y="20"/>
                  </a:lnTo>
                  <a:lnTo>
                    <a:pt x="443" y="19"/>
                  </a:lnTo>
                  <a:lnTo>
                    <a:pt x="306" y="17"/>
                  </a:lnTo>
                  <a:lnTo>
                    <a:pt x="158" y="9"/>
                  </a:lnTo>
                  <a:lnTo>
                    <a:pt x="24" y="0"/>
                  </a:lnTo>
                  <a:lnTo>
                    <a:pt x="18" y="94"/>
                  </a:lnTo>
                  <a:lnTo>
                    <a:pt x="15" y="101"/>
                  </a:lnTo>
                  <a:lnTo>
                    <a:pt x="0" y="316"/>
                  </a:lnTo>
                  <a:lnTo>
                    <a:pt x="81" y="32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2630171" y="1575746"/>
              <a:ext cx="536065" cy="300854"/>
            </a:xfrm>
            <a:custGeom>
              <a:avLst/>
              <a:gdLst>
                <a:gd name="T0" fmla="*/ 0 w 558"/>
                <a:gd name="T1" fmla="*/ 325 h 345"/>
                <a:gd name="T2" fmla="*/ 134 w 558"/>
                <a:gd name="T3" fmla="*/ 334 h 345"/>
                <a:gd name="T4" fmla="*/ 282 w 558"/>
                <a:gd name="T5" fmla="*/ 342 h 345"/>
                <a:gd name="T6" fmla="*/ 419 w 558"/>
                <a:gd name="T7" fmla="*/ 344 h 345"/>
                <a:gd name="T8" fmla="*/ 558 w 558"/>
                <a:gd name="T9" fmla="*/ 345 h 345"/>
                <a:gd name="T10" fmla="*/ 558 w 558"/>
                <a:gd name="T11" fmla="*/ 338 h 345"/>
                <a:gd name="T12" fmla="*/ 558 w 558"/>
                <a:gd name="T13" fmla="*/ 330 h 345"/>
                <a:gd name="T14" fmla="*/ 557 w 558"/>
                <a:gd name="T15" fmla="*/ 317 h 345"/>
                <a:gd name="T16" fmla="*/ 557 w 558"/>
                <a:gd name="T17" fmla="*/ 310 h 345"/>
                <a:gd name="T18" fmla="*/ 555 w 558"/>
                <a:gd name="T19" fmla="*/ 302 h 345"/>
                <a:gd name="T20" fmla="*/ 547 w 558"/>
                <a:gd name="T21" fmla="*/ 291 h 345"/>
                <a:gd name="T22" fmla="*/ 545 w 558"/>
                <a:gd name="T23" fmla="*/ 285 h 345"/>
                <a:gd name="T24" fmla="*/ 545 w 558"/>
                <a:gd name="T25" fmla="*/ 278 h 345"/>
                <a:gd name="T26" fmla="*/ 542 w 558"/>
                <a:gd name="T27" fmla="*/ 272 h 345"/>
                <a:gd name="T28" fmla="*/ 542 w 558"/>
                <a:gd name="T29" fmla="*/ 246 h 345"/>
                <a:gd name="T30" fmla="*/ 543 w 558"/>
                <a:gd name="T31" fmla="*/ 238 h 345"/>
                <a:gd name="T32" fmla="*/ 540 w 558"/>
                <a:gd name="T33" fmla="*/ 231 h 345"/>
                <a:gd name="T34" fmla="*/ 540 w 558"/>
                <a:gd name="T35" fmla="*/ 221 h 345"/>
                <a:gd name="T36" fmla="*/ 538 w 558"/>
                <a:gd name="T37" fmla="*/ 206 h 345"/>
                <a:gd name="T38" fmla="*/ 538 w 558"/>
                <a:gd name="T39" fmla="*/ 193 h 345"/>
                <a:gd name="T40" fmla="*/ 536 w 558"/>
                <a:gd name="T41" fmla="*/ 186 h 345"/>
                <a:gd name="T42" fmla="*/ 536 w 558"/>
                <a:gd name="T43" fmla="*/ 180 h 345"/>
                <a:gd name="T44" fmla="*/ 536 w 558"/>
                <a:gd name="T45" fmla="*/ 172 h 345"/>
                <a:gd name="T46" fmla="*/ 534 w 558"/>
                <a:gd name="T47" fmla="*/ 157 h 345"/>
                <a:gd name="T48" fmla="*/ 525 w 558"/>
                <a:gd name="T49" fmla="*/ 137 h 345"/>
                <a:gd name="T50" fmla="*/ 525 w 558"/>
                <a:gd name="T51" fmla="*/ 133 h 345"/>
                <a:gd name="T52" fmla="*/ 517 w 558"/>
                <a:gd name="T53" fmla="*/ 110 h 345"/>
                <a:gd name="T54" fmla="*/ 517 w 558"/>
                <a:gd name="T55" fmla="*/ 103 h 345"/>
                <a:gd name="T56" fmla="*/ 517 w 558"/>
                <a:gd name="T57" fmla="*/ 90 h 345"/>
                <a:gd name="T58" fmla="*/ 515 w 558"/>
                <a:gd name="T59" fmla="*/ 86 h 345"/>
                <a:gd name="T60" fmla="*/ 517 w 558"/>
                <a:gd name="T61" fmla="*/ 80 h 345"/>
                <a:gd name="T62" fmla="*/ 515 w 558"/>
                <a:gd name="T63" fmla="*/ 67 h 345"/>
                <a:gd name="T64" fmla="*/ 519 w 558"/>
                <a:gd name="T65" fmla="*/ 54 h 345"/>
                <a:gd name="T66" fmla="*/ 517 w 558"/>
                <a:gd name="T67" fmla="*/ 46 h 345"/>
                <a:gd name="T68" fmla="*/ 511 w 558"/>
                <a:gd name="T69" fmla="*/ 28 h 345"/>
                <a:gd name="T70" fmla="*/ 510 w 558"/>
                <a:gd name="T71" fmla="*/ 22 h 345"/>
                <a:gd name="T72" fmla="*/ 510 w 558"/>
                <a:gd name="T73" fmla="*/ 22 h 345"/>
                <a:gd name="T74" fmla="*/ 510 w 558"/>
                <a:gd name="T75" fmla="*/ 18 h 345"/>
                <a:gd name="T76" fmla="*/ 448 w 558"/>
                <a:gd name="T77" fmla="*/ 18 h 345"/>
                <a:gd name="T78" fmla="*/ 303 w 558"/>
                <a:gd name="T79" fmla="*/ 15 h 345"/>
                <a:gd name="T80" fmla="*/ 135 w 558"/>
                <a:gd name="T81" fmla="*/ 7 h 345"/>
                <a:gd name="T82" fmla="*/ 23 w 558"/>
                <a:gd name="T83" fmla="*/ 0 h 345"/>
                <a:gd name="T84" fmla="*/ 23 w 558"/>
                <a:gd name="T85" fmla="*/ 3 h 345"/>
                <a:gd name="T86" fmla="*/ 0 w 558"/>
                <a:gd name="T87" fmla="*/ 32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8" h="345">
                  <a:moveTo>
                    <a:pt x="0" y="325"/>
                  </a:moveTo>
                  <a:lnTo>
                    <a:pt x="134" y="334"/>
                  </a:lnTo>
                  <a:lnTo>
                    <a:pt x="282" y="342"/>
                  </a:lnTo>
                  <a:lnTo>
                    <a:pt x="419" y="344"/>
                  </a:lnTo>
                  <a:lnTo>
                    <a:pt x="558" y="345"/>
                  </a:lnTo>
                  <a:lnTo>
                    <a:pt x="558" y="338"/>
                  </a:lnTo>
                  <a:lnTo>
                    <a:pt x="558" y="330"/>
                  </a:lnTo>
                  <a:lnTo>
                    <a:pt x="557" y="317"/>
                  </a:lnTo>
                  <a:lnTo>
                    <a:pt x="557" y="310"/>
                  </a:lnTo>
                  <a:lnTo>
                    <a:pt x="555" y="302"/>
                  </a:lnTo>
                  <a:lnTo>
                    <a:pt x="547" y="291"/>
                  </a:lnTo>
                  <a:lnTo>
                    <a:pt x="545" y="285"/>
                  </a:lnTo>
                  <a:lnTo>
                    <a:pt x="545" y="278"/>
                  </a:lnTo>
                  <a:lnTo>
                    <a:pt x="542" y="272"/>
                  </a:lnTo>
                  <a:lnTo>
                    <a:pt x="542" y="246"/>
                  </a:lnTo>
                  <a:lnTo>
                    <a:pt x="543" y="238"/>
                  </a:lnTo>
                  <a:lnTo>
                    <a:pt x="540" y="231"/>
                  </a:lnTo>
                  <a:lnTo>
                    <a:pt x="540" y="221"/>
                  </a:lnTo>
                  <a:lnTo>
                    <a:pt x="538" y="206"/>
                  </a:lnTo>
                  <a:lnTo>
                    <a:pt x="538" y="193"/>
                  </a:lnTo>
                  <a:lnTo>
                    <a:pt x="536" y="186"/>
                  </a:lnTo>
                  <a:lnTo>
                    <a:pt x="536" y="180"/>
                  </a:lnTo>
                  <a:lnTo>
                    <a:pt x="536" y="172"/>
                  </a:lnTo>
                  <a:lnTo>
                    <a:pt x="534" y="157"/>
                  </a:lnTo>
                  <a:lnTo>
                    <a:pt x="525" y="137"/>
                  </a:lnTo>
                  <a:lnTo>
                    <a:pt x="525" y="133"/>
                  </a:lnTo>
                  <a:lnTo>
                    <a:pt x="517" y="110"/>
                  </a:lnTo>
                  <a:lnTo>
                    <a:pt x="517" y="103"/>
                  </a:lnTo>
                  <a:lnTo>
                    <a:pt x="517" y="90"/>
                  </a:lnTo>
                  <a:lnTo>
                    <a:pt x="515" y="86"/>
                  </a:lnTo>
                  <a:lnTo>
                    <a:pt x="517" y="80"/>
                  </a:lnTo>
                  <a:lnTo>
                    <a:pt x="515" y="67"/>
                  </a:lnTo>
                  <a:lnTo>
                    <a:pt x="519" y="54"/>
                  </a:lnTo>
                  <a:lnTo>
                    <a:pt x="517" y="46"/>
                  </a:lnTo>
                  <a:lnTo>
                    <a:pt x="511" y="28"/>
                  </a:lnTo>
                  <a:lnTo>
                    <a:pt x="510" y="22"/>
                  </a:lnTo>
                  <a:lnTo>
                    <a:pt x="510" y="22"/>
                  </a:lnTo>
                  <a:lnTo>
                    <a:pt x="510" y="18"/>
                  </a:lnTo>
                  <a:lnTo>
                    <a:pt x="448" y="18"/>
                  </a:lnTo>
                  <a:lnTo>
                    <a:pt x="303" y="15"/>
                  </a:lnTo>
                  <a:lnTo>
                    <a:pt x="135" y="7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0" y="32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2642660" y="2705039"/>
              <a:ext cx="708028" cy="327887"/>
            </a:xfrm>
            <a:custGeom>
              <a:avLst/>
              <a:gdLst>
                <a:gd name="T0" fmla="*/ 716 w 737"/>
                <a:gd name="T1" fmla="*/ 67 h 376"/>
                <a:gd name="T2" fmla="*/ 609 w 737"/>
                <a:gd name="T3" fmla="*/ 15 h 376"/>
                <a:gd name="T4" fmla="*/ 222 w 737"/>
                <a:gd name="T5" fmla="*/ 11 h 376"/>
                <a:gd name="T6" fmla="*/ 2 w 737"/>
                <a:gd name="T7" fmla="*/ 0 h 376"/>
                <a:gd name="T8" fmla="*/ 117 w 737"/>
                <a:gd name="T9" fmla="*/ 60 h 376"/>
                <a:gd name="T10" fmla="*/ 241 w 737"/>
                <a:gd name="T11" fmla="*/ 66 h 376"/>
                <a:gd name="T12" fmla="*/ 256 w 737"/>
                <a:gd name="T13" fmla="*/ 69 h 376"/>
                <a:gd name="T14" fmla="*/ 250 w 737"/>
                <a:gd name="T15" fmla="*/ 274 h 376"/>
                <a:gd name="T16" fmla="*/ 263 w 737"/>
                <a:gd name="T17" fmla="*/ 280 h 376"/>
                <a:gd name="T18" fmla="*/ 282 w 737"/>
                <a:gd name="T19" fmla="*/ 297 h 376"/>
                <a:gd name="T20" fmla="*/ 295 w 737"/>
                <a:gd name="T21" fmla="*/ 297 h 376"/>
                <a:gd name="T22" fmla="*/ 307 w 737"/>
                <a:gd name="T23" fmla="*/ 287 h 376"/>
                <a:gd name="T24" fmla="*/ 314 w 737"/>
                <a:gd name="T25" fmla="*/ 295 h 376"/>
                <a:gd name="T26" fmla="*/ 320 w 737"/>
                <a:gd name="T27" fmla="*/ 308 h 376"/>
                <a:gd name="T28" fmla="*/ 329 w 737"/>
                <a:gd name="T29" fmla="*/ 316 h 376"/>
                <a:gd name="T30" fmla="*/ 339 w 737"/>
                <a:gd name="T31" fmla="*/ 316 h 376"/>
                <a:gd name="T32" fmla="*/ 359 w 737"/>
                <a:gd name="T33" fmla="*/ 325 h 376"/>
                <a:gd name="T34" fmla="*/ 372 w 737"/>
                <a:gd name="T35" fmla="*/ 323 h 376"/>
                <a:gd name="T36" fmla="*/ 382 w 737"/>
                <a:gd name="T37" fmla="*/ 333 h 376"/>
                <a:gd name="T38" fmla="*/ 395 w 737"/>
                <a:gd name="T39" fmla="*/ 325 h 376"/>
                <a:gd name="T40" fmla="*/ 418 w 737"/>
                <a:gd name="T41" fmla="*/ 325 h 376"/>
                <a:gd name="T42" fmla="*/ 421 w 737"/>
                <a:gd name="T43" fmla="*/ 340 h 376"/>
                <a:gd name="T44" fmla="*/ 429 w 737"/>
                <a:gd name="T45" fmla="*/ 346 h 376"/>
                <a:gd name="T46" fmla="*/ 436 w 737"/>
                <a:gd name="T47" fmla="*/ 355 h 376"/>
                <a:gd name="T48" fmla="*/ 453 w 737"/>
                <a:gd name="T49" fmla="*/ 342 h 376"/>
                <a:gd name="T50" fmla="*/ 463 w 737"/>
                <a:gd name="T51" fmla="*/ 351 h 376"/>
                <a:gd name="T52" fmla="*/ 472 w 737"/>
                <a:gd name="T53" fmla="*/ 359 h 376"/>
                <a:gd name="T54" fmla="*/ 491 w 737"/>
                <a:gd name="T55" fmla="*/ 355 h 376"/>
                <a:gd name="T56" fmla="*/ 495 w 737"/>
                <a:gd name="T57" fmla="*/ 361 h 376"/>
                <a:gd name="T58" fmla="*/ 498 w 737"/>
                <a:gd name="T59" fmla="*/ 370 h 376"/>
                <a:gd name="T60" fmla="*/ 506 w 737"/>
                <a:gd name="T61" fmla="*/ 357 h 376"/>
                <a:gd name="T62" fmla="*/ 515 w 737"/>
                <a:gd name="T63" fmla="*/ 348 h 376"/>
                <a:gd name="T64" fmla="*/ 523 w 737"/>
                <a:gd name="T65" fmla="*/ 348 h 376"/>
                <a:gd name="T66" fmla="*/ 536 w 737"/>
                <a:gd name="T67" fmla="*/ 357 h 376"/>
                <a:gd name="T68" fmla="*/ 549 w 737"/>
                <a:gd name="T69" fmla="*/ 353 h 376"/>
                <a:gd name="T70" fmla="*/ 560 w 737"/>
                <a:gd name="T71" fmla="*/ 364 h 376"/>
                <a:gd name="T72" fmla="*/ 574 w 737"/>
                <a:gd name="T73" fmla="*/ 372 h 376"/>
                <a:gd name="T74" fmla="*/ 585 w 737"/>
                <a:gd name="T75" fmla="*/ 366 h 376"/>
                <a:gd name="T76" fmla="*/ 600 w 737"/>
                <a:gd name="T77" fmla="*/ 357 h 376"/>
                <a:gd name="T78" fmla="*/ 613 w 737"/>
                <a:gd name="T79" fmla="*/ 357 h 376"/>
                <a:gd name="T80" fmla="*/ 626 w 737"/>
                <a:gd name="T81" fmla="*/ 351 h 376"/>
                <a:gd name="T82" fmla="*/ 647 w 737"/>
                <a:gd name="T83" fmla="*/ 353 h 376"/>
                <a:gd name="T84" fmla="*/ 658 w 737"/>
                <a:gd name="T85" fmla="*/ 355 h 376"/>
                <a:gd name="T86" fmla="*/ 668 w 737"/>
                <a:gd name="T87" fmla="*/ 346 h 376"/>
                <a:gd name="T88" fmla="*/ 690 w 737"/>
                <a:gd name="T89" fmla="*/ 355 h 376"/>
                <a:gd name="T90" fmla="*/ 711 w 737"/>
                <a:gd name="T91" fmla="*/ 368 h 376"/>
                <a:gd name="T92" fmla="*/ 737 w 737"/>
                <a:gd name="T93" fmla="*/ 376 h 376"/>
                <a:gd name="T94" fmla="*/ 732 w 737"/>
                <a:gd name="T95" fmla="*/ 15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7" h="376">
                  <a:moveTo>
                    <a:pt x="732" y="158"/>
                  </a:moveTo>
                  <a:lnTo>
                    <a:pt x="716" y="67"/>
                  </a:lnTo>
                  <a:lnTo>
                    <a:pt x="715" y="13"/>
                  </a:lnTo>
                  <a:lnTo>
                    <a:pt x="609" y="15"/>
                  </a:lnTo>
                  <a:lnTo>
                    <a:pt x="416" y="15"/>
                  </a:lnTo>
                  <a:lnTo>
                    <a:pt x="222" y="11"/>
                  </a:lnTo>
                  <a:lnTo>
                    <a:pt x="87" y="5"/>
                  </a:lnTo>
                  <a:lnTo>
                    <a:pt x="2" y="0"/>
                  </a:lnTo>
                  <a:lnTo>
                    <a:pt x="0" y="54"/>
                  </a:lnTo>
                  <a:lnTo>
                    <a:pt x="117" y="60"/>
                  </a:lnTo>
                  <a:lnTo>
                    <a:pt x="205" y="66"/>
                  </a:lnTo>
                  <a:lnTo>
                    <a:pt x="241" y="66"/>
                  </a:lnTo>
                  <a:lnTo>
                    <a:pt x="248" y="66"/>
                  </a:lnTo>
                  <a:lnTo>
                    <a:pt x="256" y="69"/>
                  </a:lnTo>
                  <a:lnTo>
                    <a:pt x="250" y="263"/>
                  </a:lnTo>
                  <a:lnTo>
                    <a:pt x="250" y="274"/>
                  </a:lnTo>
                  <a:lnTo>
                    <a:pt x="256" y="274"/>
                  </a:lnTo>
                  <a:lnTo>
                    <a:pt x="263" y="280"/>
                  </a:lnTo>
                  <a:lnTo>
                    <a:pt x="275" y="293"/>
                  </a:lnTo>
                  <a:lnTo>
                    <a:pt x="282" y="297"/>
                  </a:lnTo>
                  <a:lnTo>
                    <a:pt x="288" y="293"/>
                  </a:lnTo>
                  <a:lnTo>
                    <a:pt x="295" y="297"/>
                  </a:lnTo>
                  <a:lnTo>
                    <a:pt x="303" y="295"/>
                  </a:lnTo>
                  <a:lnTo>
                    <a:pt x="307" y="287"/>
                  </a:lnTo>
                  <a:lnTo>
                    <a:pt x="309" y="291"/>
                  </a:lnTo>
                  <a:lnTo>
                    <a:pt x="314" y="295"/>
                  </a:lnTo>
                  <a:lnTo>
                    <a:pt x="320" y="302"/>
                  </a:lnTo>
                  <a:lnTo>
                    <a:pt x="320" y="308"/>
                  </a:lnTo>
                  <a:lnTo>
                    <a:pt x="322" y="316"/>
                  </a:lnTo>
                  <a:lnTo>
                    <a:pt x="329" y="316"/>
                  </a:lnTo>
                  <a:lnTo>
                    <a:pt x="331" y="317"/>
                  </a:lnTo>
                  <a:lnTo>
                    <a:pt x="339" y="316"/>
                  </a:lnTo>
                  <a:lnTo>
                    <a:pt x="346" y="319"/>
                  </a:lnTo>
                  <a:lnTo>
                    <a:pt x="359" y="325"/>
                  </a:lnTo>
                  <a:lnTo>
                    <a:pt x="367" y="323"/>
                  </a:lnTo>
                  <a:lnTo>
                    <a:pt x="372" y="323"/>
                  </a:lnTo>
                  <a:lnTo>
                    <a:pt x="376" y="327"/>
                  </a:lnTo>
                  <a:lnTo>
                    <a:pt x="382" y="333"/>
                  </a:lnTo>
                  <a:lnTo>
                    <a:pt x="389" y="331"/>
                  </a:lnTo>
                  <a:lnTo>
                    <a:pt x="395" y="325"/>
                  </a:lnTo>
                  <a:lnTo>
                    <a:pt x="410" y="327"/>
                  </a:lnTo>
                  <a:lnTo>
                    <a:pt x="418" y="325"/>
                  </a:lnTo>
                  <a:lnTo>
                    <a:pt x="416" y="333"/>
                  </a:lnTo>
                  <a:lnTo>
                    <a:pt x="421" y="340"/>
                  </a:lnTo>
                  <a:lnTo>
                    <a:pt x="427" y="340"/>
                  </a:lnTo>
                  <a:lnTo>
                    <a:pt x="429" y="346"/>
                  </a:lnTo>
                  <a:lnTo>
                    <a:pt x="429" y="355"/>
                  </a:lnTo>
                  <a:lnTo>
                    <a:pt x="436" y="355"/>
                  </a:lnTo>
                  <a:lnTo>
                    <a:pt x="442" y="353"/>
                  </a:lnTo>
                  <a:lnTo>
                    <a:pt x="453" y="342"/>
                  </a:lnTo>
                  <a:lnTo>
                    <a:pt x="461" y="346"/>
                  </a:lnTo>
                  <a:lnTo>
                    <a:pt x="463" y="351"/>
                  </a:lnTo>
                  <a:lnTo>
                    <a:pt x="470" y="351"/>
                  </a:lnTo>
                  <a:lnTo>
                    <a:pt x="472" y="359"/>
                  </a:lnTo>
                  <a:lnTo>
                    <a:pt x="480" y="359"/>
                  </a:lnTo>
                  <a:lnTo>
                    <a:pt x="491" y="355"/>
                  </a:lnTo>
                  <a:lnTo>
                    <a:pt x="497" y="355"/>
                  </a:lnTo>
                  <a:lnTo>
                    <a:pt x="495" y="361"/>
                  </a:lnTo>
                  <a:lnTo>
                    <a:pt x="497" y="368"/>
                  </a:lnTo>
                  <a:lnTo>
                    <a:pt x="498" y="370"/>
                  </a:lnTo>
                  <a:lnTo>
                    <a:pt x="504" y="370"/>
                  </a:lnTo>
                  <a:lnTo>
                    <a:pt x="506" y="357"/>
                  </a:lnTo>
                  <a:lnTo>
                    <a:pt x="513" y="351"/>
                  </a:lnTo>
                  <a:lnTo>
                    <a:pt x="515" y="348"/>
                  </a:lnTo>
                  <a:lnTo>
                    <a:pt x="517" y="346"/>
                  </a:lnTo>
                  <a:lnTo>
                    <a:pt x="523" y="348"/>
                  </a:lnTo>
                  <a:lnTo>
                    <a:pt x="529" y="355"/>
                  </a:lnTo>
                  <a:lnTo>
                    <a:pt x="536" y="357"/>
                  </a:lnTo>
                  <a:lnTo>
                    <a:pt x="542" y="351"/>
                  </a:lnTo>
                  <a:lnTo>
                    <a:pt x="549" y="353"/>
                  </a:lnTo>
                  <a:lnTo>
                    <a:pt x="553" y="361"/>
                  </a:lnTo>
                  <a:lnTo>
                    <a:pt x="560" y="364"/>
                  </a:lnTo>
                  <a:lnTo>
                    <a:pt x="568" y="366"/>
                  </a:lnTo>
                  <a:lnTo>
                    <a:pt x="574" y="372"/>
                  </a:lnTo>
                  <a:lnTo>
                    <a:pt x="577" y="366"/>
                  </a:lnTo>
                  <a:lnTo>
                    <a:pt x="585" y="366"/>
                  </a:lnTo>
                  <a:lnTo>
                    <a:pt x="592" y="357"/>
                  </a:lnTo>
                  <a:lnTo>
                    <a:pt x="600" y="357"/>
                  </a:lnTo>
                  <a:lnTo>
                    <a:pt x="607" y="351"/>
                  </a:lnTo>
                  <a:lnTo>
                    <a:pt x="613" y="357"/>
                  </a:lnTo>
                  <a:lnTo>
                    <a:pt x="621" y="357"/>
                  </a:lnTo>
                  <a:lnTo>
                    <a:pt x="626" y="351"/>
                  </a:lnTo>
                  <a:lnTo>
                    <a:pt x="639" y="346"/>
                  </a:lnTo>
                  <a:lnTo>
                    <a:pt x="647" y="353"/>
                  </a:lnTo>
                  <a:lnTo>
                    <a:pt x="653" y="355"/>
                  </a:lnTo>
                  <a:lnTo>
                    <a:pt x="658" y="355"/>
                  </a:lnTo>
                  <a:lnTo>
                    <a:pt x="664" y="351"/>
                  </a:lnTo>
                  <a:lnTo>
                    <a:pt x="668" y="346"/>
                  </a:lnTo>
                  <a:lnTo>
                    <a:pt x="673" y="346"/>
                  </a:lnTo>
                  <a:lnTo>
                    <a:pt x="690" y="355"/>
                  </a:lnTo>
                  <a:lnTo>
                    <a:pt x="703" y="366"/>
                  </a:lnTo>
                  <a:lnTo>
                    <a:pt x="711" y="368"/>
                  </a:lnTo>
                  <a:lnTo>
                    <a:pt x="716" y="372"/>
                  </a:lnTo>
                  <a:lnTo>
                    <a:pt x="737" y="376"/>
                  </a:lnTo>
                  <a:lnTo>
                    <a:pt x="735" y="188"/>
                  </a:lnTo>
                  <a:lnTo>
                    <a:pt x="732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2726240" y="2425986"/>
              <a:ext cx="603313" cy="292134"/>
            </a:xfrm>
            <a:custGeom>
              <a:avLst/>
              <a:gdLst>
                <a:gd name="T0" fmla="*/ 616 w 628"/>
                <a:gd name="T1" fmla="*/ 98 h 335"/>
                <a:gd name="T2" fmla="*/ 609 w 628"/>
                <a:gd name="T3" fmla="*/ 96 h 335"/>
                <a:gd name="T4" fmla="*/ 599 w 628"/>
                <a:gd name="T5" fmla="*/ 83 h 335"/>
                <a:gd name="T6" fmla="*/ 599 w 628"/>
                <a:gd name="T7" fmla="*/ 75 h 335"/>
                <a:gd name="T8" fmla="*/ 592 w 628"/>
                <a:gd name="T9" fmla="*/ 72 h 335"/>
                <a:gd name="T10" fmla="*/ 584 w 628"/>
                <a:gd name="T11" fmla="*/ 62 h 335"/>
                <a:gd name="T12" fmla="*/ 582 w 628"/>
                <a:gd name="T13" fmla="*/ 55 h 335"/>
                <a:gd name="T14" fmla="*/ 590 w 628"/>
                <a:gd name="T15" fmla="*/ 43 h 335"/>
                <a:gd name="T16" fmla="*/ 592 w 628"/>
                <a:gd name="T17" fmla="*/ 38 h 335"/>
                <a:gd name="T18" fmla="*/ 599 w 628"/>
                <a:gd name="T19" fmla="*/ 38 h 335"/>
                <a:gd name="T20" fmla="*/ 601 w 628"/>
                <a:gd name="T21" fmla="*/ 36 h 335"/>
                <a:gd name="T22" fmla="*/ 599 w 628"/>
                <a:gd name="T23" fmla="*/ 28 h 335"/>
                <a:gd name="T24" fmla="*/ 594 w 628"/>
                <a:gd name="T25" fmla="*/ 21 h 335"/>
                <a:gd name="T26" fmla="*/ 590 w 628"/>
                <a:gd name="T27" fmla="*/ 19 h 335"/>
                <a:gd name="T28" fmla="*/ 582 w 628"/>
                <a:gd name="T29" fmla="*/ 25 h 335"/>
                <a:gd name="T30" fmla="*/ 564 w 628"/>
                <a:gd name="T31" fmla="*/ 10 h 335"/>
                <a:gd name="T32" fmla="*/ 426 w 628"/>
                <a:gd name="T33" fmla="*/ 11 h 335"/>
                <a:gd name="T34" fmla="*/ 321 w 628"/>
                <a:gd name="T35" fmla="*/ 10 h 335"/>
                <a:gd name="T36" fmla="*/ 120 w 628"/>
                <a:gd name="T37" fmla="*/ 6 h 335"/>
                <a:gd name="T38" fmla="*/ 15 w 628"/>
                <a:gd name="T39" fmla="*/ 0 h 335"/>
                <a:gd name="T40" fmla="*/ 0 w 628"/>
                <a:gd name="T41" fmla="*/ 325 h 335"/>
                <a:gd name="T42" fmla="*/ 135 w 628"/>
                <a:gd name="T43" fmla="*/ 331 h 335"/>
                <a:gd name="T44" fmla="*/ 329 w 628"/>
                <a:gd name="T45" fmla="*/ 335 h 335"/>
                <a:gd name="T46" fmla="*/ 522 w 628"/>
                <a:gd name="T47" fmla="*/ 335 h 335"/>
                <a:gd name="T48" fmla="*/ 628 w 628"/>
                <a:gd name="T49" fmla="*/ 333 h 335"/>
                <a:gd name="T50" fmla="*/ 624 w 628"/>
                <a:gd name="T51" fmla="*/ 104 h 335"/>
                <a:gd name="T52" fmla="*/ 616 w 628"/>
                <a:gd name="T53" fmla="*/ 9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8" h="335">
                  <a:moveTo>
                    <a:pt x="616" y="98"/>
                  </a:moveTo>
                  <a:lnTo>
                    <a:pt x="609" y="96"/>
                  </a:lnTo>
                  <a:lnTo>
                    <a:pt x="599" y="83"/>
                  </a:lnTo>
                  <a:lnTo>
                    <a:pt x="599" y="75"/>
                  </a:lnTo>
                  <a:lnTo>
                    <a:pt x="592" y="72"/>
                  </a:lnTo>
                  <a:lnTo>
                    <a:pt x="584" y="62"/>
                  </a:lnTo>
                  <a:lnTo>
                    <a:pt x="582" y="55"/>
                  </a:lnTo>
                  <a:lnTo>
                    <a:pt x="590" y="43"/>
                  </a:lnTo>
                  <a:lnTo>
                    <a:pt x="592" y="38"/>
                  </a:lnTo>
                  <a:lnTo>
                    <a:pt x="599" y="38"/>
                  </a:lnTo>
                  <a:lnTo>
                    <a:pt x="601" y="36"/>
                  </a:lnTo>
                  <a:lnTo>
                    <a:pt x="599" y="28"/>
                  </a:lnTo>
                  <a:lnTo>
                    <a:pt x="594" y="21"/>
                  </a:lnTo>
                  <a:lnTo>
                    <a:pt x="590" y="19"/>
                  </a:lnTo>
                  <a:lnTo>
                    <a:pt x="582" y="25"/>
                  </a:lnTo>
                  <a:lnTo>
                    <a:pt x="564" y="10"/>
                  </a:lnTo>
                  <a:lnTo>
                    <a:pt x="426" y="11"/>
                  </a:lnTo>
                  <a:lnTo>
                    <a:pt x="321" y="10"/>
                  </a:lnTo>
                  <a:lnTo>
                    <a:pt x="120" y="6"/>
                  </a:lnTo>
                  <a:lnTo>
                    <a:pt x="15" y="0"/>
                  </a:lnTo>
                  <a:lnTo>
                    <a:pt x="0" y="325"/>
                  </a:lnTo>
                  <a:lnTo>
                    <a:pt x="135" y="331"/>
                  </a:lnTo>
                  <a:lnTo>
                    <a:pt x="329" y="335"/>
                  </a:lnTo>
                  <a:lnTo>
                    <a:pt x="522" y="335"/>
                  </a:lnTo>
                  <a:lnTo>
                    <a:pt x="628" y="333"/>
                  </a:lnTo>
                  <a:lnTo>
                    <a:pt x="624" y="104"/>
                  </a:lnTo>
                  <a:lnTo>
                    <a:pt x="616" y="9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293930" y="2752129"/>
              <a:ext cx="1147064" cy="1013311"/>
              <a:chOff x="2293930" y="2752129"/>
              <a:chExt cx="1147064" cy="1013311"/>
            </a:xfrm>
            <a:grpFill/>
          </p:grpSpPr>
          <p:sp>
            <p:nvSpPr>
              <p:cNvPr id="258" name="Freeform 34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9" name="Freeform 35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0" name="Freeform 36"/>
              <p:cNvSpPr>
                <a:spLocks/>
              </p:cNvSpPr>
              <p:nvPr/>
            </p:nvSpPr>
            <p:spPr bwMode="auto">
              <a:xfrm>
                <a:off x="2293930" y="2752129"/>
                <a:ext cx="1147064" cy="1013311"/>
              </a:xfrm>
              <a:custGeom>
                <a:avLst/>
                <a:gdLst>
                  <a:gd name="T0" fmla="*/ 1181 w 1194"/>
                  <a:gd name="T1" fmla="*/ 645 h 1162"/>
                  <a:gd name="T2" fmla="*/ 1194 w 1194"/>
                  <a:gd name="T3" fmla="*/ 598 h 1162"/>
                  <a:gd name="T4" fmla="*/ 1173 w 1194"/>
                  <a:gd name="T5" fmla="*/ 555 h 1162"/>
                  <a:gd name="T6" fmla="*/ 1140 w 1194"/>
                  <a:gd name="T7" fmla="*/ 389 h 1162"/>
                  <a:gd name="T8" fmla="*/ 1079 w 1194"/>
                  <a:gd name="T9" fmla="*/ 318 h 1162"/>
                  <a:gd name="T10" fmla="*/ 1021 w 1194"/>
                  <a:gd name="T11" fmla="*/ 301 h 1162"/>
                  <a:gd name="T12" fmla="*/ 970 w 1194"/>
                  <a:gd name="T13" fmla="*/ 297 h 1162"/>
                  <a:gd name="T14" fmla="*/ 923 w 1194"/>
                  <a:gd name="T15" fmla="*/ 310 h 1162"/>
                  <a:gd name="T16" fmla="*/ 880 w 1194"/>
                  <a:gd name="T17" fmla="*/ 292 h 1162"/>
                  <a:gd name="T18" fmla="*/ 858 w 1194"/>
                  <a:gd name="T19" fmla="*/ 307 h 1162"/>
                  <a:gd name="T20" fmla="*/ 824 w 1194"/>
                  <a:gd name="T21" fmla="*/ 292 h 1162"/>
                  <a:gd name="T22" fmla="*/ 784 w 1194"/>
                  <a:gd name="T23" fmla="*/ 286 h 1162"/>
                  <a:gd name="T24" fmla="*/ 739 w 1194"/>
                  <a:gd name="T25" fmla="*/ 273 h 1162"/>
                  <a:gd name="T26" fmla="*/ 692 w 1194"/>
                  <a:gd name="T27" fmla="*/ 262 h 1162"/>
                  <a:gd name="T28" fmla="*/ 666 w 1194"/>
                  <a:gd name="T29" fmla="*/ 241 h 1162"/>
                  <a:gd name="T30" fmla="*/ 613 w 1194"/>
                  <a:gd name="T31" fmla="*/ 220 h 1162"/>
                  <a:gd name="T32" fmla="*/ 363 w 1194"/>
                  <a:gd name="T33" fmla="*/ 0 h 1162"/>
                  <a:gd name="T34" fmla="*/ 316 w 1194"/>
                  <a:gd name="T35" fmla="*/ 485 h 1162"/>
                  <a:gd name="T36" fmla="*/ 10 w 1194"/>
                  <a:gd name="T37" fmla="*/ 480 h 1162"/>
                  <a:gd name="T38" fmla="*/ 31 w 1194"/>
                  <a:gd name="T39" fmla="*/ 506 h 1162"/>
                  <a:gd name="T40" fmla="*/ 93 w 1194"/>
                  <a:gd name="T41" fmla="*/ 577 h 1162"/>
                  <a:gd name="T42" fmla="*/ 147 w 1194"/>
                  <a:gd name="T43" fmla="*/ 624 h 1162"/>
                  <a:gd name="T44" fmla="*/ 162 w 1194"/>
                  <a:gd name="T45" fmla="*/ 683 h 1162"/>
                  <a:gd name="T46" fmla="*/ 220 w 1194"/>
                  <a:gd name="T47" fmla="*/ 767 h 1162"/>
                  <a:gd name="T48" fmla="*/ 282 w 1194"/>
                  <a:gd name="T49" fmla="*/ 803 h 1162"/>
                  <a:gd name="T50" fmla="*/ 322 w 1194"/>
                  <a:gd name="T51" fmla="*/ 788 h 1162"/>
                  <a:gd name="T52" fmla="*/ 356 w 1194"/>
                  <a:gd name="T53" fmla="*/ 730 h 1162"/>
                  <a:gd name="T54" fmla="*/ 407 w 1194"/>
                  <a:gd name="T55" fmla="*/ 728 h 1162"/>
                  <a:gd name="T56" fmla="*/ 467 w 1194"/>
                  <a:gd name="T57" fmla="*/ 735 h 1162"/>
                  <a:gd name="T58" fmla="*/ 499 w 1194"/>
                  <a:gd name="T59" fmla="*/ 769 h 1162"/>
                  <a:gd name="T60" fmla="*/ 548 w 1194"/>
                  <a:gd name="T61" fmla="*/ 850 h 1162"/>
                  <a:gd name="T62" fmla="*/ 568 w 1194"/>
                  <a:gd name="T63" fmla="*/ 903 h 1162"/>
                  <a:gd name="T64" fmla="*/ 604 w 1194"/>
                  <a:gd name="T65" fmla="*/ 946 h 1162"/>
                  <a:gd name="T66" fmla="*/ 638 w 1194"/>
                  <a:gd name="T67" fmla="*/ 997 h 1162"/>
                  <a:gd name="T68" fmla="*/ 653 w 1194"/>
                  <a:gd name="T69" fmla="*/ 1049 h 1162"/>
                  <a:gd name="T70" fmla="*/ 690 w 1194"/>
                  <a:gd name="T71" fmla="*/ 1102 h 1162"/>
                  <a:gd name="T72" fmla="*/ 730 w 1194"/>
                  <a:gd name="T73" fmla="*/ 1121 h 1162"/>
                  <a:gd name="T74" fmla="*/ 813 w 1194"/>
                  <a:gd name="T75" fmla="*/ 1143 h 1162"/>
                  <a:gd name="T76" fmla="*/ 861 w 1194"/>
                  <a:gd name="T77" fmla="*/ 1149 h 1162"/>
                  <a:gd name="T78" fmla="*/ 846 w 1194"/>
                  <a:gd name="T79" fmla="*/ 1132 h 1162"/>
                  <a:gd name="T80" fmla="*/ 829 w 1194"/>
                  <a:gd name="T81" fmla="*/ 1053 h 1162"/>
                  <a:gd name="T82" fmla="*/ 835 w 1194"/>
                  <a:gd name="T83" fmla="*/ 1010 h 1162"/>
                  <a:gd name="T84" fmla="*/ 814 w 1194"/>
                  <a:gd name="T85" fmla="*/ 1002 h 1162"/>
                  <a:gd name="T86" fmla="*/ 846 w 1194"/>
                  <a:gd name="T87" fmla="*/ 963 h 1162"/>
                  <a:gd name="T88" fmla="*/ 850 w 1194"/>
                  <a:gd name="T89" fmla="*/ 946 h 1162"/>
                  <a:gd name="T90" fmla="*/ 858 w 1194"/>
                  <a:gd name="T91" fmla="*/ 925 h 1162"/>
                  <a:gd name="T92" fmla="*/ 884 w 1194"/>
                  <a:gd name="T93" fmla="*/ 905 h 1162"/>
                  <a:gd name="T94" fmla="*/ 895 w 1194"/>
                  <a:gd name="T95" fmla="*/ 884 h 1162"/>
                  <a:gd name="T96" fmla="*/ 918 w 1194"/>
                  <a:gd name="T97" fmla="*/ 882 h 1162"/>
                  <a:gd name="T98" fmla="*/ 935 w 1194"/>
                  <a:gd name="T99" fmla="*/ 867 h 1162"/>
                  <a:gd name="T100" fmla="*/ 957 w 1194"/>
                  <a:gd name="T101" fmla="*/ 865 h 1162"/>
                  <a:gd name="T102" fmla="*/ 985 w 1194"/>
                  <a:gd name="T103" fmla="*/ 863 h 1162"/>
                  <a:gd name="T104" fmla="*/ 1017 w 1194"/>
                  <a:gd name="T105" fmla="*/ 843 h 1162"/>
                  <a:gd name="T106" fmla="*/ 1072 w 1194"/>
                  <a:gd name="T107" fmla="*/ 790 h 1162"/>
                  <a:gd name="T108" fmla="*/ 1063 w 1194"/>
                  <a:gd name="T109" fmla="*/ 747 h 1162"/>
                  <a:gd name="T110" fmla="*/ 1098 w 1194"/>
                  <a:gd name="T111" fmla="*/ 762 h 1162"/>
                  <a:gd name="T112" fmla="*/ 1093 w 1194"/>
                  <a:gd name="T113" fmla="*/ 777 h 1162"/>
                  <a:gd name="T114" fmla="*/ 1168 w 1194"/>
                  <a:gd name="T115" fmla="*/ 718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4" h="1162">
                    <a:moveTo>
                      <a:pt x="1181" y="705"/>
                    </a:moveTo>
                    <a:lnTo>
                      <a:pt x="1183" y="698"/>
                    </a:lnTo>
                    <a:lnTo>
                      <a:pt x="1179" y="681"/>
                    </a:lnTo>
                    <a:lnTo>
                      <a:pt x="1175" y="673"/>
                    </a:lnTo>
                    <a:lnTo>
                      <a:pt x="1181" y="666"/>
                    </a:lnTo>
                    <a:lnTo>
                      <a:pt x="1179" y="653"/>
                    </a:lnTo>
                    <a:lnTo>
                      <a:pt x="1181" y="645"/>
                    </a:lnTo>
                    <a:lnTo>
                      <a:pt x="1187" y="638"/>
                    </a:lnTo>
                    <a:lnTo>
                      <a:pt x="1189" y="630"/>
                    </a:lnTo>
                    <a:lnTo>
                      <a:pt x="1192" y="624"/>
                    </a:lnTo>
                    <a:lnTo>
                      <a:pt x="1190" y="617"/>
                    </a:lnTo>
                    <a:lnTo>
                      <a:pt x="1194" y="609"/>
                    </a:lnTo>
                    <a:lnTo>
                      <a:pt x="1190" y="604"/>
                    </a:lnTo>
                    <a:lnTo>
                      <a:pt x="1194" y="598"/>
                    </a:lnTo>
                    <a:lnTo>
                      <a:pt x="1192" y="591"/>
                    </a:lnTo>
                    <a:lnTo>
                      <a:pt x="1192" y="585"/>
                    </a:lnTo>
                    <a:lnTo>
                      <a:pt x="1190" y="583"/>
                    </a:lnTo>
                    <a:lnTo>
                      <a:pt x="1179" y="570"/>
                    </a:lnTo>
                    <a:lnTo>
                      <a:pt x="1179" y="562"/>
                    </a:lnTo>
                    <a:lnTo>
                      <a:pt x="1175" y="557"/>
                    </a:lnTo>
                    <a:lnTo>
                      <a:pt x="1173" y="555"/>
                    </a:lnTo>
                    <a:lnTo>
                      <a:pt x="1170" y="547"/>
                    </a:lnTo>
                    <a:lnTo>
                      <a:pt x="1164" y="540"/>
                    </a:lnTo>
                    <a:lnTo>
                      <a:pt x="1166" y="530"/>
                    </a:lnTo>
                    <a:lnTo>
                      <a:pt x="1160" y="515"/>
                    </a:lnTo>
                    <a:lnTo>
                      <a:pt x="1157" y="510"/>
                    </a:lnTo>
                    <a:lnTo>
                      <a:pt x="1143" y="498"/>
                    </a:lnTo>
                    <a:lnTo>
                      <a:pt x="1140" y="389"/>
                    </a:lnTo>
                    <a:lnTo>
                      <a:pt x="1138" y="331"/>
                    </a:lnTo>
                    <a:lnTo>
                      <a:pt x="1117" y="327"/>
                    </a:lnTo>
                    <a:lnTo>
                      <a:pt x="1110" y="331"/>
                    </a:lnTo>
                    <a:lnTo>
                      <a:pt x="1102" y="327"/>
                    </a:lnTo>
                    <a:lnTo>
                      <a:pt x="1102" y="324"/>
                    </a:lnTo>
                    <a:lnTo>
                      <a:pt x="1100" y="322"/>
                    </a:lnTo>
                    <a:lnTo>
                      <a:pt x="1079" y="318"/>
                    </a:lnTo>
                    <a:lnTo>
                      <a:pt x="1074" y="314"/>
                    </a:lnTo>
                    <a:lnTo>
                      <a:pt x="1066" y="312"/>
                    </a:lnTo>
                    <a:lnTo>
                      <a:pt x="1053" y="301"/>
                    </a:lnTo>
                    <a:lnTo>
                      <a:pt x="1036" y="292"/>
                    </a:lnTo>
                    <a:lnTo>
                      <a:pt x="1031" y="292"/>
                    </a:lnTo>
                    <a:lnTo>
                      <a:pt x="1027" y="297"/>
                    </a:lnTo>
                    <a:lnTo>
                      <a:pt x="1021" y="301"/>
                    </a:lnTo>
                    <a:lnTo>
                      <a:pt x="1016" y="301"/>
                    </a:lnTo>
                    <a:lnTo>
                      <a:pt x="1010" y="299"/>
                    </a:lnTo>
                    <a:lnTo>
                      <a:pt x="1002" y="292"/>
                    </a:lnTo>
                    <a:lnTo>
                      <a:pt x="989" y="297"/>
                    </a:lnTo>
                    <a:lnTo>
                      <a:pt x="984" y="303"/>
                    </a:lnTo>
                    <a:lnTo>
                      <a:pt x="976" y="303"/>
                    </a:lnTo>
                    <a:lnTo>
                      <a:pt x="970" y="297"/>
                    </a:lnTo>
                    <a:lnTo>
                      <a:pt x="963" y="303"/>
                    </a:lnTo>
                    <a:lnTo>
                      <a:pt x="955" y="303"/>
                    </a:lnTo>
                    <a:lnTo>
                      <a:pt x="948" y="312"/>
                    </a:lnTo>
                    <a:lnTo>
                      <a:pt x="940" y="312"/>
                    </a:lnTo>
                    <a:lnTo>
                      <a:pt x="937" y="318"/>
                    </a:lnTo>
                    <a:lnTo>
                      <a:pt x="931" y="312"/>
                    </a:lnTo>
                    <a:lnTo>
                      <a:pt x="923" y="310"/>
                    </a:lnTo>
                    <a:lnTo>
                      <a:pt x="916" y="307"/>
                    </a:lnTo>
                    <a:lnTo>
                      <a:pt x="912" y="299"/>
                    </a:lnTo>
                    <a:lnTo>
                      <a:pt x="905" y="297"/>
                    </a:lnTo>
                    <a:lnTo>
                      <a:pt x="899" y="303"/>
                    </a:lnTo>
                    <a:lnTo>
                      <a:pt x="892" y="301"/>
                    </a:lnTo>
                    <a:lnTo>
                      <a:pt x="886" y="294"/>
                    </a:lnTo>
                    <a:lnTo>
                      <a:pt x="880" y="292"/>
                    </a:lnTo>
                    <a:lnTo>
                      <a:pt x="878" y="294"/>
                    </a:lnTo>
                    <a:lnTo>
                      <a:pt x="876" y="297"/>
                    </a:lnTo>
                    <a:lnTo>
                      <a:pt x="869" y="303"/>
                    </a:lnTo>
                    <a:lnTo>
                      <a:pt x="867" y="316"/>
                    </a:lnTo>
                    <a:lnTo>
                      <a:pt x="861" y="316"/>
                    </a:lnTo>
                    <a:lnTo>
                      <a:pt x="860" y="314"/>
                    </a:lnTo>
                    <a:lnTo>
                      <a:pt x="858" y="307"/>
                    </a:lnTo>
                    <a:lnTo>
                      <a:pt x="860" y="301"/>
                    </a:lnTo>
                    <a:lnTo>
                      <a:pt x="854" y="301"/>
                    </a:lnTo>
                    <a:lnTo>
                      <a:pt x="843" y="305"/>
                    </a:lnTo>
                    <a:lnTo>
                      <a:pt x="835" y="305"/>
                    </a:lnTo>
                    <a:lnTo>
                      <a:pt x="833" y="297"/>
                    </a:lnTo>
                    <a:lnTo>
                      <a:pt x="826" y="297"/>
                    </a:lnTo>
                    <a:lnTo>
                      <a:pt x="824" y="292"/>
                    </a:lnTo>
                    <a:lnTo>
                      <a:pt x="816" y="288"/>
                    </a:lnTo>
                    <a:lnTo>
                      <a:pt x="805" y="299"/>
                    </a:lnTo>
                    <a:lnTo>
                      <a:pt x="799" y="301"/>
                    </a:lnTo>
                    <a:lnTo>
                      <a:pt x="792" y="301"/>
                    </a:lnTo>
                    <a:lnTo>
                      <a:pt x="792" y="292"/>
                    </a:lnTo>
                    <a:lnTo>
                      <a:pt x="790" y="286"/>
                    </a:lnTo>
                    <a:lnTo>
                      <a:pt x="784" y="286"/>
                    </a:lnTo>
                    <a:lnTo>
                      <a:pt x="779" y="279"/>
                    </a:lnTo>
                    <a:lnTo>
                      <a:pt x="781" y="271"/>
                    </a:lnTo>
                    <a:lnTo>
                      <a:pt x="773" y="273"/>
                    </a:lnTo>
                    <a:lnTo>
                      <a:pt x="758" y="271"/>
                    </a:lnTo>
                    <a:lnTo>
                      <a:pt x="752" y="277"/>
                    </a:lnTo>
                    <a:lnTo>
                      <a:pt x="745" y="279"/>
                    </a:lnTo>
                    <a:lnTo>
                      <a:pt x="739" y="273"/>
                    </a:lnTo>
                    <a:lnTo>
                      <a:pt x="735" y="269"/>
                    </a:lnTo>
                    <a:lnTo>
                      <a:pt x="730" y="269"/>
                    </a:lnTo>
                    <a:lnTo>
                      <a:pt x="722" y="271"/>
                    </a:lnTo>
                    <a:lnTo>
                      <a:pt x="709" y="265"/>
                    </a:lnTo>
                    <a:lnTo>
                      <a:pt x="702" y="262"/>
                    </a:lnTo>
                    <a:lnTo>
                      <a:pt x="694" y="263"/>
                    </a:lnTo>
                    <a:lnTo>
                      <a:pt x="692" y="262"/>
                    </a:lnTo>
                    <a:lnTo>
                      <a:pt x="685" y="262"/>
                    </a:lnTo>
                    <a:lnTo>
                      <a:pt x="683" y="254"/>
                    </a:lnTo>
                    <a:lnTo>
                      <a:pt x="683" y="248"/>
                    </a:lnTo>
                    <a:lnTo>
                      <a:pt x="677" y="241"/>
                    </a:lnTo>
                    <a:lnTo>
                      <a:pt x="672" y="237"/>
                    </a:lnTo>
                    <a:lnTo>
                      <a:pt x="670" y="233"/>
                    </a:lnTo>
                    <a:lnTo>
                      <a:pt x="666" y="241"/>
                    </a:lnTo>
                    <a:lnTo>
                      <a:pt x="658" y="243"/>
                    </a:lnTo>
                    <a:lnTo>
                      <a:pt x="651" y="239"/>
                    </a:lnTo>
                    <a:lnTo>
                      <a:pt x="645" y="243"/>
                    </a:lnTo>
                    <a:lnTo>
                      <a:pt x="638" y="239"/>
                    </a:lnTo>
                    <a:lnTo>
                      <a:pt x="626" y="226"/>
                    </a:lnTo>
                    <a:lnTo>
                      <a:pt x="619" y="220"/>
                    </a:lnTo>
                    <a:lnTo>
                      <a:pt x="613" y="220"/>
                    </a:lnTo>
                    <a:lnTo>
                      <a:pt x="613" y="209"/>
                    </a:lnTo>
                    <a:lnTo>
                      <a:pt x="619" y="15"/>
                    </a:lnTo>
                    <a:lnTo>
                      <a:pt x="611" y="12"/>
                    </a:lnTo>
                    <a:lnTo>
                      <a:pt x="604" y="12"/>
                    </a:lnTo>
                    <a:lnTo>
                      <a:pt x="568" y="12"/>
                    </a:lnTo>
                    <a:lnTo>
                      <a:pt x="480" y="6"/>
                    </a:lnTo>
                    <a:lnTo>
                      <a:pt x="363" y="0"/>
                    </a:lnTo>
                    <a:lnTo>
                      <a:pt x="360" y="2"/>
                    </a:lnTo>
                    <a:lnTo>
                      <a:pt x="358" y="8"/>
                    </a:lnTo>
                    <a:lnTo>
                      <a:pt x="343" y="269"/>
                    </a:lnTo>
                    <a:lnTo>
                      <a:pt x="333" y="367"/>
                    </a:lnTo>
                    <a:lnTo>
                      <a:pt x="326" y="478"/>
                    </a:lnTo>
                    <a:lnTo>
                      <a:pt x="320" y="485"/>
                    </a:lnTo>
                    <a:lnTo>
                      <a:pt x="316" y="485"/>
                    </a:lnTo>
                    <a:lnTo>
                      <a:pt x="237" y="480"/>
                    </a:lnTo>
                    <a:lnTo>
                      <a:pt x="158" y="474"/>
                    </a:lnTo>
                    <a:lnTo>
                      <a:pt x="70" y="467"/>
                    </a:lnTo>
                    <a:lnTo>
                      <a:pt x="0" y="459"/>
                    </a:lnTo>
                    <a:lnTo>
                      <a:pt x="0" y="463"/>
                    </a:lnTo>
                    <a:lnTo>
                      <a:pt x="4" y="476"/>
                    </a:lnTo>
                    <a:lnTo>
                      <a:pt x="10" y="480"/>
                    </a:lnTo>
                    <a:lnTo>
                      <a:pt x="10" y="483"/>
                    </a:lnTo>
                    <a:lnTo>
                      <a:pt x="16" y="487"/>
                    </a:lnTo>
                    <a:lnTo>
                      <a:pt x="16" y="487"/>
                    </a:lnTo>
                    <a:lnTo>
                      <a:pt x="19" y="487"/>
                    </a:lnTo>
                    <a:lnTo>
                      <a:pt x="25" y="493"/>
                    </a:lnTo>
                    <a:lnTo>
                      <a:pt x="29" y="500"/>
                    </a:lnTo>
                    <a:lnTo>
                      <a:pt x="31" y="506"/>
                    </a:lnTo>
                    <a:lnTo>
                      <a:pt x="36" y="519"/>
                    </a:lnTo>
                    <a:lnTo>
                      <a:pt x="44" y="525"/>
                    </a:lnTo>
                    <a:lnTo>
                      <a:pt x="57" y="532"/>
                    </a:lnTo>
                    <a:lnTo>
                      <a:pt x="63" y="538"/>
                    </a:lnTo>
                    <a:lnTo>
                      <a:pt x="78" y="557"/>
                    </a:lnTo>
                    <a:lnTo>
                      <a:pt x="91" y="570"/>
                    </a:lnTo>
                    <a:lnTo>
                      <a:pt x="93" y="577"/>
                    </a:lnTo>
                    <a:lnTo>
                      <a:pt x="106" y="591"/>
                    </a:lnTo>
                    <a:lnTo>
                      <a:pt x="113" y="596"/>
                    </a:lnTo>
                    <a:lnTo>
                      <a:pt x="119" y="598"/>
                    </a:lnTo>
                    <a:lnTo>
                      <a:pt x="132" y="611"/>
                    </a:lnTo>
                    <a:lnTo>
                      <a:pt x="140" y="615"/>
                    </a:lnTo>
                    <a:lnTo>
                      <a:pt x="141" y="621"/>
                    </a:lnTo>
                    <a:lnTo>
                      <a:pt x="147" y="624"/>
                    </a:lnTo>
                    <a:lnTo>
                      <a:pt x="149" y="632"/>
                    </a:lnTo>
                    <a:lnTo>
                      <a:pt x="151" y="645"/>
                    </a:lnTo>
                    <a:lnTo>
                      <a:pt x="155" y="649"/>
                    </a:lnTo>
                    <a:lnTo>
                      <a:pt x="160" y="662"/>
                    </a:lnTo>
                    <a:lnTo>
                      <a:pt x="164" y="668"/>
                    </a:lnTo>
                    <a:lnTo>
                      <a:pt x="164" y="675"/>
                    </a:lnTo>
                    <a:lnTo>
                      <a:pt x="162" y="683"/>
                    </a:lnTo>
                    <a:lnTo>
                      <a:pt x="162" y="696"/>
                    </a:lnTo>
                    <a:lnTo>
                      <a:pt x="177" y="730"/>
                    </a:lnTo>
                    <a:lnTo>
                      <a:pt x="187" y="739"/>
                    </a:lnTo>
                    <a:lnTo>
                      <a:pt x="194" y="743"/>
                    </a:lnTo>
                    <a:lnTo>
                      <a:pt x="200" y="747"/>
                    </a:lnTo>
                    <a:lnTo>
                      <a:pt x="205" y="754"/>
                    </a:lnTo>
                    <a:lnTo>
                      <a:pt x="220" y="767"/>
                    </a:lnTo>
                    <a:lnTo>
                      <a:pt x="226" y="771"/>
                    </a:lnTo>
                    <a:lnTo>
                      <a:pt x="241" y="773"/>
                    </a:lnTo>
                    <a:lnTo>
                      <a:pt x="245" y="780"/>
                    </a:lnTo>
                    <a:lnTo>
                      <a:pt x="264" y="790"/>
                    </a:lnTo>
                    <a:lnTo>
                      <a:pt x="269" y="797"/>
                    </a:lnTo>
                    <a:lnTo>
                      <a:pt x="277" y="803"/>
                    </a:lnTo>
                    <a:lnTo>
                      <a:pt x="282" y="803"/>
                    </a:lnTo>
                    <a:lnTo>
                      <a:pt x="282" y="805"/>
                    </a:lnTo>
                    <a:lnTo>
                      <a:pt x="290" y="807"/>
                    </a:lnTo>
                    <a:lnTo>
                      <a:pt x="301" y="807"/>
                    </a:lnTo>
                    <a:lnTo>
                      <a:pt x="303" y="801"/>
                    </a:lnTo>
                    <a:lnTo>
                      <a:pt x="311" y="796"/>
                    </a:lnTo>
                    <a:lnTo>
                      <a:pt x="314" y="790"/>
                    </a:lnTo>
                    <a:lnTo>
                      <a:pt x="322" y="788"/>
                    </a:lnTo>
                    <a:lnTo>
                      <a:pt x="324" y="780"/>
                    </a:lnTo>
                    <a:lnTo>
                      <a:pt x="326" y="773"/>
                    </a:lnTo>
                    <a:lnTo>
                      <a:pt x="329" y="771"/>
                    </a:lnTo>
                    <a:lnTo>
                      <a:pt x="341" y="743"/>
                    </a:lnTo>
                    <a:lnTo>
                      <a:pt x="346" y="733"/>
                    </a:lnTo>
                    <a:lnTo>
                      <a:pt x="350" y="732"/>
                    </a:lnTo>
                    <a:lnTo>
                      <a:pt x="356" y="730"/>
                    </a:lnTo>
                    <a:lnTo>
                      <a:pt x="363" y="726"/>
                    </a:lnTo>
                    <a:lnTo>
                      <a:pt x="371" y="728"/>
                    </a:lnTo>
                    <a:lnTo>
                      <a:pt x="376" y="726"/>
                    </a:lnTo>
                    <a:lnTo>
                      <a:pt x="380" y="718"/>
                    </a:lnTo>
                    <a:lnTo>
                      <a:pt x="388" y="718"/>
                    </a:lnTo>
                    <a:lnTo>
                      <a:pt x="399" y="726"/>
                    </a:lnTo>
                    <a:lnTo>
                      <a:pt x="407" y="728"/>
                    </a:lnTo>
                    <a:lnTo>
                      <a:pt x="414" y="726"/>
                    </a:lnTo>
                    <a:lnTo>
                      <a:pt x="420" y="728"/>
                    </a:lnTo>
                    <a:lnTo>
                      <a:pt x="427" y="728"/>
                    </a:lnTo>
                    <a:lnTo>
                      <a:pt x="446" y="733"/>
                    </a:lnTo>
                    <a:lnTo>
                      <a:pt x="454" y="728"/>
                    </a:lnTo>
                    <a:lnTo>
                      <a:pt x="459" y="732"/>
                    </a:lnTo>
                    <a:lnTo>
                      <a:pt x="467" y="735"/>
                    </a:lnTo>
                    <a:lnTo>
                      <a:pt x="469" y="743"/>
                    </a:lnTo>
                    <a:lnTo>
                      <a:pt x="474" y="749"/>
                    </a:lnTo>
                    <a:lnTo>
                      <a:pt x="476" y="754"/>
                    </a:lnTo>
                    <a:lnTo>
                      <a:pt x="482" y="752"/>
                    </a:lnTo>
                    <a:lnTo>
                      <a:pt x="485" y="760"/>
                    </a:lnTo>
                    <a:lnTo>
                      <a:pt x="491" y="765"/>
                    </a:lnTo>
                    <a:lnTo>
                      <a:pt x="499" y="769"/>
                    </a:lnTo>
                    <a:lnTo>
                      <a:pt x="499" y="775"/>
                    </a:lnTo>
                    <a:lnTo>
                      <a:pt x="519" y="790"/>
                    </a:lnTo>
                    <a:lnTo>
                      <a:pt x="527" y="803"/>
                    </a:lnTo>
                    <a:lnTo>
                      <a:pt x="532" y="811"/>
                    </a:lnTo>
                    <a:lnTo>
                      <a:pt x="536" y="827"/>
                    </a:lnTo>
                    <a:lnTo>
                      <a:pt x="544" y="843"/>
                    </a:lnTo>
                    <a:lnTo>
                      <a:pt x="548" y="850"/>
                    </a:lnTo>
                    <a:lnTo>
                      <a:pt x="548" y="852"/>
                    </a:lnTo>
                    <a:lnTo>
                      <a:pt x="551" y="858"/>
                    </a:lnTo>
                    <a:lnTo>
                      <a:pt x="555" y="865"/>
                    </a:lnTo>
                    <a:lnTo>
                      <a:pt x="561" y="873"/>
                    </a:lnTo>
                    <a:lnTo>
                      <a:pt x="559" y="874"/>
                    </a:lnTo>
                    <a:lnTo>
                      <a:pt x="563" y="888"/>
                    </a:lnTo>
                    <a:lnTo>
                      <a:pt x="568" y="903"/>
                    </a:lnTo>
                    <a:lnTo>
                      <a:pt x="576" y="908"/>
                    </a:lnTo>
                    <a:lnTo>
                      <a:pt x="583" y="910"/>
                    </a:lnTo>
                    <a:lnTo>
                      <a:pt x="589" y="920"/>
                    </a:lnTo>
                    <a:lnTo>
                      <a:pt x="591" y="927"/>
                    </a:lnTo>
                    <a:lnTo>
                      <a:pt x="596" y="931"/>
                    </a:lnTo>
                    <a:lnTo>
                      <a:pt x="602" y="938"/>
                    </a:lnTo>
                    <a:lnTo>
                      <a:pt x="604" y="946"/>
                    </a:lnTo>
                    <a:lnTo>
                      <a:pt x="617" y="965"/>
                    </a:lnTo>
                    <a:lnTo>
                      <a:pt x="628" y="967"/>
                    </a:lnTo>
                    <a:lnTo>
                      <a:pt x="634" y="972"/>
                    </a:lnTo>
                    <a:lnTo>
                      <a:pt x="636" y="976"/>
                    </a:lnTo>
                    <a:lnTo>
                      <a:pt x="636" y="984"/>
                    </a:lnTo>
                    <a:lnTo>
                      <a:pt x="638" y="989"/>
                    </a:lnTo>
                    <a:lnTo>
                      <a:pt x="638" y="997"/>
                    </a:lnTo>
                    <a:lnTo>
                      <a:pt x="634" y="1004"/>
                    </a:lnTo>
                    <a:lnTo>
                      <a:pt x="641" y="1010"/>
                    </a:lnTo>
                    <a:lnTo>
                      <a:pt x="641" y="1015"/>
                    </a:lnTo>
                    <a:lnTo>
                      <a:pt x="640" y="1023"/>
                    </a:lnTo>
                    <a:lnTo>
                      <a:pt x="641" y="1030"/>
                    </a:lnTo>
                    <a:lnTo>
                      <a:pt x="647" y="1036"/>
                    </a:lnTo>
                    <a:lnTo>
                      <a:pt x="653" y="1049"/>
                    </a:lnTo>
                    <a:lnTo>
                      <a:pt x="658" y="1057"/>
                    </a:lnTo>
                    <a:lnTo>
                      <a:pt x="664" y="1072"/>
                    </a:lnTo>
                    <a:lnTo>
                      <a:pt x="666" y="1085"/>
                    </a:lnTo>
                    <a:lnTo>
                      <a:pt x="673" y="1093"/>
                    </a:lnTo>
                    <a:lnTo>
                      <a:pt x="672" y="1100"/>
                    </a:lnTo>
                    <a:lnTo>
                      <a:pt x="675" y="1102"/>
                    </a:lnTo>
                    <a:lnTo>
                      <a:pt x="690" y="1102"/>
                    </a:lnTo>
                    <a:lnTo>
                      <a:pt x="696" y="1106"/>
                    </a:lnTo>
                    <a:lnTo>
                      <a:pt x="700" y="1106"/>
                    </a:lnTo>
                    <a:lnTo>
                      <a:pt x="707" y="1109"/>
                    </a:lnTo>
                    <a:lnTo>
                      <a:pt x="711" y="1117"/>
                    </a:lnTo>
                    <a:lnTo>
                      <a:pt x="717" y="1119"/>
                    </a:lnTo>
                    <a:lnTo>
                      <a:pt x="722" y="1117"/>
                    </a:lnTo>
                    <a:lnTo>
                      <a:pt x="730" y="1121"/>
                    </a:lnTo>
                    <a:lnTo>
                      <a:pt x="737" y="1123"/>
                    </a:lnTo>
                    <a:lnTo>
                      <a:pt x="751" y="1134"/>
                    </a:lnTo>
                    <a:lnTo>
                      <a:pt x="756" y="1138"/>
                    </a:lnTo>
                    <a:lnTo>
                      <a:pt x="784" y="1140"/>
                    </a:lnTo>
                    <a:lnTo>
                      <a:pt x="799" y="1140"/>
                    </a:lnTo>
                    <a:lnTo>
                      <a:pt x="807" y="1141"/>
                    </a:lnTo>
                    <a:lnTo>
                      <a:pt x="813" y="1143"/>
                    </a:lnTo>
                    <a:lnTo>
                      <a:pt x="826" y="1156"/>
                    </a:lnTo>
                    <a:lnTo>
                      <a:pt x="828" y="1156"/>
                    </a:lnTo>
                    <a:lnTo>
                      <a:pt x="835" y="1162"/>
                    </a:lnTo>
                    <a:lnTo>
                      <a:pt x="843" y="1162"/>
                    </a:lnTo>
                    <a:lnTo>
                      <a:pt x="843" y="1155"/>
                    </a:lnTo>
                    <a:lnTo>
                      <a:pt x="860" y="1151"/>
                    </a:lnTo>
                    <a:lnTo>
                      <a:pt x="861" y="1149"/>
                    </a:lnTo>
                    <a:lnTo>
                      <a:pt x="861" y="1141"/>
                    </a:lnTo>
                    <a:lnTo>
                      <a:pt x="854" y="1149"/>
                    </a:lnTo>
                    <a:lnTo>
                      <a:pt x="856" y="1141"/>
                    </a:lnTo>
                    <a:lnTo>
                      <a:pt x="850" y="1149"/>
                    </a:lnTo>
                    <a:lnTo>
                      <a:pt x="845" y="1140"/>
                    </a:lnTo>
                    <a:lnTo>
                      <a:pt x="852" y="1140"/>
                    </a:lnTo>
                    <a:lnTo>
                      <a:pt x="846" y="1132"/>
                    </a:lnTo>
                    <a:lnTo>
                      <a:pt x="845" y="1119"/>
                    </a:lnTo>
                    <a:lnTo>
                      <a:pt x="833" y="1094"/>
                    </a:lnTo>
                    <a:lnTo>
                      <a:pt x="835" y="1089"/>
                    </a:lnTo>
                    <a:lnTo>
                      <a:pt x="829" y="1064"/>
                    </a:lnTo>
                    <a:lnTo>
                      <a:pt x="822" y="1057"/>
                    </a:lnTo>
                    <a:lnTo>
                      <a:pt x="822" y="1051"/>
                    </a:lnTo>
                    <a:lnTo>
                      <a:pt x="829" y="1053"/>
                    </a:lnTo>
                    <a:lnTo>
                      <a:pt x="822" y="1046"/>
                    </a:lnTo>
                    <a:lnTo>
                      <a:pt x="822" y="1038"/>
                    </a:lnTo>
                    <a:lnTo>
                      <a:pt x="829" y="1038"/>
                    </a:lnTo>
                    <a:lnTo>
                      <a:pt x="829" y="1030"/>
                    </a:lnTo>
                    <a:lnTo>
                      <a:pt x="833" y="1025"/>
                    </a:lnTo>
                    <a:lnTo>
                      <a:pt x="833" y="1017"/>
                    </a:lnTo>
                    <a:lnTo>
                      <a:pt x="835" y="1010"/>
                    </a:lnTo>
                    <a:lnTo>
                      <a:pt x="822" y="1014"/>
                    </a:lnTo>
                    <a:lnTo>
                      <a:pt x="809" y="1010"/>
                    </a:lnTo>
                    <a:lnTo>
                      <a:pt x="809" y="1002"/>
                    </a:lnTo>
                    <a:lnTo>
                      <a:pt x="805" y="999"/>
                    </a:lnTo>
                    <a:lnTo>
                      <a:pt x="801" y="991"/>
                    </a:lnTo>
                    <a:lnTo>
                      <a:pt x="809" y="997"/>
                    </a:lnTo>
                    <a:lnTo>
                      <a:pt x="814" y="1002"/>
                    </a:lnTo>
                    <a:lnTo>
                      <a:pt x="820" y="1002"/>
                    </a:lnTo>
                    <a:lnTo>
                      <a:pt x="826" y="1000"/>
                    </a:lnTo>
                    <a:lnTo>
                      <a:pt x="831" y="1002"/>
                    </a:lnTo>
                    <a:lnTo>
                      <a:pt x="826" y="1008"/>
                    </a:lnTo>
                    <a:lnTo>
                      <a:pt x="835" y="1004"/>
                    </a:lnTo>
                    <a:lnTo>
                      <a:pt x="848" y="970"/>
                    </a:lnTo>
                    <a:lnTo>
                      <a:pt x="846" y="963"/>
                    </a:lnTo>
                    <a:lnTo>
                      <a:pt x="845" y="961"/>
                    </a:lnTo>
                    <a:lnTo>
                      <a:pt x="839" y="955"/>
                    </a:lnTo>
                    <a:lnTo>
                      <a:pt x="839" y="950"/>
                    </a:lnTo>
                    <a:lnTo>
                      <a:pt x="831" y="952"/>
                    </a:lnTo>
                    <a:lnTo>
                      <a:pt x="828" y="950"/>
                    </a:lnTo>
                    <a:lnTo>
                      <a:pt x="835" y="946"/>
                    </a:lnTo>
                    <a:lnTo>
                      <a:pt x="850" y="946"/>
                    </a:lnTo>
                    <a:lnTo>
                      <a:pt x="856" y="952"/>
                    </a:lnTo>
                    <a:lnTo>
                      <a:pt x="869" y="933"/>
                    </a:lnTo>
                    <a:lnTo>
                      <a:pt x="873" y="927"/>
                    </a:lnTo>
                    <a:lnTo>
                      <a:pt x="873" y="920"/>
                    </a:lnTo>
                    <a:lnTo>
                      <a:pt x="867" y="925"/>
                    </a:lnTo>
                    <a:lnTo>
                      <a:pt x="863" y="931"/>
                    </a:lnTo>
                    <a:lnTo>
                      <a:pt x="858" y="925"/>
                    </a:lnTo>
                    <a:lnTo>
                      <a:pt x="861" y="920"/>
                    </a:lnTo>
                    <a:lnTo>
                      <a:pt x="860" y="916"/>
                    </a:lnTo>
                    <a:lnTo>
                      <a:pt x="867" y="916"/>
                    </a:lnTo>
                    <a:lnTo>
                      <a:pt x="873" y="912"/>
                    </a:lnTo>
                    <a:lnTo>
                      <a:pt x="875" y="918"/>
                    </a:lnTo>
                    <a:lnTo>
                      <a:pt x="882" y="912"/>
                    </a:lnTo>
                    <a:lnTo>
                      <a:pt x="884" y="905"/>
                    </a:lnTo>
                    <a:lnTo>
                      <a:pt x="884" y="912"/>
                    </a:lnTo>
                    <a:lnTo>
                      <a:pt x="882" y="918"/>
                    </a:lnTo>
                    <a:lnTo>
                      <a:pt x="888" y="916"/>
                    </a:lnTo>
                    <a:lnTo>
                      <a:pt x="895" y="906"/>
                    </a:lnTo>
                    <a:lnTo>
                      <a:pt x="895" y="899"/>
                    </a:lnTo>
                    <a:lnTo>
                      <a:pt x="893" y="891"/>
                    </a:lnTo>
                    <a:lnTo>
                      <a:pt x="895" y="884"/>
                    </a:lnTo>
                    <a:lnTo>
                      <a:pt x="895" y="882"/>
                    </a:lnTo>
                    <a:lnTo>
                      <a:pt x="905" y="895"/>
                    </a:lnTo>
                    <a:lnTo>
                      <a:pt x="910" y="897"/>
                    </a:lnTo>
                    <a:lnTo>
                      <a:pt x="931" y="886"/>
                    </a:lnTo>
                    <a:lnTo>
                      <a:pt x="933" y="884"/>
                    </a:lnTo>
                    <a:lnTo>
                      <a:pt x="925" y="880"/>
                    </a:lnTo>
                    <a:lnTo>
                      <a:pt x="918" y="882"/>
                    </a:lnTo>
                    <a:lnTo>
                      <a:pt x="923" y="874"/>
                    </a:lnTo>
                    <a:lnTo>
                      <a:pt x="916" y="871"/>
                    </a:lnTo>
                    <a:lnTo>
                      <a:pt x="908" y="858"/>
                    </a:lnTo>
                    <a:lnTo>
                      <a:pt x="916" y="856"/>
                    </a:lnTo>
                    <a:lnTo>
                      <a:pt x="918" y="861"/>
                    </a:lnTo>
                    <a:lnTo>
                      <a:pt x="927" y="869"/>
                    </a:lnTo>
                    <a:lnTo>
                      <a:pt x="935" y="867"/>
                    </a:lnTo>
                    <a:lnTo>
                      <a:pt x="929" y="854"/>
                    </a:lnTo>
                    <a:lnTo>
                      <a:pt x="929" y="852"/>
                    </a:lnTo>
                    <a:lnTo>
                      <a:pt x="935" y="859"/>
                    </a:lnTo>
                    <a:lnTo>
                      <a:pt x="940" y="863"/>
                    </a:lnTo>
                    <a:lnTo>
                      <a:pt x="948" y="859"/>
                    </a:lnTo>
                    <a:lnTo>
                      <a:pt x="950" y="865"/>
                    </a:lnTo>
                    <a:lnTo>
                      <a:pt x="957" y="865"/>
                    </a:lnTo>
                    <a:lnTo>
                      <a:pt x="954" y="869"/>
                    </a:lnTo>
                    <a:lnTo>
                      <a:pt x="967" y="863"/>
                    </a:lnTo>
                    <a:lnTo>
                      <a:pt x="965" y="871"/>
                    </a:lnTo>
                    <a:lnTo>
                      <a:pt x="952" y="878"/>
                    </a:lnTo>
                    <a:lnTo>
                      <a:pt x="950" y="880"/>
                    </a:lnTo>
                    <a:lnTo>
                      <a:pt x="970" y="869"/>
                    </a:lnTo>
                    <a:lnTo>
                      <a:pt x="985" y="863"/>
                    </a:lnTo>
                    <a:lnTo>
                      <a:pt x="993" y="858"/>
                    </a:lnTo>
                    <a:lnTo>
                      <a:pt x="985" y="859"/>
                    </a:lnTo>
                    <a:lnTo>
                      <a:pt x="978" y="863"/>
                    </a:lnTo>
                    <a:lnTo>
                      <a:pt x="978" y="858"/>
                    </a:lnTo>
                    <a:lnTo>
                      <a:pt x="991" y="852"/>
                    </a:lnTo>
                    <a:lnTo>
                      <a:pt x="1004" y="852"/>
                    </a:lnTo>
                    <a:lnTo>
                      <a:pt x="1017" y="843"/>
                    </a:lnTo>
                    <a:lnTo>
                      <a:pt x="1029" y="837"/>
                    </a:lnTo>
                    <a:lnTo>
                      <a:pt x="1034" y="833"/>
                    </a:lnTo>
                    <a:lnTo>
                      <a:pt x="1048" y="820"/>
                    </a:lnTo>
                    <a:lnTo>
                      <a:pt x="1049" y="807"/>
                    </a:lnTo>
                    <a:lnTo>
                      <a:pt x="1061" y="799"/>
                    </a:lnTo>
                    <a:lnTo>
                      <a:pt x="1064" y="794"/>
                    </a:lnTo>
                    <a:lnTo>
                      <a:pt x="1072" y="790"/>
                    </a:lnTo>
                    <a:lnTo>
                      <a:pt x="1076" y="780"/>
                    </a:lnTo>
                    <a:lnTo>
                      <a:pt x="1068" y="779"/>
                    </a:lnTo>
                    <a:lnTo>
                      <a:pt x="1068" y="769"/>
                    </a:lnTo>
                    <a:lnTo>
                      <a:pt x="1061" y="764"/>
                    </a:lnTo>
                    <a:lnTo>
                      <a:pt x="1063" y="756"/>
                    </a:lnTo>
                    <a:lnTo>
                      <a:pt x="1059" y="749"/>
                    </a:lnTo>
                    <a:lnTo>
                      <a:pt x="1063" y="747"/>
                    </a:lnTo>
                    <a:lnTo>
                      <a:pt x="1072" y="752"/>
                    </a:lnTo>
                    <a:lnTo>
                      <a:pt x="1076" y="745"/>
                    </a:lnTo>
                    <a:lnTo>
                      <a:pt x="1081" y="741"/>
                    </a:lnTo>
                    <a:lnTo>
                      <a:pt x="1089" y="741"/>
                    </a:lnTo>
                    <a:lnTo>
                      <a:pt x="1089" y="752"/>
                    </a:lnTo>
                    <a:lnTo>
                      <a:pt x="1083" y="767"/>
                    </a:lnTo>
                    <a:lnTo>
                      <a:pt x="1098" y="762"/>
                    </a:lnTo>
                    <a:lnTo>
                      <a:pt x="1111" y="762"/>
                    </a:lnTo>
                    <a:lnTo>
                      <a:pt x="1110" y="765"/>
                    </a:lnTo>
                    <a:lnTo>
                      <a:pt x="1102" y="765"/>
                    </a:lnTo>
                    <a:lnTo>
                      <a:pt x="1087" y="777"/>
                    </a:lnTo>
                    <a:lnTo>
                      <a:pt x="1083" y="784"/>
                    </a:lnTo>
                    <a:lnTo>
                      <a:pt x="1085" y="784"/>
                    </a:lnTo>
                    <a:lnTo>
                      <a:pt x="1093" y="777"/>
                    </a:lnTo>
                    <a:lnTo>
                      <a:pt x="1100" y="773"/>
                    </a:lnTo>
                    <a:lnTo>
                      <a:pt x="1106" y="769"/>
                    </a:lnTo>
                    <a:lnTo>
                      <a:pt x="1126" y="760"/>
                    </a:lnTo>
                    <a:lnTo>
                      <a:pt x="1149" y="749"/>
                    </a:lnTo>
                    <a:lnTo>
                      <a:pt x="1170" y="747"/>
                    </a:lnTo>
                    <a:lnTo>
                      <a:pt x="1158" y="733"/>
                    </a:lnTo>
                    <a:lnTo>
                      <a:pt x="1168" y="718"/>
                    </a:lnTo>
                    <a:lnTo>
                      <a:pt x="1173" y="713"/>
                    </a:lnTo>
                    <a:lnTo>
                      <a:pt x="1173" y="713"/>
                    </a:lnTo>
                    <a:lnTo>
                      <a:pt x="1181" y="70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1" name="Freeform 37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2" name="Freeform 38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3" name="Freeform 39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4" name="Freeform 40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5" name="Freeform 41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6" name="Freeform 42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7" name="Freeform 43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8" name="Freeform 44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6" name="Freeform 54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7" name="Freeform 67"/>
            <p:cNvSpPr>
              <a:spLocks/>
            </p:cNvSpPr>
            <p:nvPr/>
          </p:nvSpPr>
          <p:spPr bwMode="auto">
            <a:xfrm>
              <a:off x="3120123" y="1555689"/>
              <a:ext cx="532222" cy="549386"/>
            </a:xfrm>
            <a:custGeom>
              <a:avLst/>
              <a:gdLst>
                <a:gd name="T0" fmla="*/ 7 w 554"/>
                <a:gd name="T1" fmla="*/ 69 h 630"/>
                <a:gd name="T2" fmla="*/ 7 w 554"/>
                <a:gd name="T3" fmla="*/ 103 h 630"/>
                <a:gd name="T4" fmla="*/ 7 w 554"/>
                <a:gd name="T5" fmla="*/ 126 h 630"/>
                <a:gd name="T6" fmla="*/ 15 w 554"/>
                <a:gd name="T7" fmla="*/ 160 h 630"/>
                <a:gd name="T8" fmla="*/ 26 w 554"/>
                <a:gd name="T9" fmla="*/ 203 h 630"/>
                <a:gd name="T10" fmla="*/ 28 w 554"/>
                <a:gd name="T11" fmla="*/ 229 h 630"/>
                <a:gd name="T12" fmla="*/ 33 w 554"/>
                <a:gd name="T13" fmla="*/ 261 h 630"/>
                <a:gd name="T14" fmla="*/ 35 w 554"/>
                <a:gd name="T15" fmla="*/ 301 h 630"/>
                <a:gd name="T16" fmla="*/ 45 w 554"/>
                <a:gd name="T17" fmla="*/ 325 h 630"/>
                <a:gd name="T18" fmla="*/ 48 w 554"/>
                <a:gd name="T19" fmla="*/ 353 h 630"/>
                <a:gd name="T20" fmla="*/ 45 w 554"/>
                <a:gd name="T21" fmla="*/ 382 h 630"/>
                <a:gd name="T22" fmla="*/ 28 w 554"/>
                <a:gd name="T23" fmla="*/ 400 h 630"/>
                <a:gd name="T24" fmla="*/ 39 w 554"/>
                <a:gd name="T25" fmla="*/ 425 h 630"/>
                <a:gd name="T26" fmla="*/ 58 w 554"/>
                <a:gd name="T27" fmla="*/ 436 h 630"/>
                <a:gd name="T28" fmla="*/ 272 w 554"/>
                <a:gd name="T29" fmla="*/ 626 h 630"/>
                <a:gd name="T30" fmla="*/ 462 w 554"/>
                <a:gd name="T31" fmla="*/ 609 h 630"/>
                <a:gd name="T32" fmla="*/ 458 w 554"/>
                <a:gd name="T33" fmla="*/ 581 h 630"/>
                <a:gd name="T34" fmla="*/ 439 w 554"/>
                <a:gd name="T35" fmla="*/ 562 h 630"/>
                <a:gd name="T36" fmla="*/ 411 w 554"/>
                <a:gd name="T37" fmla="*/ 543 h 630"/>
                <a:gd name="T38" fmla="*/ 383 w 554"/>
                <a:gd name="T39" fmla="*/ 519 h 630"/>
                <a:gd name="T40" fmla="*/ 360 w 554"/>
                <a:gd name="T41" fmla="*/ 506 h 630"/>
                <a:gd name="T42" fmla="*/ 334 w 554"/>
                <a:gd name="T43" fmla="*/ 489 h 630"/>
                <a:gd name="T44" fmla="*/ 334 w 554"/>
                <a:gd name="T45" fmla="*/ 455 h 630"/>
                <a:gd name="T46" fmla="*/ 344 w 554"/>
                <a:gd name="T47" fmla="*/ 415 h 630"/>
                <a:gd name="T48" fmla="*/ 325 w 554"/>
                <a:gd name="T49" fmla="*/ 395 h 630"/>
                <a:gd name="T50" fmla="*/ 334 w 554"/>
                <a:gd name="T51" fmla="*/ 374 h 630"/>
                <a:gd name="T52" fmla="*/ 362 w 554"/>
                <a:gd name="T53" fmla="*/ 351 h 630"/>
                <a:gd name="T54" fmla="*/ 366 w 554"/>
                <a:gd name="T55" fmla="*/ 282 h 630"/>
                <a:gd name="T56" fmla="*/ 376 w 554"/>
                <a:gd name="T57" fmla="*/ 273 h 630"/>
                <a:gd name="T58" fmla="*/ 402 w 554"/>
                <a:gd name="T59" fmla="*/ 248 h 630"/>
                <a:gd name="T60" fmla="*/ 419 w 554"/>
                <a:gd name="T61" fmla="*/ 231 h 630"/>
                <a:gd name="T62" fmla="*/ 471 w 554"/>
                <a:gd name="T63" fmla="*/ 173 h 630"/>
                <a:gd name="T64" fmla="*/ 513 w 554"/>
                <a:gd name="T65" fmla="*/ 152 h 630"/>
                <a:gd name="T66" fmla="*/ 548 w 554"/>
                <a:gd name="T67" fmla="*/ 132 h 630"/>
                <a:gd name="T68" fmla="*/ 532 w 554"/>
                <a:gd name="T69" fmla="*/ 130 h 630"/>
                <a:gd name="T70" fmla="*/ 516 w 554"/>
                <a:gd name="T71" fmla="*/ 116 h 630"/>
                <a:gd name="T72" fmla="*/ 483 w 554"/>
                <a:gd name="T73" fmla="*/ 120 h 630"/>
                <a:gd name="T74" fmla="*/ 466 w 554"/>
                <a:gd name="T75" fmla="*/ 115 h 630"/>
                <a:gd name="T76" fmla="*/ 454 w 554"/>
                <a:gd name="T77" fmla="*/ 109 h 630"/>
                <a:gd name="T78" fmla="*/ 421 w 554"/>
                <a:gd name="T79" fmla="*/ 132 h 630"/>
                <a:gd name="T80" fmla="*/ 398 w 554"/>
                <a:gd name="T81" fmla="*/ 118 h 630"/>
                <a:gd name="T82" fmla="*/ 368 w 554"/>
                <a:gd name="T83" fmla="*/ 101 h 630"/>
                <a:gd name="T84" fmla="*/ 349 w 554"/>
                <a:gd name="T85" fmla="*/ 111 h 630"/>
                <a:gd name="T86" fmla="*/ 338 w 554"/>
                <a:gd name="T87" fmla="*/ 92 h 630"/>
                <a:gd name="T88" fmla="*/ 304 w 554"/>
                <a:gd name="T89" fmla="*/ 75 h 630"/>
                <a:gd name="T90" fmla="*/ 280 w 554"/>
                <a:gd name="T91" fmla="*/ 77 h 630"/>
                <a:gd name="T92" fmla="*/ 270 w 554"/>
                <a:gd name="T93" fmla="*/ 85 h 630"/>
                <a:gd name="T94" fmla="*/ 244 w 554"/>
                <a:gd name="T95" fmla="*/ 79 h 630"/>
                <a:gd name="T96" fmla="*/ 193 w 554"/>
                <a:gd name="T97" fmla="*/ 69 h 630"/>
                <a:gd name="T98" fmla="*/ 182 w 554"/>
                <a:gd name="T99" fmla="*/ 51 h 630"/>
                <a:gd name="T100" fmla="*/ 165 w 554"/>
                <a:gd name="T101" fmla="*/ 4 h 630"/>
                <a:gd name="T102" fmla="*/ 148 w 554"/>
                <a:gd name="T103" fmla="*/ 34 h 630"/>
                <a:gd name="T104" fmla="*/ 0 w 554"/>
                <a:gd name="T105" fmla="*/ 4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4" h="630">
                  <a:moveTo>
                    <a:pt x="0" y="45"/>
                  </a:moveTo>
                  <a:lnTo>
                    <a:pt x="1" y="51"/>
                  </a:lnTo>
                  <a:lnTo>
                    <a:pt x="7" y="69"/>
                  </a:lnTo>
                  <a:lnTo>
                    <a:pt x="9" y="77"/>
                  </a:lnTo>
                  <a:lnTo>
                    <a:pt x="5" y="90"/>
                  </a:lnTo>
                  <a:lnTo>
                    <a:pt x="7" y="103"/>
                  </a:lnTo>
                  <a:lnTo>
                    <a:pt x="5" y="109"/>
                  </a:lnTo>
                  <a:lnTo>
                    <a:pt x="7" y="113"/>
                  </a:lnTo>
                  <a:lnTo>
                    <a:pt x="7" y="126"/>
                  </a:lnTo>
                  <a:lnTo>
                    <a:pt x="7" y="133"/>
                  </a:lnTo>
                  <a:lnTo>
                    <a:pt x="15" y="156"/>
                  </a:lnTo>
                  <a:lnTo>
                    <a:pt x="15" y="160"/>
                  </a:lnTo>
                  <a:lnTo>
                    <a:pt x="24" y="180"/>
                  </a:lnTo>
                  <a:lnTo>
                    <a:pt x="26" y="195"/>
                  </a:lnTo>
                  <a:lnTo>
                    <a:pt x="26" y="203"/>
                  </a:lnTo>
                  <a:lnTo>
                    <a:pt x="26" y="209"/>
                  </a:lnTo>
                  <a:lnTo>
                    <a:pt x="28" y="216"/>
                  </a:lnTo>
                  <a:lnTo>
                    <a:pt x="28" y="229"/>
                  </a:lnTo>
                  <a:lnTo>
                    <a:pt x="30" y="244"/>
                  </a:lnTo>
                  <a:lnTo>
                    <a:pt x="30" y="254"/>
                  </a:lnTo>
                  <a:lnTo>
                    <a:pt x="33" y="261"/>
                  </a:lnTo>
                  <a:lnTo>
                    <a:pt x="32" y="269"/>
                  </a:lnTo>
                  <a:lnTo>
                    <a:pt x="32" y="295"/>
                  </a:lnTo>
                  <a:lnTo>
                    <a:pt x="35" y="301"/>
                  </a:lnTo>
                  <a:lnTo>
                    <a:pt x="35" y="308"/>
                  </a:lnTo>
                  <a:lnTo>
                    <a:pt x="37" y="314"/>
                  </a:lnTo>
                  <a:lnTo>
                    <a:pt x="45" y="325"/>
                  </a:lnTo>
                  <a:lnTo>
                    <a:pt x="47" y="333"/>
                  </a:lnTo>
                  <a:lnTo>
                    <a:pt x="47" y="340"/>
                  </a:lnTo>
                  <a:lnTo>
                    <a:pt x="48" y="353"/>
                  </a:lnTo>
                  <a:lnTo>
                    <a:pt x="48" y="361"/>
                  </a:lnTo>
                  <a:lnTo>
                    <a:pt x="48" y="368"/>
                  </a:lnTo>
                  <a:lnTo>
                    <a:pt x="45" y="382"/>
                  </a:lnTo>
                  <a:lnTo>
                    <a:pt x="41" y="389"/>
                  </a:lnTo>
                  <a:lnTo>
                    <a:pt x="35" y="393"/>
                  </a:lnTo>
                  <a:lnTo>
                    <a:pt x="28" y="400"/>
                  </a:lnTo>
                  <a:lnTo>
                    <a:pt x="26" y="404"/>
                  </a:lnTo>
                  <a:lnTo>
                    <a:pt x="32" y="412"/>
                  </a:lnTo>
                  <a:lnTo>
                    <a:pt x="39" y="425"/>
                  </a:lnTo>
                  <a:lnTo>
                    <a:pt x="47" y="427"/>
                  </a:lnTo>
                  <a:lnTo>
                    <a:pt x="52" y="430"/>
                  </a:lnTo>
                  <a:lnTo>
                    <a:pt x="58" y="436"/>
                  </a:lnTo>
                  <a:lnTo>
                    <a:pt x="58" y="630"/>
                  </a:lnTo>
                  <a:lnTo>
                    <a:pt x="139" y="630"/>
                  </a:lnTo>
                  <a:lnTo>
                    <a:pt x="272" y="626"/>
                  </a:lnTo>
                  <a:lnTo>
                    <a:pt x="383" y="622"/>
                  </a:lnTo>
                  <a:lnTo>
                    <a:pt x="464" y="617"/>
                  </a:lnTo>
                  <a:lnTo>
                    <a:pt x="462" y="609"/>
                  </a:lnTo>
                  <a:lnTo>
                    <a:pt x="462" y="607"/>
                  </a:lnTo>
                  <a:lnTo>
                    <a:pt x="460" y="600"/>
                  </a:lnTo>
                  <a:lnTo>
                    <a:pt x="458" y="581"/>
                  </a:lnTo>
                  <a:lnTo>
                    <a:pt x="453" y="573"/>
                  </a:lnTo>
                  <a:lnTo>
                    <a:pt x="445" y="566"/>
                  </a:lnTo>
                  <a:lnTo>
                    <a:pt x="439" y="562"/>
                  </a:lnTo>
                  <a:lnTo>
                    <a:pt x="432" y="560"/>
                  </a:lnTo>
                  <a:lnTo>
                    <a:pt x="424" y="556"/>
                  </a:lnTo>
                  <a:lnTo>
                    <a:pt x="411" y="543"/>
                  </a:lnTo>
                  <a:lnTo>
                    <a:pt x="402" y="530"/>
                  </a:lnTo>
                  <a:lnTo>
                    <a:pt x="392" y="523"/>
                  </a:lnTo>
                  <a:lnTo>
                    <a:pt x="383" y="519"/>
                  </a:lnTo>
                  <a:lnTo>
                    <a:pt x="377" y="515"/>
                  </a:lnTo>
                  <a:lnTo>
                    <a:pt x="372" y="508"/>
                  </a:lnTo>
                  <a:lnTo>
                    <a:pt x="360" y="506"/>
                  </a:lnTo>
                  <a:lnTo>
                    <a:pt x="353" y="504"/>
                  </a:lnTo>
                  <a:lnTo>
                    <a:pt x="345" y="496"/>
                  </a:lnTo>
                  <a:lnTo>
                    <a:pt x="334" y="489"/>
                  </a:lnTo>
                  <a:lnTo>
                    <a:pt x="338" y="481"/>
                  </a:lnTo>
                  <a:lnTo>
                    <a:pt x="338" y="470"/>
                  </a:lnTo>
                  <a:lnTo>
                    <a:pt x="334" y="455"/>
                  </a:lnTo>
                  <a:lnTo>
                    <a:pt x="338" y="447"/>
                  </a:lnTo>
                  <a:lnTo>
                    <a:pt x="336" y="434"/>
                  </a:lnTo>
                  <a:lnTo>
                    <a:pt x="344" y="415"/>
                  </a:lnTo>
                  <a:lnTo>
                    <a:pt x="336" y="402"/>
                  </a:lnTo>
                  <a:lnTo>
                    <a:pt x="330" y="402"/>
                  </a:lnTo>
                  <a:lnTo>
                    <a:pt x="325" y="395"/>
                  </a:lnTo>
                  <a:lnTo>
                    <a:pt x="325" y="387"/>
                  </a:lnTo>
                  <a:lnTo>
                    <a:pt x="330" y="382"/>
                  </a:lnTo>
                  <a:lnTo>
                    <a:pt x="334" y="374"/>
                  </a:lnTo>
                  <a:lnTo>
                    <a:pt x="336" y="367"/>
                  </a:lnTo>
                  <a:lnTo>
                    <a:pt x="349" y="357"/>
                  </a:lnTo>
                  <a:lnTo>
                    <a:pt x="362" y="351"/>
                  </a:lnTo>
                  <a:lnTo>
                    <a:pt x="366" y="344"/>
                  </a:lnTo>
                  <a:lnTo>
                    <a:pt x="368" y="336"/>
                  </a:lnTo>
                  <a:lnTo>
                    <a:pt x="366" y="282"/>
                  </a:lnTo>
                  <a:lnTo>
                    <a:pt x="372" y="282"/>
                  </a:lnTo>
                  <a:lnTo>
                    <a:pt x="374" y="274"/>
                  </a:lnTo>
                  <a:lnTo>
                    <a:pt x="376" y="273"/>
                  </a:lnTo>
                  <a:lnTo>
                    <a:pt x="377" y="271"/>
                  </a:lnTo>
                  <a:lnTo>
                    <a:pt x="381" y="265"/>
                  </a:lnTo>
                  <a:lnTo>
                    <a:pt x="402" y="248"/>
                  </a:lnTo>
                  <a:lnTo>
                    <a:pt x="407" y="242"/>
                  </a:lnTo>
                  <a:lnTo>
                    <a:pt x="413" y="237"/>
                  </a:lnTo>
                  <a:lnTo>
                    <a:pt x="419" y="231"/>
                  </a:lnTo>
                  <a:lnTo>
                    <a:pt x="438" y="210"/>
                  </a:lnTo>
                  <a:lnTo>
                    <a:pt x="445" y="199"/>
                  </a:lnTo>
                  <a:lnTo>
                    <a:pt x="471" y="173"/>
                  </a:lnTo>
                  <a:lnTo>
                    <a:pt x="492" y="162"/>
                  </a:lnTo>
                  <a:lnTo>
                    <a:pt x="505" y="156"/>
                  </a:lnTo>
                  <a:lnTo>
                    <a:pt x="513" y="152"/>
                  </a:lnTo>
                  <a:lnTo>
                    <a:pt x="535" y="141"/>
                  </a:lnTo>
                  <a:lnTo>
                    <a:pt x="541" y="137"/>
                  </a:lnTo>
                  <a:lnTo>
                    <a:pt x="548" y="132"/>
                  </a:lnTo>
                  <a:lnTo>
                    <a:pt x="554" y="126"/>
                  </a:lnTo>
                  <a:lnTo>
                    <a:pt x="539" y="126"/>
                  </a:lnTo>
                  <a:lnTo>
                    <a:pt x="532" y="130"/>
                  </a:lnTo>
                  <a:lnTo>
                    <a:pt x="524" y="126"/>
                  </a:lnTo>
                  <a:lnTo>
                    <a:pt x="524" y="124"/>
                  </a:lnTo>
                  <a:lnTo>
                    <a:pt x="516" y="116"/>
                  </a:lnTo>
                  <a:lnTo>
                    <a:pt x="503" y="118"/>
                  </a:lnTo>
                  <a:lnTo>
                    <a:pt x="496" y="120"/>
                  </a:lnTo>
                  <a:lnTo>
                    <a:pt x="483" y="120"/>
                  </a:lnTo>
                  <a:lnTo>
                    <a:pt x="475" y="122"/>
                  </a:lnTo>
                  <a:lnTo>
                    <a:pt x="468" y="122"/>
                  </a:lnTo>
                  <a:lnTo>
                    <a:pt x="466" y="115"/>
                  </a:lnTo>
                  <a:lnTo>
                    <a:pt x="462" y="113"/>
                  </a:lnTo>
                  <a:lnTo>
                    <a:pt x="462" y="109"/>
                  </a:lnTo>
                  <a:lnTo>
                    <a:pt x="454" y="109"/>
                  </a:lnTo>
                  <a:lnTo>
                    <a:pt x="441" y="118"/>
                  </a:lnTo>
                  <a:lnTo>
                    <a:pt x="436" y="126"/>
                  </a:lnTo>
                  <a:lnTo>
                    <a:pt x="421" y="132"/>
                  </a:lnTo>
                  <a:lnTo>
                    <a:pt x="413" y="132"/>
                  </a:lnTo>
                  <a:lnTo>
                    <a:pt x="400" y="124"/>
                  </a:lnTo>
                  <a:lnTo>
                    <a:pt x="398" y="118"/>
                  </a:lnTo>
                  <a:lnTo>
                    <a:pt x="379" y="111"/>
                  </a:lnTo>
                  <a:lnTo>
                    <a:pt x="376" y="103"/>
                  </a:lnTo>
                  <a:lnTo>
                    <a:pt x="368" y="101"/>
                  </a:lnTo>
                  <a:lnTo>
                    <a:pt x="359" y="103"/>
                  </a:lnTo>
                  <a:lnTo>
                    <a:pt x="357" y="113"/>
                  </a:lnTo>
                  <a:lnTo>
                    <a:pt x="349" y="111"/>
                  </a:lnTo>
                  <a:lnTo>
                    <a:pt x="345" y="105"/>
                  </a:lnTo>
                  <a:lnTo>
                    <a:pt x="344" y="100"/>
                  </a:lnTo>
                  <a:lnTo>
                    <a:pt x="338" y="92"/>
                  </a:lnTo>
                  <a:lnTo>
                    <a:pt x="330" y="94"/>
                  </a:lnTo>
                  <a:lnTo>
                    <a:pt x="332" y="86"/>
                  </a:lnTo>
                  <a:lnTo>
                    <a:pt x="304" y="75"/>
                  </a:lnTo>
                  <a:lnTo>
                    <a:pt x="289" y="75"/>
                  </a:lnTo>
                  <a:lnTo>
                    <a:pt x="283" y="75"/>
                  </a:lnTo>
                  <a:lnTo>
                    <a:pt x="280" y="77"/>
                  </a:lnTo>
                  <a:lnTo>
                    <a:pt x="278" y="77"/>
                  </a:lnTo>
                  <a:lnTo>
                    <a:pt x="274" y="79"/>
                  </a:lnTo>
                  <a:lnTo>
                    <a:pt x="270" y="85"/>
                  </a:lnTo>
                  <a:lnTo>
                    <a:pt x="253" y="88"/>
                  </a:lnTo>
                  <a:lnTo>
                    <a:pt x="246" y="85"/>
                  </a:lnTo>
                  <a:lnTo>
                    <a:pt x="244" y="79"/>
                  </a:lnTo>
                  <a:lnTo>
                    <a:pt x="214" y="75"/>
                  </a:lnTo>
                  <a:lnTo>
                    <a:pt x="206" y="69"/>
                  </a:lnTo>
                  <a:lnTo>
                    <a:pt x="193" y="69"/>
                  </a:lnTo>
                  <a:lnTo>
                    <a:pt x="186" y="68"/>
                  </a:lnTo>
                  <a:lnTo>
                    <a:pt x="180" y="62"/>
                  </a:lnTo>
                  <a:lnTo>
                    <a:pt x="182" y="51"/>
                  </a:lnTo>
                  <a:lnTo>
                    <a:pt x="174" y="32"/>
                  </a:lnTo>
                  <a:lnTo>
                    <a:pt x="171" y="9"/>
                  </a:lnTo>
                  <a:lnTo>
                    <a:pt x="165" y="4"/>
                  </a:lnTo>
                  <a:lnTo>
                    <a:pt x="152" y="2"/>
                  </a:lnTo>
                  <a:lnTo>
                    <a:pt x="148" y="0"/>
                  </a:lnTo>
                  <a:lnTo>
                    <a:pt x="148" y="34"/>
                  </a:lnTo>
                  <a:lnTo>
                    <a:pt x="146" y="39"/>
                  </a:lnTo>
                  <a:lnTo>
                    <a:pt x="92" y="41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8" name="Freeform 68"/>
            <p:cNvSpPr>
              <a:spLocks/>
            </p:cNvSpPr>
            <p:nvPr/>
          </p:nvSpPr>
          <p:spPr bwMode="auto">
            <a:xfrm>
              <a:off x="3163354" y="2093738"/>
              <a:ext cx="494755" cy="294750"/>
            </a:xfrm>
            <a:custGeom>
              <a:avLst/>
              <a:gdLst>
                <a:gd name="T0" fmla="*/ 7 w 515"/>
                <a:gd name="T1" fmla="*/ 28 h 338"/>
                <a:gd name="T2" fmla="*/ 3 w 515"/>
                <a:gd name="T3" fmla="*/ 37 h 338"/>
                <a:gd name="T4" fmla="*/ 13 w 515"/>
                <a:gd name="T5" fmla="*/ 50 h 338"/>
                <a:gd name="T6" fmla="*/ 9 w 515"/>
                <a:gd name="T7" fmla="*/ 63 h 338"/>
                <a:gd name="T8" fmla="*/ 5 w 515"/>
                <a:gd name="T9" fmla="*/ 84 h 338"/>
                <a:gd name="T10" fmla="*/ 0 w 515"/>
                <a:gd name="T11" fmla="*/ 92 h 338"/>
                <a:gd name="T12" fmla="*/ 9 w 515"/>
                <a:gd name="T13" fmla="*/ 105 h 338"/>
                <a:gd name="T14" fmla="*/ 18 w 515"/>
                <a:gd name="T15" fmla="*/ 122 h 338"/>
                <a:gd name="T16" fmla="*/ 18 w 515"/>
                <a:gd name="T17" fmla="*/ 133 h 338"/>
                <a:gd name="T18" fmla="*/ 24 w 515"/>
                <a:gd name="T19" fmla="*/ 148 h 338"/>
                <a:gd name="T20" fmla="*/ 30 w 515"/>
                <a:gd name="T21" fmla="*/ 161 h 338"/>
                <a:gd name="T22" fmla="*/ 39 w 515"/>
                <a:gd name="T23" fmla="*/ 180 h 338"/>
                <a:gd name="T24" fmla="*/ 43 w 515"/>
                <a:gd name="T25" fmla="*/ 193 h 338"/>
                <a:gd name="T26" fmla="*/ 43 w 515"/>
                <a:gd name="T27" fmla="*/ 206 h 338"/>
                <a:gd name="T28" fmla="*/ 45 w 515"/>
                <a:gd name="T29" fmla="*/ 221 h 338"/>
                <a:gd name="T30" fmla="*/ 50 w 515"/>
                <a:gd name="T31" fmla="*/ 223 h 338"/>
                <a:gd name="T32" fmla="*/ 58 w 515"/>
                <a:gd name="T33" fmla="*/ 235 h 338"/>
                <a:gd name="T34" fmla="*/ 60 w 515"/>
                <a:gd name="T35" fmla="*/ 248 h 338"/>
                <a:gd name="T36" fmla="*/ 64 w 515"/>
                <a:gd name="T37" fmla="*/ 263 h 338"/>
                <a:gd name="T38" fmla="*/ 62 w 515"/>
                <a:gd name="T39" fmla="*/ 280 h 338"/>
                <a:gd name="T40" fmla="*/ 62 w 515"/>
                <a:gd name="T41" fmla="*/ 315 h 338"/>
                <a:gd name="T42" fmla="*/ 71 w 515"/>
                <a:gd name="T43" fmla="*/ 327 h 338"/>
                <a:gd name="T44" fmla="*/ 218 w 515"/>
                <a:gd name="T45" fmla="*/ 325 h 338"/>
                <a:gd name="T46" fmla="*/ 396 w 515"/>
                <a:gd name="T47" fmla="*/ 312 h 338"/>
                <a:gd name="T48" fmla="*/ 413 w 515"/>
                <a:gd name="T49" fmla="*/ 329 h 338"/>
                <a:gd name="T50" fmla="*/ 423 w 515"/>
                <a:gd name="T51" fmla="*/ 338 h 338"/>
                <a:gd name="T52" fmla="*/ 428 w 515"/>
                <a:gd name="T53" fmla="*/ 327 h 338"/>
                <a:gd name="T54" fmla="*/ 428 w 515"/>
                <a:gd name="T55" fmla="*/ 312 h 338"/>
                <a:gd name="T56" fmla="*/ 447 w 515"/>
                <a:gd name="T57" fmla="*/ 297 h 338"/>
                <a:gd name="T58" fmla="*/ 449 w 515"/>
                <a:gd name="T59" fmla="*/ 285 h 338"/>
                <a:gd name="T60" fmla="*/ 456 w 515"/>
                <a:gd name="T61" fmla="*/ 257 h 338"/>
                <a:gd name="T62" fmla="*/ 447 w 515"/>
                <a:gd name="T63" fmla="*/ 231 h 338"/>
                <a:gd name="T64" fmla="*/ 475 w 515"/>
                <a:gd name="T65" fmla="*/ 218 h 338"/>
                <a:gd name="T66" fmla="*/ 496 w 515"/>
                <a:gd name="T67" fmla="*/ 206 h 338"/>
                <a:gd name="T68" fmla="*/ 503 w 515"/>
                <a:gd name="T69" fmla="*/ 188 h 338"/>
                <a:gd name="T70" fmla="*/ 515 w 515"/>
                <a:gd name="T71" fmla="*/ 154 h 338"/>
                <a:gd name="T72" fmla="*/ 505 w 515"/>
                <a:gd name="T73" fmla="*/ 139 h 338"/>
                <a:gd name="T74" fmla="*/ 492 w 515"/>
                <a:gd name="T75" fmla="*/ 129 h 338"/>
                <a:gd name="T76" fmla="*/ 477 w 515"/>
                <a:gd name="T77" fmla="*/ 110 h 338"/>
                <a:gd name="T78" fmla="*/ 471 w 515"/>
                <a:gd name="T79" fmla="*/ 103 h 338"/>
                <a:gd name="T80" fmla="*/ 447 w 515"/>
                <a:gd name="T81" fmla="*/ 86 h 338"/>
                <a:gd name="T82" fmla="*/ 436 w 515"/>
                <a:gd name="T83" fmla="*/ 75 h 338"/>
                <a:gd name="T84" fmla="*/ 430 w 515"/>
                <a:gd name="T85" fmla="*/ 60 h 338"/>
                <a:gd name="T86" fmla="*/ 426 w 515"/>
                <a:gd name="T87" fmla="*/ 37 h 338"/>
                <a:gd name="T88" fmla="*/ 428 w 515"/>
                <a:gd name="T89" fmla="*/ 16 h 338"/>
                <a:gd name="T90" fmla="*/ 421 w 515"/>
                <a:gd name="T91" fmla="*/ 7 h 338"/>
                <a:gd name="T92" fmla="*/ 419 w 515"/>
                <a:gd name="T93" fmla="*/ 0 h 338"/>
                <a:gd name="T94" fmla="*/ 227 w 515"/>
                <a:gd name="T95" fmla="*/ 9 h 338"/>
                <a:gd name="T96" fmla="*/ 13 w 515"/>
                <a:gd name="T97" fmla="*/ 13 h 338"/>
                <a:gd name="T98" fmla="*/ 3 w 515"/>
                <a:gd name="T99" fmla="*/ 2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5" h="338">
                  <a:moveTo>
                    <a:pt x="3" y="20"/>
                  </a:moveTo>
                  <a:lnTo>
                    <a:pt x="7" y="28"/>
                  </a:lnTo>
                  <a:lnTo>
                    <a:pt x="7" y="35"/>
                  </a:lnTo>
                  <a:lnTo>
                    <a:pt x="3" y="37"/>
                  </a:lnTo>
                  <a:lnTo>
                    <a:pt x="5" y="43"/>
                  </a:lnTo>
                  <a:lnTo>
                    <a:pt x="13" y="50"/>
                  </a:lnTo>
                  <a:lnTo>
                    <a:pt x="13" y="56"/>
                  </a:lnTo>
                  <a:lnTo>
                    <a:pt x="9" y="63"/>
                  </a:lnTo>
                  <a:lnTo>
                    <a:pt x="9" y="71"/>
                  </a:lnTo>
                  <a:lnTo>
                    <a:pt x="5" y="84"/>
                  </a:lnTo>
                  <a:lnTo>
                    <a:pt x="3" y="86"/>
                  </a:lnTo>
                  <a:lnTo>
                    <a:pt x="0" y="92"/>
                  </a:lnTo>
                  <a:lnTo>
                    <a:pt x="2" y="99"/>
                  </a:lnTo>
                  <a:lnTo>
                    <a:pt x="9" y="105"/>
                  </a:lnTo>
                  <a:lnTo>
                    <a:pt x="11" y="120"/>
                  </a:lnTo>
                  <a:lnTo>
                    <a:pt x="18" y="122"/>
                  </a:lnTo>
                  <a:lnTo>
                    <a:pt x="18" y="129"/>
                  </a:lnTo>
                  <a:lnTo>
                    <a:pt x="18" y="133"/>
                  </a:lnTo>
                  <a:lnTo>
                    <a:pt x="22" y="141"/>
                  </a:lnTo>
                  <a:lnTo>
                    <a:pt x="24" y="148"/>
                  </a:lnTo>
                  <a:lnTo>
                    <a:pt x="22" y="154"/>
                  </a:lnTo>
                  <a:lnTo>
                    <a:pt x="30" y="161"/>
                  </a:lnTo>
                  <a:lnTo>
                    <a:pt x="30" y="169"/>
                  </a:lnTo>
                  <a:lnTo>
                    <a:pt x="39" y="180"/>
                  </a:lnTo>
                  <a:lnTo>
                    <a:pt x="39" y="188"/>
                  </a:lnTo>
                  <a:lnTo>
                    <a:pt x="43" y="193"/>
                  </a:lnTo>
                  <a:lnTo>
                    <a:pt x="45" y="201"/>
                  </a:lnTo>
                  <a:lnTo>
                    <a:pt x="43" y="206"/>
                  </a:lnTo>
                  <a:lnTo>
                    <a:pt x="43" y="214"/>
                  </a:lnTo>
                  <a:lnTo>
                    <a:pt x="45" y="221"/>
                  </a:lnTo>
                  <a:lnTo>
                    <a:pt x="45" y="223"/>
                  </a:lnTo>
                  <a:lnTo>
                    <a:pt x="50" y="223"/>
                  </a:lnTo>
                  <a:lnTo>
                    <a:pt x="50" y="231"/>
                  </a:lnTo>
                  <a:lnTo>
                    <a:pt x="58" y="235"/>
                  </a:lnTo>
                  <a:lnTo>
                    <a:pt x="56" y="242"/>
                  </a:lnTo>
                  <a:lnTo>
                    <a:pt x="60" y="248"/>
                  </a:lnTo>
                  <a:lnTo>
                    <a:pt x="58" y="257"/>
                  </a:lnTo>
                  <a:lnTo>
                    <a:pt x="64" y="263"/>
                  </a:lnTo>
                  <a:lnTo>
                    <a:pt x="62" y="270"/>
                  </a:lnTo>
                  <a:lnTo>
                    <a:pt x="62" y="280"/>
                  </a:lnTo>
                  <a:lnTo>
                    <a:pt x="65" y="295"/>
                  </a:lnTo>
                  <a:lnTo>
                    <a:pt x="62" y="315"/>
                  </a:lnTo>
                  <a:lnTo>
                    <a:pt x="69" y="319"/>
                  </a:lnTo>
                  <a:lnTo>
                    <a:pt x="71" y="327"/>
                  </a:lnTo>
                  <a:lnTo>
                    <a:pt x="161" y="327"/>
                  </a:lnTo>
                  <a:lnTo>
                    <a:pt x="218" y="325"/>
                  </a:lnTo>
                  <a:lnTo>
                    <a:pt x="344" y="317"/>
                  </a:lnTo>
                  <a:lnTo>
                    <a:pt x="396" y="312"/>
                  </a:lnTo>
                  <a:lnTo>
                    <a:pt x="400" y="319"/>
                  </a:lnTo>
                  <a:lnTo>
                    <a:pt x="413" y="329"/>
                  </a:lnTo>
                  <a:lnTo>
                    <a:pt x="419" y="336"/>
                  </a:lnTo>
                  <a:lnTo>
                    <a:pt x="423" y="338"/>
                  </a:lnTo>
                  <a:lnTo>
                    <a:pt x="426" y="332"/>
                  </a:lnTo>
                  <a:lnTo>
                    <a:pt x="428" y="327"/>
                  </a:lnTo>
                  <a:lnTo>
                    <a:pt x="423" y="319"/>
                  </a:lnTo>
                  <a:lnTo>
                    <a:pt x="428" y="312"/>
                  </a:lnTo>
                  <a:lnTo>
                    <a:pt x="445" y="304"/>
                  </a:lnTo>
                  <a:lnTo>
                    <a:pt x="447" y="297"/>
                  </a:lnTo>
                  <a:lnTo>
                    <a:pt x="447" y="291"/>
                  </a:lnTo>
                  <a:lnTo>
                    <a:pt x="449" y="285"/>
                  </a:lnTo>
                  <a:lnTo>
                    <a:pt x="458" y="272"/>
                  </a:lnTo>
                  <a:lnTo>
                    <a:pt x="456" y="257"/>
                  </a:lnTo>
                  <a:lnTo>
                    <a:pt x="443" y="244"/>
                  </a:lnTo>
                  <a:lnTo>
                    <a:pt x="447" y="231"/>
                  </a:lnTo>
                  <a:lnTo>
                    <a:pt x="449" y="223"/>
                  </a:lnTo>
                  <a:lnTo>
                    <a:pt x="475" y="218"/>
                  </a:lnTo>
                  <a:lnTo>
                    <a:pt x="481" y="212"/>
                  </a:lnTo>
                  <a:lnTo>
                    <a:pt x="496" y="206"/>
                  </a:lnTo>
                  <a:lnTo>
                    <a:pt x="502" y="201"/>
                  </a:lnTo>
                  <a:lnTo>
                    <a:pt x="503" y="188"/>
                  </a:lnTo>
                  <a:lnTo>
                    <a:pt x="513" y="174"/>
                  </a:lnTo>
                  <a:lnTo>
                    <a:pt x="515" y="154"/>
                  </a:lnTo>
                  <a:lnTo>
                    <a:pt x="513" y="146"/>
                  </a:lnTo>
                  <a:lnTo>
                    <a:pt x="505" y="139"/>
                  </a:lnTo>
                  <a:lnTo>
                    <a:pt x="498" y="135"/>
                  </a:lnTo>
                  <a:lnTo>
                    <a:pt x="492" y="129"/>
                  </a:lnTo>
                  <a:lnTo>
                    <a:pt x="490" y="122"/>
                  </a:lnTo>
                  <a:lnTo>
                    <a:pt x="477" y="110"/>
                  </a:lnTo>
                  <a:lnTo>
                    <a:pt x="471" y="105"/>
                  </a:lnTo>
                  <a:lnTo>
                    <a:pt x="471" y="103"/>
                  </a:lnTo>
                  <a:lnTo>
                    <a:pt x="466" y="90"/>
                  </a:lnTo>
                  <a:lnTo>
                    <a:pt x="447" y="86"/>
                  </a:lnTo>
                  <a:lnTo>
                    <a:pt x="440" y="82"/>
                  </a:lnTo>
                  <a:lnTo>
                    <a:pt x="436" y="75"/>
                  </a:lnTo>
                  <a:lnTo>
                    <a:pt x="434" y="67"/>
                  </a:lnTo>
                  <a:lnTo>
                    <a:pt x="430" y="60"/>
                  </a:lnTo>
                  <a:lnTo>
                    <a:pt x="428" y="48"/>
                  </a:lnTo>
                  <a:lnTo>
                    <a:pt x="426" y="37"/>
                  </a:lnTo>
                  <a:lnTo>
                    <a:pt x="432" y="24"/>
                  </a:lnTo>
                  <a:lnTo>
                    <a:pt x="428" y="16"/>
                  </a:lnTo>
                  <a:lnTo>
                    <a:pt x="424" y="15"/>
                  </a:lnTo>
                  <a:lnTo>
                    <a:pt x="421" y="7"/>
                  </a:lnTo>
                  <a:lnTo>
                    <a:pt x="419" y="5"/>
                  </a:lnTo>
                  <a:lnTo>
                    <a:pt x="419" y="0"/>
                  </a:lnTo>
                  <a:lnTo>
                    <a:pt x="338" y="5"/>
                  </a:lnTo>
                  <a:lnTo>
                    <a:pt x="227" y="9"/>
                  </a:lnTo>
                  <a:lnTo>
                    <a:pt x="94" y="13"/>
                  </a:lnTo>
                  <a:lnTo>
                    <a:pt x="13" y="13"/>
                  </a:lnTo>
                  <a:lnTo>
                    <a:pt x="2" y="13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9" name="Freeform 69"/>
            <p:cNvSpPr>
              <a:spLocks/>
            </p:cNvSpPr>
            <p:nvPr/>
          </p:nvSpPr>
          <p:spPr bwMode="auto">
            <a:xfrm>
              <a:off x="3231563" y="2365815"/>
              <a:ext cx="547593" cy="430788"/>
            </a:xfrm>
            <a:custGeom>
              <a:avLst/>
              <a:gdLst>
                <a:gd name="T0" fmla="*/ 329 w 570"/>
                <a:gd name="T1" fmla="*/ 7 h 494"/>
                <a:gd name="T2" fmla="*/ 273 w 570"/>
                <a:gd name="T3" fmla="*/ 5 h 494"/>
                <a:gd name="T4" fmla="*/ 90 w 570"/>
                <a:gd name="T5" fmla="*/ 15 h 494"/>
                <a:gd name="T6" fmla="*/ 0 w 570"/>
                <a:gd name="T7" fmla="*/ 20 h 494"/>
                <a:gd name="T8" fmla="*/ 11 w 570"/>
                <a:gd name="T9" fmla="*/ 41 h 494"/>
                <a:gd name="T10" fmla="*/ 23 w 570"/>
                <a:gd name="T11" fmla="*/ 52 h 494"/>
                <a:gd name="T12" fmla="*/ 30 w 570"/>
                <a:gd name="T13" fmla="*/ 65 h 494"/>
                <a:gd name="T14" fmla="*/ 38 w 570"/>
                <a:gd name="T15" fmla="*/ 79 h 494"/>
                <a:gd name="T16" fmla="*/ 64 w 570"/>
                <a:gd name="T17" fmla="*/ 88 h 494"/>
                <a:gd name="T18" fmla="*/ 73 w 570"/>
                <a:gd name="T19" fmla="*/ 97 h 494"/>
                <a:gd name="T20" fmla="*/ 73 w 570"/>
                <a:gd name="T21" fmla="*/ 107 h 494"/>
                <a:gd name="T22" fmla="*/ 64 w 570"/>
                <a:gd name="T23" fmla="*/ 112 h 494"/>
                <a:gd name="T24" fmla="*/ 58 w 570"/>
                <a:gd name="T25" fmla="*/ 131 h 494"/>
                <a:gd name="T26" fmla="*/ 73 w 570"/>
                <a:gd name="T27" fmla="*/ 144 h 494"/>
                <a:gd name="T28" fmla="*/ 83 w 570"/>
                <a:gd name="T29" fmla="*/ 165 h 494"/>
                <a:gd name="T30" fmla="*/ 98 w 570"/>
                <a:gd name="T31" fmla="*/ 173 h 494"/>
                <a:gd name="T32" fmla="*/ 103 w 570"/>
                <a:gd name="T33" fmla="*/ 456 h 494"/>
                <a:gd name="T34" fmla="*/ 325 w 570"/>
                <a:gd name="T35" fmla="*/ 449 h 494"/>
                <a:gd name="T36" fmla="*/ 487 w 570"/>
                <a:gd name="T37" fmla="*/ 443 h 494"/>
                <a:gd name="T38" fmla="*/ 494 w 570"/>
                <a:gd name="T39" fmla="*/ 456 h 494"/>
                <a:gd name="T40" fmla="*/ 489 w 570"/>
                <a:gd name="T41" fmla="*/ 470 h 494"/>
                <a:gd name="T42" fmla="*/ 476 w 570"/>
                <a:gd name="T43" fmla="*/ 481 h 494"/>
                <a:gd name="T44" fmla="*/ 476 w 570"/>
                <a:gd name="T45" fmla="*/ 494 h 494"/>
                <a:gd name="T46" fmla="*/ 530 w 570"/>
                <a:gd name="T47" fmla="*/ 479 h 494"/>
                <a:gd name="T48" fmla="*/ 528 w 570"/>
                <a:gd name="T49" fmla="*/ 466 h 494"/>
                <a:gd name="T50" fmla="*/ 532 w 570"/>
                <a:gd name="T51" fmla="*/ 451 h 494"/>
                <a:gd name="T52" fmla="*/ 538 w 570"/>
                <a:gd name="T53" fmla="*/ 441 h 494"/>
                <a:gd name="T54" fmla="*/ 540 w 570"/>
                <a:gd name="T55" fmla="*/ 426 h 494"/>
                <a:gd name="T56" fmla="*/ 541 w 570"/>
                <a:gd name="T57" fmla="*/ 440 h 494"/>
                <a:gd name="T58" fmla="*/ 549 w 570"/>
                <a:gd name="T59" fmla="*/ 424 h 494"/>
                <a:gd name="T60" fmla="*/ 564 w 570"/>
                <a:gd name="T61" fmla="*/ 424 h 494"/>
                <a:gd name="T62" fmla="*/ 564 w 570"/>
                <a:gd name="T63" fmla="*/ 408 h 494"/>
                <a:gd name="T64" fmla="*/ 568 w 570"/>
                <a:gd name="T65" fmla="*/ 393 h 494"/>
                <a:gd name="T66" fmla="*/ 568 w 570"/>
                <a:gd name="T67" fmla="*/ 379 h 494"/>
                <a:gd name="T68" fmla="*/ 553 w 570"/>
                <a:gd name="T69" fmla="*/ 377 h 494"/>
                <a:gd name="T70" fmla="*/ 532 w 570"/>
                <a:gd name="T71" fmla="*/ 349 h 494"/>
                <a:gd name="T72" fmla="*/ 540 w 570"/>
                <a:gd name="T73" fmla="*/ 334 h 494"/>
                <a:gd name="T74" fmla="*/ 530 w 570"/>
                <a:gd name="T75" fmla="*/ 306 h 494"/>
                <a:gd name="T76" fmla="*/ 515 w 570"/>
                <a:gd name="T77" fmla="*/ 299 h 494"/>
                <a:gd name="T78" fmla="*/ 500 w 570"/>
                <a:gd name="T79" fmla="*/ 285 h 494"/>
                <a:gd name="T80" fmla="*/ 491 w 570"/>
                <a:gd name="T81" fmla="*/ 280 h 494"/>
                <a:gd name="T82" fmla="*/ 466 w 570"/>
                <a:gd name="T83" fmla="*/ 265 h 494"/>
                <a:gd name="T84" fmla="*/ 453 w 570"/>
                <a:gd name="T85" fmla="*/ 246 h 494"/>
                <a:gd name="T86" fmla="*/ 457 w 570"/>
                <a:gd name="T87" fmla="*/ 231 h 494"/>
                <a:gd name="T88" fmla="*/ 466 w 570"/>
                <a:gd name="T89" fmla="*/ 208 h 494"/>
                <a:gd name="T90" fmla="*/ 470 w 570"/>
                <a:gd name="T91" fmla="*/ 188 h 494"/>
                <a:gd name="T92" fmla="*/ 457 w 570"/>
                <a:gd name="T93" fmla="*/ 176 h 494"/>
                <a:gd name="T94" fmla="*/ 442 w 570"/>
                <a:gd name="T95" fmla="*/ 173 h 494"/>
                <a:gd name="T96" fmla="*/ 436 w 570"/>
                <a:gd name="T97" fmla="*/ 180 h 494"/>
                <a:gd name="T98" fmla="*/ 423 w 570"/>
                <a:gd name="T99" fmla="*/ 176 h 494"/>
                <a:gd name="T100" fmla="*/ 412 w 570"/>
                <a:gd name="T101" fmla="*/ 139 h 494"/>
                <a:gd name="T102" fmla="*/ 387 w 570"/>
                <a:gd name="T103" fmla="*/ 124 h 494"/>
                <a:gd name="T104" fmla="*/ 378 w 570"/>
                <a:gd name="T105" fmla="*/ 112 h 494"/>
                <a:gd name="T106" fmla="*/ 361 w 570"/>
                <a:gd name="T107" fmla="*/ 97 h 494"/>
                <a:gd name="T108" fmla="*/ 355 w 570"/>
                <a:gd name="T109" fmla="*/ 84 h 494"/>
                <a:gd name="T110" fmla="*/ 350 w 570"/>
                <a:gd name="T111" fmla="*/ 67 h 494"/>
                <a:gd name="T112" fmla="*/ 346 w 570"/>
                <a:gd name="T113" fmla="*/ 39 h 494"/>
                <a:gd name="T114" fmla="*/ 352 w 570"/>
                <a:gd name="T115" fmla="*/ 26 h 494"/>
                <a:gd name="T116" fmla="*/ 342 w 570"/>
                <a:gd name="T117" fmla="*/ 1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494">
                  <a:moveTo>
                    <a:pt x="342" y="17"/>
                  </a:moveTo>
                  <a:lnTo>
                    <a:pt x="329" y="7"/>
                  </a:lnTo>
                  <a:lnTo>
                    <a:pt x="325" y="0"/>
                  </a:lnTo>
                  <a:lnTo>
                    <a:pt x="273" y="5"/>
                  </a:lnTo>
                  <a:lnTo>
                    <a:pt x="147" y="13"/>
                  </a:lnTo>
                  <a:lnTo>
                    <a:pt x="9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11" y="41"/>
                  </a:lnTo>
                  <a:lnTo>
                    <a:pt x="17" y="49"/>
                  </a:lnTo>
                  <a:lnTo>
                    <a:pt x="23" y="52"/>
                  </a:lnTo>
                  <a:lnTo>
                    <a:pt x="25" y="60"/>
                  </a:lnTo>
                  <a:lnTo>
                    <a:pt x="30" y="65"/>
                  </a:lnTo>
                  <a:lnTo>
                    <a:pt x="30" y="73"/>
                  </a:lnTo>
                  <a:lnTo>
                    <a:pt x="38" y="79"/>
                  </a:lnTo>
                  <a:lnTo>
                    <a:pt x="56" y="94"/>
                  </a:lnTo>
                  <a:lnTo>
                    <a:pt x="64" y="88"/>
                  </a:lnTo>
                  <a:lnTo>
                    <a:pt x="68" y="90"/>
                  </a:lnTo>
                  <a:lnTo>
                    <a:pt x="73" y="97"/>
                  </a:lnTo>
                  <a:lnTo>
                    <a:pt x="75" y="105"/>
                  </a:lnTo>
                  <a:lnTo>
                    <a:pt x="73" y="107"/>
                  </a:lnTo>
                  <a:lnTo>
                    <a:pt x="66" y="107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8" y="131"/>
                  </a:lnTo>
                  <a:lnTo>
                    <a:pt x="66" y="141"/>
                  </a:lnTo>
                  <a:lnTo>
                    <a:pt x="73" y="144"/>
                  </a:lnTo>
                  <a:lnTo>
                    <a:pt x="73" y="152"/>
                  </a:lnTo>
                  <a:lnTo>
                    <a:pt x="83" y="165"/>
                  </a:lnTo>
                  <a:lnTo>
                    <a:pt x="90" y="167"/>
                  </a:lnTo>
                  <a:lnTo>
                    <a:pt x="98" y="173"/>
                  </a:lnTo>
                  <a:lnTo>
                    <a:pt x="102" y="402"/>
                  </a:lnTo>
                  <a:lnTo>
                    <a:pt x="103" y="456"/>
                  </a:lnTo>
                  <a:lnTo>
                    <a:pt x="188" y="455"/>
                  </a:lnTo>
                  <a:lnTo>
                    <a:pt x="325" y="449"/>
                  </a:lnTo>
                  <a:lnTo>
                    <a:pt x="479" y="438"/>
                  </a:lnTo>
                  <a:lnTo>
                    <a:pt x="487" y="443"/>
                  </a:lnTo>
                  <a:lnTo>
                    <a:pt x="493" y="449"/>
                  </a:lnTo>
                  <a:lnTo>
                    <a:pt x="494" y="456"/>
                  </a:lnTo>
                  <a:lnTo>
                    <a:pt x="494" y="462"/>
                  </a:lnTo>
                  <a:lnTo>
                    <a:pt x="489" y="470"/>
                  </a:lnTo>
                  <a:lnTo>
                    <a:pt x="481" y="473"/>
                  </a:lnTo>
                  <a:lnTo>
                    <a:pt x="476" y="481"/>
                  </a:lnTo>
                  <a:lnTo>
                    <a:pt x="472" y="488"/>
                  </a:lnTo>
                  <a:lnTo>
                    <a:pt x="476" y="494"/>
                  </a:lnTo>
                  <a:lnTo>
                    <a:pt x="526" y="490"/>
                  </a:lnTo>
                  <a:lnTo>
                    <a:pt x="530" y="479"/>
                  </a:lnTo>
                  <a:lnTo>
                    <a:pt x="534" y="471"/>
                  </a:lnTo>
                  <a:lnTo>
                    <a:pt x="528" y="466"/>
                  </a:lnTo>
                  <a:lnTo>
                    <a:pt x="536" y="458"/>
                  </a:lnTo>
                  <a:lnTo>
                    <a:pt x="532" y="451"/>
                  </a:lnTo>
                  <a:lnTo>
                    <a:pt x="540" y="449"/>
                  </a:lnTo>
                  <a:lnTo>
                    <a:pt x="538" y="441"/>
                  </a:lnTo>
                  <a:lnTo>
                    <a:pt x="536" y="434"/>
                  </a:lnTo>
                  <a:lnTo>
                    <a:pt x="540" y="426"/>
                  </a:lnTo>
                  <a:lnTo>
                    <a:pt x="541" y="434"/>
                  </a:lnTo>
                  <a:lnTo>
                    <a:pt x="541" y="440"/>
                  </a:lnTo>
                  <a:lnTo>
                    <a:pt x="547" y="434"/>
                  </a:lnTo>
                  <a:lnTo>
                    <a:pt x="549" y="424"/>
                  </a:lnTo>
                  <a:lnTo>
                    <a:pt x="557" y="423"/>
                  </a:lnTo>
                  <a:lnTo>
                    <a:pt x="564" y="424"/>
                  </a:lnTo>
                  <a:lnTo>
                    <a:pt x="568" y="415"/>
                  </a:lnTo>
                  <a:lnTo>
                    <a:pt x="564" y="408"/>
                  </a:lnTo>
                  <a:lnTo>
                    <a:pt x="570" y="402"/>
                  </a:lnTo>
                  <a:lnTo>
                    <a:pt x="568" y="393"/>
                  </a:lnTo>
                  <a:lnTo>
                    <a:pt x="570" y="385"/>
                  </a:lnTo>
                  <a:lnTo>
                    <a:pt x="568" y="379"/>
                  </a:lnTo>
                  <a:lnTo>
                    <a:pt x="558" y="374"/>
                  </a:lnTo>
                  <a:lnTo>
                    <a:pt x="553" y="377"/>
                  </a:lnTo>
                  <a:lnTo>
                    <a:pt x="541" y="364"/>
                  </a:lnTo>
                  <a:lnTo>
                    <a:pt x="532" y="349"/>
                  </a:lnTo>
                  <a:lnTo>
                    <a:pt x="538" y="342"/>
                  </a:lnTo>
                  <a:lnTo>
                    <a:pt x="540" y="334"/>
                  </a:lnTo>
                  <a:lnTo>
                    <a:pt x="530" y="321"/>
                  </a:lnTo>
                  <a:lnTo>
                    <a:pt x="530" y="306"/>
                  </a:lnTo>
                  <a:lnTo>
                    <a:pt x="523" y="304"/>
                  </a:lnTo>
                  <a:lnTo>
                    <a:pt x="515" y="299"/>
                  </a:lnTo>
                  <a:lnTo>
                    <a:pt x="511" y="293"/>
                  </a:lnTo>
                  <a:lnTo>
                    <a:pt x="500" y="285"/>
                  </a:lnTo>
                  <a:lnTo>
                    <a:pt x="493" y="287"/>
                  </a:lnTo>
                  <a:lnTo>
                    <a:pt x="491" y="280"/>
                  </a:lnTo>
                  <a:lnTo>
                    <a:pt x="487" y="280"/>
                  </a:lnTo>
                  <a:lnTo>
                    <a:pt x="466" y="265"/>
                  </a:lnTo>
                  <a:lnTo>
                    <a:pt x="453" y="252"/>
                  </a:lnTo>
                  <a:lnTo>
                    <a:pt x="453" y="246"/>
                  </a:lnTo>
                  <a:lnTo>
                    <a:pt x="453" y="238"/>
                  </a:lnTo>
                  <a:lnTo>
                    <a:pt x="457" y="231"/>
                  </a:lnTo>
                  <a:lnTo>
                    <a:pt x="461" y="220"/>
                  </a:lnTo>
                  <a:lnTo>
                    <a:pt x="466" y="208"/>
                  </a:lnTo>
                  <a:lnTo>
                    <a:pt x="464" y="197"/>
                  </a:lnTo>
                  <a:lnTo>
                    <a:pt x="470" y="188"/>
                  </a:lnTo>
                  <a:lnTo>
                    <a:pt x="470" y="186"/>
                  </a:lnTo>
                  <a:lnTo>
                    <a:pt x="457" y="176"/>
                  </a:lnTo>
                  <a:lnTo>
                    <a:pt x="449" y="176"/>
                  </a:lnTo>
                  <a:lnTo>
                    <a:pt x="442" y="173"/>
                  </a:lnTo>
                  <a:lnTo>
                    <a:pt x="440" y="174"/>
                  </a:lnTo>
                  <a:lnTo>
                    <a:pt x="436" y="180"/>
                  </a:lnTo>
                  <a:lnTo>
                    <a:pt x="429" y="182"/>
                  </a:lnTo>
                  <a:lnTo>
                    <a:pt x="423" y="176"/>
                  </a:lnTo>
                  <a:lnTo>
                    <a:pt x="416" y="146"/>
                  </a:lnTo>
                  <a:lnTo>
                    <a:pt x="412" y="139"/>
                  </a:lnTo>
                  <a:lnTo>
                    <a:pt x="404" y="133"/>
                  </a:lnTo>
                  <a:lnTo>
                    <a:pt x="387" y="124"/>
                  </a:lnTo>
                  <a:lnTo>
                    <a:pt x="385" y="116"/>
                  </a:lnTo>
                  <a:lnTo>
                    <a:pt x="378" y="112"/>
                  </a:lnTo>
                  <a:lnTo>
                    <a:pt x="370" y="105"/>
                  </a:lnTo>
                  <a:lnTo>
                    <a:pt x="361" y="97"/>
                  </a:lnTo>
                  <a:lnTo>
                    <a:pt x="359" y="92"/>
                  </a:lnTo>
                  <a:lnTo>
                    <a:pt x="355" y="84"/>
                  </a:lnTo>
                  <a:lnTo>
                    <a:pt x="352" y="69"/>
                  </a:lnTo>
                  <a:lnTo>
                    <a:pt x="350" y="67"/>
                  </a:lnTo>
                  <a:lnTo>
                    <a:pt x="346" y="52"/>
                  </a:lnTo>
                  <a:lnTo>
                    <a:pt x="346" y="39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348" y="24"/>
                  </a:lnTo>
                  <a:lnTo>
                    <a:pt x="342" y="1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3330514" y="2747769"/>
              <a:ext cx="410215" cy="343584"/>
            </a:xfrm>
            <a:custGeom>
              <a:avLst/>
              <a:gdLst>
                <a:gd name="T0" fmla="*/ 391 w 427"/>
                <a:gd name="T1" fmla="*/ 150 h 394"/>
                <a:gd name="T2" fmla="*/ 399 w 427"/>
                <a:gd name="T3" fmla="*/ 146 h 394"/>
                <a:gd name="T4" fmla="*/ 395 w 427"/>
                <a:gd name="T5" fmla="*/ 120 h 394"/>
                <a:gd name="T6" fmla="*/ 391 w 427"/>
                <a:gd name="T7" fmla="*/ 114 h 394"/>
                <a:gd name="T8" fmla="*/ 401 w 427"/>
                <a:gd name="T9" fmla="*/ 116 h 394"/>
                <a:gd name="T10" fmla="*/ 399 w 427"/>
                <a:gd name="T11" fmla="*/ 103 h 394"/>
                <a:gd name="T12" fmla="*/ 407 w 427"/>
                <a:gd name="T13" fmla="*/ 97 h 394"/>
                <a:gd name="T14" fmla="*/ 407 w 427"/>
                <a:gd name="T15" fmla="*/ 86 h 394"/>
                <a:gd name="T16" fmla="*/ 410 w 427"/>
                <a:gd name="T17" fmla="*/ 80 h 394"/>
                <a:gd name="T18" fmla="*/ 423 w 427"/>
                <a:gd name="T19" fmla="*/ 71 h 394"/>
                <a:gd name="T20" fmla="*/ 427 w 427"/>
                <a:gd name="T21" fmla="*/ 62 h 394"/>
                <a:gd name="T22" fmla="*/ 423 w 427"/>
                <a:gd name="T23" fmla="*/ 52 h 394"/>
                <a:gd name="T24" fmla="*/ 369 w 427"/>
                <a:gd name="T25" fmla="*/ 50 h 394"/>
                <a:gd name="T26" fmla="*/ 378 w 427"/>
                <a:gd name="T27" fmla="*/ 35 h 394"/>
                <a:gd name="T28" fmla="*/ 391 w 427"/>
                <a:gd name="T29" fmla="*/ 24 h 394"/>
                <a:gd name="T30" fmla="*/ 390 w 427"/>
                <a:gd name="T31" fmla="*/ 11 h 394"/>
                <a:gd name="T32" fmla="*/ 376 w 427"/>
                <a:gd name="T33" fmla="*/ 0 h 394"/>
                <a:gd name="T34" fmla="*/ 85 w 427"/>
                <a:gd name="T35" fmla="*/ 17 h 394"/>
                <a:gd name="T36" fmla="*/ 16 w 427"/>
                <a:gd name="T37" fmla="*/ 109 h 394"/>
                <a:gd name="T38" fmla="*/ 21 w 427"/>
                <a:gd name="T39" fmla="*/ 327 h 394"/>
                <a:gd name="T40" fmla="*/ 23 w 427"/>
                <a:gd name="T41" fmla="*/ 332 h 394"/>
                <a:gd name="T42" fmla="*/ 38 w 427"/>
                <a:gd name="T43" fmla="*/ 332 h 394"/>
                <a:gd name="T44" fmla="*/ 61 w 427"/>
                <a:gd name="T45" fmla="*/ 394 h 394"/>
                <a:gd name="T46" fmla="*/ 318 w 427"/>
                <a:gd name="T47" fmla="*/ 383 h 394"/>
                <a:gd name="T48" fmla="*/ 316 w 427"/>
                <a:gd name="T49" fmla="*/ 368 h 394"/>
                <a:gd name="T50" fmla="*/ 324 w 427"/>
                <a:gd name="T51" fmla="*/ 366 h 394"/>
                <a:gd name="T52" fmla="*/ 320 w 427"/>
                <a:gd name="T53" fmla="*/ 353 h 394"/>
                <a:gd name="T54" fmla="*/ 320 w 427"/>
                <a:gd name="T55" fmla="*/ 340 h 394"/>
                <a:gd name="T56" fmla="*/ 313 w 427"/>
                <a:gd name="T57" fmla="*/ 338 h 394"/>
                <a:gd name="T58" fmla="*/ 314 w 427"/>
                <a:gd name="T59" fmla="*/ 329 h 394"/>
                <a:gd name="T60" fmla="*/ 313 w 427"/>
                <a:gd name="T61" fmla="*/ 329 h 394"/>
                <a:gd name="T62" fmla="*/ 314 w 427"/>
                <a:gd name="T63" fmla="*/ 317 h 394"/>
                <a:gd name="T64" fmla="*/ 314 w 427"/>
                <a:gd name="T65" fmla="*/ 306 h 394"/>
                <a:gd name="T66" fmla="*/ 322 w 427"/>
                <a:gd name="T67" fmla="*/ 306 h 394"/>
                <a:gd name="T68" fmla="*/ 314 w 427"/>
                <a:gd name="T69" fmla="*/ 299 h 394"/>
                <a:gd name="T70" fmla="*/ 324 w 427"/>
                <a:gd name="T71" fmla="*/ 295 h 394"/>
                <a:gd name="T72" fmla="*/ 324 w 427"/>
                <a:gd name="T73" fmla="*/ 280 h 394"/>
                <a:gd name="T74" fmla="*/ 337 w 427"/>
                <a:gd name="T75" fmla="*/ 270 h 394"/>
                <a:gd name="T76" fmla="*/ 333 w 427"/>
                <a:gd name="T77" fmla="*/ 255 h 394"/>
                <a:gd name="T78" fmla="*/ 331 w 427"/>
                <a:gd name="T79" fmla="*/ 250 h 394"/>
                <a:gd name="T80" fmla="*/ 339 w 427"/>
                <a:gd name="T81" fmla="*/ 248 h 394"/>
                <a:gd name="T82" fmla="*/ 344 w 427"/>
                <a:gd name="T83" fmla="*/ 233 h 394"/>
                <a:gd name="T84" fmla="*/ 356 w 427"/>
                <a:gd name="T85" fmla="*/ 231 h 394"/>
                <a:gd name="T86" fmla="*/ 360 w 427"/>
                <a:gd name="T87" fmla="*/ 220 h 394"/>
                <a:gd name="T88" fmla="*/ 360 w 427"/>
                <a:gd name="T89" fmla="*/ 206 h 394"/>
                <a:gd name="T90" fmla="*/ 361 w 427"/>
                <a:gd name="T91" fmla="*/ 203 h 394"/>
                <a:gd name="T92" fmla="*/ 361 w 427"/>
                <a:gd name="T93" fmla="*/ 195 h 394"/>
                <a:gd name="T94" fmla="*/ 363 w 427"/>
                <a:gd name="T95" fmla="*/ 193 h 394"/>
                <a:gd name="T96" fmla="*/ 367 w 427"/>
                <a:gd name="T97" fmla="*/ 178 h 394"/>
                <a:gd name="T98" fmla="*/ 378 w 427"/>
                <a:gd name="T99" fmla="*/ 178 h 394"/>
                <a:gd name="T100" fmla="*/ 382 w 427"/>
                <a:gd name="T101" fmla="*/ 165 h 394"/>
                <a:gd name="T102" fmla="*/ 380 w 427"/>
                <a:gd name="T103" fmla="*/ 1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7" h="394">
                  <a:moveTo>
                    <a:pt x="388" y="158"/>
                  </a:moveTo>
                  <a:lnTo>
                    <a:pt x="391" y="150"/>
                  </a:lnTo>
                  <a:lnTo>
                    <a:pt x="397" y="148"/>
                  </a:lnTo>
                  <a:lnTo>
                    <a:pt x="399" y="146"/>
                  </a:lnTo>
                  <a:lnTo>
                    <a:pt x="395" y="127"/>
                  </a:lnTo>
                  <a:lnTo>
                    <a:pt x="395" y="120"/>
                  </a:lnTo>
                  <a:lnTo>
                    <a:pt x="390" y="122"/>
                  </a:lnTo>
                  <a:lnTo>
                    <a:pt x="391" y="114"/>
                  </a:lnTo>
                  <a:lnTo>
                    <a:pt x="397" y="112"/>
                  </a:lnTo>
                  <a:lnTo>
                    <a:pt x="401" y="116"/>
                  </a:lnTo>
                  <a:lnTo>
                    <a:pt x="403" y="111"/>
                  </a:lnTo>
                  <a:lnTo>
                    <a:pt x="399" y="103"/>
                  </a:lnTo>
                  <a:lnTo>
                    <a:pt x="403" y="101"/>
                  </a:lnTo>
                  <a:lnTo>
                    <a:pt x="407" y="97"/>
                  </a:lnTo>
                  <a:lnTo>
                    <a:pt x="412" y="92"/>
                  </a:lnTo>
                  <a:lnTo>
                    <a:pt x="407" y="86"/>
                  </a:lnTo>
                  <a:lnTo>
                    <a:pt x="407" y="84"/>
                  </a:lnTo>
                  <a:lnTo>
                    <a:pt x="410" y="80"/>
                  </a:lnTo>
                  <a:lnTo>
                    <a:pt x="416" y="77"/>
                  </a:lnTo>
                  <a:lnTo>
                    <a:pt x="423" y="71"/>
                  </a:lnTo>
                  <a:lnTo>
                    <a:pt x="420" y="65"/>
                  </a:lnTo>
                  <a:lnTo>
                    <a:pt x="427" y="62"/>
                  </a:lnTo>
                  <a:lnTo>
                    <a:pt x="425" y="56"/>
                  </a:lnTo>
                  <a:lnTo>
                    <a:pt x="423" y="52"/>
                  </a:lnTo>
                  <a:lnTo>
                    <a:pt x="373" y="56"/>
                  </a:lnTo>
                  <a:lnTo>
                    <a:pt x="369" y="50"/>
                  </a:lnTo>
                  <a:lnTo>
                    <a:pt x="373" y="43"/>
                  </a:lnTo>
                  <a:lnTo>
                    <a:pt x="378" y="35"/>
                  </a:lnTo>
                  <a:lnTo>
                    <a:pt x="386" y="32"/>
                  </a:lnTo>
                  <a:lnTo>
                    <a:pt x="391" y="24"/>
                  </a:lnTo>
                  <a:lnTo>
                    <a:pt x="391" y="18"/>
                  </a:lnTo>
                  <a:lnTo>
                    <a:pt x="390" y="11"/>
                  </a:lnTo>
                  <a:lnTo>
                    <a:pt x="384" y="5"/>
                  </a:lnTo>
                  <a:lnTo>
                    <a:pt x="376" y="0"/>
                  </a:lnTo>
                  <a:lnTo>
                    <a:pt x="222" y="11"/>
                  </a:lnTo>
                  <a:lnTo>
                    <a:pt x="85" y="17"/>
                  </a:lnTo>
                  <a:lnTo>
                    <a:pt x="0" y="18"/>
                  </a:lnTo>
                  <a:lnTo>
                    <a:pt x="16" y="109"/>
                  </a:lnTo>
                  <a:lnTo>
                    <a:pt x="19" y="139"/>
                  </a:lnTo>
                  <a:lnTo>
                    <a:pt x="21" y="327"/>
                  </a:lnTo>
                  <a:lnTo>
                    <a:pt x="23" y="329"/>
                  </a:lnTo>
                  <a:lnTo>
                    <a:pt x="23" y="332"/>
                  </a:lnTo>
                  <a:lnTo>
                    <a:pt x="31" y="336"/>
                  </a:lnTo>
                  <a:lnTo>
                    <a:pt x="38" y="332"/>
                  </a:lnTo>
                  <a:lnTo>
                    <a:pt x="59" y="336"/>
                  </a:lnTo>
                  <a:lnTo>
                    <a:pt x="61" y="394"/>
                  </a:lnTo>
                  <a:lnTo>
                    <a:pt x="172" y="391"/>
                  </a:lnTo>
                  <a:lnTo>
                    <a:pt x="318" y="383"/>
                  </a:lnTo>
                  <a:lnTo>
                    <a:pt x="318" y="374"/>
                  </a:lnTo>
                  <a:lnTo>
                    <a:pt x="316" y="368"/>
                  </a:lnTo>
                  <a:lnTo>
                    <a:pt x="324" y="368"/>
                  </a:lnTo>
                  <a:lnTo>
                    <a:pt x="324" y="366"/>
                  </a:lnTo>
                  <a:lnTo>
                    <a:pt x="322" y="355"/>
                  </a:lnTo>
                  <a:lnTo>
                    <a:pt x="320" y="353"/>
                  </a:lnTo>
                  <a:lnTo>
                    <a:pt x="318" y="346"/>
                  </a:lnTo>
                  <a:lnTo>
                    <a:pt x="320" y="340"/>
                  </a:lnTo>
                  <a:lnTo>
                    <a:pt x="320" y="340"/>
                  </a:lnTo>
                  <a:lnTo>
                    <a:pt x="313" y="338"/>
                  </a:lnTo>
                  <a:lnTo>
                    <a:pt x="320" y="334"/>
                  </a:lnTo>
                  <a:lnTo>
                    <a:pt x="314" y="329"/>
                  </a:lnTo>
                  <a:lnTo>
                    <a:pt x="309" y="334"/>
                  </a:lnTo>
                  <a:lnTo>
                    <a:pt x="313" y="329"/>
                  </a:lnTo>
                  <a:lnTo>
                    <a:pt x="309" y="321"/>
                  </a:lnTo>
                  <a:lnTo>
                    <a:pt x="314" y="317"/>
                  </a:lnTo>
                  <a:lnTo>
                    <a:pt x="309" y="310"/>
                  </a:lnTo>
                  <a:lnTo>
                    <a:pt x="314" y="306"/>
                  </a:lnTo>
                  <a:lnTo>
                    <a:pt x="316" y="310"/>
                  </a:lnTo>
                  <a:lnTo>
                    <a:pt x="322" y="306"/>
                  </a:lnTo>
                  <a:lnTo>
                    <a:pt x="314" y="302"/>
                  </a:lnTo>
                  <a:lnTo>
                    <a:pt x="314" y="299"/>
                  </a:lnTo>
                  <a:lnTo>
                    <a:pt x="322" y="299"/>
                  </a:lnTo>
                  <a:lnTo>
                    <a:pt x="324" y="295"/>
                  </a:lnTo>
                  <a:lnTo>
                    <a:pt x="322" y="287"/>
                  </a:lnTo>
                  <a:lnTo>
                    <a:pt x="324" y="280"/>
                  </a:lnTo>
                  <a:lnTo>
                    <a:pt x="320" y="276"/>
                  </a:lnTo>
                  <a:lnTo>
                    <a:pt x="337" y="270"/>
                  </a:lnTo>
                  <a:lnTo>
                    <a:pt x="333" y="263"/>
                  </a:lnTo>
                  <a:lnTo>
                    <a:pt x="333" y="255"/>
                  </a:lnTo>
                  <a:lnTo>
                    <a:pt x="335" y="253"/>
                  </a:lnTo>
                  <a:lnTo>
                    <a:pt x="331" y="250"/>
                  </a:lnTo>
                  <a:lnTo>
                    <a:pt x="339" y="252"/>
                  </a:lnTo>
                  <a:lnTo>
                    <a:pt x="339" y="248"/>
                  </a:lnTo>
                  <a:lnTo>
                    <a:pt x="346" y="240"/>
                  </a:lnTo>
                  <a:lnTo>
                    <a:pt x="344" y="233"/>
                  </a:lnTo>
                  <a:lnTo>
                    <a:pt x="352" y="233"/>
                  </a:lnTo>
                  <a:lnTo>
                    <a:pt x="356" y="231"/>
                  </a:lnTo>
                  <a:lnTo>
                    <a:pt x="361" y="225"/>
                  </a:lnTo>
                  <a:lnTo>
                    <a:pt x="360" y="220"/>
                  </a:lnTo>
                  <a:lnTo>
                    <a:pt x="363" y="210"/>
                  </a:lnTo>
                  <a:lnTo>
                    <a:pt x="360" y="206"/>
                  </a:lnTo>
                  <a:lnTo>
                    <a:pt x="360" y="197"/>
                  </a:lnTo>
                  <a:lnTo>
                    <a:pt x="361" y="203"/>
                  </a:lnTo>
                  <a:lnTo>
                    <a:pt x="369" y="201"/>
                  </a:lnTo>
                  <a:lnTo>
                    <a:pt x="361" y="195"/>
                  </a:lnTo>
                  <a:lnTo>
                    <a:pt x="361" y="186"/>
                  </a:lnTo>
                  <a:lnTo>
                    <a:pt x="363" y="193"/>
                  </a:lnTo>
                  <a:lnTo>
                    <a:pt x="369" y="193"/>
                  </a:lnTo>
                  <a:lnTo>
                    <a:pt x="367" y="178"/>
                  </a:lnTo>
                  <a:lnTo>
                    <a:pt x="371" y="182"/>
                  </a:lnTo>
                  <a:lnTo>
                    <a:pt x="378" y="178"/>
                  </a:lnTo>
                  <a:lnTo>
                    <a:pt x="384" y="173"/>
                  </a:lnTo>
                  <a:lnTo>
                    <a:pt x="382" y="165"/>
                  </a:lnTo>
                  <a:lnTo>
                    <a:pt x="380" y="163"/>
                  </a:lnTo>
                  <a:lnTo>
                    <a:pt x="380" y="161"/>
                  </a:lnTo>
                  <a:lnTo>
                    <a:pt x="388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389116" y="3081761"/>
              <a:ext cx="464013" cy="372361"/>
              <a:chOff x="3389116" y="3081761"/>
              <a:chExt cx="464013" cy="372361"/>
            </a:xfrm>
            <a:grpFill/>
          </p:grpSpPr>
          <p:sp>
            <p:nvSpPr>
              <p:cNvPr id="253" name="Freeform 45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4" name="Freeform 46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5" name="Freeform 47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6" name="Freeform 48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7" name="Freeform 71"/>
              <p:cNvSpPr>
                <a:spLocks/>
              </p:cNvSpPr>
              <p:nvPr/>
            </p:nvSpPr>
            <p:spPr bwMode="auto">
              <a:xfrm>
                <a:off x="3389116" y="3081761"/>
                <a:ext cx="464013" cy="372361"/>
              </a:xfrm>
              <a:custGeom>
                <a:avLst/>
                <a:gdLst>
                  <a:gd name="T0" fmla="*/ 411 w 483"/>
                  <a:gd name="T1" fmla="*/ 263 h 427"/>
                  <a:gd name="T2" fmla="*/ 402 w 483"/>
                  <a:gd name="T3" fmla="*/ 216 h 427"/>
                  <a:gd name="T4" fmla="*/ 233 w 483"/>
                  <a:gd name="T5" fmla="*/ 213 h 427"/>
                  <a:gd name="T6" fmla="*/ 236 w 483"/>
                  <a:gd name="T7" fmla="*/ 183 h 427"/>
                  <a:gd name="T8" fmla="*/ 244 w 483"/>
                  <a:gd name="T9" fmla="*/ 154 h 427"/>
                  <a:gd name="T10" fmla="*/ 248 w 483"/>
                  <a:gd name="T11" fmla="*/ 132 h 427"/>
                  <a:gd name="T12" fmla="*/ 265 w 483"/>
                  <a:gd name="T13" fmla="*/ 102 h 427"/>
                  <a:gd name="T14" fmla="*/ 263 w 483"/>
                  <a:gd name="T15" fmla="*/ 90 h 427"/>
                  <a:gd name="T16" fmla="*/ 285 w 483"/>
                  <a:gd name="T17" fmla="*/ 73 h 427"/>
                  <a:gd name="T18" fmla="*/ 267 w 483"/>
                  <a:gd name="T19" fmla="*/ 55 h 427"/>
                  <a:gd name="T20" fmla="*/ 263 w 483"/>
                  <a:gd name="T21" fmla="*/ 43 h 427"/>
                  <a:gd name="T22" fmla="*/ 265 w 483"/>
                  <a:gd name="T23" fmla="*/ 13 h 427"/>
                  <a:gd name="T24" fmla="*/ 257 w 483"/>
                  <a:gd name="T25" fmla="*/ 0 h 427"/>
                  <a:gd name="T26" fmla="*/ 20 w 483"/>
                  <a:gd name="T27" fmla="*/ 137 h 427"/>
                  <a:gd name="T28" fmla="*/ 35 w 483"/>
                  <a:gd name="T29" fmla="*/ 179 h 427"/>
                  <a:gd name="T30" fmla="*/ 52 w 483"/>
                  <a:gd name="T31" fmla="*/ 213 h 427"/>
                  <a:gd name="T32" fmla="*/ 52 w 483"/>
                  <a:gd name="T33" fmla="*/ 246 h 427"/>
                  <a:gd name="T34" fmla="*/ 41 w 483"/>
                  <a:gd name="T35" fmla="*/ 288 h 427"/>
                  <a:gd name="T36" fmla="*/ 33 w 483"/>
                  <a:gd name="T37" fmla="*/ 335 h 427"/>
                  <a:gd name="T38" fmla="*/ 28 w 483"/>
                  <a:gd name="T39" fmla="*/ 354 h 427"/>
                  <a:gd name="T40" fmla="*/ 75 w 483"/>
                  <a:gd name="T41" fmla="*/ 354 h 427"/>
                  <a:gd name="T42" fmla="*/ 84 w 483"/>
                  <a:gd name="T43" fmla="*/ 340 h 427"/>
                  <a:gd name="T44" fmla="*/ 90 w 483"/>
                  <a:gd name="T45" fmla="*/ 357 h 427"/>
                  <a:gd name="T46" fmla="*/ 171 w 483"/>
                  <a:gd name="T47" fmla="*/ 378 h 427"/>
                  <a:gd name="T48" fmla="*/ 184 w 483"/>
                  <a:gd name="T49" fmla="*/ 357 h 427"/>
                  <a:gd name="T50" fmla="*/ 214 w 483"/>
                  <a:gd name="T51" fmla="*/ 354 h 427"/>
                  <a:gd name="T52" fmla="*/ 242 w 483"/>
                  <a:gd name="T53" fmla="*/ 365 h 427"/>
                  <a:gd name="T54" fmla="*/ 272 w 483"/>
                  <a:gd name="T55" fmla="*/ 371 h 427"/>
                  <a:gd name="T56" fmla="*/ 276 w 483"/>
                  <a:gd name="T57" fmla="*/ 387 h 427"/>
                  <a:gd name="T58" fmla="*/ 297 w 483"/>
                  <a:gd name="T59" fmla="*/ 406 h 427"/>
                  <a:gd name="T60" fmla="*/ 332 w 483"/>
                  <a:gd name="T61" fmla="*/ 412 h 427"/>
                  <a:gd name="T62" fmla="*/ 351 w 483"/>
                  <a:gd name="T63" fmla="*/ 391 h 427"/>
                  <a:gd name="T64" fmla="*/ 370 w 483"/>
                  <a:gd name="T65" fmla="*/ 416 h 427"/>
                  <a:gd name="T66" fmla="*/ 389 w 483"/>
                  <a:gd name="T67" fmla="*/ 391 h 427"/>
                  <a:gd name="T68" fmla="*/ 396 w 483"/>
                  <a:gd name="T69" fmla="*/ 374 h 427"/>
                  <a:gd name="T70" fmla="*/ 415 w 483"/>
                  <a:gd name="T71" fmla="*/ 387 h 427"/>
                  <a:gd name="T72" fmla="*/ 443 w 483"/>
                  <a:gd name="T73" fmla="*/ 399 h 427"/>
                  <a:gd name="T74" fmla="*/ 455 w 483"/>
                  <a:gd name="T75" fmla="*/ 414 h 427"/>
                  <a:gd name="T76" fmla="*/ 473 w 483"/>
                  <a:gd name="T77" fmla="*/ 418 h 427"/>
                  <a:gd name="T78" fmla="*/ 483 w 483"/>
                  <a:gd name="T79" fmla="*/ 395 h 427"/>
                  <a:gd name="T80" fmla="*/ 447 w 483"/>
                  <a:gd name="T81" fmla="*/ 378 h 427"/>
                  <a:gd name="T82" fmla="*/ 417 w 483"/>
                  <a:gd name="T83" fmla="*/ 357 h 427"/>
                  <a:gd name="T84" fmla="*/ 430 w 483"/>
                  <a:gd name="T85" fmla="*/ 348 h 427"/>
                  <a:gd name="T86" fmla="*/ 445 w 483"/>
                  <a:gd name="T87" fmla="*/ 331 h 427"/>
                  <a:gd name="T88" fmla="*/ 426 w 483"/>
                  <a:gd name="T89" fmla="*/ 312 h 427"/>
                  <a:gd name="T90" fmla="*/ 406 w 483"/>
                  <a:gd name="T91" fmla="*/ 322 h 427"/>
                  <a:gd name="T92" fmla="*/ 417 w 483"/>
                  <a:gd name="T93" fmla="*/ 299 h 427"/>
                  <a:gd name="T94" fmla="*/ 391 w 483"/>
                  <a:gd name="T95" fmla="*/ 307 h 427"/>
                  <a:gd name="T96" fmla="*/ 346 w 483"/>
                  <a:gd name="T97" fmla="*/ 299 h 427"/>
                  <a:gd name="T98" fmla="*/ 383 w 483"/>
                  <a:gd name="T99" fmla="*/ 282 h 427"/>
                  <a:gd name="T100" fmla="*/ 411 w 483"/>
                  <a:gd name="T101" fmla="*/ 295 h 427"/>
                  <a:gd name="T102" fmla="*/ 424 w 483"/>
                  <a:gd name="T103" fmla="*/ 29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3" h="427">
                    <a:moveTo>
                      <a:pt x="421" y="288"/>
                    </a:moveTo>
                    <a:lnTo>
                      <a:pt x="417" y="282"/>
                    </a:lnTo>
                    <a:lnTo>
                      <a:pt x="417" y="278"/>
                    </a:lnTo>
                    <a:lnTo>
                      <a:pt x="413" y="271"/>
                    </a:lnTo>
                    <a:lnTo>
                      <a:pt x="411" y="263"/>
                    </a:lnTo>
                    <a:lnTo>
                      <a:pt x="402" y="256"/>
                    </a:lnTo>
                    <a:lnTo>
                      <a:pt x="398" y="248"/>
                    </a:lnTo>
                    <a:lnTo>
                      <a:pt x="394" y="241"/>
                    </a:lnTo>
                    <a:lnTo>
                      <a:pt x="398" y="230"/>
                    </a:lnTo>
                    <a:lnTo>
                      <a:pt x="402" y="216"/>
                    </a:lnTo>
                    <a:lnTo>
                      <a:pt x="404" y="209"/>
                    </a:lnTo>
                    <a:lnTo>
                      <a:pt x="402" y="207"/>
                    </a:lnTo>
                    <a:lnTo>
                      <a:pt x="317" y="214"/>
                    </a:lnTo>
                    <a:lnTo>
                      <a:pt x="227" y="218"/>
                    </a:lnTo>
                    <a:lnTo>
                      <a:pt x="233" y="213"/>
                    </a:lnTo>
                    <a:lnTo>
                      <a:pt x="229" y="205"/>
                    </a:lnTo>
                    <a:lnTo>
                      <a:pt x="229" y="198"/>
                    </a:lnTo>
                    <a:lnTo>
                      <a:pt x="225" y="190"/>
                    </a:lnTo>
                    <a:lnTo>
                      <a:pt x="235" y="188"/>
                    </a:lnTo>
                    <a:lnTo>
                      <a:pt x="236" y="183"/>
                    </a:lnTo>
                    <a:lnTo>
                      <a:pt x="231" y="177"/>
                    </a:lnTo>
                    <a:lnTo>
                      <a:pt x="238" y="177"/>
                    </a:lnTo>
                    <a:lnTo>
                      <a:pt x="236" y="162"/>
                    </a:lnTo>
                    <a:lnTo>
                      <a:pt x="242" y="156"/>
                    </a:lnTo>
                    <a:lnTo>
                      <a:pt x="244" y="154"/>
                    </a:lnTo>
                    <a:lnTo>
                      <a:pt x="236" y="154"/>
                    </a:lnTo>
                    <a:lnTo>
                      <a:pt x="244" y="149"/>
                    </a:lnTo>
                    <a:lnTo>
                      <a:pt x="246" y="143"/>
                    </a:lnTo>
                    <a:lnTo>
                      <a:pt x="252" y="136"/>
                    </a:lnTo>
                    <a:lnTo>
                      <a:pt x="248" y="132"/>
                    </a:lnTo>
                    <a:lnTo>
                      <a:pt x="250" y="126"/>
                    </a:lnTo>
                    <a:lnTo>
                      <a:pt x="255" y="122"/>
                    </a:lnTo>
                    <a:lnTo>
                      <a:pt x="272" y="105"/>
                    </a:lnTo>
                    <a:lnTo>
                      <a:pt x="272" y="104"/>
                    </a:lnTo>
                    <a:lnTo>
                      <a:pt x="265" y="102"/>
                    </a:lnTo>
                    <a:lnTo>
                      <a:pt x="272" y="102"/>
                    </a:lnTo>
                    <a:lnTo>
                      <a:pt x="272" y="98"/>
                    </a:lnTo>
                    <a:lnTo>
                      <a:pt x="278" y="90"/>
                    </a:lnTo>
                    <a:lnTo>
                      <a:pt x="270" y="92"/>
                    </a:lnTo>
                    <a:lnTo>
                      <a:pt x="263" y="90"/>
                    </a:lnTo>
                    <a:lnTo>
                      <a:pt x="267" y="85"/>
                    </a:lnTo>
                    <a:lnTo>
                      <a:pt x="274" y="81"/>
                    </a:lnTo>
                    <a:lnTo>
                      <a:pt x="280" y="75"/>
                    </a:lnTo>
                    <a:lnTo>
                      <a:pt x="285" y="75"/>
                    </a:lnTo>
                    <a:lnTo>
                      <a:pt x="285" y="73"/>
                    </a:lnTo>
                    <a:lnTo>
                      <a:pt x="285" y="72"/>
                    </a:lnTo>
                    <a:lnTo>
                      <a:pt x="278" y="70"/>
                    </a:lnTo>
                    <a:lnTo>
                      <a:pt x="276" y="64"/>
                    </a:lnTo>
                    <a:lnTo>
                      <a:pt x="270" y="60"/>
                    </a:lnTo>
                    <a:lnTo>
                      <a:pt x="267" y="55"/>
                    </a:lnTo>
                    <a:lnTo>
                      <a:pt x="267" y="53"/>
                    </a:lnTo>
                    <a:lnTo>
                      <a:pt x="274" y="55"/>
                    </a:lnTo>
                    <a:lnTo>
                      <a:pt x="268" y="47"/>
                    </a:lnTo>
                    <a:lnTo>
                      <a:pt x="274" y="42"/>
                    </a:lnTo>
                    <a:lnTo>
                      <a:pt x="263" y="43"/>
                    </a:lnTo>
                    <a:lnTo>
                      <a:pt x="261" y="40"/>
                    </a:lnTo>
                    <a:lnTo>
                      <a:pt x="268" y="30"/>
                    </a:lnTo>
                    <a:lnTo>
                      <a:pt x="261" y="26"/>
                    </a:lnTo>
                    <a:lnTo>
                      <a:pt x="259" y="19"/>
                    </a:lnTo>
                    <a:lnTo>
                      <a:pt x="265" y="13"/>
                    </a:lnTo>
                    <a:lnTo>
                      <a:pt x="265" y="6"/>
                    </a:lnTo>
                    <a:lnTo>
                      <a:pt x="259" y="6"/>
                    </a:lnTo>
                    <a:lnTo>
                      <a:pt x="253" y="10"/>
                    </a:lnTo>
                    <a:lnTo>
                      <a:pt x="253" y="4"/>
                    </a:lnTo>
                    <a:lnTo>
                      <a:pt x="257" y="0"/>
                    </a:lnTo>
                    <a:lnTo>
                      <a:pt x="111" y="8"/>
                    </a:lnTo>
                    <a:lnTo>
                      <a:pt x="0" y="11"/>
                    </a:lnTo>
                    <a:lnTo>
                      <a:pt x="3" y="120"/>
                    </a:lnTo>
                    <a:lnTo>
                      <a:pt x="17" y="132"/>
                    </a:lnTo>
                    <a:lnTo>
                      <a:pt x="20" y="137"/>
                    </a:lnTo>
                    <a:lnTo>
                      <a:pt x="26" y="152"/>
                    </a:lnTo>
                    <a:lnTo>
                      <a:pt x="24" y="162"/>
                    </a:lnTo>
                    <a:lnTo>
                      <a:pt x="30" y="169"/>
                    </a:lnTo>
                    <a:lnTo>
                      <a:pt x="33" y="177"/>
                    </a:lnTo>
                    <a:lnTo>
                      <a:pt x="35" y="179"/>
                    </a:lnTo>
                    <a:lnTo>
                      <a:pt x="39" y="184"/>
                    </a:lnTo>
                    <a:lnTo>
                      <a:pt x="39" y="192"/>
                    </a:lnTo>
                    <a:lnTo>
                      <a:pt x="50" y="205"/>
                    </a:lnTo>
                    <a:lnTo>
                      <a:pt x="52" y="207"/>
                    </a:lnTo>
                    <a:lnTo>
                      <a:pt x="52" y="213"/>
                    </a:lnTo>
                    <a:lnTo>
                      <a:pt x="54" y="220"/>
                    </a:lnTo>
                    <a:lnTo>
                      <a:pt x="50" y="226"/>
                    </a:lnTo>
                    <a:lnTo>
                      <a:pt x="54" y="231"/>
                    </a:lnTo>
                    <a:lnTo>
                      <a:pt x="50" y="239"/>
                    </a:lnTo>
                    <a:lnTo>
                      <a:pt x="52" y="246"/>
                    </a:lnTo>
                    <a:lnTo>
                      <a:pt x="49" y="252"/>
                    </a:lnTo>
                    <a:lnTo>
                      <a:pt x="47" y="260"/>
                    </a:lnTo>
                    <a:lnTo>
                      <a:pt x="41" y="267"/>
                    </a:lnTo>
                    <a:lnTo>
                      <a:pt x="39" y="275"/>
                    </a:lnTo>
                    <a:lnTo>
                      <a:pt x="41" y="288"/>
                    </a:lnTo>
                    <a:lnTo>
                      <a:pt x="35" y="295"/>
                    </a:lnTo>
                    <a:lnTo>
                      <a:pt x="39" y="303"/>
                    </a:lnTo>
                    <a:lnTo>
                      <a:pt x="43" y="320"/>
                    </a:lnTo>
                    <a:lnTo>
                      <a:pt x="41" y="327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5" y="342"/>
                    </a:lnTo>
                    <a:lnTo>
                      <a:pt x="33" y="350"/>
                    </a:lnTo>
                    <a:lnTo>
                      <a:pt x="28" y="354"/>
                    </a:lnTo>
                    <a:lnTo>
                      <a:pt x="26" y="361"/>
                    </a:lnTo>
                    <a:lnTo>
                      <a:pt x="33" y="367"/>
                    </a:lnTo>
                    <a:lnTo>
                      <a:pt x="39" y="361"/>
                    </a:lnTo>
                    <a:lnTo>
                      <a:pt x="73" y="357"/>
                    </a:lnTo>
                    <a:lnTo>
                      <a:pt x="75" y="354"/>
                    </a:lnTo>
                    <a:lnTo>
                      <a:pt x="67" y="350"/>
                    </a:lnTo>
                    <a:lnTo>
                      <a:pt x="75" y="344"/>
                    </a:lnTo>
                    <a:lnTo>
                      <a:pt x="77" y="327"/>
                    </a:lnTo>
                    <a:lnTo>
                      <a:pt x="82" y="333"/>
                    </a:lnTo>
                    <a:lnTo>
                      <a:pt x="84" y="340"/>
                    </a:lnTo>
                    <a:lnTo>
                      <a:pt x="84" y="346"/>
                    </a:lnTo>
                    <a:lnTo>
                      <a:pt x="79" y="350"/>
                    </a:lnTo>
                    <a:lnTo>
                      <a:pt x="77" y="354"/>
                    </a:lnTo>
                    <a:lnTo>
                      <a:pt x="82" y="355"/>
                    </a:lnTo>
                    <a:lnTo>
                      <a:pt x="90" y="357"/>
                    </a:lnTo>
                    <a:lnTo>
                      <a:pt x="103" y="359"/>
                    </a:lnTo>
                    <a:lnTo>
                      <a:pt x="118" y="365"/>
                    </a:lnTo>
                    <a:lnTo>
                      <a:pt x="126" y="369"/>
                    </a:lnTo>
                    <a:lnTo>
                      <a:pt x="137" y="374"/>
                    </a:lnTo>
                    <a:lnTo>
                      <a:pt x="171" y="378"/>
                    </a:lnTo>
                    <a:lnTo>
                      <a:pt x="178" y="378"/>
                    </a:lnTo>
                    <a:lnTo>
                      <a:pt x="188" y="372"/>
                    </a:lnTo>
                    <a:lnTo>
                      <a:pt x="195" y="372"/>
                    </a:lnTo>
                    <a:lnTo>
                      <a:pt x="189" y="363"/>
                    </a:lnTo>
                    <a:lnTo>
                      <a:pt x="184" y="357"/>
                    </a:lnTo>
                    <a:lnTo>
                      <a:pt x="191" y="355"/>
                    </a:lnTo>
                    <a:lnTo>
                      <a:pt x="193" y="354"/>
                    </a:lnTo>
                    <a:lnTo>
                      <a:pt x="201" y="350"/>
                    </a:lnTo>
                    <a:lnTo>
                      <a:pt x="214" y="346"/>
                    </a:lnTo>
                    <a:lnTo>
                      <a:pt x="214" y="354"/>
                    </a:lnTo>
                    <a:lnTo>
                      <a:pt x="214" y="357"/>
                    </a:lnTo>
                    <a:lnTo>
                      <a:pt x="220" y="355"/>
                    </a:lnTo>
                    <a:lnTo>
                      <a:pt x="235" y="354"/>
                    </a:lnTo>
                    <a:lnTo>
                      <a:pt x="236" y="361"/>
                    </a:lnTo>
                    <a:lnTo>
                      <a:pt x="242" y="365"/>
                    </a:lnTo>
                    <a:lnTo>
                      <a:pt x="246" y="374"/>
                    </a:lnTo>
                    <a:lnTo>
                      <a:pt x="253" y="374"/>
                    </a:lnTo>
                    <a:lnTo>
                      <a:pt x="267" y="378"/>
                    </a:lnTo>
                    <a:lnTo>
                      <a:pt x="270" y="372"/>
                    </a:lnTo>
                    <a:lnTo>
                      <a:pt x="272" y="371"/>
                    </a:lnTo>
                    <a:lnTo>
                      <a:pt x="272" y="367"/>
                    </a:lnTo>
                    <a:lnTo>
                      <a:pt x="274" y="372"/>
                    </a:lnTo>
                    <a:lnTo>
                      <a:pt x="272" y="374"/>
                    </a:lnTo>
                    <a:lnTo>
                      <a:pt x="272" y="380"/>
                    </a:lnTo>
                    <a:lnTo>
                      <a:pt x="276" y="387"/>
                    </a:lnTo>
                    <a:lnTo>
                      <a:pt x="283" y="391"/>
                    </a:lnTo>
                    <a:lnTo>
                      <a:pt x="287" y="399"/>
                    </a:lnTo>
                    <a:lnTo>
                      <a:pt x="285" y="406"/>
                    </a:lnTo>
                    <a:lnTo>
                      <a:pt x="289" y="410"/>
                    </a:lnTo>
                    <a:lnTo>
                      <a:pt x="297" y="406"/>
                    </a:lnTo>
                    <a:lnTo>
                      <a:pt x="310" y="416"/>
                    </a:lnTo>
                    <a:lnTo>
                      <a:pt x="317" y="412"/>
                    </a:lnTo>
                    <a:lnTo>
                      <a:pt x="319" y="412"/>
                    </a:lnTo>
                    <a:lnTo>
                      <a:pt x="327" y="416"/>
                    </a:lnTo>
                    <a:lnTo>
                      <a:pt x="332" y="412"/>
                    </a:lnTo>
                    <a:lnTo>
                      <a:pt x="332" y="402"/>
                    </a:lnTo>
                    <a:lnTo>
                      <a:pt x="334" y="395"/>
                    </a:lnTo>
                    <a:lnTo>
                      <a:pt x="342" y="395"/>
                    </a:lnTo>
                    <a:lnTo>
                      <a:pt x="347" y="393"/>
                    </a:lnTo>
                    <a:lnTo>
                      <a:pt x="351" y="391"/>
                    </a:lnTo>
                    <a:lnTo>
                      <a:pt x="355" y="399"/>
                    </a:lnTo>
                    <a:lnTo>
                      <a:pt x="361" y="395"/>
                    </a:lnTo>
                    <a:lnTo>
                      <a:pt x="368" y="399"/>
                    </a:lnTo>
                    <a:lnTo>
                      <a:pt x="368" y="408"/>
                    </a:lnTo>
                    <a:lnTo>
                      <a:pt x="370" y="416"/>
                    </a:lnTo>
                    <a:lnTo>
                      <a:pt x="377" y="412"/>
                    </a:lnTo>
                    <a:lnTo>
                      <a:pt x="383" y="406"/>
                    </a:lnTo>
                    <a:lnTo>
                      <a:pt x="387" y="401"/>
                    </a:lnTo>
                    <a:lnTo>
                      <a:pt x="381" y="393"/>
                    </a:lnTo>
                    <a:lnTo>
                      <a:pt x="389" y="391"/>
                    </a:lnTo>
                    <a:lnTo>
                      <a:pt x="387" y="378"/>
                    </a:lnTo>
                    <a:lnTo>
                      <a:pt x="372" y="371"/>
                    </a:lnTo>
                    <a:lnTo>
                      <a:pt x="372" y="365"/>
                    </a:lnTo>
                    <a:lnTo>
                      <a:pt x="372" y="363"/>
                    </a:lnTo>
                    <a:lnTo>
                      <a:pt x="396" y="374"/>
                    </a:lnTo>
                    <a:lnTo>
                      <a:pt x="404" y="374"/>
                    </a:lnTo>
                    <a:lnTo>
                      <a:pt x="409" y="378"/>
                    </a:lnTo>
                    <a:lnTo>
                      <a:pt x="413" y="380"/>
                    </a:lnTo>
                    <a:lnTo>
                      <a:pt x="409" y="387"/>
                    </a:lnTo>
                    <a:lnTo>
                      <a:pt x="415" y="387"/>
                    </a:lnTo>
                    <a:lnTo>
                      <a:pt x="423" y="386"/>
                    </a:lnTo>
                    <a:lnTo>
                      <a:pt x="426" y="393"/>
                    </a:lnTo>
                    <a:lnTo>
                      <a:pt x="436" y="395"/>
                    </a:lnTo>
                    <a:lnTo>
                      <a:pt x="441" y="393"/>
                    </a:lnTo>
                    <a:lnTo>
                      <a:pt x="443" y="399"/>
                    </a:lnTo>
                    <a:lnTo>
                      <a:pt x="449" y="406"/>
                    </a:lnTo>
                    <a:lnTo>
                      <a:pt x="455" y="408"/>
                    </a:lnTo>
                    <a:lnTo>
                      <a:pt x="456" y="399"/>
                    </a:lnTo>
                    <a:lnTo>
                      <a:pt x="458" y="406"/>
                    </a:lnTo>
                    <a:lnTo>
                      <a:pt x="455" y="414"/>
                    </a:lnTo>
                    <a:lnTo>
                      <a:pt x="449" y="427"/>
                    </a:lnTo>
                    <a:lnTo>
                      <a:pt x="456" y="421"/>
                    </a:lnTo>
                    <a:lnTo>
                      <a:pt x="458" y="414"/>
                    </a:lnTo>
                    <a:lnTo>
                      <a:pt x="464" y="406"/>
                    </a:lnTo>
                    <a:lnTo>
                      <a:pt x="473" y="418"/>
                    </a:lnTo>
                    <a:lnTo>
                      <a:pt x="473" y="412"/>
                    </a:lnTo>
                    <a:lnTo>
                      <a:pt x="477" y="404"/>
                    </a:lnTo>
                    <a:lnTo>
                      <a:pt x="477" y="401"/>
                    </a:lnTo>
                    <a:lnTo>
                      <a:pt x="483" y="399"/>
                    </a:lnTo>
                    <a:lnTo>
                      <a:pt x="483" y="395"/>
                    </a:lnTo>
                    <a:lnTo>
                      <a:pt x="475" y="393"/>
                    </a:lnTo>
                    <a:lnTo>
                      <a:pt x="473" y="387"/>
                    </a:lnTo>
                    <a:lnTo>
                      <a:pt x="468" y="384"/>
                    </a:lnTo>
                    <a:lnTo>
                      <a:pt x="453" y="382"/>
                    </a:lnTo>
                    <a:lnTo>
                      <a:pt x="447" y="378"/>
                    </a:lnTo>
                    <a:lnTo>
                      <a:pt x="438" y="378"/>
                    </a:lnTo>
                    <a:lnTo>
                      <a:pt x="434" y="371"/>
                    </a:lnTo>
                    <a:lnTo>
                      <a:pt x="426" y="367"/>
                    </a:lnTo>
                    <a:lnTo>
                      <a:pt x="419" y="365"/>
                    </a:lnTo>
                    <a:lnTo>
                      <a:pt x="417" y="357"/>
                    </a:lnTo>
                    <a:lnTo>
                      <a:pt x="423" y="355"/>
                    </a:lnTo>
                    <a:lnTo>
                      <a:pt x="421" y="352"/>
                    </a:lnTo>
                    <a:lnTo>
                      <a:pt x="428" y="350"/>
                    </a:lnTo>
                    <a:lnTo>
                      <a:pt x="436" y="354"/>
                    </a:lnTo>
                    <a:lnTo>
                      <a:pt x="430" y="348"/>
                    </a:lnTo>
                    <a:lnTo>
                      <a:pt x="426" y="340"/>
                    </a:lnTo>
                    <a:lnTo>
                      <a:pt x="434" y="335"/>
                    </a:lnTo>
                    <a:lnTo>
                      <a:pt x="441" y="335"/>
                    </a:lnTo>
                    <a:lnTo>
                      <a:pt x="443" y="337"/>
                    </a:lnTo>
                    <a:lnTo>
                      <a:pt x="445" y="331"/>
                    </a:lnTo>
                    <a:lnTo>
                      <a:pt x="445" y="324"/>
                    </a:lnTo>
                    <a:lnTo>
                      <a:pt x="440" y="320"/>
                    </a:lnTo>
                    <a:lnTo>
                      <a:pt x="438" y="312"/>
                    </a:lnTo>
                    <a:lnTo>
                      <a:pt x="436" y="307"/>
                    </a:lnTo>
                    <a:lnTo>
                      <a:pt x="426" y="312"/>
                    </a:lnTo>
                    <a:lnTo>
                      <a:pt x="424" y="320"/>
                    </a:lnTo>
                    <a:lnTo>
                      <a:pt x="423" y="327"/>
                    </a:lnTo>
                    <a:lnTo>
                      <a:pt x="415" y="327"/>
                    </a:lnTo>
                    <a:lnTo>
                      <a:pt x="413" y="320"/>
                    </a:lnTo>
                    <a:lnTo>
                      <a:pt x="406" y="322"/>
                    </a:lnTo>
                    <a:lnTo>
                      <a:pt x="400" y="318"/>
                    </a:lnTo>
                    <a:lnTo>
                      <a:pt x="400" y="316"/>
                    </a:lnTo>
                    <a:lnTo>
                      <a:pt x="415" y="307"/>
                    </a:lnTo>
                    <a:lnTo>
                      <a:pt x="417" y="299"/>
                    </a:lnTo>
                    <a:lnTo>
                      <a:pt x="417" y="299"/>
                    </a:lnTo>
                    <a:lnTo>
                      <a:pt x="409" y="303"/>
                    </a:lnTo>
                    <a:lnTo>
                      <a:pt x="409" y="297"/>
                    </a:lnTo>
                    <a:lnTo>
                      <a:pt x="404" y="303"/>
                    </a:lnTo>
                    <a:lnTo>
                      <a:pt x="398" y="299"/>
                    </a:lnTo>
                    <a:lnTo>
                      <a:pt x="391" y="307"/>
                    </a:lnTo>
                    <a:lnTo>
                      <a:pt x="385" y="308"/>
                    </a:lnTo>
                    <a:lnTo>
                      <a:pt x="364" y="310"/>
                    </a:lnTo>
                    <a:lnTo>
                      <a:pt x="355" y="310"/>
                    </a:lnTo>
                    <a:lnTo>
                      <a:pt x="346" y="307"/>
                    </a:lnTo>
                    <a:lnTo>
                      <a:pt x="346" y="299"/>
                    </a:lnTo>
                    <a:lnTo>
                      <a:pt x="351" y="293"/>
                    </a:lnTo>
                    <a:lnTo>
                      <a:pt x="361" y="278"/>
                    </a:lnTo>
                    <a:lnTo>
                      <a:pt x="366" y="277"/>
                    </a:lnTo>
                    <a:lnTo>
                      <a:pt x="376" y="278"/>
                    </a:lnTo>
                    <a:lnTo>
                      <a:pt x="383" y="282"/>
                    </a:lnTo>
                    <a:lnTo>
                      <a:pt x="391" y="288"/>
                    </a:lnTo>
                    <a:lnTo>
                      <a:pt x="396" y="288"/>
                    </a:lnTo>
                    <a:lnTo>
                      <a:pt x="402" y="292"/>
                    </a:lnTo>
                    <a:lnTo>
                      <a:pt x="404" y="290"/>
                    </a:lnTo>
                    <a:lnTo>
                      <a:pt x="411" y="295"/>
                    </a:lnTo>
                    <a:lnTo>
                      <a:pt x="417" y="295"/>
                    </a:lnTo>
                    <a:lnTo>
                      <a:pt x="421" y="295"/>
                    </a:lnTo>
                    <a:lnTo>
                      <a:pt x="421" y="297"/>
                    </a:lnTo>
                    <a:lnTo>
                      <a:pt x="428" y="293"/>
                    </a:lnTo>
                    <a:lnTo>
                      <a:pt x="424" y="292"/>
                    </a:lnTo>
                    <a:lnTo>
                      <a:pt x="421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12" name="Freeform 72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4" name="Freeform 74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6" name="Freeform 76"/>
            <p:cNvSpPr>
              <a:spLocks/>
            </p:cNvSpPr>
            <p:nvPr/>
          </p:nvSpPr>
          <p:spPr bwMode="auto">
            <a:xfrm>
              <a:off x="3681166" y="1643765"/>
              <a:ext cx="47074" cy="36626"/>
            </a:xfrm>
            <a:custGeom>
              <a:avLst/>
              <a:gdLst>
                <a:gd name="T0" fmla="*/ 10 w 49"/>
                <a:gd name="T1" fmla="*/ 38 h 42"/>
                <a:gd name="T2" fmla="*/ 15 w 49"/>
                <a:gd name="T3" fmla="*/ 32 h 42"/>
                <a:gd name="T4" fmla="*/ 19 w 49"/>
                <a:gd name="T5" fmla="*/ 27 h 42"/>
                <a:gd name="T6" fmla="*/ 34 w 49"/>
                <a:gd name="T7" fmla="*/ 21 h 42"/>
                <a:gd name="T8" fmla="*/ 40 w 49"/>
                <a:gd name="T9" fmla="*/ 15 h 42"/>
                <a:gd name="T10" fmla="*/ 43 w 49"/>
                <a:gd name="T11" fmla="*/ 8 h 42"/>
                <a:gd name="T12" fmla="*/ 49 w 49"/>
                <a:gd name="T13" fmla="*/ 2 h 42"/>
                <a:gd name="T14" fmla="*/ 47 w 49"/>
                <a:gd name="T15" fmla="*/ 0 h 42"/>
                <a:gd name="T16" fmla="*/ 40 w 49"/>
                <a:gd name="T17" fmla="*/ 4 h 42"/>
                <a:gd name="T18" fmla="*/ 28 w 49"/>
                <a:gd name="T19" fmla="*/ 14 h 42"/>
                <a:gd name="T20" fmla="*/ 13 w 49"/>
                <a:gd name="T21" fmla="*/ 21 h 42"/>
                <a:gd name="T22" fmla="*/ 0 w 49"/>
                <a:gd name="T23" fmla="*/ 31 h 42"/>
                <a:gd name="T24" fmla="*/ 0 w 49"/>
                <a:gd name="T25" fmla="*/ 34 h 42"/>
                <a:gd name="T26" fmla="*/ 2 w 49"/>
                <a:gd name="T27" fmla="*/ 42 h 42"/>
                <a:gd name="T28" fmla="*/ 10 w 49"/>
                <a:gd name="T2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2">
                  <a:moveTo>
                    <a:pt x="10" y="38"/>
                  </a:moveTo>
                  <a:lnTo>
                    <a:pt x="15" y="32"/>
                  </a:lnTo>
                  <a:lnTo>
                    <a:pt x="19" y="27"/>
                  </a:lnTo>
                  <a:lnTo>
                    <a:pt x="34" y="21"/>
                  </a:lnTo>
                  <a:lnTo>
                    <a:pt x="40" y="15"/>
                  </a:lnTo>
                  <a:lnTo>
                    <a:pt x="43" y="8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0" y="4"/>
                  </a:lnTo>
                  <a:lnTo>
                    <a:pt x="28" y="14"/>
                  </a:lnTo>
                  <a:lnTo>
                    <a:pt x="13" y="2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7" name="Freeform 78"/>
            <p:cNvSpPr>
              <a:spLocks/>
            </p:cNvSpPr>
            <p:nvPr/>
          </p:nvSpPr>
          <p:spPr bwMode="auto">
            <a:xfrm>
              <a:off x="3728240" y="1704808"/>
              <a:ext cx="59563" cy="47962"/>
            </a:xfrm>
            <a:custGeom>
              <a:avLst/>
              <a:gdLst>
                <a:gd name="T0" fmla="*/ 2 w 62"/>
                <a:gd name="T1" fmla="*/ 41 h 55"/>
                <a:gd name="T2" fmla="*/ 15 w 62"/>
                <a:gd name="T3" fmla="*/ 41 h 55"/>
                <a:gd name="T4" fmla="*/ 15 w 62"/>
                <a:gd name="T5" fmla="*/ 34 h 55"/>
                <a:gd name="T6" fmla="*/ 15 w 62"/>
                <a:gd name="T7" fmla="*/ 41 h 55"/>
                <a:gd name="T8" fmla="*/ 9 w 62"/>
                <a:gd name="T9" fmla="*/ 49 h 55"/>
                <a:gd name="T10" fmla="*/ 17 w 62"/>
                <a:gd name="T11" fmla="*/ 55 h 55"/>
                <a:gd name="T12" fmla="*/ 26 w 62"/>
                <a:gd name="T13" fmla="*/ 36 h 55"/>
                <a:gd name="T14" fmla="*/ 38 w 62"/>
                <a:gd name="T15" fmla="*/ 23 h 55"/>
                <a:gd name="T16" fmla="*/ 45 w 62"/>
                <a:gd name="T17" fmla="*/ 17 h 55"/>
                <a:gd name="T18" fmla="*/ 47 w 62"/>
                <a:gd name="T19" fmla="*/ 9 h 55"/>
                <a:gd name="T20" fmla="*/ 56 w 62"/>
                <a:gd name="T21" fmla="*/ 9 h 55"/>
                <a:gd name="T22" fmla="*/ 62 w 62"/>
                <a:gd name="T23" fmla="*/ 4 h 55"/>
                <a:gd name="T24" fmla="*/ 56 w 62"/>
                <a:gd name="T25" fmla="*/ 0 h 55"/>
                <a:gd name="T26" fmla="*/ 41 w 62"/>
                <a:gd name="T27" fmla="*/ 0 h 55"/>
                <a:gd name="T28" fmla="*/ 26 w 62"/>
                <a:gd name="T29" fmla="*/ 6 h 55"/>
                <a:gd name="T30" fmla="*/ 13 w 62"/>
                <a:gd name="T31" fmla="*/ 13 h 55"/>
                <a:gd name="T32" fmla="*/ 4 w 62"/>
                <a:gd name="T33" fmla="*/ 28 h 55"/>
                <a:gd name="T34" fmla="*/ 0 w 62"/>
                <a:gd name="T35" fmla="*/ 34 h 55"/>
                <a:gd name="T36" fmla="*/ 2 w 62"/>
                <a:gd name="T37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55">
                  <a:moveTo>
                    <a:pt x="2" y="41"/>
                  </a:moveTo>
                  <a:lnTo>
                    <a:pt x="15" y="41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9" y="49"/>
                  </a:lnTo>
                  <a:lnTo>
                    <a:pt x="17" y="55"/>
                  </a:lnTo>
                  <a:lnTo>
                    <a:pt x="26" y="36"/>
                  </a:lnTo>
                  <a:lnTo>
                    <a:pt x="38" y="23"/>
                  </a:lnTo>
                  <a:lnTo>
                    <a:pt x="45" y="17"/>
                  </a:lnTo>
                  <a:lnTo>
                    <a:pt x="47" y="9"/>
                  </a:lnTo>
                  <a:lnTo>
                    <a:pt x="56" y="9"/>
                  </a:lnTo>
                  <a:lnTo>
                    <a:pt x="62" y="4"/>
                  </a:lnTo>
                  <a:lnTo>
                    <a:pt x="56" y="0"/>
                  </a:lnTo>
                  <a:lnTo>
                    <a:pt x="41" y="0"/>
                  </a:lnTo>
                  <a:lnTo>
                    <a:pt x="26" y="6"/>
                  </a:lnTo>
                  <a:lnTo>
                    <a:pt x="13" y="13"/>
                  </a:lnTo>
                  <a:lnTo>
                    <a:pt x="4" y="28"/>
                  </a:lnTo>
                  <a:lnTo>
                    <a:pt x="0" y="34"/>
                  </a:lnTo>
                  <a:lnTo>
                    <a:pt x="2" y="4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8" name="Freeform 80"/>
            <p:cNvSpPr>
              <a:spLocks/>
            </p:cNvSpPr>
            <p:nvPr/>
          </p:nvSpPr>
          <p:spPr bwMode="auto">
            <a:xfrm>
              <a:off x="3432347" y="1766723"/>
              <a:ext cx="409254" cy="416835"/>
            </a:xfrm>
            <a:custGeom>
              <a:avLst/>
              <a:gdLst>
                <a:gd name="T0" fmla="*/ 41 w 426"/>
                <a:gd name="T1" fmla="*/ 40 h 478"/>
                <a:gd name="T2" fmla="*/ 37 w 426"/>
                <a:gd name="T3" fmla="*/ 109 h 478"/>
                <a:gd name="T4" fmla="*/ 9 w 426"/>
                <a:gd name="T5" fmla="*/ 132 h 478"/>
                <a:gd name="T6" fmla="*/ 0 w 426"/>
                <a:gd name="T7" fmla="*/ 153 h 478"/>
                <a:gd name="T8" fmla="*/ 19 w 426"/>
                <a:gd name="T9" fmla="*/ 173 h 478"/>
                <a:gd name="T10" fmla="*/ 9 w 426"/>
                <a:gd name="T11" fmla="*/ 213 h 478"/>
                <a:gd name="T12" fmla="*/ 9 w 426"/>
                <a:gd name="T13" fmla="*/ 247 h 478"/>
                <a:gd name="T14" fmla="*/ 35 w 426"/>
                <a:gd name="T15" fmla="*/ 264 h 478"/>
                <a:gd name="T16" fmla="*/ 58 w 426"/>
                <a:gd name="T17" fmla="*/ 277 h 478"/>
                <a:gd name="T18" fmla="*/ 86 w 426"/>
                <a:gd name="T19" fmla="*/ 301 h 478"/>
                <a:gd name="T20" fmla="*/ 114 w 426"/>
                <a:gd name="T21" fmla="*/ 320 h 478"/>
                <a:gd name="T22" fmla="*/ 133 w 426"/>
                <a:gd name="T23" fmla="*/ 339 h 478"/>
                <a:gd name="T24" fmla="*/ 137 w 426"/>
                <a:gd name="T25" fmla="*/ 367 h 478"/>
                <a:gd name="T26" fmla="*/ 141 w 426"/>
                <a:gd name="T27" fmla="*/ 382 h 478"/>
                <a:gd name="T28" fmla="*/ 152 w 426"/>
                <a:gd name="T29" fmla="*/ 399 h 478"/>
                <a:gd name="T30" fmla="*/ 150 w 426"/>
                <a:gd name="T31" fmla="*/ 435 h 478"/>
                <a:gd name="T32" fmla="*/ 160 w 426"/>
                <a:gd name="T33" fmla="*/ 457 h 478"/>
                <a:gd name="T34" fmla="*/ 191 w 426"/>
                <a:gd name="T35" fmla="*/ 478 h 478"/>
                <a:gd name="T36" fmla="*/ 415 w 426"/>
                <a:gd name="T37" fmla="*/ 463 h 478"/>
                <a:gd name="T38" fmla="*/ 415 w 426"/>
                <a:gd name="T39" fmla="*/ 435 h 478"/>
                <a:gd name="T40" fmla="*/ 408 w 426"/>
                <a:gd name="T41" fmla="*/ 414 h 478"/>
                <a:gd name="T42" fmla="*/ 400 w 426"/>
                <a:gd name="T43" fmla="*/ 384 h 478"/>
                <a:gd name="T44" fmla="*/ 404 w 426"/>
                <a:gd name="T45" fmla="*/ 350 h 478"/>
                <a:gd name="T46" fmla="*/ 410 w 426"/>
                <a:gd name="T47" fmla="*/ 329 h 478"/>
                <a:gd name="T48" fmla="*/ 410 w 426"/>
                <a:gd name="T49" fmla="*/ 294 h 478"/>
                <a:gd name="T50" fmla="*/ 421 w 426"/>
                <a:gd name="T51" fmla="*/ 277 h 478"/>
                <a:gd name="T52" fmla="*/ 419 w 426"/>
                <a:gd name="T53" fmla="*/ 243 h 478"/>
                <a:gd name="T54" fmla="*/ 425 w 426"/>
                <a:gd name="T55" fmla="*/ 209 h 478"/>
                <a:gd name="T56" fmla="*/ 404 w 426"/>
                <a:gd name="T57" fmla="*/ 211 h 478"/>
                <a:gd name="T58" fmla="*/ 395 w 426"/>
                <a:gd name="T59" fmla="*/ 232 h 478"/>
                <a:gd name="T60" fmla="*/ 378 w 426"/>
                <a:gd name="T61" fmla="*/ 243 h 478"/>
                <a:gd name="T62" fmla="*/ 383 w 426"/>
                <a:gd name="T63" fmla="*/ 213 h 478"/>
                <a:gd name="T64" fmla="*/ 395 w 426"/>
                <a:gd name="T65" fmla="*/ 196 h 478"/>
                <a:gd name="T66" fmla="*/ 404 w 426"/>
                <a:gd name="T67" fmla="*/ 181 h 478"/>
                <a:gd name="T68" fmla="*/ 393 w 426"/>
                <a:gd name="T69" fmla="*/ 173 h 478"/>
                <a:gd name="T70" fmla="*/ 389 w 426"/>
                <a:gd name="T71" fmla="*/ 153 h 478"/>
                <a:gd name="T72" fmla="*/ 383 w 426"/>
                <a:gd name="T73" fmla="*/ 143 h 478"/>
                <a:gd name="T74" fmla="*/ 383 w 426"/>
                <a:gd name="T75" fmla="*/ 121 h 478"/>
                <a:gd name="T76" fmla="*/ 359 w 426"/>
                <a:gd name="T77" fmla="*/ 109 h 478"/>
                <a:gd name="T78" fmla="*/ 332 w 426"/>
                <a:gd name="T79" fmla="*/ 91 h 478"/>
                <a:gd name="T80" fmla="*/ 304 w 426"/>
                <a:gd name="T81" fmla="*/ 89 h 478"/>
                <a:gd name="T82" fmla="*/ 205 w 426"/>
                <a:gd name="T83" fmla="*/ 64 h 478"/>
                <a:gd name="T84" fmla="*/ 184 w 426"/>
                <a:gd name="T85" fmla="*/ 44 h 478"/>
                <a:gd name="T86" fmla="*/ 161 w 426"/>
                <a:gd name="T87" fmla="*/ 36 h 478"/>
                <a:gd name="T88" fmla="*/ 141 w 426"/>
                <a:gd name="T89" fmla="*/ 38 h 478"/>
                <a:gd name="T90" fmla="*/ 144 w 426"/>
                <a:gd name="T91" fmla="*/ 21 h 478"/>
                <a:gd name="T92" fmla="*/ 144 w 426"/>
                <a:gd name="T93" fmla="*/ 0 h 478"/>
                <a:gd name="T94" fmla="*/ 122 w 426"/>
                <a:gd name="T95" fmla="*/ 14 h 478"/>
                <a:gd name="T96" fmla="*/ 73 w 426"/>
                <a:gd name="T97" fmla="*/ 34 h 478"/>
                <a:gd name="T98" fmla="*/ 52 w 426"/>
                <a:gd name="T99" fmla="*/ 2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478">
                  <a:moveTo>
                    <a:pt x="49" y="32"/>
                  </a:moveTo>
                  <a:lnTo>
                    <a:pt x="47" y="40"/>
                  </a:lnTo>
                  <a:lnTo>
                    <a:pt x="41" y="40"/>
                  </a:lnTo>
                  <a:lnTo>
                    <a:pt x="43" y="94"/>
                  </a:lnTo>
                  <a:lnTo>
                    <a:pt x="41" y="102"/>
                  </a:lnTo>
                  <a:lnTo>
                    <a:pt x="37" y="109"/>
                  </a:lnTo>
                  <a:lnTo>
                    <a:pt x="24" y="115"/>
                  </a:lnTo>
                  <a:lnTo>
                    <a:pt x="11" y="125"/>
                  </a:lnTo>
                  <a:lnTo>
                    <a:pt x="9" y="132"/>
                  </a:lnTo>
                  <a:lnTo>
                    <a:pt x="5" y="140"/>
                  </a:lnTo>
                  <a:lnTo>
                    <a:pt x="0" y="145"/>
                  </a:lnTo>
                  <a:lnTo>
                    <a:pt x="0" y="153"/>
                  </a:lnTo>
                  <a:lnTo>
                    <a:pt x="5" y="160"/>
                  </a:lnTo>
                  <a:lnTo>
                    <a:pt x="11" y="160"/>
                  </a:lnTo>
                  <a:lnTo>
                    <a:pt x="19" y="173"/>
                  </a:lnTo>
                  <a:lnTo>
                    <a:pt x="11" y="192"/>
                  </a:lnTo>
                  <a:lnTo>
                    <a:pt x="13" y="205"/>
                  </a:lnTo>
                  <a:lnTo>
                    <a:pt x="9" y="213"/>
                  </a:lnTo>
                  <a:lnTo>
                    <a:pt x="13" y="228"/>
                  </a:lnTo>
                  <a:lnTo>
                    <a:pt x="13" y="239"/>
                  </a:lnTo>
                  <a:lnTo>
                    <a:pt x="9" y="247"/>
                  </a:lnTo>
                  <a:lnTo>
                    <a:pt x="20" y="254"/>
                  </a:lnTo>
                  <a:lnTo>
                    <a:pt x="28" y="262"/>
                  </a:lnTo>
                  <a:lnTo>
                    <a:pt x="35" y="264"/>
                  </a:lnTo>
                  <a:lnTo>
                    <a:pt x="47" y="266"/>
                  </a:lnTo>
                  <a:lnTo>
                    <a:pt x="52" y="273"/>
                  </a:lnTo>
                  <a:lnTo>
                    <a:pt x="58" y="277"/>
                  </a:lnTo>
                  <a:lnTo>
                    <a:pt x="67" y="281"/>
                  </a:lnTo>
                  <a:lnTo>
                    <a:pt x="77" y="288"/>
                  </a:lnTo>
                  <a:lnTo>
                    <a:pt x="86" y="301"/>
                  </a:lnTo>
                  <a:lnTo>
                    <a:pt x="99" y="314"/>
                  </a:lnTo>
                  <a:lnTo>
                    <a:pt x="107" y="318"/>
                  </a:lnTo>
                  <a:lnTo>
                    <a:pt x="114" y="320"/>
                  </a:lnTo>
                  <a:lnTo>
                    <a:pt x="120" y="324"/>
                  </a:lnTo>
                  <a:lnTo>
                    <a:pt x="128" y="331"/>
                  </a:lnTo>
                  <a:lnTo>
                    <a:pt x="133" y="339"/>
                  </a:lnTo>
                  <a:lnTo>
                    <a:pt x="135" y="358"/>
                  </a:lnTo>
                  <a:lnTo>
                    <a:pt x="137" y="365"/>
                  </a:lnTo>
                  <a:lnTo>
                    <a:pt x="137" y="367"/>
                  </a:lnTo>
                  <a:lnTo>
                    <a:pt x="139" y="375"/>
                  </a:lnTo>
                  <a:lnTo>
                    <a:pt x="139" y="380"/>
                  </a:lnTo>
                  <a:lnTo>
                    <a:pt x="141" y="382"/>
                  </a:lnTo>
                  <a:lnTo>
                    <a:pt x="144" y="390"/>
                  </a:lnTo>
                  <a:lnTo>
                    <a:pt x="148" y="391"/>
                  </a:lnTo>
                  <a:lnTo>
                    <a:pt x="152" y="399"/>
                  </a:lnTo>
                  <a:lnTo>
                    <a:pt x="146" y="412"/>
                  </a:lnTo>
                  <a:lnTo>
                    <a:pt x="148" y="423"/>
                  </a:lnTo>
                  <a:lnTo>
                    <a:pt x="150" y="435"/>
                  </a:lnTo>
                  <a:lnTo>
                    <a:pt x="154" y="442"/>
                  </a:lnTo>
                  <a:lnTo>
                    <a:pt x="156" y="450"/>
                  </a:lnTo>
                  <a:lnTo>
                    <a:pt x="160" y="457"/>
                  </a:lnTo>
                  <a:lnTo>
                    <a:pt x="167" y="461"/>
                  </a:lnTo>
                  <a:lnTo>
                    <a:pt x="186" y="465"/>
                  </a:lnTo>
                  <a:lnTo>
                    <a:pt x="191" y="478"/>
                  </a:lnTo>
                  <a:lnTo>
                    <a:pt x="317" y="470"/>
                  </a:lnTo>
                  <a:lnTo>
                    <a:pt x="411" y="463"/>
                  </a:lnTo>
                  <a:lnTo>
                    <a:pt x="415" y="463"/>
                  </a:lnTo>
                  <a:lnTo>
                    <a:pt x="413" y="448"/>
                  </a:lnTo>
                  <a:lnTo>
                    <a:pt x="415" y="440"/>
                  </a:lnTo>
                  <a:lnTo>
                    <a:pt x="415" y="435"/>
                  </a:lnTo>
                  <a:lnTo>
                    <a:pt x="413" y="427"/>
                  </a:lnTo>
                  <a:lnTo>
                    <a:pt x="408" y="420"/>
                  </a:lnTo>
                  <a:lnTo>
                    <a:pt x="408" y="414"/>
                  </a:lnTo>
                  <a:lnTo>
                    <a:pt x="402" y="407"/>
                  </a:lnTo>
                  <a:lnTo>
                    <a:pt x="404" y="401"/>
                  </a:lnTo>
                  <a:lnTo>
                    <a:pt x="400" y="384"/>
                  </a:lnTo>
                  <a:lnTo>
                    <a:pt x="400" y="371"/>
                  </a:lnTo>
                  <a:lnTo>
                    <a:pt x="406" y="358"/>
                  </a:lnTo>
                  <a:lnTo>
                    <a:pt x="404" y="350"/>
                  </a:lnTo>
                  <a:lnTo>
                    <a:pt x="406" y="343"/>
                  </a:lnTo>
                  <a:lnTo>
                    <a:pt x="410" y="335"/>
                  </a:lnTo>
                  <a:lnTo>
                    <a:pt x="410" y="329"/>
                  </a:lnTo>
                  <a:lnTo>
                    <a:pt x="406" y="314"/>
                  </a:lnTo>
                  <a:lnTo>
                    <a:pt x="406" y="307"/>
                  </a:lnTo>
                  <a:lnTo>
                    <a:pt x="410" y="294"/>
                  </a:lnTo>
                  <a:lnTo>
                    <a:pt x="413" y="286"/>
                  </a:lnTo>
                  <a:lnTo>
                    <a:pt x="419" y="281"/>
                  </a:lnTo>
                  <a:lnTo>
                    <a:pt x="421" y="277"/>
                  </a:lnTo>
                  <a:lnTo>
                    <a:pt x="415" y="264"/>
                  </a:lnTo>
                  <a:lnTo>
                    <a:pt x="417" y="256"/>
                  </a:lnTo>
                  <a:lnTo>
                    <a:pt x="419" y="243"/>
                  </a:lnTo>
                  <a:lnTo>
                    <a:pt x="426" y="222"/>
                  </a:lnTo>
                  <a:lnTo>
                    <a:pt x="426" y="217"/>
                  </a:lnTo>
                  <a:lnTo>
                    <a:pt x="425" y="209"/>
                  </a:lnTo>
                  <a:lnTo>
                    <a:pt x="417" y="203"/>
                  </a:lnTo>
                  <a:lnTo>
                    <a:pt x="411" y="207"/>
                  </a:lnTo>
                  <a:lnTo>
                    <a:pt x="404" y="211"/>
                  </a:lnTo>
                  <a:lnTo>
                    <a:pt x="400" y="217"/>
                  </a:lnTo>
                  <a:lnTo>
                    <a:pt x="398" y="224"/>
                  </a:lnTo>
                  <a:lnTo>
                    <a:pt x="395" y="232"/>
                  </a:lnTo>
                  <a:lnTo>
                    <a:pt x="387" y="237"/>
                  </a:lnTo>
                  <a:lnTo>
                    <a:pt x="383" y="243"/>
                  </a:lnTo>
                  <a:lnTo>
                    <a:pt x="378" y="243"/>
                  </a:lnTo>
                  <a:lnTo>
                    <a:pt x="376" y="235"/>
                  </a:lnTo>
                  <a:lnTo>
                    <a:pt x="378" y="228"/>
                  </a:lnTo>
                  <a:lnTo>
                    <a:pt x="383" y="213"/>
                  </a:lnTo>
                  <a:lnTo>
                    <a:pt x="387" y="205"/>
                  </a:lnTo>
                  <a:lnTo>
                    <a:pt x="389" y="200"/>
                  </a:lnTo>
                  <a:lnTo>
                    <a:pt x="395" y="196"/>
                  </a:lnTo>
                  <a:lnTo>
                    <a:pt x="402" y="192"/>
                  </a:lnTo>
                  <a:lnTo>
                    <a:pt x="402" y="187"/>
                  </a:lnTo>
                  <a:lnTo>
                    <a:pt x="404" y="181"/>
                  </a:lnTo>
                  <a:lnTo>
                    <a:pt x="400" y="179"/>
                  </a:lnTo>
                  <a:lnTo>
                    <a:pt x="400" y="179"/>
                  </a:lnTo>
                  <a:lnTo>
                    <a:pt x="393" y="173"/>
                  </a:lnTo>
                  <a:lnTo>
                    <a:pt x="393" y="168"/>
                  </a:lnTo>
                  <a:lnTo>
                    <a:pt x="396" y="153"/>
                  </a:lnTo>
                  <a:lnTo>
                    <a:pt x="389" y="153"/>
                  </a:lnTo>
                  <a:lnTo>
                    <a:pt x="383" y="156"/>
                  </a:lnTo>
                  <a:lnTo>
                    <a:pt x="379" y="149"/>
                  </a:lnTo>
                  <a:lnTo>
                    <a:pt x="383" y="143"/>
                  </a:lnTo>
                  <a:lnTo>
                    <a:pt x="383" y="128"/>
                  </a:lnTo>
                  <a:lnTo>
                    <a:pt x="381" y="123"/>
                  </a:lnTo>
                  <a:lnTo>
                    <a:pt x="383" y="121"/>
                  </a:lnTo>
                  <a:lnTo>
                    <a:pt x="376" y="113"/>
                  </a:lnTo>
                  <a:lnTo>
                    <a:pt x="364" y="111"/>
                  </a:lnTo>
                  <a:lnTo>
                    <a:pt x="359" y="109"/>
                  </a:lnTo>
                  <a:lnTo>
                    <a:pt x="357" y="98"/>
                  </a:lnTo>
                  <a:lnTo>
                    <a:pt x="349" y="93"/>
                  </a:lnTo>
                  <a:lnTo>
                    <a:pt x="332" y="91"/>
                  </a:lnTo>
                  <a:lnTo>
                    <a:pt x="325" y="89"/>
                  </a:lnTo>
                  <a:lnTo>
                    <a:pt x="319" y="91"/>
                  </a:lnTo>
                  <a:lnTo>
                    <a:pt x="304" y="89"/>
                  </a:lnTo>
                  <a:lnTo>
                    <a:pt x="302" y="89"/>
                  </a:lnTo>
                  <a:lnTo>
                    <a:pt x="278" y="79"/>
                  </a:lnTo>
                  <a:lnTo>
                    <a:pt x="205" y="64"/>
                  </a:lnTo>
                  <a:lnTo>
                    <a:pt x="197" y="51"/>
                  </a:lnTo>
                  <a:lnTo>
                    <a:pt x="191" y="46"/>
                  </a:lnTo>
                  <a:lnTo>
                    <a:pt x="184" y="44"/>
                  </a:lnTo>
                  <a:lnTo>
                    <a:pt x="180" y="40"/>
                  </a:lnTo>
                  <a:lnTo>
                    <a:pt x="169" y="40"/>
                  </a:lnTo>
                  <a:lnTo>
                    <a:pt x="161" y="36"/>
                  </a:lnTo>
                  <a:lnTo>
                    <a:pt x="154" y="34"/>
                  </a:lnTo>
                  <a:lnTo>
                    <a:pt x="148" y="38"/>
                  </a:lnTo>
                  <a:lnTo>
                    <a:pt x="141" y="38"/>
                  </a:lnTo>
                  <a:lnTo>
                    <a:pt x="143" y="34"/>
                  </a:lnTo>
                  <a:lnTo>
                    <a:pt x="144" y="27"/>
                  </a:lnTo>
                  <a:lnTo>
                    <a:pt x="144" y="21"/>
                  </a:lnTo>
                  <a:lnTo>
                    <a:pt x="150" y="14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5" y="6"/>
                  </a:lnTo>
                  <a:lnTo>
                    <a:pt x="128" y="10"/>
                  </a:lnTo>
                  <a:lnTo>
                    <a:pt x="122" y="14"/>
                  </a:lnTo>
                  <a:lnTo>
                    <a:pt x="114" y="17"/>
                  </a:lnTo>
                  <a:lnTo>
                    <a:pt x="101" y="25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60" y="34"/>
                  </a:lnTo>
                  <a:lnTo>
                    <a:pt x="52" y="29"/>
                  </a:lnTo>
                  <a:lnTo>
                    <a:pt x="51" y="31"/>
                  </a:lnTo>
                  <a:lnTo>
                    <a:pt x="49" y="3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9" name="Freeform 81"/>
            <p:cNvSpPr>
              <a:spLocks/>
            </p:cNvSpPr>
            <p:nvPr/>
          </p:nvSpPr>
          <p:spPr bwMode="auto">
            <a:xfrm>
              <a:off x="3563962" y="2170478"/>
              <a:ext cx="326635" cy="525841"/>
            </a:xfrm>
            <a:custGeom>
              <a:avLst/>
              <a:gdLst>
                <a:gd name="T0" fmla="*/ 54 w 340"/>
                <a:gd name="T1" fmla="*/ 17 h 603"/>
                <a:gd name="T2" fmla="*/ 75 w 340"/>
                <a:gd name="T3" fmla="*/ 41 h 603"/>
                <a:gd name="T4" fmla="*/ 96 w 340"/>
                <a:gd name="T5" fmla="*/ 58 h 603"/>
                <a:gd name="T6" fmla="*/ 86 w 340"/>
                <a:gd name="T7" fmla="*/ 100 h 603"/>
                <a:gd name="T8" fmla="*/ 64 w 340"/>
                <a:gd name="T9" fmla="*/ 124 h 603"/>
                <a:gd name="T10" fmla="*/ 30 w 340"/>
                <a:gd name="T11" fmla="*/ 143 h 603"/>
                <a:gd name="T12" fmla="*/ 41 w 340"/>
                <a:gd name="T13" fmla="*/ 184 h 603"/>
                <a:gd name="T14" fmla="*/ 30 w 340"/>
                <a:gd name="T15" fmla="*/ 209 h 603"/>
                <a:gd name="T16" fmla="*/ 6 w 340"/>
                <a:gd name="T17" fmla="*/ 231 h 603"/>
                <a:gd name="T18" fmla="*/ 6 w 340"/>
                <a:gd name="T19" fmla="*/ 250 h 603"/>
                <a:gd name="T20" fmla="*/ 0 w 340"/>
                <a:gd name="T21" fmla="*/ 276 h 603"/>
                <a:gd name="T22" fmla="*/ 9 w 340"/>
                <a:gd name="T23" fmla="*/ 308 h 603"/>
                <a:gd name="T24" fmla="*/ 24 w 340"/>
                <a:gd name="T25" fmla="*/ 329 h 603"/>
                <a:gd name="T26" fmla="*/ 41 w 340"/>
                <a:gd name="T27" fmla="*/ 348 h 603"/>
                <a:gd name="T28" fmla="*/ 70 w 340"/>
                <a:gd name="T29" fmla="*/ 370 h 603"/>
                <a:gd name="T30" fmla="*/ 90 w 340"/>
                <a:gd name="T31" fmla="*/ 404 h 603"/>
                <a:gd name="T32" fmla="*/ 103 w 340"/>
                <a:gd name="T33" fmla="*/ 400 h 603"/>
                <a:gd name="T34" fmla="*/ 124 w 340"/>
                <a:gd name="T35" fmla="*/ 412 h 603"/>
                <a:gd name="T36" fmla="*/ 115 w 340"/>
                <a:gd name="T37" fmla="*/ 444 h 603"/>
                <a:gd name="T38" fmla="*/ 107 w 340"/>
                <a:gd name="T39" fmla="*/ 470 h 603"/>
                <a:gd name="T40" fmla="*/ 141 w 340"/>
                <a:gd name="T41" fmla="*/ 504 h 603"/>
                <a:gd name="T42" fmla="*/ 154 w 340"/>
                <a:gd name="T43" fmla="*/ 509 h 603"/>
                <a:gd name="T44" fmla="*/ 177 w 340"/>
                <a:gd name="T45" fmla="*/ 528 h 603"/>
                <a:gd name="T46" fmla="*/ 194 w 340"/>
                <a:gd name="T47" fmla="*/ 558 h 603"/>
                <a:gd name="T48" fmla="*/ 195 w 340"/>
                <a:gd name="T49" fmla="*/ 588 h 603"/>
                <a:gd name="T50" fmla="*/ 222 w 340"/>
                <a:gd name="T51" fmla="*/ 603 h 603"/>
                <a:gd name="T52" fmla="*/ 229 w 340"/>
                <a:gd name="T53" fmla="*/ 579 h 603"/>
                <a:gd name="T54" fmla="*/ 250 w 340"/>
                <a:gd name="T55" fmla="*/ 581 h 603"/>
                <a:gd name="T56" fmla="*/ 274 w 340"/>
                <a:gd name="T57" fmla="*/ 590 h 603"/>
                <a:gd name="T58" fmla="*/ 273 w 340"/>
                <a:gd name="T59" fmla="*/ 568 h 603"/>
                <a:gd name="T60" fmla="*/ 280 w 340"/>
                <a:gd name="T61" fmla="*/ 553 h 603"/>
                <a:gd name="T62" fmla="*/ 305 w 340"/>
                <a:gd name="T63" fmla="*/ 538 h 603"/>
                <a:gd name="T64" fmla="*/ 303 w 340"/>
                <a:gd name="T65" fmla="*/ 517 h 603"/>
                <a:gd name="T66" fmla="*/ 301 w 340"/>
                <a:gd name="T67" fmla="*/ 500 h 603"/>
                <a:gd name="T68" fmla="*/ 306 w 340"/>
                <a:gd name="T69" fmla="*/ 479 h 603"/>
                <a:gd name="T70" fmla="*/ 308 w 340"/>
                <a:gd name="T71" fmla="*/ 457 h 603"/>
                <a:gd name="T72" fmla="*/ 329 w 340"/>
                <a:gd name="T73" fmla="*/ 429 h 603"/>
                <a:gd name="T74" fmla="*/ 338 w 340"/>
                <a:gd name="T75" fmla="*/ 408 h 603"/>
                <a:gd name="T76" fmla="*/ 336 w 340"/>
                <a:gd name="T77" fmla="*/ 380 h 603"/>
                <a:gd name="T78" fmla="*/ 325 w 340"/>
                <a:gd name="T79" fmla="*/ 357 h 603"/>
                <a:gd name="T80" fmla="*/ 333 w 340"/>
                <a:gd name="T81" fmla="*/ 335 h 603"/>
                <a:gd name="T82" fmla="*/ 301 w 340"/>
                <a:gd name="T83" fmla="*/ 69 h 603"/>
                <a:gd name="T84" fmla="*/ 293 w 340"/>
                <a:gd name="T85" fmla="*/ 45 h 603"/>
                <a:gd name="T86" fmla="*/ 278 w 340"/>
                <a:gd name="T87" fmla="*/ 21 h 603"/>
                <a:gd name="T88" fmla="*/ 274 w 340"/>
                <a:gd name="T8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603">
                  <a:moveTo>
                    <a:pt x="180" y="7"/>
                  </a:moveTo>
                  <a:lnTo>
                    <a:pt x="54" y="15"/>
                  </a:lnTo>
                  <a:lnTo>
                    <a:pt x="54" y="17"/>
                  </a:lnTo>
                  <a:lnTo>
                    <a:pt x="60" y="22"/>
                  </a:lnTo>
                  <a:lnTo>
                    <a:pt x="73" y="34"/>
                  </a:lnTo>
                  <a:lnTo>
                    <a:pt x="75" y="41"/>
                  </a:lnTo>
                  <a:lnTo>
                    <a:pt x="81" y="47"/>
                  </a:lnTo>
                  <a:lnTo>
                    <a:pt x="88" y="51"/>
                  </a:lnTo>
                  <a:lnTo>
                    <a:pt x="96" y="58"/>
                  </a:lnTo>
                  <a:lnTo>
                    <a:pt x="98" y="66"/>
                  </a:lnTo>
                  <a:lnTo>
                    <a:pt x="96" y="86"/>
                  </a:lnTo>
                  <a:lnTo>
                    <a:pt x="86" y="100"/>
                  </a:lnTo>
                  <a:lnTo>
                    <a:pt x="85" y="113"/>
                  </a:lnTo>
                  <a:lnTo>
                    <a:pt x="79" y="118"/>
                  </a:lnTo>
                  <a:lnTo>
                    <a:pt x="64" y="124"/>
                  </a:lnTo>
                  <a:lnTo>
                    <a:pt x="58" y="130"/>
                  </a:lnTo>
                  <a:lnTo>
                    <a:pt x="32" y="135"/>
                  </a:lnTo>
                  <a:lnTo>
                    <a:pt x="30" y="143"/>
                  </a:lnTo>
                  <a:lnTo>
                    <a:pt x="26" y="156"/>
                  </a:lnTo>
                  <a:lnTo>
                    <a:pt x="39" y="169"/>
                  </a:lnTo>
                  <a:lnTo>
                    <a:pt x="41" y="184"/>
                  </a:lnTo>
                  <a:lnTo>
                    <a:pt x="32" y="197"/>
                  </a:lnTo>
                  <a:lnTo>
                    <a:pt x="30" y="203"/>
                  </a:lnTo>
                  <a:lnTo>
                    <a:pt x="30" y="209"/>
                  </a:lnTo>
                  <a:lnTo>
                    <a:pt x="28" y="216"/>
                  </a:lnTo>
                  <a:lnTo>
                    <a:pt x="11" y="224"/>
                  </a:lnTo>
                  <a:lnTo>
                    <a:pt x="6" y="231"/>
                  </a:lnTo>
                  <a:lnTo>
                    <a:pt x="11" y="239"/>
                  </a:lnTo>
                  <a:lnTo>
                    <a:pt x="9" y="244"/>
                  </a:lnTo>
                  <a:lnTo>
                    <a:pt x="6" y="250"/>
                  </a:lnTo>
                  <a:lnTo>
                    <a:pt x="2" y="256"/>
                  </a:lnTo>
                  <a:lnTo>
                    <a:pt x="0" y="263"/>
                  </a:lnTo>
                  <a:lnTo>
                    <a:pt x="0" y="276"/>
                  </a:lnTo>
                  <a:lnTo>
                    <a:pt x="4" y="291"/>
                  </a:lnTo>
                  <a:lnTo>
                    <a:pt x="6" y="293"/>
                  </a:lnTo>
                  <a:lnTo>
                    <a:pt x="9" y="308"/>
                  </a:lnTo>
                  <a:lnTo>
                    <a:pt x="13" y="316"/>
                  </a:lnTo>
                  <a:lnTo>
                    <a:pt x="15" y="321"/>
                  </a:lnTo>
                  <a:lnTo>
                    <a:pt x="24" y="329"/>
                  </a:lnTo>
                  <a:lnTo>
                    <a:pt x="32" y="336"/>
                  </a:lnTo>
                  <a:lnTo>
                    <a:pt x="39" y="340"/>
                  </a:lnTo>
                  <a:lnTo>
                    <a:pt x="41" y="348"/>
                  </a:lnTo>
                  <a:lnTo>
                    <a:pt x="58" y="357"/>
                  </a:lnTo>
                  <a:lnTo>
                    <a:pt x="66" y="363"/>
                  </a:lnTo>
                  <a:lnTo>
                    <a:pt x="70" y="370"/>
                  </a:lnTo>
                  <a:lnTo>
                    <a:pt x="77" y="400"/>
                  </a:lnTo>
                  <a:lnTo>
                    <a:pt x="83" y="406"/>
                  </a:lnTo>
                  <a:lnTo>
                    <a:pt x="90" y="404"/>
                  </a:lnTo>
                  <a:lnTo>
                    <a:pt x="94" y="398"/>
                  </a:lnTo>
                  <a:lnTo>
                    <a:pt x="96" y="397"/>
                  </a:lnTo>
                  <a:lnTo>
                    <a:pt x="103" y="400"/>
                  </a:lnTo>
                  <a:lnTo>
                    <a:pt x="111" y="400"/>
                  </a:lnTo>
                  <a:lnTo>
                    <a:pt x="124" y="410"/>
                  </a:lnTo>
                  <a:lnTo>
                    <a:pt x="124" y="412"/>
                  </a:lnTo>
                  <a:lnTo>
                    <a:pt x="118" y="421"/>
                  </a:lnTo>
                  <a:lnTo>
                    <a:pt x="120" y="432"/>
                  </a:lnTo>
                  <a:lnTo>
                    <a:pt x="115" y="444"/>
                  </a:lnTo>
                  <a:lnTo>
                    <a:pt x="111" y="455"/>
                  </a:lnTo>
                  <a:lnTo>
                    <a:pt x="107" y="462"/>
                  </a:lnTo>
                  <a:lnTo>
                    <a:pt x="107" y="470"/>
                  </a:lnTo>
                  <a:lnTo>
                    <a:pt x="107" y="476"/>
                  </a:lnTo>
                  <a:lnTo>
                    <a:pt x="120" y="489"/>
                  </a:lnTo>
                  <a:lnTo>
                    <a:pt x="141" y="504"/>
                  </a:lnTo>
                  <a:lnTo>
                    <a:pt x="145" y="504"/>
                  </a:lnTo>
                  <a:lnTo>
                    <a:pt x="147" y="511"/>
                  </a:lnTo>
                  <a:lnTo>
                    <a:pt x="154" y="509"/>
                  </a:lnTo>
                  <a:lnTo>
                    <a:pt x="165" y="517"/>
                  </a:lnTo>
                  <a:lnTo>
                    <a:pt x="169" y="523"/>
                  </a:lnTo>
                  <a:lnTo>
                    <a:pt x="177" y="528"/>
                  </a:lnTo>
                  <a:lnTo>
                    <a:pt x="184" y="530"/>
                  </a:lnTo>
                  <a:lnTo>
                    <a:pt x="184" y="545"/>
                  </a:lnTo>
                  <a:lnTo>
                    <a:pt x="194" y="558"/>
                  </a:lnTo>
                  <a:lnTo>
                    <a:pt x="192" y="566"/>
                  </a:lnTo>
                  <a:lnTo>
                    <a:pt x="186" y="573"/>
                  </a:lnTo>
                  <a:lnTo>
                    <a:pt x="195" y="588"/>
                  </a:lnTo>
                  <a:lnTo>
                    <a:pt x="207" y="601"/>
                  </a:lnTo>
                  <a:lnTo>
                    <a:pt x="212" y="598"/>
                  </a:lnTo>
                  <a:lnTo>
                    <a:pt x="222" y="603"/>
                  </a:lnTo>
                  <a:lnTo>
                    <a:pt x="218" y="600"/>
                  </a:lnTo>
                  <a:lnTo>
                    <a:pt x="218" y="592"/>
                  </a:lnTo>
                  <a:lnTo>
                    <a:pt x="229" y="579"/>
                  </a:lnTo>
                  <a:lnTo>
                    <a:pt x="235" y="577"/>
                  </a:lnTo>
                  <a:lnTo>
                    <a:pt x="242" y="577"/>
                  </a:lnTo>
                  <a:lnTo>
                    <a:pt x="250" y="581"/>
                  </a:lnTo>
                  <a:lnTo>
                    <a:pt x="263" y="585"/>
                  </a:lnTo>
                  <a:lnTo>
                    <a:pt x="269" y="588"/>
                  </a:lnTo>
                  <a:lnTo>
                    <a:pt x="274" y="590"/>
                  </a:lnTo>
                  <a:lnTo>
                    <a:pt x="280" y="581"/>
                  </a:lnTo>
                  <a:lnTo>
                    <a:pt x="278" y="575"/>
                  </a:lnTo>
                  <a:lnTo>
                    <a:pt x="273" y="568"/>
                  </a:lnTo>
                  <a:lnTo>
                    <a:pt x="271" y="562"/>
                  </a:lnTo>
                  <a:lnTo>
                    <a:pt x="274" y="554"/>
                  </a:lnTo>
                  <a:lnTo>
                    <a:pt x="280" y="553"/>
                  </a:lnTo>
                  <a:lnTo>
                    <a:pt x="288" y="547"/>
                  </a:lnTo>
                  <a:lnTo>
                    <a:pt x="301" y="543"/>
                  </a:lnTo>
                  <a:lnTo>
                    <a:pt x="305" y="538"/>
                  </a:lnTo>
                  <a:lnTo>
                    <a:pt x="301" y="530"/>
                  </a:lnTo>
                  <a:lnTo>
                    <a:pt x="299" y="523"/>
                  </a:lnTo>
                  <a:lnTo>
                    <a:pt x="303" y="517"/>
                  </a:lnTo>
                  <a:lnTo>
                    <a:pt x="306" y="509"/>
                  </a:lnTo>
                  <a:lnTo>
                    <a:pt x="306" y="508"/>
                  </a:lnTo>
                  <a:lnTo>
                    <a:pt x="301" y="500"/>
                  </a:lnTo>
                  <a:lnTo>
                    <a:pt x="305" y="492"/>
                  </a:lnTo>
                  <a:lnTo>
                    <a:pt x="305" y="479"/>
                  </a:lnTo>
                  <a:lnTo>
                    <a:pt x="306" y="479"/>
                  </a:lnTo>
                  <a:lnTo>
                    <a:pt x="308" y="464"/>
                  </a:lnTo>
                  <a:lnTo>
                    <a:pt x="308" y="464"/>
                  </a:lnTo>
                  <a:lnTo>
                    <a:pt x="308" y="457"/>
                  </a:lnTo>
                  <a:lnTo>
                    <a:pt x="316" y="451"/>
                  </a:lnTo>
                  <a:lnTo>
                    <a:pt x="321" y="444"/>
                  </a:lnTo>
                  <a:lnTo>
                    <a:pt x="329" y="429"/>
                  </a:lnTo>
                  <a:lnTo>
                    <a:pt x="331" y="423"/>
                  </a:lnTo>
                  <a:lnTo>
                    <a:pt x="336" y="408"/>
                  </a:lnTo>
                  <a:lnTo>
                    <a:pt x="338" y="408"/>
                  </a:lnTo>
                  <a:lnTo>
                    <a:pt x="340" y="400"/>
                  </a:lnTo>
                  <a:lnTo>
                    <a:pt x="336" y="385"/>
                  </a:lnTo>
                  <a:lnTo>
                    <a:pt x="336" y="380"/>
                  </a:lnTo>
                  <a:lnTo>
                    <a:pt x="331" y="372"/>
                  </a:lnTo>
                  <a:lnTo>
                    <a:pt x="325" y="365"/>
                  </a:lnTo>
                  <a:lnTo>
                    <a:pt x="325" y="357"/>
                  </a:lnTo>
                  <a:lnTo>
                    <a:pt x="329" y="350"/>
                  </a:lnTo>
                  <a:lnTo>
                    <a:pt x="325" y="342"/>
                  </a:lnTo>
                  <a:lnTo>
                    <a:pt x="333" y="335"/>
                  </a:lnTo>
                  <a:lnTo>
                    <a:pt x="308" y="85"/>
                  </a:lnTo>
                  <a:lnTo>
                    <a:pt x="308" y="81"/>
                  </a:lnTo>
                  <a:lnTo>
                    <a:pt x="301" y="69"/>
                  </a:lnTo>
                  <a:lnTo>
                    <a:pt x="299" y="64"/>
                  </a:lnTo>
                  <a:lnTo>
                    <a:pt x="295" y="56"/>
                  </a:lnTo>
                  <a:lnTo>
                    <a:pt x="293" y="45"/>
                  </a:lnTo>
                  <a:lnTo>
                    <a:pt x="288" y="39"/>
                  </a:lnTo>
                  <a:lnTo>
                    <a:pt x="280" y="26"/>
                  </a:lnTo>
                  <a:lnTo>
                    <a:pt x="278" y="21"/>
                  </a:lnTo>
                  <a:lnTo>
                    <a:pt x="278" y="6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180" y="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3605271" y="2876831"/>
              <a:ext cx="293010" cy="472646"/>
              <a:chOff x="3605271" y="2876831"/>
              <a:chExt cx="293010" cy="472646"/>
            </a:xfrm>
            <a:grpFill/>
          </p:grpSpPr>
          <p:sp>
            <p:nvSpPr>
              <p:cNvPr id="248" name="Freeform 49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9" name="Freeform 50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0" name="Freeform 51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1" name="Freeform 52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2" name="Freeform 83"/>
              <p:cNvSpPr>
                <a:spLocks/>
              </p:cNvSpPr>
              <p:nvPr/>
            </p:nvSpPr>
            <p:spPr bwMode="auto">
              <a:xfrm>
                <a:off x="3605271" y="2876831"/>
                <a:ext cx="293010" cy="460438"/>
              </a:xfrm>
              <a:custGeom>
                <a:avLst/>
                <a:gdLst>
                  <a:gd name="T0" fmla="*/ 282 w 305"/>
                  <a:gd name="T1" fmla="*/ 6 h 528"/>
                  <a:gd name="T2" fmla="*/ 215 w 305"/>
                  <a:gd name="T3" fmla="*/ 6 h 528"/>
                  <a:gd name="T4" fmla="*/ 98 w 305"/>
                  <a:gd name="T5" fmla="*/ 25 h 528"/>
                  <a:gd name="T6" fmla="*/ 81 w 305"/>
                  <a:gd name="T7" fmla="*/ 30 h 528"/>
                  <a:gd name="T8" fmla="*/ 75 w 305"/>
                  <a:gd name="T9" fmla="*/ 38 h 528"/>
                  <a:gd name="T10" fmla="*/ 75 w 305"/>
                  <a:gd name="T11" fmla="*/ 55 h 528"/>
                  <a:gd name="T12" fmla="*/ 77 w 305"/>
                  <a:gd name="T13" fmla="*/ 62 h 528"/>
                  <a:gd name="T14" fmla="*/ 70 w 305"/>
                  <a:gd name="T15" fmla="*/ 83 h 528"/>
                  <a:gd name="T16" fmla="*/ 60 w 305"/>
                  <a:gd name="T17" fmla="*/ 92 h 528"/>
                  <a:gd name="T18" fmla="*/ 45 w 305"/>
                  <a:gd name="T19" fmla="*/ 102 h 528"/>
                  <a:gd name="T20" fmla="*/ 47 w 305"/>
                  <a:gd name="T21" fmla="*/ 115 h 528"/>
                  <a:gd name="T22" fmla="*/ 38 w 305"/>
                  <a:gd name="T23" fmla="*/ 132 h 528"/>
                  <a:gd name="T24" fmla="*/ 36 w 305"/>
                  <a:gd name="T25" fmla="*/ 151 h 528"/>
                  <a:gd name="T26" fmla="*/ 36 w 305"/>
                  <a:gd name="T27" fmla="*/ 158 h 528"/>
                  <a:gd name="T28" fmla="*/ 23 w 305"/>
                  <a:gd name="T29" fmla="*/ 162 h 528"/>
                  <a:gd name="T30" fmla="*/ 27 w 305"/>
                  <a:gd name="T31" fmla="*/ 181 h 528"/>
                  <a:gd name="T32" fmla="*/ 34 w 305"/>
                  <a:gd name="T33" fmla="*/ 186 h 528"/>
                  <a:gd name="T34" fmla="*/ 34 w 305"/>
                  <a:gd name="T35" fmla="*/ 192 h 528"/>
                  <a:gd name="T36" fmla="*/ 36 w 305"/>
                  <a:gd name="T37" fmla="*/ 207 h 528"/>
                  <a:gd name="T38" fmla="*/ 30 w 305"/>
                  <a:gd name="T39" fmla="*/ 220 h 528"/>
                  <a:gd name="T40" fmla="*/ 28 w 305"/>
                  <a:gd name="T41" fmla="*/ 239 h 528"/>
                  <a:gd name="T42" fmla="*/ 40 w 305"/>
                  <a:gd name="T43" fmla="*/ 241 h 528"/>
                  <a:gd name="T44" fmla="*/ 36 w 305"/>
                  <a:gd name="T45" fmla="*/ 261 h 528"/>
                  <a:gd name="T46" fmla="*/ 38 w 305"/>
                  <a:gd name="T47" fmla="*/ 278 h 528"/>
                  <a:gd name="T48" fmla="*/ 49 w 305"/>
                  <a:gd name="T49" fmla="*/ 290 h 528"/>
                  <a:gd name="T50" fmla="*/ 45 w 305"/>
                  <a:gd name="T51" fmla="*/ 295 h 528"/>
                  <a:gd name="T52" fmla="*/ 60 w 305"/>
                  <a:gd name="T53" fmla="*/ 307 h 528"/>
                  <a:gd name="T54" fmla="*/ 55 w 305"/>
                  <a:gd name="T55" fmla="*/ 310 h 528"/>
                  <a:gd name="T56" fmla="*/ 38 w 305"/>
                  <a:gd name="T57" fmla="*/ 325 h 528"/>
                  <a:gd name="T58" fmla="*/ 47 w 305"/>
                  <a:gd name="T59" fmla="*/ 333 h 528"/>
                  <a:gd name="T60" fmla="*/ 47 w 305"/>
                  <a:gd name="T61" fmla="*/ 339 h 528"/>
                  <a:gd name="T62" fmla="*/ 25 w 305"/>
                  <a:gd name="T63" fmla="*/ 361 h 528"/>
                  <a:gd name="T64" fmla="*/ 21 w 305"/>
                  <a:gd name="T65" fmla="*/ 378 h 528"/>
                  <a:gd name="T66" fmla="*/ 19 w 305"/>
                  <a:gd name="T67" fmla="*/ 389 h 528"/>
                  <a:gd name="T68" fmla="*/ 13 w 305"/>
                  <a:gd name="T69" fmla="*/ 412 h 528"/>
                  <a:gd name="T70" fmla="*/ 10 w 305"/>
                  <a:gd name="T71" fmla="*/ 423 h 528"/>
                  <a:gd name="T72" fmla="*/ 4 w 305"/>
                  <a:gd name="T73" fmla="*/ 440 h 528"/>
                  <a:gd name="T74" fmla="*/ 92 w 305"/>
                  <a:gd name="T75" fmla="*/ 449 h 528"/>
                  <a:gd name="T76" fmla="*/ 177 w 305"/>
                  <a:gd name="T77" fmla="*/ 451 h 528"/>
                  <a:gd name="T78" fmla="*/ 173 w 305"/>
                  <a:gd name="T79" fmla="*/ 483 h 528"/>
                  <a:gd name="T80" fmla="*/ 188 w 305"/>
                  <a:gd name="T81" fmla="*/ 506 h 528"/>
                  <a:gd name="T82" fmla="*/ 196 w 305"/>
                  <a:gd name="T83" fmla="*/ 523 h 528"/>
                  <a:gd name="T84" fmla="*/ 211 w 305"/>
                  <a:gd name="T85" fmla="*/ 528 h 528"/>
                  <a:gd name="T86" fmla="*/ 222 w 305"/>
                  <a:gd name="T87" fmla="*/ 512 h 528"/>
                  <a:gd name="T88" fmla="*/ 226 w 305"/>
                  <a:gd name="T89" fmla="*/ 512 h 528"/>
                  <a:gd name="T90" fmla="*/ 260 w 305"/>
                  <a:gd name="T91" fmla="*/ 502 h 528"/>
                  <a:gd name="T92" fmla="*/ 265 w 305"/>
                  <a:gd name="T93" fmla="*/ 498 h 528"/>
                  <a:gd name="T94" fmla="*/ 284 w 305"/>
                  <a:gd name="T95" fmla="*/ 502 h 528"/>
                  <a:gd name="T96" fmla="*/ 305 w 305"/>
                  <a:gd name="T97" fmla="*/ 49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5" h="528">
                    <a:moveTo>
                      <a:pt x="282" y="335"/>
                    </a:moveTo>
                    <a:lnTo>
                      <a:pt x="290" y="10"/>
                    </a:lnTo>
                    <a:lnTo>
                      <a:pt x="282" y="6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15" y="6"/>
                    </a:lnTo>
                    <a:lnTo>
                      <a:pt x="94" y="15"/>
                    </a:lnTo>
                    <a:lnTo>
                      <a:pt x="96" y="17"/>
                    </a:lnTo>
                    <a:lnTo>
                      <a:pt x="98" y="25"/>
                    </a:lnTo>
                    <a:lnTo>
                      <a:pt x="92" y="30"/>
                    </a:lnTo>
                    <a:lnTo>
                      <a:pt x="85" y="34"/>
                    </a:lnTo>
                    <a:lnTo>
                      <a:pt x="81" y="30"/>
                    </a:lnTo>
                    <a:lnTo>
                      <a:pt x="83" y="45"/>
                    </a:lnTo>
                    <a:lnTo>
                      <a:pt x="77" y="45"/>
                    </a:lnTo>
                    <a:lnTo>
                      <a:pt x="75" y="38"/>
                    </a:lnTo>
                    <a:lnTo>
                      <a:pt x="75" y="47"/>
                    </a:lnTo>
                    <a:lnTo>
                      <a:pt x="83" y="53"/>
                    </a:lnTo>
                    <a:lnTo>
                      <a:pt x="75" y="55"/>
                    </a:lnTo>
                    <a:lnTo>
                      <a:pt x="74" y="49"/>
                    </a:lnTo>
                    <a:lnTo>
                      <a:pt x="74" y="58"/>
                    </a:lnTo>
                    <a:lnTo>
                      <a:pt x="77" y="62"/>
                    </a:lnTo>
                    <a:lnTo>
                      <a:pt x="74" y="72"/>
                    </a:lnTo>
                    <a:lnTo>
                      <a:pt x="75" y="77"/>
                    </a:lnTo>
                    <a:lnTo>
                      <a:pt x="70" y="83"/>
                    </a:lnTo>
                    <a:lnTo>
                      <a:pt x="66" y="85"/>
                    </a:lnTo>
                    <a:lnTo>
                      <a:pt x="58" y="85"/>
                    </a:lnTo>
                    <a:lnTo>
                      <a:pt x="60" y="92"/>
                    </a:lnTo>
                    <a:lnTo>
                      <a:pt x="53" y="100"/>
                    </a:lnTo>
                    <a:lnTo>
                      <a:pt x="53" y="104"/>
                    </a:lnTo>
                    <a:lnTo>
                      <a:pt x="45" y="102"/>
                    </a:lnTo>
                    <a:lnTo>
                      <a:pt x="49" y="105"/>
                    </a:lnTo>
                    <a:lnTo>
                      <a:pt x="47" y="107"/>
                    </a:lnTo>
                    <a:lnTo>
                      <a:pt x="47" y="115"/>
                    </a:lnTo>
                    <a:lnTo>
                      <a:pt x="51" y="122"/>
                    </a:lnTo>
                    <a:lnTo>
                      <a:pt x="34" y="128"/>
                    </a:lnTo>
                    <a:lnTo>
                      <a:pt x="38" y="132"/>
                    </a:lnTo>
                    <a:lnTo>
                      <a:pt x="36" y="139"/>
                    </a:lnTo>
                    <a:lnTo>
                      <a:pt x="38" y="147"/>
                    </a:lnTo>
                    <a:lnTo>
                      <a:pt x="36" y="151"/>
                    </a:lnTo>
                    <a:lnTo>
                      <a:pt x="28" y="151"/>
                    </a:lnTo>
                    <a:lnTo>
                      <a:pt x="28" y="154"/>
                    </a:lnTo>
                    <a:lnTo>
                      <a:pt x="36" y="158"/>
                    </a:lnTo>
                    <a:lnTo>
                      <a:pt x="30" y="162"/>
                    </a:lnTo>
                    <a:lnTo>
                      <a:pt x="28" y="158"/>
                    </a:lnTo>
                    <a:lnTo>
                      <a:pt x="23" y="162"/>
                    </a:lnTo>
                    <a:lnTo>
                      <a:pt x="28" y="169"/>
                    </a:lnTo>
                    <a:lnTo>
                      <a:pt x="23" y="173"/>
                    </a:lnTo>
                    <a:lnTo>
                      <a:pt x="27" y="181"/>
                    </a:lnTo>
                    <a:lnTo>
                      <a:pt x="23" y="186"/>
                    </a:lnTo>
                    <a:lnTo>
                      <a:pt x="28" y="181"/>
                    </a:lnTo>
                    <a:lnTo>
                      <a:pt x="34" y="186"/>
                    </a:lnTo>
                    <a:lnTo>
                      <a:pt x="27" y="190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32" y="198"/>
                    </a:lnTo>
                    <a:lnTo>
                      <a:pt x="34" y="205"/>
                    </a:lnTo>
                    <a:lnTo>
                      <a:pt x="36" y="207"/>
                    </a:lnTo>
                    <a:lnTo>
                      <a:pt x="38" y="218"/>
                    </a:lnTo>
                    <a:lnTo>
                      <a:pt x="38" y="220"/>
                    </a:lnTo>
                    <a:lnTo>
                      <a:pt x="30" y="220"/>
                    </a:lnTo>
                    <a:lnTo>
                      <a:pt x="32" y="226"/>
                    </a:lnTo>
                    <a:lnTo>
                      <a:pt x="32" y="235"/>
                    </a:lnTo>
                    <a:lnTo>
                      <a:pt x="28" y="239"/>
                    </a:lnTo>
                    <a:lnTo>
                      <a:pt x="28" y="245"/>
                    </a:lnTo>
                    <a:lnTo>
                      <a:pt x="34" y="241"/>
                    </a:lnTo>
                    <a:lnTo>
                      <a:pt x="40" y="241"/>
                    </a:lnTo>
                    <a:lnTo>
                      <a:pt x="40" y="248"/>
                    </a:lnTo>
                    <a:lnTo>
                      <a:pt x="34" y="254"/>
                    </a:lnTo>
                    <a:lnTo>
                      <a:pt x="36" y="261"/>
                    </a:lnTo>
                    <a:lnTo>
                      <a:pt x="43" y="265"/>
                    </a:lnTo>
                    <a:lnTo>
                      <a:pt x="36" y="275"/>
                    </a:lnTo>
                    <a:lnTo>
                      <a:pt x="38" y="278"/>
                    </a:lnTo>
                    <a:lnTo>
                      <a:pt x="49" y="277"/>
                    </a:lnTo>
                    <a:lnTo>
                      <a:pt x="43" y="282"/>
                    </a:lnTo>
                    <a:lnTo>
                      <a:pt x="49" y="290"/>
                    </a:lnTo>
                    <a:lnTo>
                      <a:pt x="42" y="288"/>
                    </a:lnTo>
                    <a:lnTo>
                      <a:pt x="42" y="290"/>
                    </a:lnTo>
                    <a:lnTo>
                      <a:pt x="45" y="295"/>
                    </a:lnTo>
                    <a:lnTo>
                      <a:pt x="51" y="299"/>
                    </a:lnTo>
                    <a:lnTo>
                      <a:pt x="53" y="305"/>
                    </a:lnTo>
                    <a:lnTo>
                      <a:pt x="60" y="307"/>
                    </a:lnTo>
                    <a:lnTo>
                      <a:pt x="60" y="308"/>
                    </a:lnTo>
                    <a:lnTo>
                      <a:pt x="60" y="310"/>
                    </a:lnTo>
                    <a:lnTo>
                      <a:pt x="55" y="310"/>
                    </a:lnTo>
                    <a:lnTo>
                      <a:pt x="49" y="316"/>
                    </a:lnTo>
                    <a:lnTo>
                      <a:pt x="42" y="320"/>
                    </a:lnTo>
                    <a:lnTo>
                      <a:pt x="38" y="325"/>
                    </a:lnTo>
                    <a:lnTo>
                      <a:pt x="45" y="327"/>
                    </a:lnTo>
                    <a:lnTo>
                      <a:pt x="53" y="325"/>
                    </a:lnTo>
                    <a:lnTo>
                      <a:pt x="47" y="333"/>
                    </a:lnTo>
                    <a:lnTo>
                      <a:pt x="47" y="337"/>
                    </a:lnTo>
                    <a:lnTo>
                      <a:pt x="40" y="337"/>
                    </a:lnTo>
                    <a:lnTo>
                      <a:pt x="47" y="339"/>
                    </a:lnTo>
                    <a:lnTo>
                      <a:pt x="47" y="340"/>
                    </a:lnTo>
                    <a:lnTo>
                      <a:pt x="30" y="357"/>
                    </a:lnTo>
                    <a:lnTo>
                      <a:pt x="25" y="361"/>
                    </a:lnTo>
                    <a:lnTo>
                      <a:pt x="23" y="367"/>
                    </a:lnTo>
                    <a:lnTo>
                      <a:pt x="27" y="371"/>
                    </a:lnTo>
                    <a:lnTo>
                      <a:pt x="21" y="378"/>
                    </a:lnTo>
                    <a:lnTo>
                      <a:pt x="19" y="384"/>
                    </a:lnTo>
                    <a:lnTo>
                      <a:pt x="11" y="389"/>
                    </a:lnTo>
                    <a:lnTo>
                      <a:pt x="19" y="389"/>
                    </a:lnTo>
                    <a:lnTo>
                      <a:pt x="17" y="391"/>
                    </a:lnTo>
                    <a:lnTo>
                      <a:pt x="11" y="397"/>
                    </a:lnTo>
                    <a:lnTo>
                      <a:pt x="13" y="412"/>
                    </a:lnTo>
                    <a:lnTo>
                      <a:pt x="6" y="412"/>
                    </a:lnTo>
                    <a:lnTo>
                      <a:pt x="11" y="418"/>
                    </a:lnTo>
                    <a:lnTo>
                      <a:pt x="10" y="423"/>
                    </a:lnTo>
                    <a:lnTo>
                      <a:pt x="0" y="425"/>
                    </a:lnTo>
                    <a:lnTo>
                      <a:pt x="4" y="433"/>
                    </a:lnTo>
                    <a:lnTo>
                      <a:pt x="4" y="440"/>
                    </a:lnTo>
                    <a:lnTo>
                      <a:pt x="8" y="448"/>
                    </a:lnTo>
                    <a:lnTo>
                      <a:pt x="2" y="453"/>
                    </a:lnTo>
                    <a:lnTo>
                      <a:pt x="92" y="449"/>
                    </a:lnTo>
                    <a:lnTo>
                      <a:pt x="177" y="442"/>
                    </a:lnTo>
                    <a:lnTo>
                      <a:pt x="179" y="444"/>
                    </a:lnTo>
                    <a:lnTo>
                      <a:pt x="177" y="451"/>
                    </a:lnTo>
                    <a:lnTo>
                      <a:pt x="173" y="465"/>
                    </a:lnTo>
                    <a:lnTo>
                      <a:pt x="169" y="476"/>
                    </a:lnTo>
                    <a:lnTo>
                      <a:pt x="173" y="483"/>
                    </a:lnTo>
                    <a:lnTo>
                      <a:pt x="177" y="491"/>
                    </a:lnTo>
                    <a:lnTo>
                      <a:pt x="186" y="498"/>
                    </a:lnTo>
                    <a:lnTo>
                      <a:pt x="188" y="506"/>
                    </a:lnTo>
                    <a:lnTo>
                      <a:pt x="192" y="513"/>
                    </a:lnTo>
                    <a:lnTo>
                      <a:pt x="192" y="517"/>
                    </a:lnTo>
                    <a:lnTo>
                      <a:pt x="196" y="523"/>
                    </a:lnTo>
                    <a:lnTo>
                      <a:pt x="199" y="527"/>
                    </a:lnTo>
                    <a:lnTo>
                      <a:pt x="203" y="528"/>
                    </a:lnTo>
                    <a:lnTo>
                      <a:pt x="211" y="528"/>
                    </a:lnTo>
                    <a:lnTo>
                      <a:pt x="213" y="521"/>
                    </a:lnTo>
                    <a:lnTo>
                      <a:pt x="220" y="515"/>
                    </a:lnTo>
                    <a:lnTo>
                      <a:pt x="222" y="512"/>
                    </a:lnTo>
                    <a:lnTo>
                      <a:pt x="220" y="512"/>
                    </a:lnTo>
                    <a:lnTo>
                      <a:pt x="226" y="510"/>
                    </a:lnTo>
                    <a:lnTo>
                      <a:pt x="226" y="512"/>
                    </a:lnTo>
                    <a:lnTo>
                      <a:pt x="231" y="510"/>
                    </a:lnTo>
                    <a:lnTo>
                      <a:pt x="246" y="504"/>
                    </a:lnTo>
                    <a:lnTo>
                      <a:pt x="260" y="502"/>
                    </a:lnTo>
                    <a:lnTo>
                      <a:pt x="263" y="500"/>
                    </a:lnTo>
                    <a:lnTo>
                      <a:pt x="254" y="498"/>
                    </a:lnTo>
                    <a:lnTo>
                      <a:pt x="265" y="498"/>
                    </a:lnTo>
                    <a:lnTo>
                      <a:pt x="271" y="502"/>
                    </a:lnTo>
                    <a:lnTo>
                      <a:pt x="278" y="506"/>
                    </a:lnTo>
                    <a:lnTo>
                      <a:pt x="284" y="502"/>
                    </a:lnTo>
                    <a:lnTo>
                      <a:pt x="288" y="500"/>
                    </a:lnTo>
                    <a:lnTo>
                      <a:pt x="301" y="506"/>
                    </a:lnTo>
                    <a:lnTo>
                      <a:pt x="305" y="498"/>
                    </a:lnTo>
                    <a:lnTo>
                      <a:pt x="305" y="495"/>
                    </a:lnTo>
                    <a:lnTo>
                      <a:pt x="282" y="33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3695576" y="2665797"/>
              <a:ext cx="693618" cy="224114"/>
            </a:xfrm>
            <a:custGeom>
              <a:avLst/>
              <a:gdLst>
                <a:gd name="T0" fmla="*/ 487 w 722"/>
                <a:gd name="T1" fmla="*/ 33 h 257"/>
                <a:gd name="T2" fmla="*/ 421 w 722"/>
                <a:gd name="T3" fmla="*/ 39 h 257"/>
                <a:gd name="T4" fmla="*/ 355 w 722"/>
                <a:gd name="T5" fmla="*/ 47 h 257"/>
                <a:gd name="T6" fmla="*/ 271 w 722"/>
                <a:gd name="T7" fmla="*/ 54 h 257"/>
                <a:gd name="T8" fmla="*/ 199 w 722"/>
                <a:gd name="T9" fmla="*/ 62 h 257"/>
                <a:gd name="T10" fmla="*/ 177 w 722"/>
                <a:gd name="T11" fmla="*/ 60 h 257"/>
                <a:gd name="T12" fmla="*/ 183 w 722"/>
                <a:gd name="T13" fmla="*/ 80 h 257"/>
                <a:gd name="T14" fmla="*/ 58 w 722"/>
                <a:gd name="T15" fmla="*/ 96 h 257"/>
                <a:gd name="T16" fmla="*/ 53 w 722"/>
                <a:gd name="T17" fmla="*/ 90 h 257"/>
                <a:gd name="T18" fmla="*/ 57 w 722"/>
                <a:gd name="T19" fmla="*/ 105 h 257"/>
                <a:gd name="T20" fmla="*/ 53 w 722"/>
                <a:gd name="T21" fmla="*/ 114 h 257"/>
                <a:gd name="T22" fmla="*/ 51 w 722"/>
                <a:gd name="T23" fmla="*/ 127 h 257"/>
                <a:gd name="T24" fmla="*/ 43 w 722"/>
                <a:gd name="T25" fmla="*/ 146 h 257"/>
                <a:gd name="T26" fmla="*/ 47 w 722"/>
                <a:gd name="T27" fmla="*/ 156 h 257"/>
                <a:gd name="T28" fmla="*/ 43 w 722"/>
                <a:gd name="T29" fmla="*/ 165 h 257"/>
                <a:gd name="T30" fmla="*/ 30 w 722"/>
                <a:gd name="T31" fmla="*/ 174 h 257"/>
                <a:gd name="T32" fmla="*/ 27 w 722"/>
                <a:gd name="T33" fmla="*/ 180 h 257"/>
                <a:gd name="T34" fmla="*/ 27 w 722"/>
                <a:gd name="T35" fmla="*/ 191 h 257"/>
                <a:gd name="T36" fmla="*/ 19 w 722"/>
                <a:gd name="T37" fmla="*/ 197 h 257"/>
                <a:gd name="T38" fmla="*/ 21 w 722"/>
                <a:gd name="T39" fmla="*/ 210 h 257"/>
                <a:gd name="T40" fmla="*/ 11 w 722"/>
                <a:gd name="T41" fmla="*/ 208 h 257"/>
                <a:gd name="T42" fmla="*/ 15 w 722"/>
                <a:gd name="T43" fmla="*/ 214 h 257"/>
                <a:gd name="T44" fmla="*/ 19 w 722"/>
                <a:gd name="T45" fmla="*/ 240 h 257"/>
                <a:gd name="T46" fmla="*/ 11 w 722"/>
                <a:gd name="T47" fmla="*/ 244 h 257"/>
                <a:gd name="T48" fmla="*/ 0 w 722"/>
                <a:gd name="T49" fmla="*/ 255 h 257"/>
                <a:gd name="T50" fmla="*/ 121 w 722"/>
                <a:gd name="T51" fmla="*/ 248 h 257"/>
                <a:gd name="T52" fmla="*/ 184 w 722"/>
                <a:gd name="T53" fmla="*/ 242 h 257"/>
                <a:gd name="T54" fmla="*/ 310 w 722"/>
                <a:gd name="T55" fmla="*/ 231 h 257"/>
                <a:gd name="T56" fmla="*/ 485 w 722"/>
                <a:gd name="T57" fmla="*/ 208 h 257"/>
                <a:gd name="T58" fmla="*/ 521 w 722"/>
                <a:gd name="T59" fmla="*/ 178 h 257"/>
                <a:gd name="T60" fmla="*/ 540 w 722"/>
                <a:gd name="T61" fmla="*/ 169 h 257"/>
                <a:gd name="T62" fmla="*/ 543 w 722"/>
                <a:gd name="T63" fmla="*/ 152 h 257"/>
                <a:gd name="T64" fmla="*/ 564 w 722"/>
                <a:gd name="T65" fmla="*/ 137 h 257"/>
                <a:gd name="T66" fmla="*/ 583 w 722"/>
                <a:gd name="T67" fmla="*/ 133 h 257"/>
                <a:gd name="T68" fmla="*/ 617 w 722"/>
                <a:gd name="T69" fmla="*/ 105 h 257"/>
                <a:gd name="T70" fmla="*/ 626 w 722"/>
                <a:gd name="T71" fmla="*/ 99 h 257"/>
                <a:gd name="T72" fmla="*/ 637 w 722"/>
                <a:gd name="T73" fmla="*/ 86 h 257"/>
                <a:gd name="T74" fmla="*/ 641 w 722"/>
                <a:gd name="T75" fmla="*/ 77 h 257"/>
                <a:gd name="T76" fmla="*/ 654 w 722"/>
                <a:gd name="T77" fmla="*/ 79 h 257"/>
                <a:gd name="T78" fmla="*/ 666 w 722"/>
                <a:gd name="T79" fmla="*/ 71 h 257"/>
                <a:gd name="T80" fmla="*/ 675 w 722"/>
                <a:gd name="T81" fmla="*/ 60 h 257"/>
                <a:gd name="T82" fmla="*/ 694 w 722"/>
                <a:gd name="T83" fmla="*/ 60 h 257"/>
                <a:gd name="T84" fmla="*/ 705 w 722"/>
                <a:gd name="T85" fmla="*/ 37 h 257"/>
                <a:gd name="T86" fmla="*/ 718 w 722"/>
                <a:gd name="T87" fmla="*/ 28 h 257"/>
                <a:gd name="T88" fmla="*/ 720 w 722"/>
                <a:gd name="T89" fmla="*/ 9 h 257"/>
                <a:gd name="T90" fmla="*/ 713 w 722"/>
                <a:gd name="T91" fmla="*/ 0 h 257"/>
                <a:gd name="T92" fmla="*/ 651 w 722"/>
                <a:gd name="T93" fmla="*/ 11 h 257"/>
                <a:gd name="T94" fmla="*/ 579 w 722"/>
                <a:gd name="T95" fmla="*/ 20 h 257"/>
                <a:gd name="T96" fmla="*/ 543 w 722"/>
                <a:gd name="T9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2" h="257">
                  <a:moveTo>
                    <a:pt x="513" y="30"/>
                  </a:moveTo>
                  <a:lnTo>
                    <a:pt x="487" y="33"/>
                  </a:lnTo>
                  <a:lnTo>
                    <a:pt x="459" y="37"/>
                  </a:lnTo>
                  <a:lnTo>
                    <a:pt x="421" y="39"/>
                  </a:lnTo>
                  <a:lnTo>
                    <a:pt x="397" y="43"/>
                  </a:lnTo>
                  <a:lnTo>
                    <a:pt x="355" y="47"/>
                  </a:lnTo>
                  <a:lnTo>
                    <a:pt x="314" y="49"/>
                  </a:lnTo>
                  <a:lnTo>
                    <a:pt x="271" y="54"/>
                  </a:lnTo>
                  <a:lnTo>
                    <a:pt x="235" y="58"/>
                  </a:lnTo>
                  <a:lnTo>
                    <a:pt x="199" y="62"/>
                  </a:lnTo>
                  <a:lnTo>
                    <a:pt x="192" y="60"/>
                  </a:lnTo>
                  <a:lnTo>
                    <a:pt x="177" y="60"/>
                  </a:lnTo>
                  <a:lnTo>
                    <a:pt x="183" y="73"/>
                  </a:lnTo>
                  <a:lnTo>
                    <a:pt x="183" y="80"/>
                  </a:lnTo>
                  <a:lnTo>
                    <a:pt x="64" y="90"/>
                  </a:lnTo>
                  <a:lnTo>
                    <a:pt x="58" y="96"/>
                  </a:lnTo>
                  <a:lnTo>
                    <a:pt x="58" y="90"/>
                  </a:lnTo>
                  <a:lnTo>
                    <a:pt x="53" y="90"/>
                  </a:lnTo>
                  <a:lnTo>
                    <a:pt x="55" y="97"/>
                  </a:lnTo>
                  <a:lnTo>
                    <a:pt x="57" y="105"/>
                  </a:lnTo>
                  <a:lnTo>
                    <a:pt x="49" y="107"/>
                  </a:lnTo>
                  <a:lnTo>
                    <a:pt x="53" y="114"/>
                  </a:lnTo>
                  <a:lnTo>
                    <a:pt x="45" y="122"/>
                  </a:lnTo>
                  <a:lnTo>
                    <a:pt x="51" y="127"/>
                  </a:lnTo>
                  <a:lnTo>
                    <a:pt x="47" y="135"/>
                  </a:lnTo>
                  <a:lnTo>
                    <a:pt x="43" y="146"/>
                  </a:lnTo>
                  <a:lnTo>
                    <a:pt x="45" y="150"/>
                  </a:lnTo>
                  <a:lnTo>
                    <a:pt x="47" y="156"/>
                  </a:lnTo>
                  <a:lnTo>
                    <a:pt x="40" y="159"/>
                  </a:lnTo>
                  <a:lnTo>
                    <a:pt x="43" y="165"/>
                  </a:lnTo>
                  <a:lnTo>
                    <a:pt x="36" y="171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7" y="180"/>
                  </a:lnTo>
                  <a:lnTo>
                    <a:pt x="32" y="186"/>
                  </a:lnTo>
                  <a:lnTo>
                    <a:pt x="27" y="191"/>
                  </a:lnTo>
                  <a:lnTo>
                    <a:pt x="23" y="195"/>
                  </a:lnTo>
                  <a:lnTo>
                    <a:pt x="19" y="197"/>
                  </a:lnTo>
                  <a:lnTo>
                    <a:pt x="23" y="205"/>
                  </a:lnTo>
                  <a:lnTo>
                    <a:pt x="21" y="210"/>
                  </a:lnTo>
                  <a:lnTo>
                    <a:pt x="17" y="206"/>
                  </a:lnTo>
                  <a:lnTo>
                    <a:pt x="11" y="208"/>
                  </a:lnTo>
                  <a:lnTo>
                    <a:pt x="10" y="216"/>
                  </a:lnTo>
                  <a:lnTo>
                    <a:pt x="15" y="214"/>
                  </a:lnTo>
                  <a:lnTo>
                    <a:pt x="15" y="221"/>
                  </a:lnTo>
                  <a:lnTo>
                    <a:pt x="19" y="240"/>
                  </a:lnTo>
                  <a:lnTo>
                    <a:pt x="17" y="242"/>
                  </a:lnTo>
                  <a:lnTo>
                    <a:pt x="11" y="244"/>
                  </a:lnTo>
                  <a:lnTo>
                    <a:pt x="8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21" y="248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84" y="240"/>
                  </a:lnTo>
                  <a:lnTo>
                    <a:pt x="310" y="231"/>
                  </a:lnTo>
                  <a:lnTo>
                    <a:pt x="408" y="220"/>
                  </a:lnTo>
                  <a:lnTo>
                    <a:pt x="485" y="208"/>
                  </a:lnTo>
                  <a:lnTo>
                    <a:pt x="521" y="206"/>
                  </a:lnTo>
                  <a:lnTo>
                    <a:pt x="521" y="178"/>
                  </a:lnTo>
                  <a:lnTo>
                    <a:pt x="534" y="174"/>
                  </a:lnTo>
                  <a:lnTo>
                    <a:pt x="540" y="169"/>
                  </a:lnTo>
                  <a:lnTo>
                    <a:pt x="542" y="159"/>
                  </a:lnTo>
                  <a:lnTo>
                    <a:pt x="543" y="152"/>
                  </a:lnTo>
                  <a:lnTo>
                    <a:pt x="549" y="144"/>
                  </a:lnTo>
                  <a:lnTo>
                    <a:pt x="564" y="137"/>
                  </a:lnTo>
                  <a:lnTo>
                    <a:pt x="577" y="137"/>
                  </a:lnTo>
                  <a:lnTo>
                    <a:pt x="583" y="133"/>
                  </a:lnTo>
                  <a:lnTo>
                    <a:pt x="604" y="114"/>
                  </a:lnTo>
                  <a:lnTo>
                    <a:pt x="617" y="105"/>
                  </a:lnTo>
                  <a:lnTo>
                    <a:pt x="622" y="105"/>
                  </a:lnTo>
                  <a:lnTo>
                    <a:pt x="626" y="99"/>
                  </a:lnTo>
                  <a:lnTo>
                    <a:pt x="630" y="84"/>
                  </a:lnTo>
                  <a:lnTo>
                    <a:pt x="637" y="86"/>
                  </a:lnTo>
                  <a:lnTo>
                    <a:pt x="637" y="80"/>
                  </a:lnTo>
                  <a:lnTo>
                    <a:pt x="641" y="77"/>
                  </a:lnTo>
                  <a:lnTo>
                    <a:pt x="647" y="73"/>
                  </a:lnTo>
                  <a:lnTo>
                    <a:pt x="654" y="79"/>
                  </a:lnTo>
                  <a:lnTo>
                    <a:pt x="658" y="79"/>
                  </a:lnTo>
                  <a:lnTo>
                    <a:pt x="666" y="71"/>
                  </a:lnTo>
                  <a:lnTo>
                    <a:pt x="668" y="65"/>
                  </a:lnTo>
                  <a:lnTo>
                    <a:pt x="675" y="60"/>
                  </a:lnTo>
                  <a:lnTo>
                    <a:pt x="688" y="54"/>
                  </a:lnTo>
                  <a:lnTo>
                    <a:pt x="694" y="60"/>
                  </a:lnTo>
                  <a:lnTo>
                    <a:pt x="699" y="52"/>
                  </a:lnTo>
                  <a:lnTo>
                    <a:pt x="705" y="37"/>
                  </a:lnTo>
                  <a:lnTo>
                    <a:pt x="711" y="32"/>
                  </a:lnTo>
                  <a:lnTo>
                    <a:pt x="718" y="28"/>
                  </a:lnTo>
                  <a:lnTo>
                    <a:pt x="720" y="17"/>
                  </a:lnTo>
                  <a:lnTo>
                    <a:pt x="720" y="9"/>
                  </a:lnTo>
                  <a:lnTo>
                    <a:pt x="722" y="0"/>
                  </a:lnTo>
                  <a:lnTo>
                    <a:pt x="713" y="0"/>
                  </a:lnTo>
                  <a:lnTo>
                    <a:pt x="686" y="7"/>
                  </a:lnTo>
                  <a:lnTo>
                    <a:pt x="651" y="11"/>
                  </a:lnTo>
                  <a:lnTo>
                    <a:pt x="594" y="20"/>
                  </a:lnTo>
                  <a:lnTo>
                    <a:pt x="579" y="20"/>
                  </a:lnTo>
                  <a:lnTo>
                    <a:pt x="553" y="24"/>
                  </a:lnTo>
                  <a:lnTo>
                    <a:pt x="543" y="28"/>
                  </a:lnTo>
                  <a:lnTo>
                    <a:pt x="513" y="3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3757060" y="2460868"/>
              <a:ext cx="592746" cy="283413"/>
            </a:xfrm>
            <a:custGeom>
              <a:avLst/>
              <a:gdLst>
                <a:gd name="T0" fmla="*/ 568 w 617"/>
                <a:gd name="T1" fmla="*/ 103 h 325"/>
                <a:gd name="T2" fmla="*/ 555 w 617"/>
                <a:gd name="T3" fmla="*/ 67 h 325"/>
                <a:gd name="T4" fmla="*/ 551 w 617"/>
                <a:gd name="T5" fmla="*/ 52 h 325"/>
                <a:gd name="T6" fmla="*/ 532 w 617"/>
                <a:gd name="T7" fmla="*/ 39 h 325"/>
                <a:gd name="T8" fmla="*/ 513 w 617"/>
                <a:gd name="T9" fmla="*/ 24 h 325"/>
                <a:gd name="T10" fmla="*/ 495 w 617"/>
                <a:gd name="T11" fmla="*/ 37 h 325"/>
                <a:gd name="T12" fmla="*/ 472 w 617"/>
                <a:gd name="T13" fmla="*/ 34 h 325"/>
                <a:gd name="T14" fmla="*/ 455 w 617"/>
                <a:gd name="T15" fmla="*/ 41 h 325"/>
                <a:gd name="T16" fmla="*/ 423 w 617"/>
                <a:gd name="T17" fmla="*/ 32 h 325"/>
                <a:gd name="T18" fmla="*/ 401 w 617"/>
                <a:gd name="T19" fmla="*/ 9 h 325"/>
                <a:gd name="T20" fmla="*/ 367 w 617"/>
                <a:gd name="T21" fmla="*/ 0 h 325"/>
                <a:gd name="T22" fmla="*/ 357 w 617"/>
                <a:gd name="T23" fmla="*/ 17 h 325"/>
                <a:gd name="T24" fmla="*/ 361 w 617"/>
                <a:gd name="T25" fmla="*/ 37 h 325"/>
                <a:gd name="T26" fmla="*/ 325 w 617"/>
                <a:gd name="T27" fmla="*/ 47 h 325"/>
                <a:gd name="T28" fmla="*/ 312 w 617"/>
                <a:gd name="T29" fmla="*/ 58 h 325"/>
                <a:gd name="T30" fmla="*/ 308 w 617"/>
                <a:gd name="T31" fmla="*/ 81 h 325"/>
                <a:gd name="T32" fmla="*/ 291 w 617"/>
                <a:gd name="T33" fmla="*/ 103 h 325"/>
                <a:gd name="T34" fmla="*/ 280 w 617"/>
                <a:gd name="T35" fmla="*/ 124 h 325"/>
                <a:gd name="T36" fmla="*/ 260 w 617"/>
                <a:gd name="T37" fmla="*/ 133 h 325"/>
                <a:gd name="T38" fmla="*/ 239 w 617"/>
                <a:gd name="T39" fmla="*/ 118 h 325"/>
                <a:gd name="T40" fmla="*/ 229 w 617"/>
                <a:gd name="T41" fmla="*/ 135 h 325"/>
                <a:gd name="T42" fmla="*/ 224 w 617"/>
                <a:gd name="T43" fmla="*/ 156 h 325"/>
                <a:gd name="T44" fmla="*/ 205 w 617"/>
                <a:gd name="T45" fmla="*/ 143 h 325"/>
                <a:gd name="T46" fmla="*/ 188 w 617"/>
                <a:gd name="T47" fmla="*/ 158 h 325"/>
                <a:gd name="T48" fmla="*/ 177 w 617"/>
                <a:gd name="T49" fmla="*/ 161 h 325"/>
                <a:gd name="T50" fmla="*/ 139 w 617"/>
                <a:gd name="T51" fmla="*/ 158 h 325"/>
                <a:gd name="T52" fmla="*/ 134 w 617"/>
                <a:gd name="T53" fmla="*/ 159 h 325"/>
                <a:gd name="T54" fmla="*/ 117 w 617"/>
                <a:gd name="T55" fmla="*/ 169 h 325"/>
                <a:gd name="T56" fmla="*/ 105 w 617"/>
                <a:gd name="T57" fmla="*/ 176 h 325"/>
                <a:gd name="T58" fmla="*/ 100 w 617"/>
                <a:gd name="T59" fmla="*/ 197 h 325"/>
                <a:gd name="T60" fmla="*/ 87 w 617"/>
                <a:gd name="T61" fmla="*/ 214 h 325"/>
                <a:gd name="T62" fmla="*/ 70 w 617"/>
                <a:gd name="T63" fmla="*/ 229 h 325"/>
                <a:gd name="T64" fmla="*/ 79 w 617"/>
                <a:gd name="T65" fmla="*/ 248 h 325"/>
                <a:gd name="T66" fmla="*/ 62 w 617"/>
                <a:gd name="T67" fmla="*/ 252 h 325"/>
                <a:gd name="T68" fmla="*/ 34 w 617"/>
                <a:gd name="T69" fmla="*/ 244 h 325"/>
                <a:gd name="T70" fmla="*/ 17 w 617"/>
                <a:gd name="T71" fmla="*/ 267 h 325"/>
                <a:gd name="T72" fmla="*/ 21 w 617"/>
                <a:gd name="T73" fmla="*/ 284 h 325"/>
                <a:gd name="T74" fmla="*/ 21 w 617"/>
                <a:gd name="T75" fmla="*/ 306 h 325"/>
                <a:gd name="T76" fmla="*/ 2 w 617"/>
                <a:gd name="T77" fmla="*/ 315 h 325"/>
                <a:gd name="T78" fmla="*/ 119 w 617"/>
                <a:gd name="T79" fmla="*/ 308 h 325"/>
                <a:gd name="T80" fmla="*/ 135 w 617"/>
                <a:gd name="T81" fmla="*/ 297 h 325"/>
                <a:gd name="T82" fmla="*/ 250 w 617"/>
                <a:gd name="T83" fmla="*/ 284 h 325"/>
                <a:gd name="T84" fmla="*/ 357 w 617"/>
                <a:gd name="T85" fmla="*/ 274 h 325"/>
                <a:gd name="T86" fmla="*/ 449 w 617"/>
                <a:gd name="T87" fmla="*/ 265 h 325"/>
                <a:gd name="T88" fmla="*/ 502 w 617"/>
                <a:gd name="T89" fmla="*/ 252 h 325"/>
                <a:gd name="T90" fmla="*/ 532 w 617"/>
                <a:gd name="T91" fmla="*/ 237 h 325"/>
                <a:gd name="T92" fmla="*/ 547 w 617"/>
                <a:gd name="T93" fmla="*/ 221 h 325"/>
                <a:gd name="T94" fmla="*/ 562 w 617"/>
                <a:gd name="T95" fmla="*/ 203 h 325"/>
                <a:gd name="T96" fmla="*/ 590 w 617"/>
                <a:gd name="T97" fmla="*/ 171 h 325"/>
                <a:gd name="T98" fmla="*/ 588 w 617"/>
                <a:gd name="T99" fmla="*/ 12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7" h="325">
                  <a:moveTo>
                    <a:pt x="588" y="128"/>
                  </a:moveTo>
                  <a:lnTo>
                    <a:pt x="575" y="109"/>
                  </a:lnTo>
                  <a:lnTo>
                    <a:pt x="568" y="103"/>
                  </a:lnTo>
                  <a:lnTo>
                    <a:pt x="566" y="96"/>
                  </a:lnTo>
                  <a:lnTo>
                    <a:pt x="551" y="81"/>
                  </a:lnTo>
                  <a:lnTo>
                    <a:pt x="555" y="67"/>
                  </a:lnTo>
                  <a:lnTo>
                    <a:pt x="555" y="60"/>
                  </a:lnTo>
                  <a:lnTo>
                    <a:pt x="551" y="58"/>
                  </a:lnTo>
                  <a:lnTo>
                    <a:pt x="551" y="52"/>
                  </a:lnTo>
                  <a:lnTo>
                    <a:pt x="545" y="47"/>
                  </a:lnTo>
                  <a:lnTo>
                    <a:pt x="540" y="39"/>
                  </a:lnTo>
                  <a:lnTo>
                    <a:pt x="532" y="39"/>
                  </a:lnTo>
                  <a:lnTo>
                    <a:pt x="526" y="34"/>
                  </a:lnTo>
                  <a:lnTo>
                    <a:pt x="521" y="20"/>
                  </a:lnTo>
                  <a:lnTo>
                    <a:pt x="513" y="24"/>
                  </a:lnTo>
                  <a:lnTo>
                    <a:pt x="506" y="32"/>
                  </a:lnTo>
                  <a:lnTo>
                    <a:pt x="502" y="37"/>
                  </a:lnTo>
                  <a:lnTo>
                    <a:pt x="495" y="37"/>
                  </a:lnTo>
                  <a:lnTo>
                    <a:pt x="489" y="41"/>
                  </a:lnTo>
                  <a:lnTo>
                    <a:pt x="481" y="35"/>
                  </a:lnTo>
                  <a:lnTo>
                    <a:pt x="472" y="34"/>
                  </a:lnTo>
                  <a:lnTo>
                    <a:pt x="466" y="35"/>
                  </a:lnTo>
                  <a:lnTo>
                    <a:pt x="461" y="41"/>
                  </a:lnTo>
                  <a:lnTo>
                    <a:pt x="455" y="41"/>
                  </a:lnTo>
                  <a:lnTo>
                    <a:pt x="440" y="32"/>
                  </a:lnTo>
                  <a:lnTo>
                    <a:pt x="436" y="30"/>
                  </a:lnTo>
                  <a:lnTo>
                    <a:pt x="423" y="32"/>
                  </a:lnTo>
                  <a:lnTo>
                    <a:pt x="416" y="30"/>
                  </a:lnTo>
                  <a:lnTo>
                    <a:pt x="404" y="17"/>
                  </a:lnTo>
                  <a:lnTo>
                    <a:pt x="401" y="9"/>
                  </a:lnTo>
                  <a:lnTo>
                    <a:pt x="384" y="2"/>
                  </a:lnTo>
                  <a:lnTo>
                    <a:pt x="372" y="5"/>
                  </a:lnTo>
                  <a:lnTo>
                    <a:pt x="367" y="0"/>
                  </a:lnTo>
                  <a:lnTo>
                    <a:pt x="357" y="5"/>
                  </a:lnTo>
                  <a:lnTo>
                    <a:pt x="354" y="9"/>
                  </a:lnTo>
                  <a:lnTo>
                    <a:pt x="357" y="17"/>
                  </a:lnTo>
                  <a:lnTo>
                    <a:pt x="355" y="24"/>
                  </a:lnTo>
                  <a:lnTo>
                    <a:pt x="363" y="32"/>
                  </a:lnTo>
                  <a:lnTo>
                    <a:pt x="361" y="37"/>
                  </a:lnTo>
                  <a:lnTo>
                    <a:pt x="346" y="41"/>
                  </a:lnTo>
                  <a:lnTo>
                    <a:pt x="333" y="52"/>
                  </a:lnTo>
                  <a:lnTo>
                    <a:pt x="325" y="47"/>
                  </a:lnTo>
                  <a:lnTo>
                    <a:pt x="318" y="50"/>
                  </a:lnTo>
                  <a:lnTo>
                    <a:pt x="312" y="50"/>
                  </a:lnTo>
                  <a:lnTo>
                    <a:pt x="312" y="58"/>
                  </a:lnTo>
                  <a:lnTo>
                    <a:pt x="316" y="65"/>
                  </a:lnTo>
                  <a:lnTo>
                    <a:pt x="312" y="73"/>
                  </a:lnTo>
                  <a:lnTo>
                    <a:pt x="308" y="81"/>
                  </a:lnTo>
                  <a:lnTo>
                    <a:pt x="301" y="84"/>
                  </a:lnTo>
                  <a:lnTo>
                    <a:pt x="299" y="97"/>
                  </a:lnTo>
                  <a:lnTo>
                    <a:pt x="291" y="103"/>
                  </a:lnTo>
                  <a:lnTo>
                    <a:pt x="284" y="103"/>
                  </a:lnTo>
                  <a:lnTo>
                    <a:pt x="280" y="116"/>
                  </a:lnTo>
                  <a:lnTo>
                    <a:pt x="280" y="124"/>
                  </a:lnTo>
                  <a:lnTo>
                    <a:pt x="278" y="131"/>
                  </a:lnTo>
                  <a:lnTo>
                    <a:pt x="273" y="135"/>
                  </a:lnTo>
                  <a:lnTo>
                    <a:pt x="260" y="133"/>
                  </a:lnTo>
                  <a:lnTo>
                    <a:pt x="252" y="131"/>
                  </a:lnTo>
                  <a:lnTo>
                    <a:pt x="246" y="120"/>
                  </a:lnTo>
                  <a:lnTo>
                    <a:pt x="239" y="118"/>
                  </a:lnTo>
                  <a:lnTo>
                    <a:pt x="243" y="124"/>
                  </a:lnTo>
                  <a:lnTo>
                    <a:pt x="235" y="129"/>
                  </a:lnTo>
                  <a:lnTo>
                    <a:pt x="229" y="135"/>
                  </a:lnTo>
                  <a:lnTo>
                    <a:pt x="231" y="143"/>
                  </a:lnTo>
                  <a:lnTo>
                    <a:pt x="226" y="150"/>
                  </a:lnTo>
                  <a:lnTo>
                    <a:pt x="224" y="156"/>
                  </a:lnTo>
                  <a:lnTo>
                    <a:pt x="216" y="152"/>
                  </a:lnTo>
                  <a:lnTo>
                    <a:pt x="211" y="150"/>
                  </a:lnTo>
                  <a:lnTo>
                    <a:pt x="205" y="143"/>
                  </a:lnTo>
                  <a:lnTo>
                    <a:pt x="199" y="148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8" y="161"/>
                  </a:lnTo>
                  <a:lnTo>
                    <a:pt x="184" y="167"/>
                  </a:lnTo>
                  <a:lnTo>
                    <a:pt x="177" y="161"/>
                  </a:lnTo>
                  <a:lnTo>
                    <a:pt x="156" y="154"/>
                  </a:lnTo>
                  <a:lnTo>
                    <a:pt x="149" y="158"/>
                  </a:lnTo>
                  <a:lnTo>
                    <a:pt x="139" y="158"/>
                  </a:lnTo>
                  <a:lnTo>
                    <a:pt x="143" y="165"/>
                  </a:lnTo>
                  <a:lnTo>
                    <a:pt x="135" y="167"/>
                  </a:lnTo>
                  <a:lnTo>
                    <a:pt x="134" y="159"/>
                  </a:lnTo>
                  <a:lnTo>
                    <a:pt x="128" y="163"/>
                  </a:lnTo>
                  <a:lnTo>
                    <a:pt x="113" y="161"/>
                  </a:lnTo>
                  <a:lnTo>
                    <a:pt x="117" y="169"/>
                  </a:lnTo>
                  <a:lnTo>
                    <a:pt x="113" y="175"/>
                  </a:lnTo>
                  <a:lnTo>
                    <a:pt x="105" y="175"/>
                  </a:lnTo>
                  <a:lnTo>
                    <a:pt x="105" y="176"/>
                  </a:lnTo>
                  <a:lnTo>
                    <a:pt x="102" y="184"/>
                  </a:lnTo>
                  <a:lnTo>
                    <a:pt x="98" y="190"/>
                  </a:lnTo>
                  <a:lnTo>
                    <a:pt x="100" y="197"/>
                  </a:lnTo>
                  <a:lnTo>
                    <a:pt x="104" y="205"/>
                  </a:lnTo>
                  <a:lnTo>
                    <a:pt x="100" y="210"/>
                  </a:lnTo>
                  <a:lnTo>
                    <a:pt x="87" y="214"/>
                  </a:lnTo>
                  <a:lnTo>
                    <a:pt x="79" y="220"/>
                  </a:lnTo>
                  <a:lnTo>
                    <a:pt x="73" y="221"/>
                  </a:lnTo>
                  <a:lnTo>
                    <a:pt x="70" y="229"/>
                  </a:lnTo>
                  <a:lnTo>
                    <a:pt x="72" y="235"/>
                  </a:lnTo>
                  <a:lnTo>
                    <a:pt x="77" y="242"/>
                  </a:lnTo>
                  <a:lnTo>
                    <a:pt x="79" y="248"/>
                  </a:lnTo>
                  <a:lnTo>
                    <a:pt x="73" y="257"/>
                  </a:lnTo>
                  <a:lnTo>
                    <a:pt x="68" y="255"/>
                  </a:lnTo>
                  <a:lnTo>
                    <a:pt x="62" y="252"/>
                  </a:lnTo>
                  <a:lnTo>
                    <a:pt x="49" y="248"/>
                  </a:lnTo>
                  <a:lnTo>
                    <a:pt x="41" y="244"/>
                  </a:lnTo>
                  <a:lnTo>
                    <a:pt x="34" y="244"/>
                  </a:lnTo>
                  <a:lnTo>
                    <a:pt x="28" y="246"/>
                  </a:lnTo>
                  <a:lnTo>
                    <a:pt x="17" y="259"/>
                  </a:lnTo>
                  <a:lnTo>
                    <a:pt x="17" y="267"/>
                  </a:lnTo>
                  <a:lnTo>
                    <a:pt x="21" y="270"/>
                  </a:lnTo>
                  <a:lnTo>
                    <a:pt x="23" y="276"/>
                  </a:lnTo>
                  <a:lnTo>
                    <a:pt x="21" y="284"/>
                  </a:lnTo>
                  <a:lnTo>
                    <a:pt x="23" y="293"/>
                  </a:lnTo>
                  <a:lnTo>
                    <a:pt x="17" y="299"/>
                  </a:lnTo>
                  <a:lnTo>
                    <a:pt x="21" y="306"/>
                  </a:lnTo>
                  <a:lnTo>
                    <a:pt x="17" y="315"/>
                  </a:lnTo>
                  <a:lnTo>
                    <a:pt x="10" y="314"/>
                  </a:lnTo>
                  <a:lnTo>
                    <a:pt x="2" y="315"/>
                  </a:lnTo>
                  <a:lnTo>
                    <a:pt x="0" y="325"/>
                  </a:lnTo>
                  <a:lnTo>
                    <a:pt x="119" y="315"/>
                  </a:lnTo>
                  <a:lnTo>
                    <a:pt x="119" y="308"/>
                  </a:lnTo>
                  <a:lnTo>
                    <a:pt x="113" y="295"/>
                  </a:lnTo>
                  <a:lnTo>
                    <a:pt x="128" y="295"/>
                  </a:lnTo>
                  <a:lnTo>
                    <a:pt x="135" y="297"/>
                  </a:lnTo>
                  <a:lnTo>
                    <a:pt x="171" y="293"/>
                  </a:lnTo>
                  <a:lnTo>
                    <a:pt x="207" y="289"/>
                  </a:lnTo>
                  <a:lnTo>
                    <a:pt x="250" y="284"/>
                  </a:lnTo>
                  <a:lnTo>
                    <a:pt x="291" y="282"/>
                  </a:lnTo>
                  <a:lnTo>
                    <a:pt x="333" y="278"/>
                  </a:lnTo>
                  <a:lnTo>
                    <a:pt x="357" y="274"/>
                  </a:lnTo>
                  <a:lnTo>
                    <a:pt x="395" y="272"/>
                  </a:lnTo>
                  <a:lnTo>
                    <a:pt x="423" y="268"/>
                  </a:lnTo>
                  <a:lnTo>
                    <a:pt x="449" y="265"/>
                  </a:lnTo>
                  <a:lnTo>
                    <a:pt x="479" y="263"/>
                  </a:lnTo>
                  <a:lnTo>
                    <a:pt x="489" y="259"/>
                  </a:lnTo>
                  <a:lnTo>
                    <a:pt x="502" y="252"/>
                  </a:lnTo>
                  <a:lnTo>
                    <a:pt x="510" y="250"/>
                  </a:lnTo>
                  <a:lnTo>
                    <a:pt x="517" y="244"/>
                  </a:lnTo>
                  <a:lnTo>
                    <a:pt x="532" y="237"/>
                  </a:lnTo>
                  <a:lnTo>
                    <a:pt x="534" y="231"/>
                  </a:lnTo>
                  <a:lnTo>
                    <a:pt x="542" y="225"/>
                  </a:lnTo>
                  <a:lnTo>
                    <a:pt x="547" y="221"/>
                  </a:lnTo>
                  <a:lnTo>
                    <a:pt x="553" y="214"/>
                  </a:lnTo>
                  <a:lnTo>
                    <a:pt x="553" y="208"/>
                  </a:lnTo>
                  <a:lnTo>
                    <a:pt x="562" y="203"/>
                  </a:lnTo>
                  <a:lnTo>
                    <a:pt x="562" y="195"/>
                  </a:lnTo>
                  <a:lnTo>
                    <a:pt x="566" y="188"/>
                  </a:lnTo>
                  <a:lnTo>
                    <a:pt x="590" y="171"/>
                  </a:lnTo>
                  <a:lnTo>
                    <a:pt x="617" y="139"/>
                  </a:lnTo>
                  <a:lnTo>
                    <a:pt x="604" y="139"/>
                  </a:lnTo>
                  <a:lnTo>
                    <a:pt x="588" y="12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3957845" y="1848695"/>
              <a:ext cx="6725" cy="14825"/>
            </a:xfrm>
            <a:custGeom>
              <a:avLst/>
              <a:gdLst>
                <a:gd name="T0" fmla="*/ 2 w 7"/>
                <a:gd name="T1" fmla="*/ 4 h 17"/>
                <a:gd name="T2" fmla="*/ 0 w 7"/>
                <a:gd name="T3" fmla="*/ 10 h 17"/>
                <a:gd name="T4" fmla="*/ 0 w 7"/>
                <a:gd name="T5" fmla="*/ 17 h 17"/>
                <a:gd name="T6" fmla="*/ 7 w 7"/>
                <a:gd name="T7" fmla="*/ 15 h 17"/>
                <a:gd name="T8" fmla="*/ 7 w 7"/>
                <a:gd name="T9" fmla="*/ 2 h 17"/>
                <a:gd name="T10" fmla="*/ 7 w 7"/>
                <a:gd name="T11" fmla="*/ 0 h 17"/>
                <a:gd name="T12" fmla="*/ 2 w 7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2" y="4"/>
                  </a:moveTo>
                  <a:lnTo>
                    <a:pt x="0" y="10"/>
                  </a:lnTo>
                  <a:lnTo>
                    <a:pt x="0" y="17"/>
                  </a:lnTo>
                  <a:lnTo>
                    <a:pt x="7" y="15"/>
                  </a:lnTo>
                  <a:lnTo>
                    <a:pt x="7" y="2"/>
                  </a:lnTo>
                  <a:lnTo>
                    <a:pt x="7" y="0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8" name="Freeform 92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9" name="Freeform 93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0" name="Freeform 94"/>
            <p:cNvSpPr>
              <a:spLocks/>
            </p:cNvSpPr>
            <p:nvPr/>
          </p:nvSpPr>
          <p:spPr bwMode="auto">
            <a:xfrm>
              <a:off x="3853129" y="2216696"/>
              <a:ext cx="252661" cy="396779"/>
            </a:xfrm>
            <a:custGeom>
              <a:avLst/>
              <a:gdLst>
                <a:gd name="T0" fmla="*/ 24 w 263"/>
                <a:gd name="T1" fmla="*/ 289 h 455"/>
                <a:gd name="T2" fmla="*/ 24 w 263"/>
                <a:gd name="T3" fmla="*/ 304 h 455"/>
                <a:gd name="T4" fmla="*/ 30 w 263"/>
                <a:gd name="T5" fmla="*/ 319 h 455"/>
                <a:gd name="T6" fmla="*/ 35 w 263"/>
                <a:gd name="T7" fmla="*/ 332 h 455"/>
                <a:gd name="T8" fmla="*/ 37 w 263"/>
                <a:gd name="T9" fmla="*/ 355 h 455"/>
                <a:gd name="T10" fmla="*/ 30 w 263"/>
                <a:gd name="T11" fmla="*/ 370 h 455"/>
                <a:gd name="T12" fmla="*/ 20 w 263"/>
                <a:gd name="T13" fmla="*/ 391 h 455"/>
                <a:gd name="T14" fmla="*/ 7 w 263"/>
                <a:gd name="T15" fmla="*/ 404 h 455"/>
                <a:gd name="T16" fmla="*/ 7 w 263"/>
                <a:gd name="T17" fmla="*/ 411 h 455"/>
                <a:gd name="T18" fmla="*/ 4 w 263"/>
                <a:gd name="T19" fmla="*/ 426 h 455"/>
                <a:gd name="T20" fmla="*/ 0 w 263"/>
                <a:gd name="T21" fmla="*/ 447 h 455"/>
                <a:gd name="T22" fmla="*/ 13 w 263"/>
                <a:gd name="T23" fmla="*/ 455 h 455"/>
                <a:gd name="T24" fmla="*/ 13 w 263"/>
                <a:gd name="T25" fmla="*/ 441 h 455"/>
                <a:gd name="T26" fmla="*/ 34 w 263"/>
                <a:gd name="T27" fmla="*/ 439 h 455"/>
                <a:gd name="T28" fmla="*/ 43 w 263"/>
                <a:gd name="T29" fmla="*/ 445 h 455"/>
                <a:gd name="T30" fmla="*/ 49 w 263"/>
                <a:gd name="T31" fmla="*/ 438 h 455"/>
                <a:gd name="T32" fmla="*/ 77 w 263"/>
                <a:gd name="T33" fmla="*/ 441 h 455"/>
                <a:gd name="T34" fmla="*/ 88 w 263"/>
                <a:gd name="T35" fmla="*/ 441 h 455"/>
                <a:gd name="T36" fmla="*/ 92 w 263"/>
                <a:gd name="T37" fmla="*/ 432 h 455"/>
                <a:gd name="T38" fmla="*/ 105 w 263"/>
                <a:gd name="T39" fmla="*/ 423 h 455"/>
                <a:gd name="T40" fmla="*/ 116 w 263"/>
                <a:gd name="T41" fmla="*/ 432 h 455"/>
                <a:gd name="T42" fmla="*/ 126 w 263"/>
                <a:gd name="T43" fmla="*/ 430 h 455"/>
                <a:gd name="T44" fmla="*/ 129 w 263"/>
                <a:gd name="T45" fmla="*/ 415 h 455"/>
                <a:gd name="T46" fmla="*/ 143 w 263"/>
                <a:gd name="T47" fmla="*/ 404 h 455"/>
                <a:gd name="T48" fmla="*/ 146 w 263"/>
                <a:gd name="T49" fmla="*/ 400 h 455"/>
                <a:gd name="T50" fmla="*/ 160 w 263"/>
                <a:gd name="T51" fmla="*/ 413 h 455"/>
                <a:gd name="T52" fmla="*/ 178 w 263"/>
                <a:gd name="T53" fmla="*/ 411 h 455"/>
                <a:gd name="T54" fmla="*/ 180 w 263"/>
                <a:gd name="T55" fmla="*/ 396 h 455"/>
                <a:gd name="T56" fmla="*/ 191 w 263"/>
                <a:gd name="T57" fmla="*/ 383 h 455"/>
                <a:gd name="T58" fmla="*/ 201 w 263"/>
                <a:gd name="T59" fmla="*/ 364 h 455"/>
                <a:gd name="T60" fmla="*/ 212 w 263"/>
                <a:gd name="T61" fmla="*/ 353 h 455"/>
                <a:gd name="T62" fmla="*/ 212 w 263"/>
                <a:gd name="T63" fmla="*/ 338 h 455"/>
                <a:gd name="T64" fmla="*/ 218 w 263"/>
                <a:gd name="T65" fmla="*/ 330 h 455"/>
                <a:gd name="T66" fmla="*/ 233 w 263"/>
                <a:gd name="T67" fmla="*/ 332 h 455"/>
                <a:gd name="T68" fmla="*/ 261 w 263"/>
                <a:gd name="T69" fmla="*/ 317 h 455"/>
                <a:gd name="T70" fmla="*/ 255 w 263"/>
                <a:gd name="T71" fmla="*/ 304 h 455"/>
                <a:gd name="T72" fmla="*/ 254 w 263"/>
                <a:gd name="T73" fmla="*/ 289 h 455"/>
                <a:gd name="T74" fmla="*/ 237 w 263"/>
                <a:gd name="T75" fmla="*/ 105 h 455"/>
                <a:gd name="T76" fmla="*/ 216 w 263"/>
                <a:gd name="T77" fmla="*/ 0 h 455"/>
                <a:gd name="T78" fmla="*/ 66 w 263"/>
                <a:gd name="T79" fmla="*/ 16 h 455"/>
                <a:gd name="T80" fmla="*/ 47 w 263"/>
                <a:gd name="T81" fmla="*/ 28 h 455"/>
                <a:gd name="T82" fmla="*/ 26 w 263"/>
                <a:gd name="T83" fmla="*/ 37 h 455"/>
                <a:gd name="T84" fmla="*/ 7 w 263"/>
                <a:gd name="T85" fmla="*/ 28 h 455"/>
                <a:gd name="T86" fmla="*/ 32 w 263"/>
                <a:gd name="T87" fmla="*/ 28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3" h="455">
                  <a:moveTo>
                    <a:pt x="32" y="282"/>
                  </a:moveTo>
                  <a:lnTo>
                    <a:pt x="24" y="289"/>
                  </a:lnTo>
                  <a:lnTo>
                    <a:pt x="28" y="297"/>
                  </a:lnTo>
                  <a:lnTo>
                    <a:pt x="24" y="304"/>
                  </a:lnTo>
                  <a:lnTo>
                    <a:pt x="24" y="312"/>
                  </a:lnTo>
                  <a:lnTo>
                    <a:pt x="30" y="319"/>
                  </a:lnTo>
                  <a:lnTo>
                    <a:pt x="35" y="327"/>
                  </a:lnTo>
                  <a:lnTo>
                    <a:pt x="35" y="332"/>
                  </a:lnTo>
                  <a:lnTo>
                    <a:pt x="39" y="347"/>
                  </a:lnTo>
                  <a:lnTo>
                    <a:pt x="37" y="355"/>
                  </a:lnTo>
                  <a:lnTo>
                    <a:pt x="35" y="355"/>
                  </a:lnTo>
                  <a:lnTo>
                    <a:pt x="30" y="370"/>
                  </a:lnTo>
                  <a:lnTo>
                    <a:pt x="28" y="376"/>
                  </a:lnTo>
                  <a:lnTo>
                    <a:pt x="20" y="391"/>
                  </a:lnTo>
                  <a:lnTo>
                    <a:pt x="15" y="398"/>
                  </a:lnTo>
                  <a:lnTo>
                    <a:pt x="7" y="404"/>
                  </a:lnTo>
                  <a:lnTo>
                    <a:pt x="7" y="411"/>
                  </a:lnTo>
                  <a:lnTo>
                    <a:pt x="7" y="411"/>
                  </a:lnTo>
                  <a:lnTo>
                    <a:pt x="5" y="426"/>
                  </a:lnTo>
                  <a:lnTo>
                    <a:pt x="4" y="426"/>
                  </a:lnTo>
                  <a:lnTo>
                    <a:pt x="4" y="439"/>
                  </a:lnTo>
                  <a:lnTo>
                    <a:pt x="0" y="447"/>
                  </a:lnTo>
                  <a:lnTo>
                    <a:pt x="5" y="455"/>
                  </a:lnTo>
                  <a:lnTo>
                    <a:pt x="13" y="455"/>
                  </a:lnTo>
                  <a:lnTo>
                    <a:pt x="17" y="449"/>
                  </a:lnTo>
                  <a:lnTo>
                    <a:pt x="13" y="441"/>
                  </a:lnTo>
                  <a:lnTo>
                    <a:pt x="28" y="443"/>
                  </a:lnTo>
                  <a:lnTo>
                    <a:pt x="34" y="439"/>
                  </a:lnTo>
                  <a:lnTo>
                    <a:pt x="35" y="447"/>
                  </a:lnTo>
                  <a:lnTo>
                    <a:pt x="43" y="445"/>
                  </a:lnTo>
                  <a:lnTo>
                    <a:pt x="39" y="438"/>
                  </a:lnTo>
                  <a:lnTo>
                    <a:pt x="49" y="438"/>
                  </a:lnTo>
                  <a:lnTo>
                    <a:pt x="56" y="434"/>
                  </a:lnTo>
                  <a:lnTo>
                    <a:pt x="77" y="441"/>
                  </a:lnTo>
                  <a:lnTo>
                    <a:pt x="84" y="447"/>
                  </a:lnTo>
                  <a:lnTo>
                    <a:pt x="88" y="441"/>
                  </a:lnTo>
                  <a:lnTo>
                    <a:pt x="88" y="438"/>
                  </a:lnTo>
                  <a:lnTo>
                    <a:pt x="92" y="432"/>
                  </a:lnTo>
                  <a:lnTo>
                    <a:pt x="99" y="428"/>
                  </a:lnTo>
                  <a:lnTo>
                    <a:pt x="105" y="423"/>
                  </a:lnTo>
                  <a:lnTo>
                    <a:pt x="111" y="430"/>
                  </a:lnTo>
                  <a:lnTo>
                    <a:pt x="116" y="432"/>
                  </a:lnTo>
                  <a:lnTo>
                    <a:pt x="124" y="436"/>
                  </a:lnTo>
                  <a:lnTo>
                    <a:pt x="126" y="430"/>
                  </a:lnTo>
                  <a:lnTo>
                    <a:pt x="131" y="423"/>
                  </a:lnTo>
                  <a:lnTo>
                    <a:pt x="129" y="415"/>
                  </a:lnTo>
                  <a:lnTo>
                    <a:pt x="135" y="409"/>
                  </a:lnTo>
                  <a:lnTo>
                    <a:pt x="143" y="404"/>
                  </a:lnTo>
                  <a:lnTo>
                    <a:pt x="139" y="398"/>
                  </a:lnTo>
                  <a:lnTo>
                    <a:pt x="146" y="400"/>
                  </a:lnTo>
                  <a:lnTo>
                    <a:pt x="152" y="411"/>
                  </a:lnTo>
                  <a:lnTo>
                    <a:pt x="160" y="413"/>
                  </a:lnTo>
                  <a:lnTo>
                    <a:pt x="173" y="415"/>
                  </a:lnTo>
                  <a:lnTo>
                    <a:pt x="178" y="411"/>
                  </a:lnTo>
                  <a:lnTo>
                    <a:pt x="180" y="404"/>
                  </a:lnTo>
                  <a:lnTo>
                    <a:pt x="180" y="396"/>
                  </a:lnTo>
                  <a:lnTo>
                    <a:pt x="184" y="383"/>
                  </a:lnTo>
                  <a:lnTo>
                    <a:pt x="191" y="383"/>
                  </a:lnTo>
                  <a:lnTo>
                    <a:pt x="199" y="377"/>
                  </a:lnTo>
                  <a:lnTo>
                    <a:pt x="201" y="364"/>
                  </a:lnTo>
                  <a:lnTo>
                    <a:pt x="208" y="361"/>
                  </a:lnTo>
                  <a:lnTo>
                    <a:pt x="212" y="353"/>
                  </a:lnTo>
                  <a:lnTo>
                    <a:pt x="216" y="345"/>
                  </a:lnTo>
                  <a:lnTo>
                    <a:pt x="212" y="338"/>
                  </a:lnTo>
                  <a:lnTo>
                    <a:pt x="212" y="330"/>
                  </a:lnTo>
                  <a:lnTo>
                    <a:pt x="218" y="330"/>
                  </a:lnTo>
                  <a:lnTo>
                    <a:pt x="225" y="327"/>
                  </a:lnTo>
                  <a:lnTo>
                    <a:pt x="233" y="332"/>
                  </a:lnTo>
                  <a:lnTo>
                    <a:pt x="246" y="321"/>
                  </a:lnTo>
                  <a:lnTo>
                    <a:pt x="261" y="317"/>
                  </a:lnTo>
                  <a:lnTo>
                    <a:pt x="263" y="312"/>
                  </a:lnTo>
                  <a:lnTo>
                    <a:pt x="255" y="304"/>
                  </a:lnTo>
                  <a:lnTo>
                    <a:pt x="257" y="297"/>
                  </a:lnTo>
                  <a:lnTo>
                    <a:pt x="254" y="289"/>
                  </a:lnTo>
                  <a:lnTo>
                    <a:pt x="257" y="285"/>
                  </a:lnTo>
                  <a:lnTo>
                    <a:pt x="237" y="105"/>
                  </a:lnTo>
                  <a:lnTo>
                    <a:pt x="223" y="5"/>
                  </a:lnTo>
                  <a:lnTo>
                    <a:pt x="216" y="0"/>
                  </a:lnTo>
                  <a:lnTo>
                    <a:pt x="103" y="13"/>
                  </a:lnTo>
                  <a:lnTo>
                    <a:pt x="66" y="16"/>
                  </a:lnTo>
                  <a:lnTo>
                    <a:pt x="62" y="16"/>
                  </a:lnTo>
                  <a:lnTo>
                    <a:pt x="47" y="28"/>
                  </a:lnTo>
                  <a:lnTo>
                    <a:pt x="34" y="35"/>
                  </a:lnTo>
                  <a:lnTo>
                    <a:pt x="26" y="37"/>
                  </a:lnTo>
                  <a:lnTo>
                    <a:pt x="17" y="35"/>
                  </a:lnTo>
                  <a:lnTo>
                    <a:pt x="7" y="28"/>
                  </a:lnTo>
                  <a:lnTo>
                    <a:pt x="7" y="32"/>
                  </a:lnTo>
                  <a:lnTo>
                    <a:pt x="32" y="28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605271" y="1643765"/>
              <a:ext cx="623488" cy="586883"/>
              <a:chOff x="3605271" y="1643765"/>
              <a:chExt cx="623488" cy="586883"/>
            </a:xfrm>
            <a:grpFill/>
          </p:grpSpPr>
          <p:sp>
            <p:nvSpPr>
              <p:cNvPr id="243" name="Freeform 77"/>
              <p:cNvSpPr>
                <a:spLocks/>
              </p:cNvSpPr>
              <p:nvPr/>
            </p:nvSpPr>
            <p:spPr bwMode="auto">
              <a:xfrm>
                <a:off x="3681166" y="1643765"/>
                <a:ext cx="47074" cy="36626"/>
              </a:xfrm>
              <a:custGeom>
                <a:avLst/>
                <a:gdLst>
                  <a:gd name="T0" fmla="*/ 10 w 49"/>
                  <a:gd name="T1" fmla="*/ 38 h 42"/>
                  <a:gd name="T2" fmla="*/ 15 w 49"/>
                  <a:gd name="T3" fmla="*/ 32 h 42"/>
                  <a:gd name="T4" fmla="*/ 19 w 49"/>
                  <a:gd name="T5" fmla="*/ 27 h 42"/>
                  <a:gd name="T6" fmla="*/ 34 w 49"/>
                  <a:gd name="T7" fmla="*/ 21 h 42"/>
                  <a:gd name="T8" fmla="*/ 40 w 49"/>
                  <a:gd name="T9" fmla="*/ 15 h 42"/>
                  <a:gd name="T10" fmla="*/ 43 w 49"/>
                  <a:gd name="T11" fmla="*/ 8 h 42"/>
                  <a:gd name="T12" fmla="*/ 49 w 49"/>
                  <a:gd name="T13" fmla="*/ 2 h 42"/>
                  <a:gd name="T14" fmla="*/ 47 w 49"/>
                  <a:gd name="T15" fmla="*/ 0 h 42"/>
                  <a:gd name="T16" fmla="*/ 40 w 49"/>
                  <a:gd name="T17" fmla="*/ 4 h 42"/>
                  <a:gd name="T18" fmla="*/ 28 w 49"/>
                  <a:gd name="T19" fmla="*/ 14 h 42"/>
                  <a:gd name="T20" fmla="*/ 13 w 49"/>
                  <a:gd name="T21" fmla="*/ 21 h 42"/>
                  <a:gd name="T22" fmla="*/ 0 w 49"/>
                  <a:gd name="T23" fmla="*/ 31 h 42"/>
                  <a:gd name="T24" fmla="*/ 0 w 49"/>
                  <a:gd name="T25" fmla="*/ 34 h 42"/>
                  <a:gd name="T26" fmla="*/ 2 w 49"/>
                  <a:gd name="T27" fmla="*/ 42 h 42"/>
                  <a:gd name="T28" fmla="*/ 10 w 49"/>
                  <a:gd name="T2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2">
                    <a:moveTo>
                      <a:pt x="10" y="38"/>
                    </a:moveTo>
                    <a:lnTo>
                      <a:pt x="15" y="32"/>
                    </a:lnTo>
                    <a:lnTo>
                      <a:pt x="19" y="27"/>
                    </a:lnTo>
                    <a:lnTo>
                      <a:pt x="34" y="21"/>
                    </a:lnTo>
                    <a:lnTo>
                      <a:pt x="40" y="15"/>
                    </a:lnTo>
                    <a:lnTo>
                      <a:pt x="43" y="8"/>
                    </a:lnTo>
                    <a:lnTo>
                      <a:pt x="49" y="2"/>
                    </a:lnTo>
                    <a:lnTo>
                      <a:pt x="47" y="0"/>
                    </a:lnTo>
                    <a:lnTo>
                      <a:pt x="40" y="4"/>
                    </a:lnTo>
                    <a:lnTo>
                      <a:pt x="28" y="14"/>
                    </a:lnTo>
                    <a:lnTo>
                      <a:pt x="13" y="21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4" name="Freeform 79"/>
              <p:cNvSpPr>
                <a:spLocks/>
              </p:cNvSpPr>
              <p:nvPr/>
            </p:nvSpPr>
            <p:spPr bwMode="auto">
              <a:xfrm>
                <a:off x="3728240" y="1704808"/>
                <a:ext cx="59563" cy="47962"/>
              </a:xfrm>
              <a:custGeom>
                <a:avLst/>
                <a:gdLst>
                  <a:gd name="T0" fmla="*/ 2 w 62"/>
                  <a:gd name="T1" fmla="*/ 41 h 55"/>
                  <a:gd name="T2" fmla="*/ 15 w 62"/>
                  <a:gd name="T3" fmla="*/ 41 h 55"/>
                  <a:gd name="T4" fmla="*/ 15 w 62"/>
                  <a:gd name="T5" fmla="*/ 34 h 55"/>
                  <a:gd name="T6" fmla="*/ 15 w 62"/>
                  <a:gd name="T7" fmla="*/ 41 h 55"/>
                  <a:gd name="T8" fmla="*/ 9 w 62"/>
                  <a:gd name="T9" fmla="*/ 49 h 55"/>
                  <a:gd name="T10" fmla="*/ 17 w 62"/>
                  <a:gd name="T11" fmla="*/ 55 h 55"/>
                  <a:gd name="T12" fmla="*/ 26 w 62"/>
                  <a:gd name="T13" fmla="*/ 36 h 55"/>
                  <a:gd name="T14" fmla="*/ 38 w 62"/>
                  <a:gd name="T15" fmla="*/ 23 h 55"/>
                  <a:gd name="T16" fmla="*/ 45 w 62"/>
                  <a:gd name="T17" fmla="*/ 17 h 55"/>
                  <a:gd name="T18" fmla="*/ 47 w 62"/>
                  <a:gd name="T19" fmla="*/ 9 h 55"/>
                  <a:gd name="T20" fmla="*/ 56 w 62"/>
                  <a:gd name="T21" fmla="*/ 9 h 55"/>
                  <a:gd name="T22" fmla="*/ 62 w 62"/>
                  <a:gd name="T23" fmla="*/ 4 h 55"/>
                  <a:gd name="T24" fmla="*/ 56 w 62"/>
                  <a:gd name="T25" fmla="*/ 0 h 55"/>
                  <a:gd name="T26" fmla="*/ 41 w 62"/>
                  <a:gd name="T27" fmla="*/ 0 h 55"/>
                  <a:gd name="T28" fmla="*/ 26 w 62"/>
                  <a:gd name="T29" fmla="*/ 6 h 55"/>
                  <a:gd name="T30" fmla="*/ 13 w 62"/>
                  <a:gd name="T31" fmla="*/ 13 h 55"/>
                  <a:gd name="T32" fmla="*/ 4 w 62"/>
                  <a:gd name="T33" fmla="*/ 28 h 55"/>
                  <a:gd name="T34" fmla="*/ 0 w 62"/>
                  <a:gd name="T35" fmla="*/ 34 h 55"/>
                  <a:gd name="T36" fmla="*/ 2 w 62"/>
                  <a:gd name="T37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55">
                    <a:moveTo>
                      <a:pt x="2" y="41"/>
                    </a:moveTo>
                    <a:lnTo>
                      <a:pt x="15" y="41"/>
                    </a:lnTo>
                    <a:lnTo>
                      <a:pt x="15" y="34"/>
                    </a:lnTo>
                    <a:lnTo>
                      <a:pt x="15" y="41"/>
                    </a:lnTo>
                    <a:lnTo>
                      <a:pt x="9" y="49"/>
                    </a:lnTo>
                    <a:lnTo>
                      <a:pt x="17" y="55"/>
                    </a:lnTo>
                    <a:lnTo>
                      <a:pt x="26" y="36"/>
                    </a:lnTo>
                    <a:lnTo>
                      <a:pt x="38" y="23"/>
                    </a:lnTo>
                    <a:lnTo>
                      <a:pt x="45" y="17"/>
                    </a:lnTo>
                    <a:lnTo>
                      <a:pt x="47" y="9"/>
                    </a:lnTo>
                    <a:lnTo>
                      <a:pt x="56" y="9"/>
                    </a:lnTo>
                    <a:lnTo>
                      <a:pt x="62" y="4"/>
                    </a:lnTo>
                    <a:lnTo>
                      <a:pt x="56" y="0"/>
                    </a:lnTo>
                    <a:lnTo>
                      <a:pt x="41" y="0"/>
                    </a:lnTo>
                    <a:lnTo>
                      <a:pt x="26" y="6"/>
                    </a:lnTo>
                    <a:lnTo>
                      <a:pt x="13" y="13"/>
                    </a:lnTo>
                    <a:lnTo>
                      <a:pt x="4" y="28"/>
                    </a:lnTo>
                    <a:lnTo>
                      <a:pt x="0" y="34"/>
                    </a:lnTo>
                    <a:lnTo>
                      <a:pt x="2" y="4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5" name="Freeform 82"/>
              <p:cNvSpPr>
                <a:spLocks/>
              </p:cNvSpPr>
              <p:nvPr/>
            </p:nvSpPr>
            <p:spPr bwMode="auto">
              <a:xfrm>
                <a:off x="3605271" y="1734458"/>
                <a:ext cx="469777" cy="190105"/>
              </a:xfrm>
              <a:custGeom>
                <a:avLst/>
                <a:gdLst>
                  <a:gd name="T0" fmla="*/ 25 w 489"/>
                  <a:gd name="T1" fmla="*/ 101 h 218"/>
                  <a:gd name="T2" fmla="*/ 124 w 489"/>
                  <a:gd name="T3" fmla="*/ 126 h 218"/>
                  <a:gd name="T4" fmla="*/ 152 w 489"/>
                  <a:gd name="T5" fmla="*/ 128 h 218"/>
                  <a:gd name="T6" fmla="*/ 179 w 489"/>
                  <a:gd name="T7" fmla="*/ 146 h 218"/>
                  <a:gd name="T8" fmla="*/ 203 w 489"/>
                  <a:gd name="T9" fmla="*/ 158 h 218"/>
                  <a:gd name="T10" fmla="*/ 203 w 489"/>
                  <a:gd name="T11" fmla="*/ 180 h 218"/>
                  <a:gd name="T12" fmla="*/ 209 w 489"/>
                  <a:gd name="T13" fmla="*/ 190 h 218"/>
                  <a:gd name="T14" fmla="*/ 213 w 489"/>
                  <a:gd name="T15" fmla="*/ 210 h 218"/>
                  <a:gd name="T16" fmla="*/ 224 w 489"/>
                  <a:gd name="T17" fmla="*/ 218 h 218"/>
                  <a:gd name="T18" fmla="*/ 241 w 489"/>
                  <a:gd name="T19" fmla="*/ 178 h 218"/>
                  <a:gd name="T20" fmla="*/ 254 w 489"/>
                  <a:gd name="T21" fmla="*/ 150 h 218"/>
                  <a:gd name="T22" fmla="*/ 260 w 489"/>
                  <a:gd name="T23" fmla="*/ 135 h 218"/>
                  <a:gd name="T24" fmla="*/ 273 w 489"/>
                  <a:gd name="T25" fmla="*/ 143 h 218"/>
                  <a:gd name="T26" fmla="*/ 288 w 489"/>
                  <a:gd name="T27" fmla="*/ 128 h 218"/>
                  <a:gd name="T28" fmla="*/ 288 w 489"/>
                  <a:gd name="T29" fmla="*/ 143 h 218"/>
                  <a:gd name="T30" fmla="*/ 295 w 489"/>
                  <a:gd name="T31" fmla="*/ 145 h 218"/>
                  <a:gd name="T32" fmla="*/ 310 w 489"/>
                  <a:gd name="T33" fmla="*/ 124 h 218"/>
                  <a:gd name="T34" fmla="*/ 327 w 489"/>
                  <a:gd name="T35" fmla="*/ 113 h 218"/>
                  <a:gd name="T36" fmla="*/ 354 w 489"/>
                  <a:gd name="T37" fmla="*/ 109 h 218"/>
                  <a:gd name="T38" fmla="*/ 380 w 489"/>
                  <a:gd name="T39" fmla="*/ 94 h 218"/>
                  <a:gd name="T40" fmla="*/ 408 w 489"/>
                  <a:gd name="T41" fmla="*/ 99 h 218"/>
                  <a:gd name="T42" fmla="*/ 429 w 489"/>
                  <a:gd name="T43" fmla="*/ 101 h 218"/>
                  <a:gd name="T44" fmla="*/ 444 w 489"/>
                  <a:gd name="T45" fmla="*/ 96 h 218"/>
                  <a:gd name="T46" fmla="*/ 489 w 489"/>
                  <a:gd name="T47" fmla="*/ 92 h 218"/>
                  <a:gd name="T48" fmla="*/ 478 w 489"/>
                  <a:gd name="T49" fmla="*/ 77 h 218"/>
                  <a:gd name="T50" fmla="*/ 463 w 489"/>
                  <a:gd name="T51" fmla="*/ 68 h 218"/>
                  <a:gd name="T52" fmla="*/ 455 w 489"/>
                  <a:gd name="T53" fmla="*/ 47 h 218"/>
                  <a:gd name="T54" fmla="*/ 444 w 489"/>
                  <a:gd name="T55" fmla="*/ 43 h 218"/>
                  <a:gd name="T56" fmla="*/ 429 w 489"/>
                  <a:gd name="T57" fmla="*/ 45 h 218"/>
                  <a:gd name="T58" fmla="*/ 399 w 489"/>
                  <a:gd name="T59" fmla="*/ 43 h 218"/>
                  <a:gd name="T60" fmla="*/ 378 w 489"/>
                  <a:gd name="T61" fmla="*/ 22 h 218"/>
                  <a:gd name="T62" fmla="*/ 329 w 489"/>
                  <a:gd name="T63" fmla="*/ 34 h 218"/>
                  <a:gd name="T64" fmla="*/ 305 w 489"/>
                  <a:gd name="T65" fmla="*/ 47 h 218"/>
                  <a:gd name="T66" fmla="*/ 275 w 489"/>
                  <a:gd name="T67" fmla="*/ 66 h 218"/>
                  <a:gd name="T68" fmla="*/ 254 w 489"/>
                  <a:gd name="T69" fmla="*/ 60 h 218"/>
                  <a:gd name="T70" fmla="*/ 224 w 489"/>
                  <a:gd name="T71" fmla="*/ 62 h 218"/>
                  <a:gd name="T72" fmla="*/ 203 w 489"/>
                  <a:gd name="T73" fmla="*/ 36 h 218"/>
                  <a:gd name="T74" fmla="*/ 183 w 489"/>
                  <a:gd name="T75" fmla="*/ 26 h 218"/>
                  <a:gd name="T76" fmla="*/ 158 w 489"/>
                  <a:gd name="T77" fmla="*/ 36 h 218"/>
                  <a:gd name="T78" fmla="*/ 154 w 489"/>
                  <a:gd name="T79" fmla="*/ 30 h 218"/>
                  <a:gd name="T80" fmla="*/ 143 w 489"/>
                  <a:gd name="T81" fmla="*/ 43 h 218"/>
                  <a:gd name="T82" fmla="*/ 130 w 489"/>
                  <a:gd name="T83" fmla="*/ 9 h 218"/>
                  <a:gd name="T84" fmla="*/ 107 w 489"/>
                  <a:gd name="T85" fmla="*/ 17 h 218"/>
                  <a:gd name="T86" fmla="*/ 81 w 489"/>
                  <a:gd name="T87" fmla="*/ 36 h 218"/>
                  <a:gd name="T88" fmla="*/ 60 w 489"/>
                  <a:gd name="T89" fmla="*/ 45 h 218"/>
                  <a:gd name="T90" fmla="*/ 40 w 489"/>
                  <a:gd name="T91" fmla="*/ 51 h 218"/>
                  <a:gd name="T92" fmla="*/ 0 w 489"/>
                  <a:gd name="T93" fmla="*/ 7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9" h="218">
                    <a:moveTo>
                      <a:pt x="11" y="83"/>
                    </a:moveTo>
                    <a:lnTo>
                      <a:pt x="17" y="88"/>
                    </a:lnTo>
                    <a:lnTo>
                      <a:pt x="25" y="101"/>
                    </a:lnTo>
                    <a:lnTo>
                      <a:pt x="98" y="116"/>
                    </a:lnTo>
                    <a:lnTo>
                      <a:pt x="122" y="126"/>
                    </a:lnTo>
                    <a:lnTo>
                      <a:pt x="124" y="126"/>
                    </a:lnTo>
                    <a:lnTo>
                      <a:pt x="139" y="128"/>
                    </a:lnTo>
                    <a:lnTo>
                      <a:pt x="145" y="126"/>
                    </a:lnTo>
                    <a:lnTo>
                      <a:pt x="152" y="128"/>
                    </a:lnTo>
                    <a:lnTo>
                      <a:pt x="169" y="130"/>
                    </a:lnTo>
                    <a:lnTo>
                      <a:pt x="177" y="135"/>
                    </a:lnTo>
                    <a:lnTo>
                      <a:pt x="179" y="146"/>
                    </a:lnTo>
                    <a:lnTo>
                      <a:pt x="184" y="148"/>
                    </a:lnTo>
                    <a:lnTo>
                      <a:pt x="196" y="150"/>
                    </a:lnTo>
                    <a:lnTo>
                      <a:pt x="203" y="158"/>
                    </a:lnTo>
                    <a:lnTo>
                      <a:pt x="201" y="160"/>
                    </a:lnTo>
                    <a:lnTo>
                      <a:pt x="203" y="165"/>
                    </a:lnTo>
                    <a:lnTo>
                      <a:pt x="203" y="180"/>
                    </a:lnTo>
                    <a:lnTo>
                      <a:pt x="199" y="186"/>
                    </a:lnTo>
                    <a:lnTo>
                      <a:pt x="203" y="193"/>
                    </a:lnTo>
                    <a:lnTo>
                      <a:pt x="209" y="190"/>
                    </a:lnTo>
                    <a:lnTo>
                      <a:pt x="216" y="190"/>
                    </a:lnTo>
                    <a:lnTo>
                      <a:pt x="213" y="205"/>
                    </a:lnTo>
                    <a:lnTo>
                      <a:pt x="213" y="210"/>
                    </a:lnTo>
                    <a:lnTo>
                      <a:pt x="220" y="216"/>
                    </a:lnTo>
                    <a:lnTo>
                      <a:pt x="220" y="216"/>
                    </a:lnTo>
                    <a:lnTo>
                      <a:pt x="224" y="218"/>
                    </a:lnTo>
                    <a:lnTo>
                      <a:pt x="224" y="210"/>
                    </a:lnTo>
                    <a:lnTo>
                      <a:pt x="231" y="199"/>
                    </a:lnTo>
                    <a:lnTo>
                      <a:pt x="241" y="178"/>
                    </a:lnTo>
                    <a:lnTo>
                      <a:pt x="245" y="165"/>
                    </a:lnTo>
                    <a:lnTo>
                      <a:pt x="248" y="158"/>
                    </a:lnTo>
                    <a:lnTo>
                      <a:pt x="254" y="150"/>
                    </a:lnTo>
                    <a:lnTo>
                      <a:pt x="258" y="137"/>
                    </a:lnTo>
                    <a:lnTo>
                      <a:pt x="263" y="128"/>
                    </a:lnTo>
                    <a:lnTo>
                      <a:pt x="260" y="135"/>
                    </a:lnTo>
                    <a:lnTo>
                      <a:pt x="263" y="141"/>
                    </a:lnTo>
                    <a:lnTo>
                      <a:pt x="267" y="148"/>
                    </a:lnTo>
                    <a:lnTo>
                      <a:pt x="273" y="143"/>
                    </a:lnTo>
                    <a:lnTo>
                      <a:pt x="275" y="139"/>
                    </a:lnTo>
                    <a:lnTo>
                      <a:pt x="282" y="131"/>
                    </a:lnTo>
                    <a:lnTo>
                      <a:pt x="288" y="128"/>
                    </a:lnTo>
                    <a:lnTo>
                      <a:pt x="295" y="130"/>
                    </a:lnTo>
                    <a:lnTo>
                      <a:pt x="293" y="137"/>
                    </a:lnTo>
                    <a:lnTo>
                      <a:pt x="288" y="143"/>
                    </a:lnTo>
                    <a:lnTo>
                      <a:pt x="284" y="150"/>
                    </a:lnTo>
                    <a:lnTo>
                      <a:pt x="292" y="152"/>
                    </a:lnTo>
                    <a:lnTo>
                      <a:pt x="295" y="145"/>
                    </a:lnTo>
                    <a:lnTo>
                      <a:pt x="303" y="137"/>
                    </a:lnTo>
                    <a:lnTo>
                      <a:pt x="309" y="131"/>
                    </a:lnTo>
                    <a:lnTo>
                      <a:pt x="310" y="124"/>
                    </a:lnTo>
                    <a:lnTo>
                      <a:pt x="314" y="118"/>
                    </a:lnTo>
                    <a:lnTo>
                      <a:pt x="320" y="115"/>
                    </a:lnTo>
                    <a:lnTo>
                      <a:pt x="327" y="113"/>
                    </a:lnTo>
                    <a:lnTo>
                      <a:pt x="333" y="115"/>
                    </a:lnTo>
                    <a:lnTo>
                      <a:pt x="346" y="109"/>
                    </a:lnTo>
                    <a:lnTo>
                      <a:pt x="354" y="109"/>
                    </a:lnTo>
                    <a:lnTo>
                      <a:pt x="361" y="105"/>
                    </a:lnTo>
                    <a:lnTo>
                      <a:pt x="367" y="96"/>
                    </a:lnTo>
                    <a:lnTo>
                      <a:pt x="380" y="94"/>
                    </a:lnTo>
                    <a:lnTo>
                      <a:pt x="387" y="96"/>
                    </a:lnTo>
                    <a:lnTo>
                      <a:pt x="393" y="94"/>
                    </a:lnTo>
                    <a:lnTo>
                      <a:pt x="408" y="99"/>
                    </a:lnTo>
                    <a:lnTo>
                      <a:pt x="421" y="111"/>
                    </a:lnTo>
                    <a:lnTo>
                      <a:pt x="429" y="115"/>
                    </a:lnTo>
                    <a:lnTo>
                      <a:pt x="429" y="101"/>
                    </a:lnTo>
                    <a:lnTo>
                      <a:pt x="431" y="94"/>
                    </a:lnTo>
                    <a:lnTo>
                      <a:pt x="436" y="92"/>
                    </a:lnTo>
                    <a:lnTo>
                      <a:pt x="444" y="96"/>
                    </a:lnTo>
                    <a:lnTo>
                      <a:pt x="451" y="94"/>
                    </a:lnTo>
                    <a:lnTo>
                      <a:pt x="483" y="94"/>
                    </a:lnTo>
                    <a:lnTo>
                      <a:pt x="489" y="92"/>
                    </a:lnTo>
                    <a:lnTo>
                      <a:pt x="485" y="86"/>
                    </a:lnTo>
                    <a:lnTo>
                      <a:pt x="478" y="83"/>
                    </a:lnTo>
                    <a:lnTo>
                      <a:pt x="478" y="77"/>
                    </a:lnTo>
                    <a:lnTo>
                      <a:pt x="470" y="73"/>
                    </a:lnTo>
                    <a:lnTo>
                      <a:pt x="468" y="73"/>
                    </a:lnTo>
                    <a:lnTo>
                      <a:pt x="463" y="68"/>
                    </a:lnTo>
                    <a:lnTo>
                      <a:pt x="463" y="60"/>
                    </a:lnTo>
                    <a:lnTo>
                      <a:pt x="459" y="54"/>
                    </a:lnTo>
                    <a:lnTo>
                      <a:pt x="455" y="47"/>
                    </a:lnTo>
                    <a:lnTo>
                      <a:pt x="449" y="39"/>
                    </a:lnTo>
                    <a:lnTo>
                      <a:pt x="444" y="41"/>
                    </a:lnTo>
                    <a:lnTo>
                      <a:pt x="444" y="43"/>
                    </a:lnTo>
                    <a:lnTo>
                      <a:pt x="440" y="49"/>
                    </a:lnTo>
                    <a:lnTo>
                      <a:pt x="433" y="51"/>
                    </a:lnTo>
                    <a:lnTo>
                      <a:pt x="429" y="45"/>
                    </a:lnTo>
                    <a:lnTo>
                      <a:pt x="416" y="51"/>
                    </a:lnTo>
                    <a:lnTo>
                      <a:pt x="401" y="49"/>
                    </a:lnTo>
                    <a:lnTo>
                      <a:pt x="399" y="43"/>
                    </a:lnTo>
                    <a:lnTo>
                      <a:pt x="397" y="17"/>
                    </a:lnTo>
                    <a:lnTo>
                      <a:pt x="384" y="21"/>
                    </a:lnTo>
                    <a:lnTo>
                      <a:pt x="378" y="22"/>
                    </a:lnTo>
                    <a:lnTo>
                      <a:pt x="365" y="30"/>
                    </a:lnTo>
                    <a:lnTo>
                      <a:pt x="357" y="32"/>
                    </a:lnTo>
                    <a:lnTo>
                      <a:pt x="329" y="34"/>
                    </a:lnTo>
                    <a:lnTo>
                      <a:pt x="324" y="37"/>
                    </a:lnTo>
                    <a:lnTo>
                      <a:pt x="312" y="39"/>
                    </a:lnTo>
                    <a:lnTo>
                      <a:pt x="305" y="47"/>
                    </a:lnTo>
                    <a:lnTo>
                      <a:pt x="292" y="54"/>
                    </a:lnTo>
                    <a:lnTo>
                      <a:pt x="280" y="69"/>
                    </a:lnTo>
                    <a:lnTo>
                      <a:pt x="275" y="66"/>
                    </a:lnTo>
                    <a:lnTo>
                      <a:pt x="267" y="68"/>
                    </a:lnTo>
                    <a:lnTo>
                      <a:pt x="260" y="66"/>
                    </a:lnTo>
                    <a:lnTo>
                      <a:pt x="254" y="60"/>
                    </a:lnTo>
                    <a:lnTo>
                      <a:pt x="237" y="66"/>
                    </a:lnTo>
                    <a:lnTo>
                      <a:pt x="231" y="66"/>
                    </a:lnTo>
                    <a:lnTo>
                      <a:pt x="224" y="62"/>
                    </a:lnTo>
                    <a:lnTo>
                      <a:pt x="220" y="56"/>
                    </a:lnTo>
                    <a:lnTo>
                      <a:pt x="207" y="43"/>
                    </a:lnTo>
                    <a:lnTo>
                      <a:pt x="203" y="36"/>
                    </a:lnTo>
                    <a:lnTo>
                      <a:pt x="198" y="34"/>
                    </a:lnTo>
                    <a:lnTo>
                      <a:pt x="190" y="28"/>
                    </a:lnTo>
                    <a:lnTo>
                      <a:pt x="183" y="26"/>
                    </a:lnTo>
                    <a:lnTo>
                      <a:pt x="169" y="26"/>
                    </a:lnTo>
                    <a:lnTo>
                      <a:pt x="162" y="28"/>
                    </a:lnTo>
                    <a:lnTo>
                      <a:pt x="158" y="36"/>
                    </a:lnTo>
                    <a:lnTo>
                      <a:pt x="154" y="37"/>
                    </a:lnTo>
                    <a:lnTo>
                      <a:pt x="160" y="24"/>
                    </a:lnTo>
                    <a:lnTo>
                      <a:pt x="154" y="30"/>
                    </a:lnTo>
                    <a:lnTo>
                      <a:pt x="147" y="34"/>
                    </a:lnTo>
                    <a:lnTo>
                      <a:pt x="145" y="41"/>
                    </a:lnTo>
                    <a:lnTo>
                      <a:pt x="143" y="43"/>
                    </a:lnTo>
                    <a:lnTo>
                      <a:pt x="141" y="37"/>
                    </a:lnTo>
                    <a:lnTo>
                      <a:pt x="141" y="22"/>
                    </a:lnTo>
                    <a:lnTo>
                      <a:pt x="130" y="9"/>
                    </a:lnTo>
                    <a:lnTo>
                      <a:pt x="126" y="7"/>
                    </a:lnTo>
                    <a:lnTo>
                      <a:pt x="121" y="0"/>
                    </a:lnTo>
                    <a:lnTo>
                      <a:pt x="107" y="17"/>
                    </a:lnTo>
                    <a:lnTo>
                      <a:pt x="104" y="22"/>
                    </a:lnTo>
                    <a:lnTo>
                      <a:pt x="89" y="28"/>
                    </a:lnTo>
                    <a:lnTo>
                      <a:pt x="81" y="36"/>
                    </a:lnTo>
                    <a:lnTo>
                      <a:pt x="75" y="41"/>
                    </a:lnTo>
                    <a:lnTo>
                      <a:pt x="68" y="43"/>
                    </a:lnTo>
                    <a:lnTo>
                      <a:pt x="60" y="45"/>
                    </a:lnTo>
                    <a:lnTo>
                      <a:pt x="55" y="47"/>
                    </a:lnTo>
                    <a:lnTo>
                      <a:pt x="47" y="47"/>
                    </a:lnTo>
                    <a:lnTo>
                      <a:pt x="40" y="51"/>
                    </a:lnTo>
                    <a:lnTo>
                      <a:pt x="27" y="64"/>
                    </a:lnTo>
                    <a:lnTo>
                      <a:pt x="6" y="73"/>
                    </a:lnTo>
                    <a:lnTo>
                      <a:pt x="0" y="77"/>
                    </a:lnTo>
                    <a:lnTo>
                      <a:pt x="4" y="81"/>
                    </a:lnTo>
                    <a:lnTo>
                      <a:pt x="11" y="8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6" name="Freeform 91"/>
              <p:cNvSpPr>
                <a:spLocks/>
              </p:cNvSpPr>
              <p:nvPr/>
            </p:nvSpPr>
            <p:spPr bwMode="auto">
              <a:xfrm>
                <a:off x="3957845" y="1848695"/>
                <a:ext cx="6725" cy="14825"/>
              </a:xfrm>
              <a:custGeom>
                <a:avLst/>
                <a:gdLst>
                  <a:gd name="T0" fmla="*/ 2 w 7"/>
                  <a:gd name="T1" fmla="*/ 4 h 17"/>
                  <a:gd name="T2" fmla="*/ 0 w 7"/>
                  <a:gd name="T3" fmla="*/ 10 h 17"/>
                  <a:gd name="T4" fmla="*/ 0 w 7"/>
                  <a:gd name="T5" fmla="*/ 17 h 17"/>
                  <a:gd name="T6" fmla="*/ 7 w 7"/>
                  <a:gd name="T7" fmla="*/ 15 h 17"/>
                  <a:gd name="T8" fmla="*/ 7 w 7"/>
                  <a:gd name="T9" fmla="*/ 2 h 17"/>
                  <a:gd name="T10" fmla="*/ 7 w 7"/>
                  <a:gd name="T11" fmla="*/ 0 h 17"/>
                  <a:gd name="T12" fmla="*/ 2 w 7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2" y="4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7" y="15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7" name="Freeform 96"/>
              <p:cNvSpPr>
                <a:spLocks/>
              </p:cNvSpPr>
              <p:nvPr/>
            </p:nvSpPr>
            <p:spPr bwMode="auto">
              <a:xfrm>
                <a:off x="3910771" y="1837358"/>
                <a:ext cx="317988" cy="393290"/>
              </a:xfrm>
              <a:custGeom>
                <a:avLst/>
                <a:gdLst>
                  <a:gd name="T0" fmla="*/ 163 w 331"/>
                  <a:gd name="T1" fmla="*/ 440 h 451"/>
                  <a:gd name="T2" fmla="*/ 272 w 331"/>
                  <a:gd name="T3" fmla="*/ 408 h 451"/>
                  <a:gd name="T4" fmla="*/ 288 w 331"/>
                  <a:gd name="T5" fmla="*/ 359 h 451"/>
                  <a:gd name="T6" fmla="*/ 299 w 331"/>
                  <a:gd name="T7" fmla="*/ 350 h 451"/>
                  <a:gd name="T8" fmla="*/ 308 w 331"/>
                  <a:gd name="T9" fmla="*/ 322 h 451"/>
                  <a:gd name="T10" fmla="*/ 319 w 331"/>
                  <a:gd name="T11" fmla="*/ 316 h 451"/>
                  <a:gd name="T12" fmla="*/ 325 w 331"/>
                  <a:gd name="T13" fmla="*/ 324 h 451"/>
                  <a:gd name="T14" fmla="*/ 329 w 331"/>
                  <a:gd name="T15" fmla="*/ 295 h 451"/>
                  <a:gd name="T16" fmla="*/ 331 w 331"/>
                  <a:gd name="T17" fmla="*/ 273 h 451"/>
                  <a:gd name="T18" fmla="*/ 319 w 331"/>
                  <a:gd name="T19" fmla="*/ 254 h 451"/>
                  <a:gd name="T20" fmla="*/ 308 w 331"/>
                  <a:gd name="T21" fmla="*/ 218 h 451"/>
                  <a:gd name="T22" fmla="*/ 286 w 331"/>
                  <a:gd name="T23" fmla="*/ 171 h 451"/>
                  <a:gd name="T24" fmla="*/ 261 w 331"/>
                  <a:gd name="T25" fmla="*/ 175 h 451"/>
                  <a:gd name="T26" fmla="*/ 241 w 331"/>
                  <a:gd name="T27" fmla="*/ 186 h 451"/>
                  <a:gd name="T28" fmla="*/ 233 w 331"/>
                  <a:gd name="T29" fmla="*/ 211 h 451"/>
                  <a:gd name="T30" fmla="*/ 218 w 331"/>
                  <a:gd name="T31" fmla="*/ 222 h 451"/>
                  <a:gd name="T32" fmla="*/ 201 w 331"/>
                  <a:gd name="T33" fmla="*/ 203 h 451"/>
                  <a:gd name="T34" fmla="*/ 216 w 331"/>
                  <a:gd name="T35" fmla="*/ 183 h 451"/>
                  <a:gd name="T36" fmla="*/ 225 w 331"/>
                  <a:gd name="T37" fmla="*/ 151 h 451"/>
                  <a:gd name="T38" fmla="*/ 237 w 331"/>
                  <a:gd name="T39" fmla="*/ 119 h 451"/>
                  <a:gd name="T40" fmla="*/ 231 w 331"/>
                  <a:gd name="T41" fmla="*/ 85 h 451"/>
                  <a:gd name="T42" fmla="*/ 222 w 331"/>
                  <a:gd name="T43" fmla="*/ 64 h 451"/>
                  <a:gd name="T44" fmla="*/ 225 w 331"/>
                  <a:gd name="T45" fmla="*/ 55 h 451"/>
                  <a:gd name="T46" fmla="*/ 210 w 331"/>
                  <a:gd name="T47" fmla="*/ 36 h 451"/>
                  <a:gd name="T48" fmla="*/ 182 w 331"/>
                  <a:gd name="T49" fmla="*/ 28 h 451"/>
                  <a:gd name="T50" fmla="*/ 162 w 331"/>
                  <a:gd name="T51" fmla="*/ 23 h 451"/>
                  <a:gd name="T52" fmla="*/ 145 w 331"/>
                  <a:gd name="T53" fmla="*/ 12 h 451"/>
                  <a:gd name="T54" fmla="*/ 124 w 331"/>
                  <a:gd name="T55" fmla="*/ 8 h 451"/>
                  <a:gd name="T56" fmla="*/ 105 w 331"/>
                  <a:gd name="T57" fmla="*/ 6 h 451"/>
                  <a:gd name="T58" fmla="*/ 88 w 331"/>
                  <a:gd name="T59" fmla="*/ 25 h 451"/>
                  <a:gd name="T60" fmla="*/ 98 w 331"/>
                  <a:gd name="T61" fmla="*/ 44 h 451"/>
                  <a:gd name="T62" fmla="*/ 81 w 331"/>
                  <a:gd name="T63" fmla="*/ 53 h 451"/>
                  <a:gd name="T64" fmla="*/ 73 w 331"/>
                  <a:gd name="T65" fmla="*/ 87 h 451"/>
                  <a:gd name="T66" fmla="*/ 69 w 331"/>
                  <a:gd name="T67" fmla="*/ 107 h 451"/>
                  <a:gd name="T68" fmla="*/ 66 w 331"/>
                  <a:gd name="T69" fmla="*/ 94 h 451"/>
                  <a:gd name="T70" fmla="*/ 56 w 331"/>
                  <a:gd name="T71" fmla="*/ 115 h 451"/>
                  <a:gd name="T72" fmla="*/ 54 w 331"/>
                  <a:gd name="T73" fmla="*/ 94 h 451"/>
                  <a:gd name="T74" fmla="*/ 53 w 331"/>
                  <a:gd name="T75" fmla="*/ 75 h 451"/>
                  <a:gd name="T76" fmla="*/ 43 w 331"/>
                  <a:gd name="T77" fmla="*/ 96 h 451"/>
                  <a:gd name="T78" fmla="*/ 22 w 331"/>
                  <a:gd name="T79" fmla="*/ 113 h 451"/>
                  <a:gd name="T80" fmla="*/ 11 w 331"/>
                  <a:gd name="T81" fmla="*/ 132 h 451"/>
                  <a:gd name="T82" fmla="*/ 15 w 331"/>
                  <a:gd name="T83" fmla="*/ 164 h 451"/>
                  <a:gd name="T84" fmla="*/ 0 w 331"/>
                  <a:gd name="T85" fmla="*/ 198 h 451"/>
                  <a:gd name="T86" fmla="*/ 9 w 331"/>
                  <a:gd name="T87" fmla="*/ 232 h 451"/>
                  <a:gd name="T88" fmla="*/ 4 w 331"/>
                  <a:gd name="T89" fmla="*/ 252 h 451"/>
                  <a:gd name="T90" fmla="*/ 24 w 331"/>
                  <a:gd name="T91" fmla="*/ 294 h 451"/>
                  <a:gd name="T92" fmla="*/ 39 w 331"/>
                  <a:gd name="T93" fmla="*/ 363 h 451"/>
                  <a:gd name="T94" fmla="*/ 24 w 331"/>
                  <a:gd name="T95" fmla="*/ 408 h 451"/>
                  <a:gd name="T96" fmla="*/ 11 w 331"/>
                  <a:gd name="T97" fmla="*/ 444 h 451"/>
                  <a:gd name="T98" fmla="*/ 6 w 331"/>
                  <a:gd name="T9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1" h="451">
                    <a:moveTo>
                      <a:pt x="43" y="448"/>
                    </a:moveTo>
                    <a:lnTo>
                      <a:pt x="156" y="435"/>
                    </a:lnTo>
                    <a:lnTo>
                      <a:pt x="163" y="440"/>
                    </a:lnTo>
                    <a:lnTo>
                      <a:pt x="237" y="429"/>
                    </a:lnTo>
                    <a:lnTo>
                      <a:pt x="269" y="421"/>
                    </a:lnTo>
                    <a:lnTo>
                      <a:pt x="272" y="408"/>
                    </a:lnTo>
                    <a:lnTo>
                      <a:pt x="286" y="388"/>
                    </a:lnTo>
                    <a:lnTo>
                      <a:pt x="286" y="367"/>
                    </a:lnTo>
                    <a:lnTo>
                      <a:pt x="288" y="359"/>
                    </a:lnTo>
                    <a:lnTo>
                      <a:pt x="289" y="357"/>
                    </a:lnTo>
                    <a:lnTo>
                      <a:pt x="289" y="356"/>
                    </a:lnTo>
                    <a:lnTo>
                      <a:pt x="299" y="350"/>
                    </a:lnTo>
                    <a:lnTo>
                      <a:pt x="303" y="342"/>
                    </a:lnTo>
                    <a:lnTo>
                      <a:pt x="303" y="327"/>
                    </a:lnTo>
                    <a:lnTo>
                      <a:pt x="308" y="322"/>
                    </a:lnTo>
                    <a:lnTo>
                      <a:pt x="308" y="316"/>
                    </a:lnTo>
                    <a:lnTo>
                      <a:pt x="316" y="312"/>
                    </a:lnTo>
                    <a:lnTo>
                      <a:pt x="319" y="316"/>
                    </a:lnTo>
                    <a:lnTo>
                      <a:pt x="321" y="324"/>
                    </a:lnTo>
                    <a:lnTo>
                      <a:pt x="319" y="326"/>
                    </a:lnTo>
                    <a:lnTo>
                      <a:pt x="325" y="324"/>
                    </a:lnTo>
                    <a:lnTo>
                      <a:pt x="329" y="316"/>
                    </a:lnTo>
                    <a:lnTo>
                      <a:pt x="331" y="301"/>
                    </a:lnTo>
                    <a:lnTo>
                      <a:pt x="329" y="295"/>
                    </a:lnTo>
                    <a:lnTo>
                      <a:pt x="329" y="280"/>
                    </a:lnTo>
                    <a:lnTo>
                      <a:pt x="331" y="279"/>
                    </a:lnTo>
                    <a:lnTo>
                      <a:pt x="331" y="273"/>
                    </a:lnTo>
                    <a:lnTo>
                      <a:pt x="331" y="273"/>
                    </a:lnTo>
                    <a:lnTo>
                      <a:pt x="323" y="262"/>
                    </a:lnTo>
                    <a:lnTo>
                      <a:pt x="319" y="254"/>
                    </a:lnTo>
                    <a:lnTo>
                      <a:pt x="316" y="239"/>
                    </a:lnTo>
                    <a:lnTo>
                      <a:pt x="312" y="226"/>
                    </a:lnTo>
                    <a:lnTo>
                      <a:pt x="308" y="218"/>
                    </a:lnTo>
                    <a:lnTo>
                      <a:pt x="301" y="192"/>
                    </a:lnTo>
                    <a:lnTo>
                      <a:pt x="293" y="179"/>
                    </a:lnTo>
                    <a:lnTo>
                      <a:pt x="286" y="171"/>
                    </a:lnTo>
                    <a:lnTo>
                      <a:pt x="280" y="169"/>
                    </a:lnTo>
                    <a:lnTo>
                      <a:pt x="272" y="168"/>
                    </a:lnTo>
                    <a:lnTo>
                      <a:pt x="261" y="175"/>
                    </a:lnTo>
                    <a:lnTo>
                      <a:pt x="256" y="179"/>
                    </a:lnTo>
                    <a:lnTo>
                      <a:pt x="248" y="185"/>
                    </a:lnTo>
                    <a:lnTo>
                      <a:pt x="241" y="186"/>
                    </a:lnTo>
                    <a:lnTo>
                      <a:pt x="242" y="194"/>
                    </a:lnTo>
                    <a:lnTo>
                      <a:pt x="239" y="205"/>
                    </a:lnTo>
                    <a:lnTo>
                      <a:pt x="233" y="211"/>
                    </a:lnTo>
                    <a:lnTo>
                      <a:pt x="229" y="218"/>
                    </a:lnTo>
                    <a:lnTo>
                      <a:pt x="224" y="226"/>
                    </a:lnTo>
                    <a:lnTo>
                      <a:pt x="218" y="222"/>
                    </a:lnTo>
                    <a:lnTo>
                      <a:pt x="210" y="222"/>
                    </a:lnTo>
                    <a:lnTo>
                      <a:pt x="201" y="215"/>
                    </a:lnTo>
                    <a:lnTo>
                      <a:pt x="201" y="203"/>
                    </a:lnTo>
                    <a:lnTo>
                      <a:pt x="203" y="188"/>
                    </a:lnTo>
                    <a:lnTo>
                      <a:pt x="209" y="185"/>
                    </a:lnTo>
                    <a:lnTo>
                      <a:pt x="216" y="183"/>
                    </a:lnTo>
                    <a:lnTo>
                      <a:pt x="224" y="171"/>
                    </a:lnTo>
                    <a:lnTo>
                      <a:pt x="224" y="158"/>
                    </a:lnTo>
                    <a:lnTo>
                      <a:pt x="225" y="151"/>
                    </a:lnTo>
                    <a:lnTo>
                      <a:pt x="233" y="147"/>
                    </a:lnTo>
                    <a:lnTo>
                      <a:pt x="239" y="141"/>
                    </a:lnTo>
                    <a:lnTo>
                      <a:pt x="237" y="119"/>
                    </a:lnTo>
                    <a:lnTo>
                      <a:pt x="237" y="106"/>
                    </a:lnTo>
                    <a:lnTo>
                      <a:pt x="233" y="91"/>
                    </a:lnTo>
                    <a:lnTo>
                      <a:pt x="231" y="85"/>
                    </a:lnTo>
                    <a:lnTo>
                      <a:pt x="224" y="79"/>
                    </a:lnTo>
                    <a:lnTo>
                      <a:pt x="220" y="74"/>
                    </a:lnTo>
                    <a:lnTo>
                      <a:pt x="222" y="64"/>
                    </a:lnTo>
                    <a:lnTo>
                      <a:pt x="229" y="64"/>
                    </a:lnTo>
                    <a:lnTo>
                      <a:pt x="229" y="57"/>
                    </a:lnTo>
                    <a:lnTo>
                      <a:pt x="225" y="55"/>
                    </a:lnTo>
                    <a:lnTo>
                      <a:pt x="220" y="47"/>
                    </a:lnTo>
                    <a:lnTo>
                      <a:pt x="218" y="42"/>
                    </a:lnTo>
                    <a:lnTo>
                      <a:pt x="210" y="36"/>
                    </a:lnTo>
                    <a:lnTo>
                      <a:pt x="203" y="36"/>
                    </a:lnTo>
                    <a:lnTo>
                      <a:pt x="195" y="32"/>
                    </a:lnTo>
                    <a:lnTo>
                      <a:pt x="182" y="28"/>
                    </a:lnTo>
                    <a:lnTo>
                      <a:pt x="175" y="25"/>
                    </a:lnTo>
                    <a:lnTo>
                      <a:pt x="167" y="25"/>
                    </a:lnTo>
                    <a:lnTo>
                      <a:pt x="162" y="23"/>
                    </a:lnTo>
                    <a:lnTo>
                      <a:pt x="158" y="17"/>
                    </a:lnTo>
                    <a:lnTo>
                      <a:pt x="150" y="13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1" y="12"/>
                    </a:lnTo>
                    <a:lnTo>
                      <a:pt x="124" y="8"/>
                    </a:lnTo>
                    <a:lnTo>
                      <a:pt x="118" y="6"/>
                    </a:lnTo>
                    <a:lnTo>
                      <a:pt x="111" y="0"/>
                    </a:lnTo>
                    <a:lnTo>
                      <a:pt x="105" y="6"/>
                    </a:lnTo>
                    <a:lnTo>
                      <a:pt x="98" y="10"/>
                    </a:lnTo>
                    <a:lnTo>
                      <a:pt x="94" y="17"/>
                    </a:lnTo>
                    <a:lnTo>
                      <a:pt x="88" y="25"/>
                    </a:lnTo>
                    <a:lnTo>
                      <a:pt x="88" y="32"/>
                    </a:lnTo>
                    <a:lnTo>
                      <a:pt x="90" y="38"/>
                    </a:lnTo>
                    <a:lnTo>
                      <a:pt x="98" y="44"/>
                    </a:lnTo>
                    <a:lnTo>
                      <a:pt x="98" y="49"/>
                    </a:lnTo>
                    <a:lnTo>
                      <a:pt x="88" y="49"/>
                    </a:lnTo>
                    <a:lnTo>
                      <a:pt x="81" y="53"/>
                    </a:lnTo>
                    <a:lnTo>
                      <a:pt x="75" y="59"/>
                    </a:lnTo>
                    <a:lnTo>
                      <a:pt x="69" y="64"/>
                    </a:lnTo>
                    <a:lnTo>
                      <a:pt x="73" y="87"/>
                    </a:lnTo>
                    <a:lnTo>
                      <a:pt x="73" y="94"/>
                    </a:lnTo>
                    <a:lnTo>
                      <a:pt x="71" y="100"/>
                    </a:lnTo>
                    <a:lnTo>
                      <a:pt x="69" y="107"/>
                    </a:lnTo>
                    <a:lnTo>
                      <a:pt x="64" y="115"/>
                    </a:lnTo>
                    <a:lnTo>
                      <a:pt x="66" y="107"/>
                    </a:lnTo>
                    <a:lnTo>
                      <a:pt x="66" y="94"/>
                    </a:lnTo>
                    <a:lnTo>
                      <a:pt x="64" y="94"/>
                    </a:lnTo>
                    <a:lnTo>
                      <a:pt x="62" y="109"/>
                    </a:lnTo>
                    <a:lnTo>
                      <a:pt x="56" y="115"/>
                    </a:lnTo>
                    <a:lnTo>
                      <a:pt x="56" y="109"/>
                    </a:lnTo>
                    <a:lnTo>
                      <a:pt x="58" y="102"/>
                    </a:lnTo>
                    <a:lnTo>
                      <a:pt x="54" y="94"/>
                    </a:lnTo>
                    <a:lnTo>
                      <a:pt x="56" y="91"/>
                    </a:lnTo>
                    <a:lnTo>
                      <a:pt x="58" y="70"/>
                    </a:lnTo>
                    <a:lnTo>
                      <a:pt x="53" y="75"/>
                    </a:lnTo>
                    <a:lnTo>
                      <a:pt x="49" y="83"/>
                    </a:lnTo>
                    <a:lnTo>
                      <a:pt x="45" y="89"/>
                    </a:lnTo>
                    <a:lnTo>
                      <a:pt x="43" y="96"/>
                    </a:lnTo>
                    <a:lnTo>
                      <a:pt x="39" y="102"/>
                    </a:lnTo>
                    <a:lnTo>
                      <a:pt x="32" y="100"/>
                    </a:lnTo>
                    <a:lnTo>
                      <a:pt x="22" y="113"/>
                    </a:lnTo>
                    <a:lnTo>
                      <a:pt x="24" y="119"/>
                    </a:lnTo>
                    <a:lnTo>
                      <a:pt x="19" y="126"/>
                    </a:lnTo>
                    <a:lnTo>
                      <a:pt x="11" y="132"/>
                    </a:lnTo>
                    <a:lnTo>
                      <a:pt x="15" y="145"/>
                    </a:lnTo>
                    <a:lnTo>
                      <a:pt x="13" y="156"/>
                    </a:lnTo>
                    <a:lnTo>
                      <a:pt x="15" y="164"/>
                    </a:lnTo>
                    <a:lnTo>
                      <a:pt x="15" y="171"/>
                    </a:lnTo>
                    <a:lnTo>
                      <a:pt x="7" y="192"/>
                    </a:lnTo>
                    <a:lnTo>
                      <a:pt x="0" y="198"/>
                    </a:lnTo>
                    <a:lnTo>
                      <a:pt x="0" y="205"/>
                    </a:lnTo>
                    <a:lnTo>
                      <a:pt x="4" y="211"/>
                    </a:lnTo>
                    <a:lnTo>
                      <a:pt x="9" y="232"/>
                    </a:lnTo>
                    <a:lnTo>
                      <a:pt x="6" y="239"/>
                    </a:lnTo>
                    <a:lnTo>
                      <a:pt x="2" y="247"/>
                    </a:lnTo>
                    <a:lnTo>
                      <a:pt x="4" y="252"/>
                    </a:lnTo>
                    <a:lnTo>
                      <a:pt x="22" y="290"/>
                    </a:lnTo>
                    <a:lnTo>
                      <a:pt x="30" y="286"/>
                    </a:lnTo>
                    <a:lnTo>
                      <a:pt x="24" y="294"/>
                    </a:lnTo>
                    <a:lnTo>
                      <a:pt x="34" y="314"/>
                    </a:lnTo>
                    <a:lnTo>
                      <a:pt x="39" y="342"/>
                    </a:lnTo>
                    <a:lnTo>
                      <a:pt x="39" y="363"/>
                    </a:lnTo>
                    <a:lnTo>
                      <a:pt x="34" y="388"/>
                    </a:lnTo>
                    <a:lnTo>
                      <a:pt x="32" y="395"/>
                    </a:lnTo>
                    <a:lnTo>
                      <a:pt x="24" y="408"/>
                    </a:lnTo>
                    <a:lnTo>
                      <a:pt x="19" y="429"/>
                    </a:lnTo>
                    <a:lnTo>
                      <a:pt x="15" y="436"/>
                    </a:lnTo>
                    <a:lnTo>
                      <a:pt x="11" y="444"/>
                    </a:lnTo>
                    <a:lnTo>
                      <a:pt x="4" y="450"/>
                    </a:lnTo>
                    <a:lnTo>
                      <a:pt x="2" y="451"/>
                    </a:lnTo>
                    <a:lnTo>
                      <a:pt x="6" y="451"/>
                    </a:lnTo>
                    <a:lnTo>
                      <a:pt x="43" y="44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961687" y="3206462"/>
              <a:ext cx="747417" cy="577291"/>
              <a:chOff x="3961687" y="3206462"/>
              <a:chExt cx="747417" cy="577291"/>
            </a:xfrm>
            <a:grpFill/>
          </p:grpSpPr>
          <p:sp>
            <p:nvSpPr>
              <p:cNvPr id="226" name="Freeform 99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7" name="Freeform 100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8" name="Freeform 101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9" name="Freeform 102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0" name="Freeform 103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1" name="Freeform 104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2" name="Freeform 105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3" name="Freeform 106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4" name="Freeform 107"/>
              <p:cNvSpPr>
                <a:spLocks/>
              </p:cNvSpPr>
              <p:nvPr/>
            </p:nvSpPr>
            <p:spPr bwMode="auto">
              <a:xfrm>
                <a:off x="3961687" y="3206462"/>
                <a:ext cx="747417" cy="514504"/>
              </a:xfrm>
              <a:custGeom>
                <a:avLst/>
                <a:gdLst>
                  <a:gd name="T0" fmla="*/ 516 w 778"/>
                  <a:gd name="T1" fmla="*/ 6 h 590"/>
                  <a:gd name="T2" fmla="*/ 516 w 778"/>
                  <a:gd name="T3" fmla="*/ 32 h 590"/>
                  <a:gd name="T4" fmla="*/ 490 w 778"/>
                  <a:gd name="T5" fmla="*/ 32 h 590"/>
                  <a:gd name="T6" fmla="*/ 94 w 778"/>
                  <a:gd name="T7" fmla="*/ 38 h 590"/>
                  <a:gd name="T8" fmla="*/ 16 w 778"/>
                  <a:gd name="T9" fmla="*/ 77 h 590"/>
                  <a:gd name="T10" fmla="*/ 30 w 778"/>
                  <a:gd name="T11" fmla="*/ 103 h 590"/>
                  <a:gd name="T12" fmla="*/ 31 w 778"/>
                  <a:gd name="T13" fmla="*/ 118 h 590"/>
                  <a:gd name="T14" fmla="*/ 47 w 778"/>
                  <a:gd name="T15" fmla="*/ 94 h 590"/>
                  <a:gd name="T16" fmla="*/ 62 w 778"/>
                  <a:gd name="T17" fmla="*/ 92 h 590"/>
                  <a:gd name="T18" fmla="*/ 58 w 778"/>
                  <a:gd name="T19" fmla="*/ 109 h 590"/>
                  <a:gd name="T20" fmla="*/ 116 w 778"/>
                  <a:gd name="T21" fmla="*/ 94 h 590"/>
                  <a:gd name="T22" fmla="*/ 139 w 778"/>
                  <a:gd name="T23" fmla="*/ 98 h 590"/>
                  <a:gd name="T24" fmla="*/ 116 w 778"/>
                  <a:gd name="T25" fmla="*/ 102 h 590"/>
                  <a:gd name="T26" fmla="*/ 180 w 778"/>
                  <a:gd name="T27" fmla="*/ 115 h 590"/>
                  <a:gd name="T28" fmla="*/ 195 w 778"/>
                  <a:gd name="T29" fmla="*/ 100 h 590"/>
                  <a:gd name="T30" fmla="*/ 203 w 778"/>
                  <a:gd name="T31" fmla="*/ 120 h 590"/>
                  <a:gd name="T32" fmla="*/ 188 w 778"/>
                  <a:gd name="T33" fmla="*/ 120 h 590"/>
                  <a:gd name="T34" fmla="*/ 208 w 778"/>
                  <a:gd name="T35" fmla="*/ 137 h 590"/>
                  <a:gd name="T36" fmla="*/ 221 w 778"/>
                  <a:gd name="T37" fmla="*/ 162 h 590"/>
                  <a:gd name="T38" fmla="*/ 225 w 778"/>
                  <a:gd name="T39" fmla="*/ 165 h 590"/>
                  <a:gd name="T40" fmla="*/ 257 w 778"/>
                  <a:gd name="T41" fmla="*/ 154 h 590"/>
                  <a:gd name="T42" fmla="*/ 300 w 778"/>
                  <a:gd name="T43" fmla="*/ 132 h 590"/>
                  <a:gd name="T44" fmla="*/ 312 w 778"/>
                  <a:gd name="T45" fmla="*/ 124 h 590"/>
                  <a:gd name="T46" fmla="*/ 338 w 778"/>
                  <a:gd name="T47" fmla="*/ 105 h 590"/>
                  <a:gd name="T48" fmla="*/ 389 w 778"/>
                  <a:gd name="T49" fmla="*/ 137 h 590"/>
                  <a:gd name="T50" fmla="*/ 432 w 778"/>
                  <a:gd name="T51" fmla="*/ 179 h 590"/>
                  <a:gd name="T52" fmla="*/ 475 w 778"/>
                  <a:gd name="T53" fmla="*/ 199 h 590"/>
                  <a:gd name="T54" fmla="*/ 488 w 778"/>
                  <a:gd name="T55" fmla="*/ 226 h 590"/>
                  <a:gd name="T56" fmla="*/ 486 w 778"/>
                  <a:gd name="T57" fmla="*/ 303 h 590"/>
                  <a:gd name="T58" fmla="*/ 488 w 778"/>
                  <a:gd name="T59" fmla="*/ 331 h 590"/>
                  <a:gd name="T60" fmla="*/ 503 w 778"/>
                  <a:gd name="T61" fmla="*/ 322 h 590"/>
                  <a:gd name="T62" fmla="*/ 511 w 778"/>
                  <a:gd name="T63" fmla="*/ 314 h 590"/>
                  <a:gd name="T64" fmla="*/ 515 w 778"/>
                  <a:gd name="T65" fmla="*/ 348 h 590"/>
                  <a:gd name="T66" fmla="*/ 503 w 778"/>
                  <a:gd name="T67" fmla="*/ 367 h 590"/>
                  <a:gd name="T68" fmla="*/ 539 w 778"/>
                  <a:gd name="T69" fmla="*/ 416 h 590"/>
                  <a:gd name="T70" fmla="*/ 563 w 778"/>
                  <a:gd name="T71" fmla="*/ 423 h 590"/>
                  <a:gd name="T72" fmla="*/ 577 w 778"/>
                  <a:gd name="T73" fmla="*/ 410 h 590"/>
                  <a:gd name="T74" fmla="*/ 577 w 778"/>
                  <a:gd name="T75" fmla="*/ 444 h 590"/>
                  <a:gd name="T76" fmla="*/ 594 w 778"/>
                  <a:gd name="T77" fmla="*/ 440 h 590"/>
                  <a:gd name="T78" fmla="*/ 590 w 778"/>
                  <a:gd name="T79" fmla="*/ 461 h 590"/>
                  <a:gd name="T80" fmla="*/ 627 w 778"/>
                  <a:gd name="T81" fmla="*/ 509 h 590"/>
                  <a:gd name="T82" fmla="*/ 644 w 778"/>
                  <a:gd name="T83" fmla="*/ 515 h 590"/>
                  <a:gd name="T84" fmla="*/ 678 w 778"/>
                  <a:gd name="T85" fmla="*/ 551 h 590"/>
                  <a:gd name="T86" fmla="*/ 706 w 778"/>
                  <a:gd name="T87" fmla="*/ 579 h 590"/>
                  <a:gd name="T88" fmla="*/ 695 w 778"/>
                  <a:gd name="T89" fmla="*/ 590 h 590"/>
                  <a:gd name="T90" fmla="*/ 738 w 778"/>
                  <a:gd name="T91" fmla="*/ 577 h 590"/>
                  <a:gd name="T92" fmla="*/ 763 w 778"/>
                  <a:gd name="T93" fmla="*/ 572 h 590"/>
                  <a:gd name="T94" fmla="*/ 765 w 778"/>
                  <a:gd name="T95" fmla="*/ 534 h 590"/>
                  <a:gd name="T96" fmla="*/ 772 w 778"/>
                  <a:gd name="T97" fmla="*/ 500 h 590"/>
                  <a:gd name="T98" fmla="*/ 774 w 778"/>
                  <a:gd name="T99" fmla="*/ 470 h 590"/>
                  <a:gd name="T100" fmla="*/ 759 w 778"/>
                  <a:gd name="T101" fmla="*/ 384 h 590"/>
                  <a:gd name="T102" fmla="*/ 740 w 778"/>
                  <a:gd name="T103" fmla="*/ 355 h 590"/>
                  <a:gd name="T104" fmla="*/ 673 w 778"/>
                  <a:gd name="T105" fmla="*/ 241 h 590"/>
                  <a:gd name="T106" fmla="*/ 665 w 778"/>
                  <a:gd name="T107" fmla="*/ 205 h 590"/>
                  <a:gd name="T108" fmla="*/ 686 w 778"/>
                  <a:gd name="T109" fmla="*/ 228 h 590"/>
                  <a:gd name="T110" fmla="*/ 695 w 778"/>
                  <a:gd name="T111" fmla="*/ 271 h 590"/>
                  <a:gd name="T112" fmla="*/ 688 w 778"/>
                  <a:gd name="T113" fmla="*/ 224 h 590"/>
                  <a:gd name="T114" fmla="*/ 599 w 778"/>
                  <a:gd name="T115" fmla="*/ 98 h 590"/>
                  <a:gd name="T116" fmla="*/ 573 w 778"/>
                  <a:gd name="T117" fmla="*/ 32 h 590"/>
                  <a:gd name="T118" fmla="*/ 560 w 778"/>
                  <a:gd name="T119" fmla="*/ 6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8" h="590">
                    <a:moveTo>
                      <a:pt x="554" y="8"/>
                    </a:moveTo>
                    <a:lnTo>
                      <a:pt x="547" y="6"/>
                    </a:lnTo>
                    <a:lnTo>
                      <a:pt x="530" y="2"/>
                    </a:lnTo>
                    <a:lnTo>
                      <a:pt x="522" y="0"/>
                    </a:lnTo>
                    <a:lnTo>
                      <a:pt x="516" y="6"/>
                    </a:lnTo>
                    <a:lnTo>
                      <a:pt x="513" y="6"/>
                    </a:lnTo>
                    <a:lnTo>
                      <a:pt x="511" y="13"/>
                    </a:lnTo>
                    <a:lnTo>
                      <a:pt x="513" y="19"/>
                    </a:lnTo>
                    <a:lnTo>
                      <a:pt x="516" y="26"/>
                    </a:lnTo>
                    <a:lnTo>
                      <a:pt x="516" y="32"/>
                    </a:lnTo>
                    <a:lnTo>
                      <a:pt x="516" y="47"/>
                    </a:lnTo>
                    <a:lnTo>
                      <a:pt x="511" y="51"/>
                    </a:lnTo>
                    <a:lnTo>
                      <a:pt x="503" y="51"/>
                    </a:lnTo>
                    <a:lnTo>
                      <a:pt x="498" y="38"/>
                    </a:lnTo>
                    <a:lnTo>
                      <a:pt x="490" y="32"/>
                    </a:lnTo>
                    <a:lnTo>
                      <a:pt x="255" y="49"/>
                    </a:lnTo>
                    <a:lnTo>
                      <a:pt x="250" y="43"/>
                    </a:lnTo>
                    <a:lnTo>
                      <a:pt x="248" y="36"/>
                    </a:lnTo>
                    <a:lnTo>
                      <a:pt x="238" y="21"/>
                    </a:lnTo>
                    <a:lnTo>
                      <a:pt x="94" y="38"/>
                    </a:lnTo>
                    <a:lnTo>
                      <a:pt x="9" y="47"/>
                    </a:lnTo>
                    <a:lnTo>
                      <a:pt x="1" y="53"/>
                    </a:lnTo>
                    <a:lnTo>
                      <a:pt x="0" y="60"/>
                    </a:lnTo>
                    <a:lnTo>
                      <a:pt x="11" y="75"/>
                    </a:lnTo>
                    <a:lnTo>
                      <a:pt x="16" y="77"/>
                    </a:lnTo>
                    <a:lnTo>
                      <a:pt x="24" y="85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4" y="102"/>
                    </a:lnTo>
                    <a:lnTo>
                      <a:pt x="30" y="103"/>
                    </a:lnTo>
                    <a:lnTo>
                      <a:pt x="30" y="107"/>
                    </a:lnTo>
                    <a:lnTo>
                      <a:pt x="24" y="113"/>
                    </a:lnTo>
                    <a:lnTo>
                      <a:pt x="20" y="120"/>
                    </a:lnTo>
                    <a:lnTo>
                      <a:pt x="24" y="120"/>
                    </a:lnTo>
                    <a:lnTo>
                      <a:pt x="31" y="118"/>
                    </a:lnTo>
                    <a:lnTo>
                      <a:pt x="39" y="115"/>
                    </a:lnTo>
                    <a:lnTo>
                      <a:pt x="45" y="105"/>
                    </a:lnTo>
                    <a:lnTo>
                      <a:pt x="48" y="98"/>
                    </a:lnTo>
                    <a:lnTo>
                      <a:pt x="47" y="96"/>
                    </a:lnTo>
                    <a:lnTo>
                      <a:pt x="47" y="94"/>
                    </a:lnTo>
                    <a:lnTo>
                      <a:pt x="50" y="90"/>
                    </a:lnTo>
                    <a:lnTo>
                      <a:pt x="52" y="100"/>
                    </a:lnTo>
                    <a:lnTo>
                      <a:pt x="58" y="94"/>
                    </a:lnTo>
                    <a:lnTo>
                      <a:pt x="60" y="85"/>
                    </a:lnTo>
                    <a:lnTo>
                      <a:pt x="62" y="92"/>
                    </a:lnTo>
                    <a:lnTo>
                      <a:pt x="69" y="98"/>
                    </a:lnTo>
                    <a:lnTo>
                      <a:pt x="63" y="105"/>
                    </a:lnTo>
                    <a:lnTo>
                      <a:pt x="52" y="107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78" y="103"/>
                    </a:lnTo>
                    <a:lnTo>
                      <a:pt x="97" y="102"/>
                    </a:lnTo>
                    <a:lnTo>
                      <a:pt x="99" y="100"/>
                    </a:lnTo>
                    <a:lnTo>
                      <a:pt x="114" y="88"/>
                    </a:lnTo>
                    <a:lnTo>
                      <a:pt x="116" y="94"/>
                    </a:lnTo>
                    <a:lnTo>
                      <a:pt x="122" y="90"/>
                    </a:lnTo>
                    <a:lnTo>
                      <a:pt x="129" y="88"/>
                    </a:lnTo>
                    <a:lnTo>
                      <a:pt x="142" y="94"/>
                    </a:lnTo>
                    <a:lnTo>
                      <a:pt x="144" y="100"/>
                    </a:lnTo>
                    <a:lnTo>
                      <a:pt x="139" y="98"/>
                    </a:lnTo>
                    <a:lnTo>
                      <a:pt x="131" y="96"/>
                    </a:lnTo>
                    <a:lnTo>
                      <a:pt x="125" y="96"/>
                    </a:lnTo>
                    <a:lnTo>
                      <a:pt x="124" y="100"/>
                    </a:lnTo>
                    <a:lnTo>
                      <a:pt x="110" y="100"/>
                    </a:lnTo>
                    <a:lnTo>
                      <a:pt x="116" y="102"/>
                    </a:lnTo>
                    <a:lnTo>
                      <a:pt x="124" y="102"/>
                    </a:lnTo>
                    <a:lnTo>
                      <a:pt x="152" y="107"/>
                    </a:lnTo>
                    <a:lnTo>
                      <a:pt x="169" y="113"/>
                    </a:lnTo>
                    <a:lnTo>
                      <a:pt x="182" y="122"/>
                    </a:lnTo>
                    <a:lnTo>
                      <a:pt x="180" y="115"/>
                    </a:lnTo>
                    <a:lnTo>
                      <a:pt x="174" y="111"/>
                    </a:lnTo>
                    <a:lnTo>
                      <a:pt x="171" y="105"/>
                    </a:lnTo>
                    <a:lnTo>
                      <a:pt x="178" y="105"/>
                    </a:lnTo>
                    <a:lnTo>
                      <a:pt x="184" y="107"/>
                    </a:lnTo>
                    <a:lnTo>
                      <a:pt x="195" y="100"/>
                    </a:lnTo>
                    <a:lnTo>
                      <a:pt x="193" y="107"/>
                    </a:lnTo>
                    <a:lnTo>
                      <a:pt x="188" y="109"/>
                    </a:lnTo>
                    <a:lnTo>
                      <a:pt x="186" y="115"/>
                    </a:lnTo>
                    <a:lnTo>
                      <a:pt x="195" y="120"/>
                    </a:lnTo>
                    <a:lnTo>
                      <a:pt x="203" y="120"/>
                    </a:lnTo>
                    <a:lnTo>
                      <a:pt x="206" y="128"/>
                    </a:lnTo>
                    <a:lnTo>
                      <a:pt x="214" y="126"/>
                    </a:lnTo>
                    <a:lnTo>
                      <a:pt x="210" y="132"/>
                    </a:lnTo>
                    <a:lnTo>
                      <a:pt x="203" y="126"/>
                    </a:lnTo>
                    <a:lnTo>
                      <a:pt x="188" y="120"/>
                    </a:lnTo>
                    <a:lnTo>
                      <a:pt x="195" y="128"/>
                    </a:lnTo>
                    <a:lnTo>
                      <a:pt x="201" y="132"/>
                    </a:lnTo>
                    <a:lnTo>
                      <a:pt x="204" y="134"/>
                    </a:lnTo>
                    <a:lnTo>
                      <a:pt x="201" y="134"/>
                    </a:lnTo>
                    <a:lnTo>
                      <a:pt x="208" y="137"/>
                    </a:lnTo>
                    <a:lnTo>
                      <a:pt x="216" y="139"/>
                    </a:lnTo>
                    <a:lnTo>
                      <a:pt x="221" y="147"/>
                    </a:lnTo>
                    <a:lnTo>
                      <a:pt x="225" y="154"/>
                    </a:lnTo>
                    <a:lnTo>
                      <a:pt x="227" y="160"/>
                    </a:lnTo>
                    <a:lnTo>
                      <a:pt x="221" y="162"/>
                    </a:lnTo>
                    <a:lnTo>
                      <a:pt x="218" y="154"/>
                    </a:lnTo>
                    <a:lnTo>
                      <a:pt x="218" y="149"/>
                    </a:lnTo>
                    <a:lnTo>
                      <a:pt x="216" y="156"/>
                    </a:lnTo>
                    <a:lnTo>
                      <a:pt x="219" y="162"/>
                    </a:lnTo>
                    <a:lnTo>
                      <a:pt x="225" y="165"/>
                    </a:lnTo>
                    <a:lnTo>
                      <a:pt x="233" y="164"/>
                    </a:lnTo>
                    <a:lnTo>
                      <a:pt x="236" y="162"/>
                    </a:lnTo>
                    <a:lnTo>
                      <a:pt x="250" y="158"/>
                    </a:lnTo>
                    <a:lnTo>
                      <a:pt x="257" y="158"/>
                    </a:lnTo>
                    <a:lnTo>
                      <a:pt x="257" y="154"/>
                    </a:lnTo>
                    <a:lnTo>
                      <a:pt x="265" y="149"/>
                    </a:lnTo>
                    <a:lnTo>
                      <a:pt x="266" y="152"/>
                    </a:lnTo>
                    <a:lnTo>
                      <a:pt x="272" y="150"/>
                    </a:lnTo>
                    <a:lnTo>
                      <a:pt x="293" y="134"/>
                    </a:lnTo>
                    <a:lnTo>
                      <a:pt x="300" y="132"/>
                    </a:lnTo>
                    <a:lnTo>
                      <a:pt x="306" y="130"/>
                    </a:lnTo>
                    <a:lnTo>
                      <a:pt x="313" y="132"/>
                    </a:lnTo>
                    <a:lnTo>
                      <a:pt x="310" y="124"/>
                    </a:lnTo>
                    <a:lnTo>
                      <a:pt x="302" y="120"/>
                    </a:lnTo>
                    <a:lnTo>
                      <a:pt x="312" y="124"/>
                    </a:lnTo>
                    <a:lnTo>
                      <a:pt x="308" y="120"/>
                    </a:lnTo>
                    <a:lnTo>
                      <a:pt x="312" y="113"/>
                    </a:lnTo>
                    <a:lnTo>
                      <a:pt x="317" y="109"/>
                    </a:lnTo>
                    <a:lnTo>
                      <a:pt x="330" y="107"/>
                    </a:lnTo>
                    <a:lnTo>
                      <a:pt x="338" y="105"/>
                    </a:lnTo>
                    <a:lnTo>
                      <a:pt x="342" y="105"/>
                    </a:lnTo>
                    <a:lnTo>
                      <a:pt x="359" y="113"/>
                    </a:lnTo>
                    <a:lnTo>
                      <a:pt x="364" y="115"/>
                    </a:lnTo>
                    <a:lnTo>
                      <a:pt x="377" y="122"/>
                    </a:lnTo>
                    <a:lnTo>
                      <a:pt x="389" y="137"/>
                    </a:lnTo>
                    <a:lnTo>
                      <a:pt x="404" y="143"/>
                    </a:lnTo>
                    <a:lnTo>
                      <a:pt x="406" y="150"/>
                    </a:lnTo>
                    <a:lnTo>
                      <a:pt x="407" y="158"/>
                    </a:lnTo>
                    <a:lnTo>
                      <a:pt x="426" y="171"/>
                    </a:lnTo>
                    <a:lnTo>
                      <a:pt x="432" y="179"/>
                    </a:lnTo>
                    <a:lnTo>
                      <a:pt x="439" y="181"/>
                    </a:lnTo>
                    <a:lnTo>
                      <a:pt x="443" y="188"/>
                    </a:lnTo>
                    <a:lnTo>
                      <a:pt x="451" y="190"/>
                    </a:lnTo>
                    <a:lnTo>
                      <a:pt x="464" y="188"/>
                    </a:lnTo>
                    <a:lnTo>
                      <a:pt x="475" y="199"/>
                    </a:lnTo>
                    <a:lnTo>
                      <a:pt x="475" y="205"/>
                    </a:lnTo>
                    <a:lnTo>
                      <a:pt x="479" y="212"/>
                    </a:lnTo>
                    <a:lnTo>
                      <a:pt x="486" y="214"/>
                    </a:lnTo>
                    <a:lnTo>
                      <a:pt x="488" y="222"/>
                    </a:lnTo>
                    <a:lnTo>
                      <a:pt x="488" y="226"/>
                    </a:lnTo>
                    <a:lnTo>
                      <a:pt x="490" y="246"/>
                    </a:lnTo>
                    <a:lnTo>
                      <a:pt x="492" y="252"/>
                    </a:lnTo>
                    <a:lnTo>
                      <a:pt x="492" y="261"/>
                    </a:lnTo>
                    <a:lnTo>
                      <a:pt x="485" y="295"/>
                    </a:lnTo>
                    <a:lnTo>
                      <a:pt x="486" y="303"/>
                    </a:lnTo>
                    <a:lnTo>
                      <a:pt x="486" y="316"/>
                    </a:lnTo>
                    <a:lnTo>
                      <a:pt x="483" y="327"/>
                    </a:lnTo>
                    <a:lnTo>
                      <a:pt x="488" y="335"/>
                    </a:lnTo>
                    <a:lnTo>
                      <a:pt x="494" y="340"/>
                    </a:lnTo>
                    <a:lnTo>
                      <a:pt x="488" y="331"/>
                    </a:lnTo>
                    <a:lnTo>
                      <a:pt x="501" y="340"/>
                    </a:lnTo>
                    <a:lnTo>
                      <a:pt x="501" y="342"/>
                    </a:lnTo>
                    <a:lnTo>
                      <a:pt x="505" y="337"/>
                    </a:lnTo>
                    <a:lnTo>
                      <a:pt x="509" y="322"/>
                    </a:lnTo>
                    <a:lnTo>
                      <a:pt x="503" y="322"/>
                    </a:lnTo>
                    <a:lnTo>
                      <a:pt x="501" y="320"/>
                    </a:lnTo>
                    <a:lnTo>
                      <a:pt x="501" y="314"/>
                    </a:lnTo>
                    <a:lnTo>
                      <a:pt x="496" y="308"/>
                    </a:lnTo>
                    <a:lnTo>
                      <a:pt x="496" y="306"/>
                    </a:lnTo>
                    <a:lnTo>
                      <a:pt x="511" y="314"/>
                    </a:lnTo>
                    <a:lnTo>
                      <a:pt x="513" y="322"/>
                    </a:lnTo>
                    <a:lnTo>
                      <a:pt x="520" y="314"/>
                    </a:lnTo>
                    <a:lnTo>
                      <a:pt x="526" y="322"/>
                    </a:lnTo>
                    <a:lnTo>
                      <a:pt x="526" y="327"/>
                    </a:lnTo>
                    <a:lnTo>
                      <a:pt x="515" y="348"/>
                    </a:lnTo>
                    <a:lnTo>
                      <a:pt x="513" y="359"/>
                    </a:lnTo>
                    <a:lnTo>
                      <a:pt x="505" y="361"/>
                    </a:lnTo>
                    <a:lnTo>
                      <a:pt x="505" y="367"/>
                    </a:lnTo>
                    <a:lnTo>
                      <a:pt x="500" y="361"/>
                    </a:lnTo>
                    <a:lnTo>
                      <a:pt x="503" y="367"/>
                    </a:lnTo>
                    <a:lnTo>
                      <a:pt x="516" y="374"/>
                    </a:lnTo>
                    <a:lnTo>
                      <a:pt x="522" y="382"/>
                    </a:lnTo>
                    <a:lnTo>
                      <a:pt x="520" y="384"/>
                    </a:lnTo>
                    <a:lnTo>
                      <a:pt x="535" y="408"/>
                    </a:lnTo>
                    <a:lnTo>
                      <a:pt x="539" y="416"/>
                    </a:lnTo>
                    <a:lnTo>
                      <a:pt x="550" y="427"/>
                    </a:lnTo>
                    <a:lnTo>
                      <a:pt x="558" y="429"/>
                    </a:lnTo>
                    <a:lnTo>
                      <a:pt x="563" y="429"/>
                    </a:lnTo>
                    <a:lnTo>
                      <a:pt x="567" y="429"/>
                    </a:lnTo>
                    <a:lnTo>
                      <a:pt x="563" y="423"/>
                    </a:lnTo>
                    <a:lnTo>
                      <a:pt x="560" y="416"/>
                    </a:lnTo>
                    <a:lnTo>
                      <a:pt x="554" y="412"/>
                    </a:lnTo>
                    <a:lnTo>
                      <a:pt x="562" y="412"/>
                    </a:lnTo>
                    <a:lnTo>
                      <a:pt x="563" y="417"/>
                    </a:lnTo>
                    <a:lnTo>
                      <a:pt x="577" y="410"/>
                    </a:lnTo>
                    <a:lnTo>
                      <a:pt x="579" y="412"/>
                    </a:lnTo>
                    <a:lnTo>
                      <a:pt x="571" y="416"/>
                    </a:lnTo>
                    <a:lnTo>
                      <a:pt x="575" y="423"/>
                    </a:lnTo>
                    <a:lnTo>
                      <a:pt x="575" y="436"/>
                    </a:lnTo>
                    <a:lnTo>
                      <a:pt x="577" y="444"/>
                    </a:lnTo>
                    <a:lnTo>
                      <a:pt x="580" y="451"/>
                    </a:lnTo>
                    <a:lnTo>
                      <a:pt x="579" y="455"/>
                    </a:lnTo>
                    <a:lnTo>
                      <a:pt x="586" y="455"/>
                    </a:lnTo>
                    <a:lnTo>
                      <a:pt x="592" y="447"/>
                    </a:lnTo>
                    <a:lnTo>
                      <a:pt x="594" y="440"/>
                    </a:lnTo>
                    <a:lnTo>
                      <a:pt x="603" y="432"/>
                    </a:lnTo>
                    <a:lnTo>
                      <a:pt x="595" y="444"/>
                    </a:lnTo>
                    <a:lnTo>
                      <a:pt x="594" y="451"/>
                    </a:lnTo>
                    <a:lnTo>
                      <a:pt x="590" y="457"/>
                    </a:lnTo>
                    <a:lnTo>
                      <a:pt x="590" y="461"/>
                    </a:lnTo>
                    <a:lnTo>
                      <a:pt x="595" y="463"/>
                    </a:lnTo>
                    <a:lnTo>
                      <a:pt x="603" y="468"/>
                    </a:lnTo>
                    <a:lnTo>
                      <a:pt x="610" y="494"/>
                    </a:lnTo>
                    <a:lnTo>
                      <a:pt x="622" y="509"/>
                    </a:lnTo>
                    <a:lnTo>
                      <a:pt x="627" y="509"/>
                    </a:lnTo>
                    <a:lnTo>
                      <a:pt x="620" y="511"/>
                    </a:lnTo>
                    <a:lnTo>
                      <a:pt x="627" y="515"/>
                    </a:lnTo>
                    <a:lnTo>
                      <a:pt x="635" y="513"/>
                    </a:lnTo>
                    <a:lnTo>
                      <a:pt x="641" y="513"/>
                    </a:lnTo>
                    <a:lnTo>
                      <a:pt x="644" y="515"/>
                    </a:lnTo>
                    <a:lnTo>
                      <a:pt x="659" y="521"/>
                    </a:lnTo>
                    <a:lnTo>
                      <a:pt x="661" y="526"/>
                    </a:lnTo>
                    <a:lnTo>
                      <a:pt x="667" y="532"/>
                    </a:lnTo>
                    <a:lnTo>
                      <a:pt x="676" y="543"/>
                    </a:lnTo>
                    <a:lnTo>
                      <a:pt x="678" y="551"/>
                    </a:lnTo>
                    <a:lnTo>
                      <a:pt x="691" y="564"/>
                    </a:lnTo>
                    <a:lnTo>
                      <a:pt x="697" y="566"/>
                    </a:lnTo>
                    <a:lnTo>
                      <a:pt x="704" y="566"/>
                    </a:lnTo>
                    <a:lnTo>
                      <a:pt x="710" y="572"/>
                    </a:lnTo>
                    <a:lnTo>
                      <a:pt x="706" y="579"/>
                    </a:lnTo>
                    <a:lnTo>
                      <a:pt x="699" y="573"/>
                    </a:lnTo>
                    <a:lnTo>
                      <a:pt x="691" y="570"/>
                    </a:lnTo>
                    <a:lnTo>
                      <a:pt x="686" y="575"/>
                    </a:lnTo>
                    <a:lnTo>
                      <a:pt x="689" y="583"/>
                    </a:lnTo>
                    <a:lnTo>
                      <a:pt x="695" y="590"/>
                    </a:lnTo>
                    <a:lnTo>
                      <a:pt x="710" y="585"/>
                    </a:lnTo>
                    <a:lnTo>
                      <a:pt x="718" y="579"/>
                    </a:lnTo>
                    <a:lnTo>
                      <a:pt x="725" y="581"/>
                    </a:lnTo>
                    <a:lnTo>
                      <a:pt x="733" y="581"/>
                    </a:lnTo>
                    <a:lnTo>
                      <a:pt x="738" y="577"/>
                    </a:lnTo>
                    <a:lnTo>
                      <a:pt x="744" y="572"/>
                    </a:lnTo>
                    <a:lnTo>
                      <a:pt x="751" y="568"/>
                    </a:lnTo>
                    <a:lnTo>
                      <a:pt x="757" y="572"/>
                    </a:lnTo>
                    <a:lnTo>
                      <a:pt x="753" y="568"/>
                    </a:lnTo>
                    <a:lnTo>
                      <a:pt x="763" y="572"/>
                    </a:lnTo>
                    <a:lnTo>
                      <a:pt x="759" y="564"/>
                    </a:lnTo>
                    <a:lnTo>
                      <a:pt x="763" y="556"/>
                    </a:lnTo>
                    <a:lnTo>
                      <a:pt x="766" y="551"/>
                    </a:lnTo>
                    <a:lnTo>
                      <a:pt x="763" y="538"/>
                    </a:lnTo>
                    <a:lnTo>
                      <a:pt x="765" y="534"/>
                    </a:lnTo>
                    <a:lnTo>
                      <a:pt x="763" y="526"/>
                    </a:lnTo>
                    <a:lnTo>
                      <a:pt x="766" y="519"/>
                    </a:lnTo>
                    <a:lnTo>
                      <a:pt x="766" y="513"/>
                    </a:lnTo>
                    <a:lnTo>
                      <a:pt x="772" y="506"/>
                    </a:lnTo>
                    <a:lnTo>
                      <a:pt x="772" y="500"/>
                    </a:lnTo>
                    <a:lnTo>
                      <a:pt x="774" y="493"/>
                    </a:lnTo>
                    <a:lnTo>
                      <a:pt x="776" y="500"/>
                    </a:lnTo>
                    <a:lnTo>
                      <a:pt x="778" y="493"/>
                    </a:lnTo>
                    <a:lnTo>
                      <a:pt x="776" y="485"/>
                    </a:lnTo>
                    <a:lnTo>
                      <a:pt x="774" y="470"/>
                    </a:lnTo>
                    <a:lnTo>
                      <a:pt x="774" y="451"/>
                    </a:lnTo>
                    <a:lnTo>
                      <a:pt x="772" y="444"/>
                    </a:lnTo>
                    <a:lnTo>
                      <a:pt x="770" y="412"/>
                    </a:lnTo>
                    <a:lnTo>
                      <a:pt x="763" y="385"/>
                    </a:lnTo>
                    <a:lnTo>
                      <a:pt x="759" y="384"/>
                    </a:lnTo>
                    <a:lnTo>
                      <a:pt x="759" y="374"/>
                    </a:lnTo>
                    <a:lnTo>
                      <a:pt x="748" y="361"/>
                    </a:lnTo>
                    <a:lnTo>
                      <a:pt x="740" y="357"/>
                    </a:lnTo>
                    <a:lnTo>
                      <a:pt x="738" y="359"/>
                    </a:lnTo>
                    <a:lnTo>
                      <a:pt x="740" y="355"/>
                    </a:lnTo>
                    <a:lnTo>
                      <a:pt x="740" y="350"/>
                    </a:lnTo>
                    <a:lnTo>
                      <a:pt x="731" y="337"/>
                    </a:lnTo>
                    <a:lnTo>
                      <a:pt x="719" y="312"/>
                    </a:lnTo>
                    <a:lnTo>
                      <a:pt x="693" y="275"/>
                    </a:lnTo>
                    <a:lnTo>
                      <a:pt x="673" y="241"/>
                    </a:lnTo>
                    <a:lnTo>
                      <a:pt x="669" y="235"/>
                    </a:lnTo>
                    <a:lnTo>
                      <a:pt x="661" y="214"/>
                    </a:lnTo>
                    <a:lnTo>
                      <a:pt x="656" y="201"/>
                    </a:lnTo>
                    <a:lnTo>
                      <a:pt x="659" y="201"/>
                    </a:lnTo>
                    <a:lnTo>
                      <a:pt x="665" y="205"/>
                    </a:lnTo>
                    <a:lnTo>
                      <a:pt x="663" y="211"/>
                    </a:lnTo>
                    <a:lnTo>
                      <a:pt x="671" y="218"/>
                    </a:lnTo>
                    <a:lnTo>
                      <a:pt x="678" y="214"/>
                    </a:lnTo>
                    <a:lnTo>
                      <a:pt x="684" y="220"/>
                    </a:lnTo>
                    <a:lnTo>
                      <a:pt x="686" y="228"/>
                    </a:lnTo>
                    <a:lnTo>
                      <a:pt x="684" y="241"/>
                    </a:lnTo>
                    <a:lnTo>
                      <a:pt x="688" y="261"/>
                    </a:lnTo>
                    <a:lnTo>
                      <a:pt x="703" y="284"/>
                    </a:lnTo>
                    <a:lnTo>
                      <a:pt x="710" y="291"/>
                    </a:lnTo>
                    <a:lnTo>
                      <a:pt x="695" y="271"/>
                    </a:lnTo>
                    <a:lnTo>
                      <a:pt x="691" y="263"/>
                    </a:lnTo>
                    <a:lnTo>
                      <a:pt x="688" y="250"/>
                    </a:lnTo>
                    <a:lnTo>
                      <a:pt x="686" y="237"/>
                    </a:lnTo>
                    <a:lnTo>
                      <a:pt x="691" y="231"/>
                    </a:lnTo>
                    <a:lnTo>
                      <a:pt x="688" y="224"/>
                    </a:lnTo>
                    <a:lnTo>
                      <a:pt x="684" y="216"/>
                    </a:lnTo>
                    <a:lnTo>
                      <a:pt x="671" y="203"/>
                    </a:lnTo>
                    <a:lnTo>
                      <a:pt x="631" y="154"/>
                    </a:lnTo>
                    <a:lnTo>
                      <a:pt x="609" y="118"/>
                    </a:lnTo>
                    <a:lnTo>
                      <a:pt x="599" y="98"/>
                    </a:lnTo>
                    <a:lnTo>
                      <a:pt x="588" y="71"/>
                    </a:lnTo>
                    <a:lnTo>
                      <a:pt x="586" y="64"/>
                    </a:lnTo>
                    <a:lnTo>
                      <a:pt x="579" y="51"/>
                    </a:lnTo>
                    <a:lnTo>
                      <a:pt x="577" y="38"/>
                    </a:lnTo>
                    <a:lnTo>
                      <a:pt x="573" y="32"/>
                    </a:lnTo>
                    <a:lnTo>
                      <a:pt x="567" y="24"/>
                    </a:lnTo>
                    <a:lnTo>
                      <a:pt x="563" y="17"/>
                    </a:lnTo>
                    <a:lnTo>
                      <a:pt x="567" y="23"/>
                    </a:lnTo>
                    <a:lnTo>
                      <a:pt x="569" y="8"/>
                    </a:lnTo>
                    <a:lnTo>
                      <a:pt x="560" y="6"/>
                    </a:lnTo>
                    <a:lnTo>
                      <a:pt x="558" y="6"/>
                    </a:lnTo>
                    <a:lnTo>
                      <a:pt x="55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5" name="Freeform 108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6" name="Freeform 109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7" name="Freeform 110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8" name="Freeform 111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9" name="Freeform 112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0" name="Freeform 113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1" name="Freeform 114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2" name="Freeform 115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872343" y="2857646"/>
              <a:ext cx="317988" cy="466542"/>
              <a:chOff x="3872343" y="2857646"/>
              <a:chExt cx="317988" cy="466542"/>
            </a:xfrm>
            <a:grpFill/>
          </p:grpSpPr>
          <p:sp>
            <p:nvSpPr>
              <p:cNvPr id="221" name="Freeform 95"/>
              <p:cNvSpPr>
                <a:spLocks/>
              </p:cNvSpPr>
              <p:nvPr/>
            </p:nvSpPr>
            <p:spPr bwMode="auto">
              <a:xfrm>
                <a:off x="3872343" y="2857646"/>
                <a:ext cx="317988" cy="465670"/>
              </a:xfrm>
              <a:custGeom>
                <a:avLst/>
                <a:gdLst>
                  <a:gd name="T0" fmla="*/ 117 w 331"/>
                  <a:gd name="T1" fmla="*/ 485 h 534"/>
                  <a:gd name="T2" fmla="*/ 104 w 331"/>
                  <a:gd name="T3" fmla="*/ 475 h 534"/>
                  <a:gd name="T4" fmla="*/ 94 w 331"/>
                  <a:gd name="T5" fmla="*/ 453 h 534"/>
                  <a:gd name="T6" fmla="*/ 187 w 331"/>
                  <a:gd name="T7" fmla="*/ 438 h 534"/>
                  <a:gd name="T8" fmla="*/ 331 w 331"/>
                  <a:gd name="T9" fmla="*/ 417 h 534"/>
                  <a:gd name="T10" fmla="*/ 320 w 331"/>
                  <a:gd name="T11" fmla="*/ 400 h 534"/>
                  <a:gd name="T12" fmla="*/ 320 w 331"/>
                  <a:gd name="T13" fmla="*/ 377 h 534"/>
                  <a:gd name="T14" fmla="*/ 320 w 331"/>
                  <a:gd name="T15" fmla="*/ 364 h 534"/>
                  <a:gd name="T16" fmla="*/ 312 w 331"/>
                  <a:gd name="T17" fmla="*/ 347 h 534"/>
                  <a:gd name="T18" fmla="*/ 309 w 331"/>
                  <a:gd name="T19" fmla="*/ 321 h 534"/>
                  <a:gd name="T20" fmla="*/ 312 w 331"/>
                  <a:gd name="T21" fmla="*/ 300 h 534"/>
                  <a:gd name="T22" fmla="*/ 322 w 331"/>
                  <a:gd name="T23" fmla="*/ 289 h 534"/>
                  <a:gd name="T24" fmla="*/ 314 w 331"/>
                  <a:gd name="T25" fmla="*/ 278 h 534"/>
                  <a:gd name="T26" fmla="*/ 312 w 331"/>
                  <a:gd name="T27" fmla="*/ 261 h 534"/>
                  <a:gd name="T28" fmla="*/ 303 w 331"/>
                  <a:gd name="T29" fmla="*/ 250 h 534"/>
                  <a:gd name="T30" fmla="*/ 292 w 331"/>
                  <a:gd name="T31" fmla="*/ 229 h 534"/>
                  <a:gd name="T32" fmla="*/ 288 w 331"/>
                  <a:gd name="T33" fmla="*/ 218 h 534"/>
                  <a:gd name="T34" fmla="*/ 224 w 331"/>
                  <a:gd name="T35" fmla="*/ 0 h 534"/>
                  <a:gd name="T36" fmla="*/ 0 w 331"/>
                  <a:gd name="T37" fmla="*/ 20 h 534"/>
                  <a:gd name="T38" fmla="*/ 4 w 331"/>
                  <a:gd name="T39" fmla="*/ 28 h 534"/>
                  <a:gd name="T40" fmla="*/ 4 w 331"/>
                  <a:gd name="T41" fmla="*/ 357 h 534"/>
                  <a:gd name="T42" fmla="*/ 27 w 331"/>
                  <a:gd name="T43" fmla="*/ 520 h 534"/>
                  <a:gd name="T44" fmla="*/ 47 w 331"/>
                  <a:gd name="T45" fmla="*/ 520 h 534"/>
                  <a:gd name="T46" fmla="*/ 55 w 331"/>
                  <a:gd name="T47" fmla="*/ 496 h 534"/>
                  <a:gd name="T48" fmla="*/ 59 w 331"/>
                  <a:gd name="T49" fmla="*/ 483 h 534"/>
                  <a:gd name="T50" fmla="*/ 62 w 331"/>
                  <a:gd name="T51" fmla="*/ 485 h 534"/>
                  <a:gd name="T52" fmla="*/ 70 w 331"/>
                  <a:gd name="T53" fmla="*/ 492 h 534"/>
                  <a:gd name="T54" fmla="*/ 68 w 331"/>
                  <a:gd name="T55" fmla="*/ 505 h 534"/>
                  <a:gd name="T56" fmla="*/ 79 w 331"/>
                  <a:gd name="T57" fmla="*/ 517 h 534"/>
                  <a:gd name="T58" fmla="*/ 85 w 331"/>
                  <a:gd name="T59" fmla="*/ 522 h 534"/>
                  <a:gd name="T60" fmla="*/ 76 w 331"/>
                  <a:gd name="T61" fmla="*/ 532 h 534"/>
                  <a:gd name="T62" fmla="*/ 64 w 331"/>
                  <a:gd name="T63" fmla="*/ 534 h 534"/>
                  <a:gd name="T64" fmla="*/ 100 w 331"/>
                  <a:gd name="T65" fmla="*/ 528 h 534"/>
                  <a:gd name="T66" fmla="*/ 100 w 331"/>
                  <a:gd name="T67" fmla="*/ 518 h 534"/>
                  <a:gd name="T68" fmla="*/ 115 w 331"/>
                  <a:gd name="T69" fmla="*/ 513 h 534"/>
                  <a:gd name="T70" fmla="*/ 115 w 331"/>
                  <a:gd name="T71" fmla="*/ 49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1" h="534">
                    <a:moveTo>
                      <a:pt x="113" y="494"/>
                    </a:moveTo>
                    <a:lnTo>
                      <a:pt x="117" y="485"/>
                    </a:lnTo>
                    <a:lnTo>
                      <a:pt x="109" y="477"/>
                    </a:lnTo>
                    <a:lnTo>
                      <a:pt x="104" y="475"/>
                    </a:lnTo>
                    <a:lnTo>
                      <a:pt x="93" y="460"/>
                    </a:lnTo>
                    <a:lnTo>
                      <a:pt x="94" y="453"/>
                    </a:lnTo>
                    <a:lnTo>
                      <a:pt x="102" y="447"/>
                    </a:lnTo>
                    <a:lnTo>
                      <a:pt x="187" y="438"/>
                    </a:lnTo>
                    <a:lnTo>
                      <a:pt x="331" y="421"/>
                    </a:lnTo>
                    <a:lnTo>
                      <a:pt x="331" y="417"/>
                    </a:lnTo>
                    <a:lnTo>
                      <a:pt x="326" y="408"/>
                    </a:lnTo>
                    <a:lnTo>
                      <a:pt x="320" y="400"/>
                    </a:lnTo>
                    <a:lnTo>
                      <a:pt x="318" y="393"/>
                    </a:lnTo>
                    <a:lnTo>
                      <a:pt x="320" y="377"/>
                    </a:lnTo>
                    <a:lnTo>
                      <a:pt x="318" y="372"/>
                    </a:lnTo>
                    <a:lnTo>
                      <a:pt x="320" y="364"/>
                    </a:lnTo>
                    <a:lnTo>
                      <a:pt x="318" y="355"/>
                    </a:lnTo>
                    <a:lnTo>
                      <a:pt x="312" y="347"/>
                    </a:lnTo>
                    <a:lnTo>
                      <a:pt x="307" y="334"/>
                    </a:lnTo>
                    <a:lnTo>
                      <a:pt x="309" y="321"/>
                    </a:lnTo>
                    <a:lnTo>
                      <a:pt x="312" y="314"/>
                    </a:lnTo>
                    <a:lnTo>
                      <a:pt x="312" y="300"/>
                    </a:lnTo>
                    <a:lnTo>
                      <a:pt x="316" y="293"/>
                    </a:lnTo>
                    <a:lnTo>
                      <a:pt x="322" y="289"/>
                    </a:lnTo>
                    <a:lnTo>
                      <a:pt x="320" y="282"/>
                    </a:lnTo>
                    <a:lnTo>
                      <a:pt x="314" y="278"/>
                    </a:lnTo>
                    <a:lnTo>
                      <a:pt x="316" y="268"/>
                    </a:lnTo>
                    <a:lnTo>
                      <a:pt x="312" y="261"/>
                    </a:lnTo>
                    <a:lnTo>
                      <a:pt x="311" y="257"/>
                    </a:lnTo>
                    <a:lnTo>
                      <a:pt x="303" y="250"/>
                    </a:lnTo>
                    <a:lnTo>
                      <a:pt x="297" y="236"/>
                    </a:lnTo>
                    <a:lnTo>
                      <a:pt x="292" y="229"/>
                    </a:lnTo>
                    <a:lnTo>
                      <a:pt x="290" y="221"/>
                    </a:lnTo>
                    <a:lnTo>
                      <a:pt x="288" y="218"/>
                    </a:lnTo>
                    <a:lnTo>
                      <a:pt x="256" y="101"/>
                    </a:lnTo>
                    <a:lnTo>
                      <a:pt x="224" y="0"/>
                    </a:lnTo>
                    <a:lnTo>
                      <a:pt x="126" y="11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12" y="32"/>
                    </a:lnTo>
                    <a:lnTo>
                      <a:pt x="4" y="357"/>
                    </a:lnTo>
                    <a:lnTo>
                      <a:pt x="27" y="517"/>
                    </a:lnTo>
                    <a:lnTo>
                      <a:pt x="27" y="520"/>
                    </a:lnTo>
                    <a:lnTo>
                      <a:pt x="34" y="518"/>
                    </a:lnTo>
                    <a:lnTo>
                      <a:pt x="47" y="520"/>
                    </a:lnTo>
                    <a:lnTo>
                      <a:pt x="53" y="520"/>
                    </a:lnTo>
                    <a:lnTo>
                      <a:pt x="55" y="496"/>
                    </a:lnTo>
                    <a:lnTo>
                      <a:pt x="57" y="488"/>
                    </a:lnTo>
                    <a:lnTo>
                      <a:pt x="59" y="483"/>
                    </a:lnTo>
                    <a:lnTo>
                      <a:pt x="59" y="481"/>
                    </a:lnTo>
                    <a:lnTo>
                      <a:pt x="62" y="485"/>
                    </a:lnTo>
                    <a:lnTo>
                      <a:pt x="64" y="487"/>
                    </a:lnTo>
                    <a:lnTo>
                      <a:pt x="70" y="492"/>
                    </a:lnTo>
                    <a:lnTo>
                      <a:pt x="70" y="500"/>
                    </a:lnTo>
                    <a:lnTo>
                      <a:pt x="68" y="505"/>
                    </a:lnTo>
                    <a:lnTo>
                      <a:pt x="72" y="513"/>
                    </a:lnTo>
                    <a:lnTo>
                      <a:pt x="79" y="517"/>
                    </a:lnTo>
                    <a:lnTo>
                      <a:pt x="81" y="515"/>
                    </a:lnTo>
                    <a:lnTo>
                      <a:pt x="85" y="522"/>
                    </a:lnTo>
                    <a:lnTo>
                      <a:pt x="83" y="530"/>
                    </a:lnTo>
                    <a:lnTo>
                      <a:pt x="76" y="532"/>
                    </a:lnTo>
                    <a:lnTo>
                      <a:pt x="70" y="532"/>
                    </a:lnTo>
                    <a:lnTo>
                      <a:pt x="64" y="534"/>
                    </a:lnTo>
                    <a:lnTo>
                      <a:pt x="93" y="530"/>
                    </a:lnTo>
                    <a:lnTo>
                      <a:pt x="100" y="528"/>
                    </a:lnTo>
                    <a:lnTo>
                      <a:pt x="102" y="520"/>
                    </a:lnTo>
                    <a:lnTo>
                      <a:pt x="100" y="518"/>
                    </a:lnTo>
                    <a:lnTo>
                      <a:pt x="108" y="520"/>
                    </a:lnTo>
                    <a:lnTo>
                      <a:pt x="115" y="513"/>
                    </a:lnTo>
                    <a:lnTo>
                      <a:pt x="117" y="502"/>
                    </a:lnTo>
                    <a:lnTo>
                      <a:pt x="115" y="498"/>
                    </a:lnTo>
                    <a:lnTo>
                      <a:pt x="113" y="49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2" name="Freeform 97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3" name="Freeform 98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4" name="Freeform 116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5" name="Freeform 117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34" name="Freeform 118"/>
            <p:cNvSpPr>
              <a:spLocks/>
            </p:cNvSpPr>
            <p:nvPr/>
          </p:nvSpPr>
          <p:spPr bwMode="auto">
            <a:xfrm>
              <a:off x="4067363" y="2150421"/>
              <a:ext cx="343927" cy="355793"/>
            </a:xfrm>
            <a:custGeom>
              <a:avLst/>
              <a:gdLst>
                <a:gd name="T0" fmla="*/ 14 w 358"/>
                <a:gd name="T1" fmla="*/ 181 h 408"/>
                <a:gd name="T2" fmla="*/ 44 w 358"/>
                <a:gd name="T3" fmla="*/ 356 h 408"/>
                <a:gd name="T4" fmla="*/ 61 w 358"/>
                <a:gd name="T5" fmla="*/ 358 h 408"/>
                <a:gd name="T6" fmla="*/ 81 w 358"/>
                <a:gd name="T7" fmla="*/ 373 h 408"/>
                <a:gd name="T8" fmla="*/ 100 w 358"/>
                <a:gd name="T9" fmla="*/ 388 h 408"/>
                <a:gd name="T10" fmla="*/ 117 w 358"/>
                <a:gd name="T11" fmla="*/ 388 h 408"/>
                <a:gd name="T12" fmla="*/ 138 w 358"/>
                <a:gd name="T13" fmla="*/ 397 h 408"/>
                <a:gd name="T14" fmla="*/ 149 w 358"/>
                <a:gd name="T15" fmla="*/ 390 h 408"/>
                <a:gd name="T16" fmla="*/ 166 w 358"/>
                <a:gd name="T17" fmla="*/ 397 h 408"/>
                <a:gd name="T18" fmla="*/ 179 w 358"/>
                <a:gd name="T19" fmla="*/ 393 h 408"/>
                <a:gd name="T20" fmla="*/ 190 w 358"/>
                <a:gd name="T21" fmla="*/ 380 h 408"/>
                <a:gd name="T22" fmla="*/ 203 w 358"/>
                <a:gd name="T23" fmla="*/ 390 h 408"/>
                <a:gd name="T24" fmla="*/ 217 w 358"/>
                <a:gd name="T25" fmla="*/ 395 h 408"/>
                <a:gd name="T26" fmla="*/ 228 w 358"/>
                <a:gd name="T27" fmla="*/ 408 h 408"/>
                <a:gd name="T28" fmla="*/ 235 w 358"/>
                <a:gd name="T29" fmla="*/ 408 h 408"/>
                <a:gd name="T30" fmla="*/ 250 w 358"/>
                <a:gd name="T31" fmla="*/ 397 h 408"/>
                <a:gd name="T32" fmla="*/ 258 w 358"/>
                <a:gd name="T33" fmla="*/ 384 h 408"/>
                <a:gd name="T34" fmla="*/ 254 w 358"/>
                <a:gd name="T35" fmla="*/ 367 h 408"/>
                <a:gd name="T36" fmla="*/ 258 w 358"/>
                <a:gd name="T37" fmla="*/ 358 h 408"/>
                <a:gd name="T38" fmla="*/ 260 w 358"/>
                <a:gd name="T39" fmla="*/ 344 h 408"/>
                <a:gd name="T40" fmla="*/ 271 w 358"/>
                <a:gd name="T41" fmla="*/ 339 h 408"/>
                <a:gd name="T42" fmla="*/ 282 w 358"/>
                <a:gd name="T43" fmla="*/ 343 h 408"/>
                <a:gd name="T44" fmla="*/ 281 w 358"/>
                <a:gd name="T45" fmla="*/ 329 h 408"/>
                <a:gd name="T46" fmla="*/ 284 w 358"/>
                <a:gd name="T47" fmla="*/ 314 h 408"/>
                <a:gd name="T48" fmla="*/ 297 w 358"/>
                <a:gd name="T49" fmla="*/ 303 h 408"/>
                <a:gd name="T50" fmla="*/ 303 w 358"/>
                <a:gd name="T51" fmla="*/ 288 h 408"/>
                <a:gd name="T52" fmla="*/ 329 w 358"/>
                <a:gd name="T53" fmla="*/ 280 h 408"/>
                <a:gd name="T54" fmla="*/ 346 w 358"/>
                <a:gd name="T55" fmla="*/ 258 h 408"/>
                <a:gd name="T56" fmla="*/ 348 w 358"/>
                <a:gd name="T57" fmla="*/ 237 h 408"/>
                <a:gd name="T58" fmla="*/ 348 w 358"/>
                <a:gd name="T59" fmla="*/ 224 h 408"/>
                <a:gd name="T60" fmla="*/ 352 w 358"/>
                <a:gd name="T61" fmla="*/ 215 h 408"/>
                <a:gd name="T62" fmla="*/ 354 w 358"/>
                <a:gd name="T63" fmla="*/ 186 h 408"/>
                <a:gd name="T64" fmla="*/ 352 w 358"/>
                <a:gd name="T65" fmla="*/ 160 h 408"/>
                <a:gd name="T66" fmla="*/ 348 w 358"/>
                <a:gd name="T67" fmla="*/ 147 h 408"/>
                <a:gd name="T68" fmla="*/ 358 w 358"/>
                <a:gd name="T69" fmla="*/ 143 h 408"/>
                <a:gd name="T70" fmla="*/ 333 w 358"/>
                <a:gd name="T71" fmla="*/ 0 h 408"/>
                <a:gd name="T72" fmla="*/ 279 w 358"/>
                <a:gd name="T73" fmla="*/ 34 h 408"/>
                <a:gd name="T74" fmla="*/ 265 w 358"/>
                <a:gd name="T75" fmla="*/ 45 h 408"/>
                <a:gd name="T76" fmla="*/ 245 w 358"/>
                <a:gd name="T77" fmla="*/ 68 h 408"/>
                <a:gd name="T78" fmla="*/ 224 w 358"/>
                <a:gd name="T79" fmla="*/ 70 h 408"/>
                <a:gd name="T80" fmla="*/ 203 w 358"/>
                <a:gd name="T81" fmla="*/ 81 h 408"/>
                <a:gd name="T82" fmla="*/ 190 w 358"/>
                <a:gd name="T83" fmla="*/ 89 h 408"/>
                <a:gd name="T84" fmla="*/ 175 w 358"/>
                <a:gd name="T85" fmla="*/ 83 h 408"/>
                <a:gd name="T86" fmla="*/ 155 w 358"/>
                <a:gd name="T87" fmla="*/ 89 h 408"/>
                <a:gd name="T88" fmla="*/ 155 w 358"/>
                <a:gd name="T89" fmla="*/ 81 h 408"/>
                <a:gd name="T90" fmla="*/ 158 w 358"/>
                <a:gd name="T91" fmla="*/ 72 h 408"/>
                <a:gd name="T92" fmla="*/ 145 w 358"/>
                <a:gd name="T93" fmla="*/ 77 h 408"/>
                <a:gd name="T94" fmla="*/ 128 w 358"/>
                <a:gd name="T95" fmla="*/ 70 h 408"/>
                <a:gd name="T96" fmla="*/ 108 w 358"/>
                <a:gd name="T97" fmla="*/ 66 h 408"/>
                <a:gd name="T98" fmla="*/ 74 w 358"/>
                <a:gd name="T99" fmla="*/ 7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8" h="408">
                  <a:moveTo>
                    <a:pt x="0" y="81"/>
                  </a:moveTo>
                  <a:lnTo>
                    <a:pt x="14" y="181"/>
                  </a:lnTo>
                  <a:lnTo>
                    <a:pt x="34" y="361"/>
                  </a:lnTo>
                  <a:lnTo>
                    <a:pt x="44" y="356"/>
                  </a:lnTo>
                  <a:lnTo>
                    <a:pt x="49" y="361"/>
                  </a:lnTo>
                  <a:lnTo>
                    <a:pt x="61" y="358"/>
                  </a:lnTo>
                  <a:lnTo>
                    <a:pt x="78" y="365"/>
                  </a:lnTo>
                  <a:lnTo>
                    <a:pt x="81" y="373"/>
                  </a:lnTo>
                  <a:lnTo>
                    <a:pt x="93" y="386"/>
                  </a:lnTo>
                  <a:lnTo>
                    <a:pt x="100" y="388"/>
                  </a:lnTo>
                  <a:lnTo>
                    <a:pt x="113" y="386"/>
                  </a:lnTo>
                  <a:lnTo>
                    <a:pt x="117" y="388"/>
                  </a:lnTo>
                  <a:lnTo>
                    <a:pt x="132" y="397"/>
                  </a:lnTo>
                  <a:lnTo>
                    <a:pt x="138" y="397"/>
                  </a:lnTo>
                  <a:lnTo>
                    <a:pt x="143" y="391"/>
                  </a:lnTo>
                  <a:lnTo>
                    <a:pt x="149" y="390"/>
                  </a:lnTo>
                  <a:lnTo>
                    <a:pt x="158" y="391"/>
                  </a:lnTo>
                  <a:lnTo>
                    <a:pt x="166" y="397"/>
                  </a:lnTo>
                  <a:lnTo>
                    <a:pt x="172" y="393"/>
                  </a:lnTo>
                  <a:lnTo>
                    <a:pt x="179" y="393"/>
                  </a:lnTo>
                  <a:lnTo>
                    <a:pt x="183" y="388"/>
                  </a:lnTo>
                  <a:lnTo>
                    <a:pt x="190" y="380"/>
                  </a:lnTo>
                  <a:lnTo>
                    <a:pt x="198" y="376"/>
                  </a:lnTo>
                  <a:lnTo>
                    <a:pt x="203" y="390"/>
                  </a:lnTo>
                  <a:lnTo>
                    <a:pt x="209" y="395"/>
                  </a:lnTo>
                  <a:lnTo>
                    <a:pt x="217" y="395"/>
                  </a:lnTo>
                  <a:lnTo>
                    <a:pt x="222" y="403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35" y="408"/>
                  </a:lnTo>
                  <a:lnTo>
                    <a:pt x="245" y="403"/>
                  </a:lnTo>
                  <a:lnTo>
                    <a:pt x="250" y="397"/>
                  </a:lnTo>
                  <a:lnTo>
                    <a:pt x="250" y="390"/>
                  </a:lnTo>
                  <a:lnTo>
                    <a:pt x="258" y="384"/>
                  </a:lnTo>
                  <a:lnTo>
                    <a:pt x="256" y="371"/>
                  </a:lnTo>
                  <a:lnTo>
                    <a:pt x="254" y="367"/>
                  </a:lnTo>
                  <a:lnTo>
                    <a:pt x="256" y="359"/>
                  </a:lnTo>
                  <a:lnTo>
                    <a:pt x="258" y="358"/>
                  </a:lnTo>
                  <a:lnTo>
                    <a:pt x="258" y="350"/>
                  </a:lnTo>
                  <a:lnTo>
                    <a:pt x="260" y="344"/>
                  </a:lnTo>
                  <a:lnTo>
                    <a:pt x="265" y="337"/>
                  </a:lnTo>
                  <a:lnTo>
                    <a:pt x="271" y="339"/>
                  </a:lnTo>
                  <a:lnTo>
                    <a:pt x="279" y="350"/>
                  </a:lnTo>
                  <a:lnTo>
                    <a:pt x="282" y="343"/>
                  </a:lnTo>
                  <a:lnTo>
                    <a:pt x="286" y="335"/>
                  </a:lnTo>
                  <a:lnTo>
                    <a:pt x="281" y="329"/>
                  </a:lnTo>
                  <a:lnTo>
                    <a:pt x="284" y="322"/>
                  </a:lnTo>
                  <a:lnTo>
                    <a:pt x="284" y="314"/>
                  </a:lnTo>
                  <a:lnTo>
                    <a:pt x="288" y="309"/>
                  </a:lnTo>
                  <a:lnTo>
                    <a:pt x="297" y="303"/>
                  </a:lnTo>
                  <a:lnTo>
                    <a:pt x="297" y="296"/>
                  </a:lnTo>
                  <a:lnTo>
                    <a:pt x="303" y="288"/>
                  </a:lnTo>
                  <a:lnTo>
                    <a:pt x="314" y="292"/>
                  </a:lnTo>
                  <a:lnTo>
                    <a:pt x="329" y="280"/>
                  </a:lnTo>
                  <a:lnTo>
                    <a:pt x="337" y="265"/>
                  </a:lnTo>
                  <a:lnTo>
                    <a:pt x="346" y="258"/>
                  </a:lnTo>
                  <a:lnTo>
                    <a:pt x="348" y="245"/>
                  </a:lnTo>
                  <a:lnTo>
                    <a:pt x="348" y="237"/>
                  </a:lnTo>
                  <a:lnTo>
                    <a:pt x="348" y="232"/>
                  </a:lnTo>
                  <a:lnTo>
                    <a:pt x="348" y="224"/>
                  </a:lnTo>
                  <a:lnTo>
                    <a:pt x="352" y="224"/>
                  </a:lnTo>
                  <a:lnTo>
                    <a:pt x="352" y="215"/>
                  </a:lnTo>
                  <a:lnTo>
                    <a:pt x="350" y="207"/>
                  </a:lnTo>
                  <a:lnTo>
                    <a:pt x="354" y="186"/>
                  </a:lnTo>
                  <a:lnTo>
                    <a:pt x="356" y="181"/>
                  </a:lnTo>
                  <a:lnTo>
                    <a:pt x="352" y="160"/>
                  </a:lnTo>
                  <a:lnTo>
                    <a:pt x="346" y="153"/>
                  </a:lnTo>
                  <a:lnTo>
                    <a:pt x="348" y="147"/>
                  </a:lnTo>
                  <a:lnTo>
                    <a:pt x="352" y="147"/>
                  </a:lnTo>
                  <a:lnTo>
                    <a:pt x="358" y="143"/>
                  </a:lnTo>
                  <a:lnTo>
                    <a:pt x="333" y="4"/>
                  </a:lnTo>
                  <a:lnTo>
                    <a:pt x="333" y="0"/>
                  </a:lnTo>
                  <a:lnTo>
                    <a:pt x="292" y="25"/>
                  </a:lnTo>
                  <a:lnTo>
                    <a:pt x="279" y="34"/>
                  </a:lnTo>
                  <a:lnTo>
                    <a:pt x="271" y="40"/>
                  </a:lnTo>
                  <a:lnTo>
                    <a:pt x="265" y="45"/>
                  </a:lnTo>
                  <a:lnTo>
                    <a:pt x="258" y="57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4" y="70"/>
                  </a:lnTo>
                  <a:lnTo>
                    <a:pt x="209" y="76"/>
                  </a:lnTo>
                  <a:lnTo>
                    <a:pt x="203" y="81"/>
                  </a:lnTo>
                  <a:lnTo>
                    <a:pt x="196" y="83"/>
                  </a:lnTo>
                  <a:lnTo>
                    <a:pt x="190" y="89"/>
                  </a:lnTo>
                  <a:lnTo>
                    <a:pt x="183" y="87"/>
                  </a:lnTo>
                  <a:lnTo>
                    <a:pt x="175" y="83"/>
                  </a:lnTo>
                  <a:lnTo>
                    <a:pt x="160" y="83"/>
                  </a:lnTo>
                  <a:lnTo>
                    <a:pt x="155" y="89"/>
                  </a:lnTo>
                  <a:lnTo>
                    <a:pt x="147" y="89"/>
                  </a:lnTo>
                  <a:lnTo>
                    <a:pt x="155" y="81"/>
                  </a:lnTo>
                  <a:lnTo>
                    <a:pt x="166" y="79"/>
                  </a:lnTo>
                  <a:lnTo>
                    <a:pt x="158" y="72"/>
                  </a:lnTo>
                  <a:lnTo>
                    <a:pt x="153" y="79"/>
                  </a:lnTo>
                  <a:lnTo>
                    <a:pt x="145" y="77"/>
                  </a:lnTo>
                  <a:lnTo>
                    <a:pt x="138" y="72"/>
                  </a:lnTo>
                  <a:lnTo>
                    <a:pt x="128" y="70"/>
                  </a:lnTo>
                  <a:lnTo>
                    <a:pt x="123" y="68"/>
                  </a:lnTo>
                  <a:lnTo>
                    <a:pt x="108" y="66"/>
                  </a:lnTo>
                  <a:lnTo>
                    <a:pt x="106" y="62"/>
                  </a:lnTo>
                  <a:lnTo>
                    <a:pt x="74" y="70"/>
                  </a:lnTo>
                  <a:lnTo>
                    <a:pt x="0" y="8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5" name="Freeform 119"/>
            <p:cNvSpPr>
              <a:spLocks/>
            </p:cNvSpPr>
            <p:nvPr/>
          </p:nvSpPr>
          <p:spPr bwMode="auto">
            <a:xfrm>
              <a:off x="4087538" y="2831485"/>
              <a:ext cx="447682" cy="419452"/>
            </a:xfrm>
            <a:custGeom>
              <a:avLst/>
              <a:gdLst>
                <a:gd name="T0" fmla="*/ 436 w 466"/>
                <a:gd name="T1" fmla="*/ 274 h 481"/>
                <a:gd name="T2" fmla="*/ 431 w 466"/>
                <a:gd name="T3" fmla="*/ 253 h 481"/>
                <a:gd name="T4" fmla="*/ 412 w 466"/>
                <a:gd name="T5" fmla="*/ 236 h 481"/>
                <a:gd name="T6" fmla="*/ 404 w 466"/>
                <a:gd name="T7" fmla="*/ 218 h 481"/>
                <a:gd name="T8" fmla="*/ 391 w 466"/>
                <a:gd name="T9" fmla="*/ 193 h 481"/>
                <a:gd name="T10" fmla="*/ 363 w 466"/>
                <a:gd name="T11" fmla="*/ 176 h 481"/>
                <a:gd name="T12" fmla="*/ 355 w 466"/>
                <a:gd name="T13" fmla="*/ 165 h 481"/>
                <a:gd name="T14" fmla="*/ 346 w 466"/>
                <a:gd name="T15" fmla="*/ 150 h 481"/>
                <a:gd name="T16" fmla="*/ 323 w 466"/>
                <a:gd name="T17" fmla="*/ 137 h 481"/>
                <a:gd name="T18" fmla="*/ 307 w 466"/>
                <a:gd name="T19" fmla="*/ 118 h 481"/>
                <a:gd name="T20" fmla="*/ 261 w 466"/>
                <a:gd name="T21" fmla="*/ 80 h 481"/>
                <a:gd name="T22" fmla="*/ 250 w 466"/>
                <a:gd name="T23" fmla="*/ 60 h 481"/>
                <a:gd name="T24" fmla="*/ 218 w 466"/>
                <a:gd name="T25" fmla="*/ 43 h 481"/>
                <a:gd name="T26" fmla="*/ 201 w 466"/>
                <a:gd name="T27" fmla="*/ 31 h 481"/>
                <a:gd name="T28" fmla="*/ 218 w 466"/>
                <a:gd name="T29" fmla="*/ 0 h 481"/>
                <a:gd name="T30" fmla="*/ 0 w 466"/>
                <a:gd name="T31" fmla="*/ 30 h 481"/>
                <a:gd name="T32" fmla="*/ 66 w 466"/>
                <a:gd name="T33" fmla="*/ 251 h 481"/>
                <a:gd name="T34" fmla="*/ 79 w 466"/>
                <a:gd name="T35" fmla="*/ 280 h 481"/>
                <a:gd name="T36" fmla="*/ 92 w 466"/>
                <a:gd name="T37" fmla="*/ 298 h 481"/>
                <a:gd name="T38" fmla="*/ 98 w 466"/>
                <a:gd name="T39" fmla="*/ 319 h 481"/>
                <a:gd name="T40" fmla="*/ 88 w 466"/>
                <a:gd name="T41" fmla="*/ 344 h 481"/>
                <a:gd name="T42" fmla="*/ 88 w 466"/>
                <a:gd name="T43" fmla="*/ 377 h 481"/>
                <a:gd name="T44" fmla="*/ 94 w 466"/>
                <a:gd name="T45" fmla="*/ 402 h 481"/>
                <a:gd name="T46" fmla="*/ 96 w 466"/>
                <a:gd name="T47" fmla="*/ 430 h 481"/>
                <a:gd name="T48" fmla="*/ 107 w 466"/>
                <a:gd name="T49" fmla="*/ 451 h 481"/>
                <a:gd name="T50" fmla="*/ 124 w 466"/>
                <a:gd name="T51" fmla="*/ 479 h 481"/>
                <a:gd name="T52" fmla="*/ 372 w 466"/>
                <a:gd name="T53" fmla="*/ 481 h 481"/>
                <a:gd name="T54" fmla="*/ 385 w 466"/>
                <a:gd name="T55" fmla="*/ 462 h 481"/>
                <a:gd name="T56" fmla="*/ 380 w 466"/>
                <a:gd name="T57" fmla="*/ 443 h 481"/>
                <a:gd name="T58" fmla="*/ 391 w 466"/>
                <a:gd name="T59" fmla="*/ 430 h 481"/>
                <a:gd name="T60" fmla="*/ 423 w 466"/>
                <a:gd name="T61" fmla="*/ 438 h 481"/>
                <a:gd name="T62" fmla="*/ 431 w 466"/>
                <a:gd name="T63" fmla="*/ 428 h 481"/>
                <a:gd name="T64" fmla="*/ 431 w 466"/>
                <a:gd name="T65" fmla="*/ 409 h 481"/>
                <a:gd name="T66" fmla="*/ 423 w 466"/>
                <a:gd name="T67" fmla="*/ 396 h 481"/>
                <a:gd name="T68" fmla="*/ 423 w 466"/>
                <a:gd name="T69" fmla="*/ 392 h 481"/>
                <a:gd name="T70" fmla="*/ 438 w 466"/>
                <a:gd name="T71" fmla="*/ 379 h 481"/>
                <a:gd name="T72" fmla="*/ 427 w 466"/>
                <a:gd name="T73" fmla="*/ 370 h 481"/>
                <a:gd name="T74" fmla="*/ 429 w 466"/>
                <a:gd name="T75" fmla="*/ 368 h 481"/>
                <a:gd name="T76" fmla="*/ 440 w 466"/>
                <a:gd name="T77" fmla="*/ 360 h 481"/>
                <a:gd name="T78" fmla="*/ 434 w 466"/>
                <a:gd name="T79" fmla="*/ 345 h 481"/>
                <a:gd name="T80" fmla="*/ 444 w 466"/>
                <a:gd name="T81" fmla="*/ 338 h 481"/>
                <a:gd name="T82" fmla="*/ 440 w 466"/>
                <a:gd name="T83" fmla="*/ 330 h 481"/>
                <a:gd name="T84" fmla="*/ 451 w 466"/>
                <a:gd name="T85" fmla="*/ 315 h 481"/>
                <a:gd name="T86" fmla="*/ 451 w 466"/>
                <a:gd name="T87" fmla="*/ 306 h 481"/>
                <a:gd name="T88" fmla="*/ 464 w 466"/>
                <a:gd name="T89" fmla="*/ 295 h 481"/>
                <a:gd name="T90" fmla="*/ 459 w 466"/>
                <a:gd name="T91" fmla="*/ 2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6" h="481">
                  <a:moveTo>
                    <a:pt x="455" y="283"/>
                  </a:moveTo>
                  <a:lnTo>
                    <a:pt x="442" y="282"/>
                  </a:lnTo>
                  <a:lnTo>
                    <a:pt x="436" y="274"/>
                  </a:lnTo>
                  <a:lnTo>
                    <a:pt x="436" y="268"/>
                  </a:lnTo>
                  <a:lnTo>
                    <a:pt x="436" y="261"/>
                  </a:lnTo>
                  <a:lnTo>
                    <a:pt x="431" y="253"/>
                  </a:lnTo>
                  <a:lnTo>
                    <a:pt x="427" y="248"/>
                  </a:lnTo>
                  <a:lnTo>
                    <a:pt x="423" y="240"/>
                  </a:lnTo>
                  <a:lnTo>
                    <a:pt x="412" y="236"/>
                  </a:lnTo>
                  <a:lnTo>
                    <a:pt x="406" y="231"/>
                  </a:lnTo>
                  <a:lnTo>
                    <a:pt x="404" y="223"/>
                  </a:lnTo>
                  <a:lnTo>
                    <a:pt x="404" y="218"/>
                  </a:lnTo>
                  <a:lnTo>
                    <a:pt x="401" y="210"/>
                  </a:lnTo>
                  <a:lnTo>
                    <a:pt x="393" y="199"/>
                  </a:lnTo>
                  <a:lnTo>
                    <a:pt x="391" y="193"/>
                  </a:lnTo>
                  <a:lnTo>
                    <a:pt x="378" y="184"/>
                  </a:lnTo>
                  <a:lnTo>
                    <a:pt x="370" y="182"/>
                  </a:lnTo>
                  <a:lnTo>
                    <a:pt x="363" y="176"/>
                  </a:lnTo>
                  <a:lnTo>
                    <a:pt x="363" y="174"/>
                  </a:lnTo>
                  <a:lnTo>
                    <a:pt x="357" y="171"/>
                  </a:lnTo>
                  <a:lnTo>
                    <a:pt x="355" y="165"/>
                  </a:lnTo>
                  <a:lnTo>
                    <a:pt x="348" y="161"/>
                  </a:lnTo>
                  <a:lnTo>
                    <a:pt x="346" y="154"/>
                  </a:lnTo>
                  <a:lnTo>
                    <a:pt x="346" y="150"/>
                  </a:lnTo>
                  <a:lnTo>
                    <a:pt x="340" y="146"/>
                  </a:lnTo>
                  <a:lnTo>
                    <a:pt x="331" y="139"/>
                  </a:lnTo>
                  <a:lnTo>
                    <a:pt x="323" y="137"/>
                  </a:lnTo>
                  <a:lnTo>
                    <a:pt x="318" y="133"/>
                  </a:lnTo>
                  <a:lnTo>
                    <a:pt x="314" y="125"/>
                  </a:lnTo>
                  <a:lnTo>
                    <a:pt x="307" y="118"/>
                  </a:lnTo>
                  <a:lnTo>
                    <a:pt x="293" y="110"/>
                  </a:lnTo>
                  <a:lnTo>
                    <a:pt x="280" y="101"/>
                  </a:lnTo>
                  <a:lnTo>
                    <a:pt x="261" y="80"/>
                  </a:lnTo>
                  <a:lnTo>
                    <a:pt x="260" y="73"/>
                  </a:lnTo>
                  <a:lnTo>
                    <a:pt x="252" y="65"/>
                  </a:lnTo>
                  <a:lnTo>
                    <a:pt x="250" y="60"/>
                  </a:lnTo>
                  <a:lnTo>
                    <a:pt x="243" y="52"/>
                  </a:lnTo>
                  <a:lnTo>
                    <a:pt x="231" y="54"/>
                  </a:lnTo>
                  <a:lnTo>
                    <a:pt x="218" y="43"/>
                  </a:lnTo>
                  <a:lnTo>
                    <a:pt x="213" y="43"/>
                  </a:lnTo>
                  <a:lnTo>
                    <a:pt x="205" y="39"/>
                  </a:lnTo>
                  <a:lnTo>
                    <a:pt x="201" y="31"/>
                  </a:lnTo>
                  <a:lnTo>
                    <a:pt x="203" y="24"/>
                  </a:lnTo>
                  <a:lnTo>
                    <a:pt x="216" y="5"/>
                  </a:lnTo>
                  <a:lnTo>
                    <a:pt x="218" y="0"/>
                  </a:lnTo>
                  <a:lnTo>
                    <a:pt x="113" y="16"/>
                  </a:lnTo>
                  <a:lnTo>
                    <a:pt x="77" y="18"/>
                  </a:lnTo>
                  <a:lnTo>
                    <a:pt x="0" y="30"/>
                  </a:lnTo>
                  <a:lnTo>
                    <a:pt x="32" y="131"/>
                  </a:lnTo>
                  <a:lnTo>
                    <a:pt x="64" y="248"/>
                  </a:lnTo>
                  <a:lnTo>
                    <a:pt x="66" y="251"/>
                  </a:lnTo>
                  <a:lnTo>
                    <a:pt x="68" y="259"/>
                  </a:lnTo>
                  <a:lnTo>
                    <a:pt x="73" y="266"/>
                  </a:lnTo>
                  <a:lnTo>
                    <a:pt x="79" y="280"/>
                  </a:lnTo>
                  <a:lnTo>
                    <a:pt x="87" y="287"/>
                  </a:lnTo>
                  <a:lnTo>
                    <a:pt x="88" y="291"/>
                  </a:lnTo>
                  <a:lnTo>
                    <a:pt x="92" y="298"/>
                  </a:lnTo>
                  <a:lnTo>
                    <a:pt x="90" y="308"/>
                  </a:lnTo>
                  <a:lnTo>
                    <a:pt x="96" y="312"/>
                  </a:lnTo>
                  <a:lnTo>
                    <a:pt x="98" y="319"/>
                  </a:lnTo>
                  <a:lnTo>
                    <a:pt x="92" y="323"/>
                  </a:lnTo>
                  <a:lnTo>
                    <a:pt x="88" y="330"/>
                  </a:lnTo>
                  <a:lnTo>
                    <a:pt x="88" y="344"/>
                  </a:lnTo>
                  <a:lnTo>
                    <a:pt x="85" y="351"/>
                  </a:lnTo>
                  <a:lnTo>
                    <a:pt x="83" y="364"/>
                  </a:lnTo>
                  <a:lnTo>
                    <a:pt x="88" y="377"/>
                  </a:lnTo>
                  <a:lnTo>
                    <a:pt x="94" y="385"/>
                  </a:lnTo>
                  <a:lnTo>
                    <a:pt x="96" y="394"/>
                  </a:lnTo>
                  <a:lnTo>
                    <a:pt x="94" y="402"/>
                  </a:lnTo>
                  <a:lnTo>
                    <a:pt x="96" y="407"/>
                  </a:lnTo>
                  <a:lnTo>
                    <a:pt x="94" y="423"/>
                  </a:lnTo>
                  <a:lnTo>
                    <a:pt x="96" y="430"/>
                  </a:lnTo>
                  <a:lnTo>
                    <a:pt x="102" y="438"/>
                  </a:lnTo>
                  <a:lnTo>
                    <a:pt x="107" y="447"/>
                  </a:lnTo>
                  <a:lnTo>
                    <a:pt x="107" y="451"/>
                  </a:lnTo>
                  <a:lnTo>
                    <a:pt x="117" y="466"/>
                  </a:lnTo>
                  <a:lnTo>
                    <a:pt x="119" y="473"/>
                  </a:lnTo>
                  <a:lnTo>
                    <a:pt x="124" y="479"/>
                  </a:lnTo>
                  <a:lnTo>
                    <a:pt x="359" y="462"/>
                  </a:lnTo>
                  <a:lnTo>
                    <a:pt x="367" y="468"/>
                  </a:lnTo>
                  <a:lnTo>
                    <a:pt x="372" y="481"/>
                  </a:lnTo>
                  <a:lnTo>
                    <a:pt x="380" y="481"/>
                  </a:lnTo>
                  <a:lnTo>
                    <a:pt x="385" y="477"/>
                  </a:lnTo>
                  <a:lnTo>
                    <a:pt x="385" y="462"/>
                  </a:lnTo>
                  <a:lnTo>
                    <a:pt x="385" y="456"/>
                  </a:lnTo>
                  <a:lnTo>
                    <a:pt x="382" y="449"/>
                  </a:lnTo>
                  <a:lnTo>
                    <a:pt x="380" y="443"/>
                  </a:lnTo>
                  <a:lnTo>
                    <a:pt x="382" y="436"/>
                  </a:lnTo>
                  <a:lnTo>
                    <a:pt x="385" y="436"/>
                  </a:lnTo>
                  <a:lnTo>
                    <a:pt x="391" y="430"/>
                  </a:lnTo>
                  <a:lnTo>
                    <a:pt x="399" y="432"/>
                  </a:lnTo>
                  <a:lnTo>
                    <a:pt x="416" y="436"/>
                  </a:lnTo>
                  <a:lnTo>
                    <a:pt x="423" y="438"/>
                  </a:lnTo>
                  <a:lnTo>
                    <a:pt x="427" y="436"/>
                  </a:lnTo>
                  <a:lnTo>
                    <a:pt x="429" y="436"/>
                  </a:lnTo>
                  <a:lnTo>
                    <a:pt x="431" y="428"/>
                  </a:lnTo>
                  <a:lnTo>
                    <a:pt x="425" y="423"/>
                  </a:lnTo>
                  <a:lnTo>
                    <a:pt x="427" y="415"/>
                  </a:lnTo>
                  <a:lnTo>
                    <a:pt x="431" y="409"/>
                  </a:lnTo>
                  <a:lnTo>
                    <a:pt x="425" y="409"/>
                  </a:lnTo>
                  <a:lnTo>
                    <a:pt x="429" y="402"/>
                  </a:lnTo>
                  <a:lnTo>
                    <a:pt x="423" y="396"/>
                  </a:lnTo>
                  <a:lnTo>
                    <a:pt x="429" y="400"/>
                  </a:lnTo>
                  <a:lnTo>
                    <a:pt x="432" y="392"/>
                  </a:lnTo>
                  <a:lnTo>
                    <a:pt x="423" y="392"/>
                  </a:lnTo>
                  <a:lnTo>
                    <a:pt x="427" y="385"/>
                  </a:lnTo>
                  <a:lnTo>
                    <a:pt x="432" y="389"/>
                  </a:lnTo>
                  <a:lnTo>
                    <a:pt x="438" y="379"/>
                  </a:lnTo>
                  <a:lnTo>
                    <a:pt x="440" y="372"/>
                  </a:lnTo>
                  <a:lnTo>
                    <a:pt x="432" y="370"/>
                  </a:lnTo>
                  <a:lnTo>
                    <a:pt x="427" y="370"/>
                  </a:lnTo>
                  <a:lnTo>
                    <a:pt x="419" y="366"/>
                  </a:lnTo>
                  <a:lnTo>
                    <a:pt x="423" y="366"/>
                  </a:lnTo>
                  <a:lnTo>
                    <a:pt x="429" y="368"/>
                  </a:lnTo>
                  <a:lnTo>
                    <a:pt x="436" y="368"/>
                  </a:lnTo>
                  <a:lnTo>
                    <a:pt x="436" y="360"/>
                  </a:lnTo>
                  <a:lnTo>
                    <a:pt x="440" y="360"/>
                  </a:lnTo>
                  <a:lnTo>
                    <a:pt x="444" y="347"/>
                  </a:lnTo>
                  <a:lnTo>
                    <a:pt x="438" y="349"/>
                  </a:lnTo>
                  <a:lnTo>
                    <a:pt x="434" y="345"/>
                  </a:lnTo>
                  <a:lnTo>
                    <a:pt x="440" y="340"/>
                  </a:lnTo>
                  <a:lnTo>
                    <a:pt x="438" y="334"/>
                  </a:lnTo>
                  <a:lnTo>
                    <a:pt x="444" y="338"/>
                  </a:lnTo>
                  <a:lnTo>
                    <a:pt x="448" y="330"/>
                  </a:lnTo>
                  <a:lnTo>
                    <a:pt x="448" y="329"/>
                  </a:lnTo>
                  <a:lnTo>
                    <a:pt x="440" y="330"/>
                  </a:lnTo>
                  <a:lnTo>
                    <a:pt x="438" y="323"/>
                  </a:lnTo>
                  <a:lnTo>
                    <a:pt x="446" y="323"/>
                  </a:lnTo>
                  <a:lnTo>
                    <a:pt x="451" y="315"/>
                  </a:lnTo>
                  <a:lnTo>
                    <a:pt x="444" y="310"/>
                  </a:lnTo>
                  <a:lnTo>
                    <a:pt x="444" y="302"/>
                  </a:lnTo>
                  <a:lnTo>
                    <a:pt x="451" y="306"/>
                  </a:lnTo>
                  <a:lnTo>
                    <a:pt x="459" y="306"/>
                  </a:lnTo>
                  <a:lnTo>
                    <a:pt x="457" y="298"/>
                  </a:lnTo>
                  <a:lnTo>
                    <a:pt x="464" y="295"/>
                  </a:lnTo>
                  <a:lnTo>
                    <a:pt x="466" y="287"/>
                  </a:lnTo>
                  <a:lnTo>
                    <a:pt x="463" y="287"/>
                  </a:lnTo>
                  <a:lnTo>
                    <a:pt x="459" y="285"/>
                  </a:lnTo>
                  <a:lnTo>
                    <a:pt x="455" y="28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6" name="Freeform 123"/>
            <p:cNvSpPr>
              <a:spLocks/>
            </p:cNvSpPr>
            <p:nvPr/>
          </p:nvSpPr>
          <p:spPr bwMode="auto">
            <a:xfrm>
              <a:off x="4286401" y="2275123"/>
              <a:ext cx="365062" cy="333120"/>
            </a:xfrm>
            <a:custGeom>
              <a:avLst/>
              <a:gdLst>
                <a:gd name="T0" fmla="*/ 124 w 380"/>
                <a:gd name="T1" fmla="*/ 17 h 382"/>
                <a:gd name="T2" fmla="*/ 122 w 380"/>
                <a:gd name="T3" fmla="*/ 64 h 382"/>
                <a:gd name="T4" fmla="*/ 120 w 380"/>
                <a:gd name="T5" fmla="*/ 81 h 382"/>
                <a:gd name="T6" fmla="*/ 120 w 380"/>
                <a:gd name="T7" fmla="*/ 102 h 382"/>
                <a:gd name="T8" fmla="*/ 101 w 380"/>
                <a:gd name="T9" fmla="*/ 137 h 382"/>
                <a:gd name="T10" fmla="*/ 69 w 380"/>
                <a:gd name="T11" fmla="*/ 153 h 382"/>
                <a:gd name="T12" fmla="*/ 56 w 380"/>
                <a:gd name="T13" fmla="*/ 171 h 382"/>
                <a:gd name="T14" fmla="*/ 58 w 380"/>
                <a:gd name="T15" fmla="*/ 192 h 382"/>
                <a:gd name="T16" fmla="*/ 43 w 380"/>
                <a:gd name="T17" fmla="*/ 196 h 382"/>
                <a:gd name="T18" fmla="*/ 30 w 380"/>
                <a:gd name="T19" fmla="*/ 207 h 382"/>
                <a:gd name="T20" fmla="*/ 26 w 380"/>
                <a:gd name="T21" fmla="*/ 224 h 382"/>
                <a:gd name="T22" fmla="*/ 22 w 380"/>
                <a:gd name="T23" fmla="*/ 247 h 382"/>
                <a:gd name="T24" fmla="*/ 7 w 380"/>
                <a:gd name="T25" fmla="*/ 265 h 382"/>
                <a:gd name="T26" fmla="*/ 0 w 380"/>
                <a:gd name="T27" fmla="*/ 271 h 382"/>
                <a:gd name="T28" fmla="*/ 0 w 380"/>
                <a:gd name="T29" fmla="*/ 294 h 382"/>
                <a:gd name="T30" fmla="*/ 24 w 380"/>
                <a:gd name="T31" fmla="*/ 322 h 382"/>
                <a:gd name="T32" fmla="*/ 66 w 380"/>
                <a:gd name="T33" fmla="*/ 352 h 382"/>
                <a:gd name="T34" fmla="*/ 79 w 380"/>
                <a:gd name="T35" fmla="*/ 372 h 382"/>
                <a:gd name="T36" fmla="*/ 116 w 380"/>
                <a:gd name="T37" fmla="*/ 372 h 382"/>
                <a:gd name="T38" fmla="*/ 137 w 380"/>
                <a:gd name="T39" fmla="*/ 371 h 382"/>
                <a:gd name="T40" fmla="*/ 162 w 380"/>
                <a:gd name="T41" fmla="*/ 356 h 382"/>
                <a:gd name="T42" fmla="*/ 184 w 380"/>
                <a:gd name="T43" fmla="*/ 341 h 382"/>
                <a:gd name="T44" fmla="*/ 207 w 380"/>
                <a:gd name="T45" fmla="*/ 331 h 382"/>
                <a:gd name="T46" fmla="*/ 205 w 380"/>
                <a:gd name="T47" fmla="*/ 310 h 382"/>
                <a:gd name="T48" fmla="*/ 222 w 380"/>
                <a:gd name="T49" fmla="*/ 275 h 382"/>
                <a:gd name="T50" fmla="*/ 229 w 380"/>
                <a:gd name="T51" fmla="*/ 247 h 382"/>
                <a:gd name="T52" fmla="*/ 237 w 380"/>
                <a:gd name="T53" fmla="*/ 224 h 382"/>
                <a:gd name="T54" fmla="*/ 252 w 380"/>
                <a:gd name="T55" fmla="*/ 213 h 382"/>
                <a:gd name="T56" fmla="*/ 272 w 380"/>
                <a:gd name="T57" fmla="*/ 216 h 382"/>
                <a:gd name="T58" fmla="*/ 282 w 380"/>
                <a:gd name="T59" fmla="*/ 188 h 382"/>
                <a:gd name="T60" fmla="*/ 293 w 380"/>
                <a:gd name="T61" fmla="*/ 171 h 382"/>
                <a:gd name="T62" fmla="*/ 312 w 380"/>
                <a:gd name="T63" fmla="*/ 156 h 382"/>
                <a:gd name="T64" fmla="*/ 327 w 380"/>
                <a:gd name="T65" fmla="*/ 128 h 382"/>
                <a:gd name="T66" fmla="*/ 327 w 380"/>
                <a:gd name="T67" fmla="*/ 100 h 382"/>
                <a:gd name="T68" fmla="*/ 376 w 380"/>
                <a:gd name="T69" fmla="*/ 111 h 382"/>
                <a:gd name="T70" fmla="*/ 372 w 380"/>
                <a:gd name="T71" fmla="*/ 89 h 382"/>
                <a:gd name="T72" fmla="*/ 366 w 380"/>
                <a:gd name="T73" fmla="*/ 72 h 382"/>
                <a:gd name="T74" fmla="*/ 346 w 380"/>
                <a:gd name="T75" fmla="*/ 68 h 382"/>
                <a:gd name="T76" fmla="*/ 329 w 380"/>
                <a:gd name="T77" fmla="*/ 75 h 382"/>
                <a:gd name="T78" fmla="*/ 314 w 380"/>
                <a:gd name="T79" fmla="*/ 89 h 382"/>
                <a:gd name="T80" fmla="*/ 289 w 380"/>
                <a:gd name="T81" fmla="*/ 83 h 382"/>
                <a:gd name="T82" fmla="*/ 278 w 380"/>
                <a:gd name="T83" fmla="*/ 104 h 382"/>
                <a:gd name="T84" fmla="*/ 263 w 380"/>
                <a:gd name="T85" fmla="*/ 111 h 382"/>
                <a:gd name="T86" fmla="*/ 246 w 380"/>
                <a:gd name="T87" fmla="*/ 132 h 382"/>
                <a:gd name="T88" fmla="*/ 147 w 380"/>
                <a:gd name="T89" fmla="*/ 98 h 382"/>
                <a:gd name="T90" fmla="*/ 120 w 380"/>
                <a:gd name="T91" fmla="*/ 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0" h="382">
                  <a:moveTo>
                    <a:pt x="120" y="4"/>
                  </a:moveTo>
                  <a:lnTo>
                    <a:pt x="118" y="10"/>
                  </a:lnTo>
                  <a:lnTo>
                    <a:pt x="124" y="17"/>
                  </a:lnTo>
                  <a:lnTo>
                    <a:pt x="128" y="38"/>
                  </a:lnTo>
                  <a:lnTo>
                    <a:pt x="126" y="43"/>
                  </a:lnTo>
                  <a:lnTo>
                    <a:pt x="122" y="64"/>
                  </a:lnTo>
                  <a:lnTo>
                    <a:pt x="124" y="72"/>
                  </a:lnTo>
                  <a:lnTo>
                    <a:pt x="124" y="81"/>
                  </a:lnTo>
                  <a:lnTo>
                    <a:pt x="120" y="81"/>
                  </a:lnTo>
                  <a:lnTo>
                    <a:pt x="120" y="89"/>
                  </a:lnTo>
                  <a:lnTo>
                    <a:pt x="120" y="94"/>
                  </a:lnTo>
                  <a:lnTo>
                    <a:pt x="120" y="102"/>
                  </a:lnTo>
                  <a:lnTo>
                    <a:pt x="118" y="115"/>
                  </a:lnTo>
                  <a:lnTo>
                    <a:pt x="109" y="122"/>
                  </a:lnTo>
                  <a:lnTo>
                    <a:pt x="101" y="137"/>
                  </a:lnTo>
                  <a:lnTo>
                    <a:pt x="86" y="149"/>
                  </a:lnTo>
                  <a:lnTo>
                    <a:pt x="75" y="145"/>
                  </a:lnTo>
                  <a:lnTo>
                    <a:pt x="69" y="153"/>
                  </a:lnTo>
                  <a:lnTo>
                    <a:pt x="69" y="160"/>
                  </a:lnTo>
                  <a:lnTo>
                    <a:pt x="60" y="166"/>
                  </a:lnTo>
                  <a:lnTo>
                    <a:pt x="56" y="171"/>
                  </a:lnTo>
                  <a:lnTo>
                    <a:pt x="56" y="179"/>
                  </a:lnTo>
                  <a:lnTo>
                    <a:pt x="53" y="186"/>
                  </a:lnTo>
                  <a:lnTo>
                    <a:pt x="58" y="192"/>
                  </a:lnTo>
                  <a:lnTo>
                    <a:pt x="54" y="200"/>
                  </a:lnTo>
                  <a:lnTo>
                    <a:pt x="51" y="207"/>
                  </a:lnTo>
                  <a:lnTo>
                    <a:pt x="43" y="196"/>
                  </a:lnTo>
                  <a:lnTo>
                    <a:pt x="37" y="194"/>
                  </a:lnTo>
                  <a:lnTo>
                    <a:pt x="32" y="201"/>
                  </a:lnTo>
                  <a:lnTo>
                    <a:pt x="30" y="207"/>
                  </a:lnTo>
                  <a:lnTo>
                    <a:pt x="30" y="215"/>
                  </a:lnTo>
                  <a:lnTo>
                    <a:pt x="28" y="216"/>
                  </a:lnTo>
                  <a:lnTo>
                    <a:pt x="26" y="224"/>
                  </a:lnTo>
                  <a:lnTo>
                    <a:pt x="28" y="228"/>
                  </a:lnTo>
                  <a:lnTo>
                    <a:pt x="30" y="241"/>
                  </a:lnTo>
                  <a:lnTo>
                    <a:pt x="22" y="247"/>
                  </a:lnTo>
                  <a:lnTo>
                    <a:pt x="22" y="254"/>
                  </a:lnTo>
                  <a:lnTo>
                    <a:pt x="17" y="260"/>
                  </a:lnTo>
                  <a:lnTo>
                    <a:pt x="7" y="26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0" y="271"/>
                  </a:lnTo>
                  <a:lnTo>
                    <a:pt x="4" y="273"/>
                  </a:lnTo>
                  <a:lnTo>
                    <a:pt x="4" y="280"/>
                  </a:lnTo>
                  <a:lnTo>
                    <a:pt x="0" y="294"/>
                  </a:lnTo>
                  <a:lnTo>
                    <a:pt x="15" y="309"/>
                  </a:lnTo>
                  <a:lnTo>
                    <a:pt x="17" y="316"/>
                  </a:lnTo>
                  <a:lnTo>
                    <a:pt x="24" y="322"/>
                  </a:lnTo>
                  <a:lnTo>
                    <a:pt x="37" y="341"/>
                  </a:lnTo>
                  <a:lnTo>
                    <a:pt x="53" y="352"/>
                  </a:lnTo>
                  <a:lnTo>
                    <a:pt x="66" y="352"/>
                  </a:lnTo>
                  <a:lnTo>
                    <a:pt x="66" y="357"/>
                  </a:lnTo>
                  <a:lnTo>
                    <a:pt x="71" y="365"/>
                  </a:lnTo>
                  <a:lnTo>
                    <a:pt x="79" y="372"/>
                  </a:lnTo>
                  <a:lnTo>
                    <a:pt x="92" y="380"/>
                  </a:lnTo>
                  <a:lnTo>
                    <a:pt x="103" y="382"/>
                  </a:lnTo>
                  <a:lnTo>
                    <a:pt x="116" y="372"/>
                  </a:lnTo>
                  <a:lnTo>
                    <a:pt x="118" y="367"/>
                  </a:lnTo>
                  <a:lnTo>
                    <a:pt x="130" y="371"/>
                  </a:lnTo>
                  <a:lnTo>
                    <a:pt x="137" y="371"/>
                  </a:lnTo>
                  <a:lnTo>
                    <a:pt x="152" y="363"/>
                  </a:lnTo>
                  <a:lnTo>
                    <a:pt x="160" y="361"/>
                  </a:lnTo>
                  <a:lnTo>
                    <a:pt x="162" y="356"/>
                  </a:lnTo>
                  <a:lnTo>
                    <a:pt x="162" y="348"/>
                  </a:lnTo>
                  <a:lnTo>
                    <a:pt x="171" y="352"/>
                  </a:lnTo>
                  <a:lnTo>
                    <a:pt x="184" y="341"/>
                  </a:lnTo>
                  <a:lnTo>
                    <a:pt x="192" y="342"/>
                  </a:lnTo>
                  <a:lnTo>
                    <a:pt x="205" y="333"/>
                  </a:lnTo>
                  <a:lnTo>
                    <a:pt x="207" y="331"/>
                  </a:lnTo>
                  <a:lnTo>
                    <a:pt x="205" y="324"/>
                  </a:lnTo>
                  <a:lnTo>
                    <a:pt x="210" y="318"/>
                  </a:lnTo>
                  <a:lnTo>
                    <a:pt x="205" y="310"/>
                  </a:lnTo>
                  <a:lnTo>
                    <a:pt x="207" y="297"/>
                  </a:lnTo>
                  <a:lnTo>
                    <a:pt x="214" y="284"/>
                  </a:lnTo>
                  <a:lnTo>
                    <a:pt x="222" y="275"/>
                  </a:lnTo>
                  <a:lnTo>
                    <a:pt x="224" y="262"/>
                  </a:lnTo>
                  <a:lnTo>
                    <a:pt x="225" y="254"/>
                  </a:lnTo>
                  <a:lnTo>
                    <a:pt x="229" y="247"/>
                  </a:lnTo>
                  <a:lnTo>
                    <a:pt x="233" y="233"/>
                  </a:lnTo>
                  <a:lnTo>
                    <a:pt x="237" y="230"/>
                  </a:lnTo>
                  <a:lnTo>
                    <a:pt x="237" y="224"/>
                  </a:lnTo>
                  <a:lnTo>
                    <a:pt x="237" y="209"/>
                  </a:lnTo>
                  <a:lnTo>
                    <a:pt x="244" y="207"/>
                  </a:lnTo>
                  <a:lnTo>
                    <a:pt x="252" y="213"/>
                  </a:lnTo>
                  <a:lnTo>
                    <a:pt x="252" y="216"/>
                  </a:lnTo>
                  <a:lnTo>
                    <a:pt x="267" y="218"/>
                  </a:lnTo>
                  <a:lnTo>
                    <a:pt x="272" y="216"/>
                  </a:lnTo>
                  <a:lnTo>
                    <a:pt x="276" y="209"/>
                  </a:lnTo>
                  <a:lnTo>
                    <a:pt x="278" y="194"/>
                  </a:lnTo>
                  <a:lnTo>
                    <a:pt x="282" y="188"/>
                  </a:lnTo>
                  <a:lnTo>
                    <a:pt x="284" y="179"/>
                  </a:lnTo>
                  <a:lnTo>
                    <a:pt x="286" y="171"/>
                  </a:lnTo>
                  <a:lnTo>
                    <a:pt x="293" y="171"/>
                  </a:lnTo>
                  <a:lnTo>
                    <a:pt x="301" y="169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149"/>
                  </a:lnTo>
                  <a:lnTo>
                    <a:pt x="321" y="136"/>
                  </a:lnTo>
                  <a:lnTo>
                    <a:pt x="327" y="128"/>
                  </a:lnTo>
                  <a:lnTo>
                    <a:pt x="325" y="115"/>
                  </a:lnTo>
                  <a:lnTo>
                    <a:pt x="329" y="107"/>
                  </a:lnTo>
                  <a:lnTo>
                    <a:pt x="327" y="100"/>
                  </a:lnTo>
                  <a:lnTo>
                    <a:pt x="335" y="98"/>
                  </a:lnTo>
                  <a:lnTo>
                    <a:pt x="372" y="119"/>
                  </a:lnTo>
                  <a:lnTo>
                    <a:pt x="376" y="111"/>
                  </a:lnTo>
                  <a:lnTo>
                    <a:pt x="380" y="98"/>
                  </a:lnTo>
                  <a:lnTo>
                    <a:pt x="378" y="94"/>
                  </a:lnTo>
                  <a:lnTo>
                    <a:pt x="372" y="89"/>
                  </a:lnTo>
                  <a:lnTo>
                    <a:pt x="370" y="81"/>
                  </a:lnTo>
                  <a:lnTo>
                    <a:pt x="365" y="79"/>
                  </a:lnTo>
                  <a:lnTo>
                    <a:pt x="366" y="72"/>
                  </a:lnTo>
                  <a:lnTo>
                    <a:pt x="366" y="72"/>
                  </a:lnTo>
                  <a:lnTo>
                    <a:pt x="351" y="74"/>
                  </a:lnTo>
                  <a:lnTo>
                    <a:pt x="346" y="68"/>
                  </a:lnTo>
                  <a:lnTo>
                    <a:pt x="338" y="66"/>
                  </a:lnTo>
                  <a:lnTo>
                    <a:pt x="333" y="68"/>
                  </a:lnTo>
                  <a:lnTo>
                    <a:pt x="329" y="75"/>
                  </a:lnTo>
                  <a:lnTo>
                    <a:pt x="321" y="75"/>
                  </a:lnTo>
                  <a:lnTo>
                    <a:pt x="316" y="83"/>
                  </a:lnTo>
                  <a:lnTo>
                    <a:pt x="314" y="89"/>
                  </a:lnTo>
                  <a:lnTo>
                    <a:pt x="304" y="90"/>
                  </a:lnTo>
                  <a:lnTo>
                    <a:pt x="297" y="89"/>
                  </a:lnTo>
                  <a:lnTo>
                    <a:pt x="289" y="83"/>
                  </a:lnTo>
                  <a:lnTo>
                    <a:pt x="288" y="83"/>
                  </a:lnTo>
                  <a:lnTo>
                    <a:pt x="288" y="90"/>
                  </a:lnTo>
                  <a:lnTo>
                    <a:pt x="278" y="104"/>
                  </a:lnTo>
                  <a:lnTo>
                    <a:pt x="271" y="102"/>
                  </a:lnTo>
                  <a:lnTo>
                    <a:pt x="265" y="106"/>
                  </a:lnTo>
                  <a:lnTo>
                    <a:pt x="263" y="111"/>
                  </a:lnTo>
                  <a:lnTo>
                    <a:pt x="256" y="119"/>
                  </a:lnTo>
                  <a:lnTo>
                    <a:pt x="252" y="126"/>
                  </a:lnTo>
                  <a:lnTo>
                    <a:pt x="246" y="132"/>
                  </a:lnTo>
                  <a:lnTo>
                    <a:pt x="241" y="139"/>
                  </a:lnTo>
                  <a:lnTo>
                    <a:pt x="231" y="83"/>
                  </a:lnTo>
                  <a:lnTo>
                    <a:pt x="147" y="98"/>
                  </a:lnTo>
                  <a:lnTo>
                    <a:pt x="130" y="0"/>
                  </a:lnTo>
                  <a:lnTo>
                    <a:pt x="124" y="4"/>
                  </a:lnTo>
                  <a:lnTo>
                    <a:pt x="120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7" name="Freeform 124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8" name="Freeform 125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9" name="Freeform 126"/>
            <p:cNvSpPr>
              <a:spLocks/>
            </p:cNvSpPr>
            <p:nvPr/>
          </p:nvSpPr>
          <p:spPr bwMode="auto">
            <a:xfrm>
              <a:off x="4387273" y="2078914"/>
              <a:ext cx="475542" cy="281669"/>
            </a:xfrm>
            <a:custGeom>
              <a:avLst/>
              <a:gdLst>
                <a:gd name="T0" fmla="*/ 478 w 495"/>
                <a:gd name="T1" fmla="*/ 203 h 323"/>
                <a:gd name="T2" fmla="*/ 491 w 495"/>
                <a:gd name="T3" fmla="*/ 188 h 323"/>
                <a:gd name="T4" fmla="*/ 478 w 495"/>
                <a:gd name="T5" fmla="*/ 169 h 323"/>
                <a:gd name="T6" fmla="*/ 468 w 495"/>
                <a:gd name="T7" fmla="*/ 161 h 323"/>
                <a:gd name="T8" fmla="*/ 461 w 495"/>
                <a:gd name="T9" fmla="*/ 150 h 323"/>
                <a:gd name="T10" fmla="*/ 448 w 495"/>
                <a:gd name="T11" fmla="*/ 141 h 323"/>
                <a:gd name="T12" fmla="*/ 449 w 495"/>
                <a:gd name="T13" fmla="*/ 122 h 323"/>
                <a:gd name="T14" fmla="*/ 449 w 495"/>
                <a:gd name="T15" fmla="*/ 109 h 323"/>
                <a:gd name="T16" fmla="*/ 444 w 495"/>
                <a:gd name="T17" fmla="*/ 103 h 323"/>
                <a:gd name="T18" fmla="*/ 459 w 495"/>
                <a:gd name="T19" fmla="*/ 79 h 323"/>
                <a:gd name="T20" fmla="*/ 461 w 495"/>
                <a:gd name="T21" fmla="*/ 65 h 323"/>
                <a:gd name="T22" fmla="*/ 468 w 495"/>
                <a:gd name="T23" fmla="*/ 54 h 323"/>
                <a:gd name="T24" fmla="*/ 453 w 495"/>
                <a:gd name="T25" fmla="*/ 49 h 323"/>
                <a:gd name="T26" fmla="*/ 434 w 495"/>
                <a:gd name="T27" fmla="*/ 37 h 323"/>
                <a:gd name="T28" fmla="*/ 427 w 495"/>
                <a:gd name="T29" fmla="*/ 15 h 323"/>
                <a:gd name="T30" fmla="*/ 414 w 495"/>
                <a:gd name="T31" fmla="*/ 11 h 323"/>
                <a:gd name="T32" fmla="*/ 402 w 495"/>
                <a:gd name="T33" fmla="*/ 2 h 323"/>
                <a:gd name="T34" fmla="*/ 329 w 495"/>
                <a:gd name="T35" fmla="*/ 17 h 323"/>
                <a:gd name="T36" fmla="*/ 122 w 495"/>
                <a:gd name="T37" fmla="*/ 58 h 323"/>
                <a:gd name="T38" fmla="*/ 55 w 495"/>
                <a:gd name="T39" fmla="*/ 45 h 323"/>
                <a:gd name="T40" fmla="*/ 30 w 495"/>
                <a:gd name="T41" fmla="*/ 60 h 323"/>
                <a:gd name="T42" fmla="*/ 23 w 495"/>
                <a:gd name="T43" fmla="*/ 65 h 323"/>
                <a:gd name="T44" fmla="*/ 0 w 495"/>
                <a:gd name="T45" fmla="*/ 82 h 323"/>
                <a:gd name="T46" fmla="*/ 25 w 495"/>
                <a:gd name="T47" fmla="*/ 225 h 323"/>
                <a:gd name="T48" fmla="*/ 126 w 495"/>
                <a:gd name="T49" fmla="*/ 308 h 323"/>
                <a:gd name="T50" fmla="*/ 421 w 495"/>
                <a:gd name="T51" fmla="*/ 248 h 323"/>
                <a:gd name="T52" fmla="*/ 429 w 495"/>
                <a:gd name="T53" fmla="*/ 235 h 323"/>
                <a:gd name="T54" fmla="*/ 442 w 495"/>
                <a:gd name="T55" fmla="*/ 229 h 323"/>
                <a:gd name="T56" fmla="*/ 449 w 495"/>
                <a:gd name="T57" fmla="*/ 233 h 323"/>
                <a:gd name="T58" fmla="*/ 463 w 495"/>
                <a:gd name="T59" fmla="*/ 223 h 323"/>
                <a:gd name="T60" fmla="*/ 470 w 495"/>
                <a:gd name="T61" fmla="*/ 210 h 323"/>
                <a:gd name="T62" fmla="*/ 476 w 495"/>
                <a:gd name="T63" fmla="*/ 2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323">
                  <a:moveTo>
                    <a:pt x="476" y="203"/>
                  </a:moveTo>
                  <a:lnTo>
                    <a:pt x="478" y="203"/>
                  </a:lnTo>
                  <a:lnTo>
                    <a:pt x="483" y="195"/>
                  </a:lnTo>
                  <a:lnTo>
                    <a:pt x="491" y="188"/>
                  </a:lnTo>
                  <a:lnTo>
                    <a:pt x="495" y="182"/>
                  </a:lnTo>
                  <a:lnTo>
                    <a:pt x="478" y="169"/>
                  </a:lnTo>
                  <a:lnTo>
                    <a:pt x="472" y="163"/>
                  </a:lnTo>
                  <a:lnTo>
                    <a:pt x="468" y="161"/>
                  </a:lnTo>
                  <a:lnTo>
                    <a:pt x="461" y="158"/>
                  </a:lnTo>
                  <a:lnTo>
                    <a:pt x="461" y="150"/>
                  </a:lnTo>
                  <a:lnTo>
                    <a:pt x="453" y="148"/>
                  </a:lnTo>
                  <a:lnTo>
                    <a:pt x="448" y="141"/>
                  </a:lnTo>
                  <a:lnTo>
                    <a:pt x="444" y="129"/>
                  </a:lnTo>
                  <a:lnTo>
                    <a:pt x="449" y="122"/>
                  </a:lnTo>
                  <a:lnTo>
                    <a:pt x="451" y="116"/>
                  </a:lnTo>
                  <a:lnTo>
                    <a:pt x="449" y="109"/>
                  </a:lnTo>
                  <a:lnTo>
                    <a:pt x="446" y="107"/>
                  </a:lnTo>
                  <a:lnTo>
                    <a:pt x="444" y="103"/>
                  </a:lnTo>
                  <a:lnTo>
                    <a:pt x="449" y="96"/>
                  </a:lnTo>
                  <a:lnTo>
                    <a:pt x="459" y="79"/>
                  </a:lnTo>
                  <a:lnTo>
                    <a:pt x="459" y="71"/>
                  </a:lnTo>
                  <a:lnTo>
                    <a:pt x="461" y="65"/>
                  </a:lnTo>
                  <a:lnTo>
                    <a:pt x="468" y="56"/>
                  </a:lnTo>
                  <a:lnTo>
                    <a:pt x="468" y="54"/>
                  </a:lnTo>
                  <a:lnTo>
                    <a:pt x="461" y="50"/>
                  </a:lnTo>
                  <a:lnTo>
                    <a:pt x="453" y="49"/>
                  </a:lnTo>
                  <a:lnTo>
                    <a:pt x="440" y="45"/>
                  </a:lnTo>
                  <a:lnTo>
                    <a:pt x="434" y="37"/>
                  </a:lnTo>
                  <a:lnTo>
                    <a:pt x="433" y="30"/>
                  </a:lnTo>
                  <a:lnTo>
                    <a:pt x="427" y="15"/>
                  </a:lnTo>
                  <a:lnTo>
                    <a:pt x="419" y="9"/>
                  </a:lnTo>
                  <a:lnTo>
                    <a:pt x="414" y="11"/>
                  </a:lnTo>
                  <a:lnTo>
                    <a:pt x="410" y="3"/>
                  </a:lnTo>
                  <a:lnTo>
                    <a:pt x="402" y="2"/>
                  </a:lnTo>
                  <a:lnTo>
                    <a:pt x="402" y="0"/>
                  </a:lnTo>
                  <a:lnTo>
                    <a:pt x="329" y="17"/>
                  </a:lnTo>
                  <a:lnTo>
                    <a:pt x="220" y="39"/>
                  </a:lnTo>
                  <a:lnTo>
                    <a:pt x="122" y="58"/>
                  </a:lnTo>
                  <a:lnTo>
                    <a:pt x="58" y="69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30" y="60"/>
                  </a:lnTo>
                  <a:lnTo>
                    <a:pt x="30" y="58"/>
                  </a:lnTo>
                  <a:lnTo>
                    <a:pt x="23" y="65"/>
                  </a:lnTo>
                  <a:lnTo>
                    <a:pt x="1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25" y="225"/>
                  </a:lnTo>
                  <a:lnTo>
                    <a:pt x="42" y="323"/>
                  </a:lnTo>
                  <a:lnTo>
                    <a:pt x="126" y="308"/>
                  </a:lnTo>
                  <a:lnTo>
                    <a:pt x="265" y="282"/>
                  </a:lnTo>
                  <a:lnTo>
                    <a:pt x="421" y="248"/>
                  </a:lnTo>
                  <a:lnTo>
                    <a:pt x="425" y="242"/>
                  </a:lnTo>
                  <a:lnTo>
                    <a:pt x="429" y="235"/>
                  </a:lnTo>
                  <a:lnTo>
                    <a:pt x="434" y="231"/>
                  </a:lnTo>
                  <a:lnTo>
                    <a:pt x="442" y="229"/>
                  </a:lnTo>
                  <a:lnTo>
                    <a:pt x="448" y="231"/>
                  </a:lnTo>
                  <a:lnTo>
                    <a:pt x="449" y="233"/>
                  </a:lnTo>
                  <a:lnTo>
                    <a:pt x="455" y="225"/>
                  </a:lnTo>
                  <a:lnTo>
                    <a:pt x="463" y="223"/>
                  </a:lnTo>
                  <a:lnTo>
                    <a:pt x="470" y="218"/>
                  </a:lnTo>
                  <a:lnTo>
                    <a:pt x="470" y="210"/>
                  </a:lnTo>
                  <a:lnTo>
                    <a:pt x="474" y="205"/>
                  </a:lnTo>
                  <a:lnTo>
                    <a:pt x="476" y="205"/>
                  </a:lnTo>
                  <a:lnTo>
                    <a:pt x="476" y="20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4791723" y="2278611"/>
              <a:ext cx="88383" cy="132550"/>
            </a:xfrm>
            <a:custGeom>
              <a:avLst/>
              <a:gdLst>
                <a:gd name="T0" fmla="*/ 21 w 92"/>
                <a:gd name="T1" fmla="*/ 0 h 152"/>
                <a:gd name="T2" fmla="*/ 13 w 92"/>
                <a:gd name="T3" fmla="*/ 2 h 152"/>
                <a:gd name="T4" fmla="*/ 8 w 92"/>
                <a:gd name="T5" fmla="*/ 6 h 152"/>
                <a:gd name="T6" fmla="*/ 4 w 92"/>
                <a:gd name="T7" fmla="*/ 13 h 152"/>
                <a:gd name="T8" fmla="*/ 0 w 92"/>
                <a:gd name="T9" fmla="*/ 19 h 152"/>
                <a:gd name="T10" fmla="*/ 23 w 92"/>
                <a:gd name="T11" fmla="*/ 98 h 152"/>
                <a:gd name="T12" fmla="*/ 34 w 92"/>
                <a:gd name="T13" fmla="*/ 145 h 152"/>
                <a:gd name="T14" fmla="*/ 40 w 92"/>
                <a:gd name="T15" fmla="*/ 152 h 152"/>
                <a:gd name="T16" fmla="*/ 89 w 92"/>
                <a:gd name="T17" fmla="*/ 141 h 152"/>
                <a:gd name="T18" fmla="*/ 90 w 92"/>
                <a:gd name="T19" fmla="*/ 139 h 152"/>
                <a:gd name="T20" fmla="*/ 92 w 92"/>
                <a:gd name="T21" fmla="*/ 139 h 152"/>
                <a:gd name="T22" fmla="*/ 87 w 92"/>
                <a:gd name="T23" fmla="*/ 126 h 152"/>
                <a:gd name="T24" fmla="*/ 79 w 92"/>
                <a:gd name="T25" fmla="*/ 128 h 152"/>
                <a:gd name="T26" fmla="*/ 77 w 92"/>
                <a:gd name="T27" fmla="*/ 130 h 152"/>
                <a:gd name="T28" fmla="*/ 83 w 92"/>
                <a:gd name="T29" fmla="*/ 122 h 152"/>
                <a:gd name="T30" fmla="*/ 79 w 92"/>
                <a:gd name="T31" fmla="*/ 120 h 152"/>
                <a:gd name="T32" fmla="*/ 79 w 92"/>
                <a:gd name="T33" fmla="*/ 115 h 152"/>
                <a:gd name="T34" fmla="*/ 81 w 92"/>
                <a:gd name="T35" fmla="*/ 107 h 152"/>
                <a:gd name="T36" fmla="*/ 79 w 92"/>
                <a:gd name="T37" fmla="*/ 103 h 152"/>
                <a:gd name="T38" fmla="*/ 72 w 92"/>
                <a:gd name="T39" fmla="*/ 105 h 152"/>
                <a:gd name="T40" fmla="*/ 59 w 92"/>
                <a:gd name="T41" fmla="*/ 94 h 152"/>
                <a:gd name="T42" fmla="*/ 57 w 92"/>
                <a:gd name="T43" fmla="*/ 86 h 152"/>
                <a:gd name="T44" fmla="*/ 49 w 92"/>
                <a:gd name="T45" fmla="*/ 81 h 152"/>
                <a:gd name="T46" fmla="*/ 45 w 92"/>
                <a:gd name="T47" fmla="*/ 71 h 152"/>
                <a:gd name="T48" fmla="*/ 43 w 92"/>
                <a:gd name="T49" fmla="*/ 64 h 152"/>
                <a:gd name="T50" fmla="*/ 40 w 92"/>
                <a:gd name="T51" fmla="*/ 56 h 152"/>
                <a:gd name="T52" fmla="*/ 32 w 92"/>
                <a:gd name="T53" fmla="*/ 51 h 152"/>
                <a:gd name="T54" fmla="*/ 27 w 92"/>
                <a:gd name="T55" fmla="*/ 45 h 152"/>
                <a:gd name="T56" fmla="*/ 23 w 92"/>
                <a:gd name="T57" fmla="*/ 38 h 152"/>
                <a:gd name="T58" fmla="*/ 23 w 92"/>
                <a:gd name="T59" fmla="*/ 32 h 152"/>
                <a:gd name="T60" fmla="*/ 19 w 92"/>
                <a:gd name="T61" fmla="*/ 24 h 152"/>
                <a:gd name="T62" fmla="*/ 21 w 92"/>
                <a:gd name="T63" fmla="*/ 21 h 152"/>
                <a:gd name="T64" fmla="*/ 25 w 92"/>
                <a:gd name="T65" fmla="*/ 13 h 152"/>
                <a:gd name="T66" fmla="*/ 25 w 92"/>
                <a:gd name="T67" fmla="*/ 6 h 152"/>
                <a:gd name="T68" fmla="*/ 28 w 92"/>
                <a:gd name="T69" fmla="*/ 4 h 152"/>
                <a:gd name="T70" fmla="*/ 27 w 92"/>
                <a:gd name="T71" fmla="*/ 2 h 152"/>
                <a:gd name="T72" fmla="*/ 21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21" y="0"/>
                  </a:moveTo>
                  <a:lnTo>
                    <a:pt x="13" y="2"/>
                  </a:lnTo>
                  <a:lnTo>
                    <a:pt x="8" y="6"/>
                  </a:lnTo>
                  <a:lnTo>
                    <a:pt x="4" y="13"/>
                  </a:lnTo>
                  <a:lnTo>
                    <a:pt x="0" y="19"/>
                  </a:lnTo>
                  <a:lnTo>
                    <a:pt x="23" y="98"/>
                  </a:lnTo>
                  <a:lnTo>
                    <a:pt x="34" y="145"/>
                  </a:lnTo>
                  <a:lnTo>
                    <a:pt x="40" y="152"/>
                  </a:lnTo>
                  <a:lnTo>
                    <a:pt x="89" y="141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87" y="126"/>
                  </a:lnTo>
                  <a:lnTo>
                    <a:pt x="79" y="128"/>
                  </a:lnTo>
                  <a:lnTo>
                    <a:pt x="77" y="130"/>
                  </a:lnTo>
                  <a:lnTo>
                    <a:pt x="83" y="122"/>
                  </a:lnTo>
                  <a:lnTo>
                    <a:pt x="79" y="120"/>
                  </a:lnTo>
                  <a:lnTo>
                    <a:pt x="79" y="115"/>
                  </a:lnTo>
                  <a:lnTo>
                    <a:pt x="81" y="107"/>
                  </a:lnTo>
                  <a:lnTo>
                    <a:pt x="79" y="103"/>
                  </a:lnTo>
                  <a:lnTo>
                    <a:pt x="72" y="105"/>
                  </a:lnTo>
                  <a:lnTo>
                    <a:pt x="59" y="94"/>
                  </a:lnTo>
                  <a:lnTo>
                    <a:pt x="57" y="86"/>
                  </a:lnTo>
                  <a:lnTo>
                    <a:pt x="49" y="81"/>
                  </a:lnTo>
                  <a:lnTo>
                    <a:pt x="45" y="71"/>
                  </a:lnTo>
                  <a:lnTo>
                    <a:pt x="43" y="64"/>
                  </a:lnTo>
                  <a:lnTo>
                    <a:pt x="40" y="56"/>
                  </a:lnTo>
                  <a:lnTo>
                    <a:pt x="32" y="51"/>
                  </a:lnTo>
                  <a:lnTo>
                    <a:pt x="27" y="45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5" y="13"/>
                  </a:lnTo>
                  <a:lnTo>
                    <a:pt x="25" y="6"/>
                  </a:lnTo>
                  <a:lnTo>
                    <a:pt x="28" y="4"/>
                  </a:lnTo>
                  <a:lnTo>
                    <a:pt x="27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226838" y="2360583"/>
              <a:ext cx="636937" cy="326143"/>
              <a:chOff x="4226838" y="2360583"/>
              <a:chExt cx="636937" cy="326143"/>
            </a:xfrm>
            <a:grpFill/>
          </p:grpSpPr>
          <p:sp>
            <p:nvSpPr>
              <p:cNvPr id="219" name="Freeform 122"/>
              <p:cNvSpPr>
                <a:spLocks/>
              </p:cNvSpPr>
              <p:nvPr/>
            </p:nvSpPr>
            <p:spPr bwMode="auto">
              <a:xfrm>
                <a:off x="4226838" y="2360583"/>
                <a:ext cx="632134" cy="326143"/>
              </a:xfrm>
              <a:custGeom>
                <a:avLst/>
                <a:gdLst>
                  <a:gd name="T0" fmla="*/ 472 w 658"/>
                  <a:gd name="T1" fmla="*/ 23 h 374"/>
                  <a:gd name="T2" fmla="*/ 455 w 658"/>
                  <a:gd name="T3" fmla="*/ 0 h 374"/>
                  <a:gd name="T4" fmla="*/ 397 w 658"/>
                  <a:gd name="T5" fmla="*/ 0 h 374"/>
                  <a:gd name="T6" fmla="*/ 389 w 658"/>
                  <a:gd name="T7" fmla="*/ 30 h 374"/>
                  <a:gd name="T8" fmla="*/ 368 w 658"/>
                  <a:gd name="T9" fmla="*/ 58 h 374"/>
                  <a:gd name="T10" fmla="*/ 346 w 658"/>
                  <a:gd name="T11" fmla="*/ 81 h 374"/>
                  <a:gd name="T12" fmla="*/ 334 w 658"/>
                  <a:gd name="T13" fmla="*/ 118 h 374"/>
                  <a:gd name="T14" fmla="*/ 306 w 658"/>
                  <a:gd name="T15" fmla="*/ 109 h 374"/>
                  <a:gd name="T16" fmla="*/ 295 w 658"/>
                  <a:gd name="T17" fmla="*/ 135 h 374"/>
                  <a:gd name="T18" fmla="*/ 284 w 658"/>
                  <a:gd name="T19" fmla="*/ 177 h 374"/>
                  <a:gd name="T20" fmla="*/ 272 w 658"/>
                  <a:gd name="T21" fmla="*/ 220 h 374"/>
                  <a:gd name="T22" fmla="*/ 254 w 658"/>
                  <a:gd name="T23" fmla="*/ 244 h 374"/>
                  <a:gd name="T24" fmla="*/ 224 w 658"/>
                  <a:gd name="T25" fmla="*/ 258 h 374"/>
                  <a:gd name="T26" fmla="*/ 192 w 658"/>
                  <a:gd name="T27" fmla="*/ 273 h 374"/>
                  <a:gd name="T28" fmla="*/ 154 w 658"/>
                  <a:gd name="T29" fmla="*/ 282 h 374"/>
                  <a:gd name="T30" fmla="*/ 128 w 658"/>
                  <a:gd name="T31" fmla="*/ 254 h 374"/>
                  <a:gd name="T32" fmla="*/ 73 w 658"/>
                  <a:gd name="T33" fmla="*/ 318 h 374"/>
                  <a:gd name="T34" fmla="*/ 53 w 658"/>
                  <a:gd name="T35" fmla="*/ 340 h 374"/>
                  <a:gd name="T36" fmla="*/ 21 w 658"/>
                  <a:gd name="T37" fmla="*/ 365 h 374"/>
                  <a:gd name="T38" fmla="*/ 41 w 658"/>
                  <a:gd name="T39" fmla="*/ 370 h 374"/>
                  <a:gd name="T40" fmla="*/ 169 w 658"/>
                  <a:gd name="T41" fmla="*/ 350 h 374"/>
                  <a:gd name="T42" fmla="*/ 466 w 658"/>
                  <a:gd name="T43" fmla="*/ 303 h 374"/>
                  <a:gd name="T44" fmla="*/ 645 w 658"/>
                  <a:gd name="T45" fmla="*/ 265 h 374"/>
                  <a:gd name="T46" fmla="*/ 652 w 658"/>
                  <a:gd name="T47" fmla="*/ 256 h 374"/>
                  <a:gd name="T48" fmla="*/ 641 w 658"/>
                  <a:gd name="T49" fmla="*/ 227 h 374"/>
                  <a:gd name="T50" fmla="*/ 615 w 658"/>
                  <a:gd name="T51" fmla="*/ 239 h 374"/>
                  <a:gd name="T52" fmla="*/ 598 w 658"/>
                  <a:gd name="T53" fmla="*/ 235 h 374"/>
                  <a:gd name="T54" fmla="*/ 579 w 658"/>
                  <a:gd name="T55" fmla="*/ 216 h 374"/>
                  <a:gd name="T56" fmla="*/ 556 w 658"/>
                  <a:gd name="T57" fmla="*/ 211 h 374"/>
                  <a:gd name="T58" fmla="*/ 530 w 658"/>
                  <a:gd name="T59" fmla="*/ 205 h 374"/>
                  <a:gd name="T60" fmla="*/ 556 w 658"/>
                  <a:gd name="T61" fmla="*/ 199 h 374"/>
                  <a:gd name="T62" fmla="*/ 581 w 658"/>
                  <a:gd name="T63" fmla="*/ 212 h 374"/>
                  <a:gd name="T64" fmla="*/ 605 w 658"/>
                  <a:gd name="T65" fmla="*/ 224 h 374"/>
                  <a:gd name="T66" fmla="*/ 601 w 658"/>
                  <a:gd name="T67" fmla="*/ 207 h 374"/>
                  <a:gd name="T68" fmla="*/ 573 w 658"/>
                  <a:gd name="T69" fmla="*/ 190 h 374"/>
                  <a:gd name="T70" fmla="*/ 592 w 658"/>
                  <a:gd name="T71" fmla="*/ 197 h 374"/>
                  <a:gd name="T72" fmla="*/ 600 w 658"/>
                  <a:gd name="T73" fmla="*/ 182 h 374"/>
                  <a:gd name="T74" fmla="*/ 598 w 658"/>
                  <a:gd name="T75" fmla="*/ 169 h 374"/>
                  <a:gd name="T76" fmla="*/ 579 w 658"/>
                  <a:gd name="T77" fmla="*/ 160 h 374"/>
                  <a:gd name="T78" fmla="*/ 551 w 658"/>
                  <a:gd name="T79" fmla="*/ 137 h 374"/>
                  <a:gd name="T80" fmla="*/ 522 w 658"/>
                  <a:gd name="T81" fmla="*/ 115 h 374"/>
                  <a:gd name="T82" fmla="*/ 537 w 658"/>
                  <a:gd name="T83" fmla="*/ 122 h 374"/>
                  <a:gd name="T84" fmla="*/ 562 w 658"/>
                  <a:gd name="T85" fmla="*/ 141 h 374"/>
                  <a:gd name="T86" fmla="*/ 590 w 658"/>
                  <a:gd name="T87" fmla="*/ 156 h 374"/>
                  <a:gd name="T88" fmla="*/ 596 w 658"/>
                  <a:gd name="T89" fmla="*/ 133 h 374"/>
                  <a:gd name="T90" fmla="*/ 575 w 658"/>
                  <a:gd name="T91" fmla="*/ 118 h 374"/>
                  <a:gd name="T92" fmla="*/ 560 w 658"/>
                  <a:gd name="T93" fmla="*/ 105 h 374"/>
                  <a:gd name="T94" fmla="*/ 534 w 658"/>
                  <a:gd name="T95" fmla="*/ 107 h 374"/>
                  <a:gd name="T96" fmla="*/ 507 w 658"/>
                  <a:gd name="T97" fmla="*/ 96 h 374"/>
                  <a:gd name="T98" fmla="*/ 496 w 658"/>
                  <a:gd name="T99" fmla="*/ 90 h 374"/>
                  <a:gd name="T100" fmla="*/ 504 w 658"/>
                  <a:gd name="T101" fmla="*/ 66 h 374"/>
                  <a:gd name="T102" fmla="*/ 509 w 658"/>
                  <a:gd name="T103" fmla="*/ 45 h 374"/>
                  <a:gd name="T104" fmla="*/ 492 w 658"/>
                  <a:gd name="T105" fmla="*/ 28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8" h="374">
                    <a:moveTo>
                      <a:pt x="492" y="28"/>
                    </a:moveTo>
                    <a:lnTo>
                      <a:pt x="489" y="24"/>
                    </a:lnTo>
                    <a:lnTo>
                      <a:pt x="481" y="23"/>
                    </a:lnTo>
                    <a:lnTo>
                      <a:pt x="472" y="23"/>
                    </a:lnTo>
                    <a:lnTo>
                      <a:pt x="464" y="17"/>
                    </a:lnTo>
                    <a:lnTo>
                      <a:pt x="466" y="11"/>
                    </a:lnTo>
                    <a:lnTo>
                      <a:pt x="462" y="4"/>
                    </a:lnTo>
                    <a:lnTo>
                      <a:pt x="455" y="0"/>
                    </a:lnTo>
                    <a:lnTo>
                      <a:pt x="442" y="0"/>
                    </a:lnTo>
                    <a:lnTo>
                      <a:pt x="438" y="13"/>
                    </a:lnTo>
                    <a:lnTo>
                      <a:pt x="434" y="21"/>
                    </a:lnTo>
                    <a:lnTo>
                      <a:pt x="397" y="0"/>
                    </a:lnTo>
                    <a:lnTo>
                      <a:pt x="389" y="2"/>
                    </a:lnTo>
                    <a:lnTo>
                      <a:pt x="391" y="9"/>
                    </a:lnTo>
                    <a:lnTo>
                      <a:pt x="387" y="17"/>
                    </a:lnTo>
                    <a:lnTo>
                      <a:pt x="389" y="30"/>
                    </a:lnTo>
                    <a:lnTo>
                      <a:pt x="383" y="38"/>
                    </a:lnTo>
                    <a:lnTo>
                      <a:pt x="380" y="51"/>
                    </a:lnTo>
                    <a:lnTo>
                      <a:pt x="374" y="58"/>
                    </a:lnTo>
                    <a:lnTo>
                      <a:pt x="368" y="58"/>
                    </a:lnTo>
                    <a:lnTo>
                      <a:pt x="363" y="71"/>
                    </a:lnTo>
                    <a:lnTo>
                      <a:pt x="355" y="73"/>
                    </a:lnTo>
                    <a:lnTo>
                      <a:pt x="348" y="73"/>
                    </a:lnTo>
                    <a:lnTo>
                      <a:pt x="346" y="81"/>
                    </a:lnTo>
                    <a:lnTo>
                      <a:pt x="344" y="90"/>
                    </a:lnTo>
                    <a:lnTo>
                      <a:pt x="340" y="96"/>
                    </a:lnTo>
                    <a:lnTo>
                      <a:pt x="338" y="111"/>
                    </a:lnTo>
                    <a:lnTo>
                      <a:pt x="334" y="118"/>
                    </a:lnTo>
                    <a:lnTo>
                      <a:pt x="329" y="120"/>
                    </a:lnTo>
                    <a:lnTo>
                      <a:pt x="314" y="118"/>
                    </a:lnTo>
                    <a:lnTo>
                      <a:pt x="314" y="115"/>
                    </a:lnTo>
                    <a:lnTo>
                      <a:pt x="306" y="109"/>
                    </a:lnTo>
                    <a:lnTo>
                      <a:pt x="299" y="111"/>
                    </a:lnTo>
                    <a:lnTo>
                      <a:pt x="299" y="126"/>
                    </a:lnTo>
                    <a:lnTo>
                      <a:pt x="299" y="132"/>
                    </a:lnTo>
                    <a:lnTo>
                      <a:pt x="295" y="135"/>
                    </a:lnTo>
                    <a:lnTo>
                      <a:pt x="291" y="149"/>
                    </a:lnTo>
                    <a:lnTo>
                      <a:pt x="287" y="156"/>
                    </a:lnTo>
                    <a:lnTo>
                      <a:pt x="286" y="164"/>
                    </a:lnTo>
                    <a:lnTo>
                      <a:pt x="284" y="177"/>
                    </a:lnTo>
                    <a:lnTo>
                      <a:pt x="276" y="186"/>
                    </a:lnTo>
                    <a:lnTo>
                      <a:pt x="269" y="199"/>
                    </a:lnTo>
                    <a:lnTo>
                      <a:pt x="267" y="212"/>
                    </a:lnTo>
                    <a:lnTo>
                      <a:pt x="272" y="220"/>
                    </a:lnTo>
                    <a:lnTo>
                      <a:pt x="267" y="226"/>
                    </a:lnTo>
                    <a:lnTo>
                      <a:pt x="269" y="233"/>
                    </a:lnTo>
                    <a:lnTo>
                      <a:pt x="267" y="235"/>
                    </a:lnTo>
                    <a:lnTo>
                      <a:pt x="254" y="244"/>
                    </a:lnTo>
                    <a:lnTo>
                      <a:pt x="246" y="243"/>
                    </a:lnTo>
                    <a:lnTo>
                      <a:pt x="233" y="254"/>
                    </a:lnTo>
                    <a:lnTo>
                      <a:pt x="224" y="250"/>
                    </a:lnTo>
                    <a:lnTo>
                      <a:pt x="224" y="258"/>
                    </a:lnTo>
                    <a:lnTo>
                      <a:pt x="222" y="263"/>
                    </a:lnTo>
                    <a:lnTo>
                      <a:pt x="214" y="265"/>
                    </a:lnTo>
                    <a:lnTo>
                      <a:pt x="199" y="273"/>
                    </a:lnTo>
                    <a:lnTo>
                      <a:pt x="192" y="273"/>
                    </a:lnTo>
                    <a:lnTo>
                      <a:pt x="180" y="269"/>
                    </a:lnTo>
                    <a:lnTo>
                      <a:pt x="178" y="274"/>
                    </a:lnTo>
                    <a:lnTo>
                      <a:pt x="165" y="284"/>
                    </a:lnTo>
                    <a:lnTo>
                      <a:pt x="154" y="282"/>
                    </a:lnTo>
                    <a:lnTo>
                      <a:pt x="141" y="274"/>
                    </a:lnTo>
                    <a:lnTo>
                      <a:pt x="133" y="267"/>
                    </a:lnTo>
                    <a:lnTo>
                      <a:pt x="128" y="259"/>
                    </a:lnTo>
                    <a:lnTo>
                      <a:pt x="128" y="254"/>
                    </a:lnTo>
                    <a:lnTo>
                      <a:pt x="101" y="286"/>
                    </a:lnTo>
                    <a:lnTo>
                      <a:pt x="77" y="303"/>
                    </a:lnTo>
                    <a:lnTo>
                      <a:pt x="73" y="310"/>
                    </a:lnTo>
                    <a:lnTo>
                      <a:pt x="73" y="318"/>
                    </a:lnTo>
                    <a:lnTo>
                      <a:pt x="64" y="323"/>
                    </a:lnTo>
                    <a:lnTo>
                      <a:pt x="64" y="329"/>
                    </a:lnTo>
                    <a:lnTo>
                      <a:pt x="58" y="336"/>
                    </a:lnTo>
                    <a:lnTo>
                      <a:pt x="53" y="340"/>
                    </a:lnTo>
                    <a:lnTo>
                      <a:pt x="45" y="346"/>
                    </a:lnTo>
                    <a:lnTo>
                      <a:pt x="43" y="352"/>
                    </a:lnTo>
                    <a:lnTo>
                      <a:pt x="28" y="359"/>
                    </a:lnTo>
                    <a:lnTo>
                      <a:pt x="21" y="365"/>
                    </a:lnTo>
                    <a:lnTo>
                      <a:pt x="13" y="367"/>
                    </a:lnTo>
                    <a:lnTo>
                      <a:pt x="0" y="374"/>
                    </a:lnTo>
                    <a:lnTo>
                      <a:pt x="26" y="370"/>
                    </a:lnTo>
                    <a:lnTo>
                      <a:pt x="41" y="370"/>
                    </a:lnTo>
                    <a:lnTo>
                      <a:pt x="98" y="361"/>
                    </a:lnTo>
                    <a:lnTo>
                      <a:pt x="133" y="357"/>
                    </a:lnTo>
                    <a:lnTo>
                      <a:pt x="160" y="350"/>
                    </a:lnTo>
                    <a:lnTo>
                      <a:pt x="169" y="350"/>
                    </a:lnTo>
                    <a:lnTo>
                      <a:pt x="184" y="350"/>
                    </a:lnTo>
                    <a:lnTo>
                      <a:pt x="210" y="348"/>
                    </a:lnTo>
                    <a:lnTo>
                      <a:pt x="278" y="336"/>
                    </a:lnTo>
                    <a:lnTo>
                      <a:pt x="466" y="303"/>
                    </a:lnTo>
                    <a:lnTo>
                      <a:pt x="560" y="284"/>
                    </a:lnTo>
                    <a:lnTo>
                      <a:pt x="643" y="265"/>
                    </a:lnTo>
                    <a:lnTo>
                      <a:pt x="641" y="261"/>
                    </a:lnTo>
                    <a:lnTo>
                      <a:pt x="645" y="265"/>
                    </a:lnTo>
                    <a:lnTo>
                      <a:pt x="648" y="263"/>
                    </a:lnTo>
                    <a:lnTo>
                      <a:pt x="647" y="258"/>
                    </a:lnTo>
                    <a:lnTo>
                      <a:pt x="647" y="250"/>
                    </a:lnTo>
                    <a:lnTo>
                      <a:pt x="652" y="256"/>
                    </a:lnTo>
                    <a:lnTo>
                      <a:pt x="656" y="263"/>
                    </a:lnTo>
                    <a:lnTo>
                      <a:pt x="658" y="261"/>
                    </a:lnTo>
                    <a:lnTo>
                      <a:pt x="647" y="241"/>
                    </a:lnTo>
                    <a:lnTo>
                      <a:pt x="641" y="227"/>
                    </a:lnTo>
                    <a:lnTo>
                      <a:pt x="620" y="227"/>
                    </a:lnTo>
                    <a:lnTo>
                      <a:pt x="615" y="226"/>
                    </a:lnTo>
                    <a:lnTo>
                      <a:pt x="613" y="235"/>
                    </a:lnTo>
                    <a:lnTo>
                      <a:pt x="615" y="239"/>
                    </a:lnTo>
                    <a:lnTo>
                      <a:pt x="609" y="235"/>
                    </a:lnTo>
                    <a:lnTo>
                      <a:pt x="603" y="235"/>
                    </a:lnTo>
                    <a:lnTo>
                      <a:pt x="596" y="241"/>
                    </a:lnTo>
                    <a:lnTo>
                      <a:pt x="598" y="235"/>
                    </a:lnTo>
                    <a:lnTo>
                      <a:pt x="592" y="227"/>
                    </a:lnTo>
                    <a:lnTo>
                      <a:pt x="584" y="224"/>
                    </a:lnTo>
                    <a:lnTo>
                      <a:pt x="584" y="224"/>
                    </a:lnTo>
                    <a:lnTo>
                      <a:pt x="579" y="216"/>
                    </a:lnTo>
                    <a:lnTo>
                      <a:pt x="577" y="211"/>
                    </a:lnTo>
                    <a:lnTo>
                      <a:pt x="569" y="212"/>
                    </a:lnTo>
                    <a:lnTo>
                      <a:pt x="562" y="211"/>
                    </a:lnTo>
                    <a:lnTo>
                      <a:pt x="556" y="211"/>
                    </a:lnTo>
                    <a:lnTo>
                      <a:pt x="543" y="207"/>
                    </a:lnTo>
                    <a:lnTo>
                      <a:pt x="522" y="207"/>
                    </a:lnTo>
                    <a:lnTo>
                      <a:pt x="524" y="203"/>
                    </a:lnTo>
                    <a:lnTo>
                      <a:pt x="530" y="205"/>
                    </a:lnTo>
                    <a:lnTo>
                      <a:pt x="545" y="201"/>
                    </a:lnTo>
                    <a:lnTo>
                      <a:pt x="553" y="207"/>
                    </a:lnTo>
                    <a:lnTo>
                      <a:pt x="556" y="207"/>
                    </a:lnTo>
                    <a:lnTo>
                      <a:pt x="556" y="199"/>
                    </a:lnTo>
                    <a:lnTo>
                      <a:pt x="562" y="207"/>
                    </a:lnTo>
                    <a:lnTo>
                      <a:pt x="569" y="211"/>
                    </a:lnTo>
                    <a:lnTo>
                      <a:pt x="575" y="205"/>
                    </a:lnTo>
                    <a:lnTo>
                      <a:pt x="581" y="212"/>
                    </a:lnTo>
                    <a:lnTo>
                      <a:pt x="588" y="218"/>
                    </a:lnTo>
                    <a:lnTo>
                      <a:pt x="596" y="220"/>
                    </a:lnTo>
                    <a:lnTo>
                      <a:pt x="601" y="227"/>
                    </a:lnTo>
                    <a:lnTo>
                      <a:pt x="605" y="224"/>
                    </a:lnTo>
                    <a:lnTo>
                      <a:pt x="609" y="222"/>
                    </a:lnTo>
                    <a:lnTo>
                      <a:pt x="611" y="216"/>
                    </a:lnTo>
                    <a:lnTo>
                      <a:pt x="609" y="209"/>
                    </a:lnTo>
                    <a:lnTo>
                      <a:pt x="601" y="207"/>
                    </a:lnTo>
                    <a:lnTo>
                      <a:pt x="600" y="199"/>
                    </a:lnTo>
                    <a:lnTo>
                      <a:pt x="592" y="201"/>
                    </a:lnTo>
                    <a:lnTo>
                      <a:pt x="579" y="196"/>
                    </a:lnTo>
                    <a:lnTo>
                      <a:pt x="573" y="190"/>
                    </a:lnTo>
                    <a:lnTo>
                      <a:pt x="558" y="179"/>
                    </a:lnTo>
                    <a:lnTo>
                      <a:pt x="566" y="179"/>
                    </a:lnTo>
                    <a:lnTo>
                      <a:pt x="579" y="192"/>
                    </a:lnTo>
                    <a:lnTo>
                      <a:pt x="592" y="197"/>
                    </a:lnTo>
                    <a:lnTo>
                      <a:pt x="596" y="190"/>
                    </a:lnTo>
                    <a:lnTo>
                      <a:pt x="590" y="184"/>
                    </a:lnTo>
                    <a:lnTo>
                      <a:pt x="592" y="182"/>
                    </a:lnTo>
                    <a:lnTo>
                      <a:pt x="600" y="182"/>
                    </a:lnTo>
                    <a:lnTo>
                      <a:pt x="605" y="188"/>
                    </a:lnTo>
                    <a:lnTo>
                      <a:pt x="607" y="182"/>
                    </a:lnTo>
                    <a:lnTo>
                      <a:pt x="603" y="169"/>
                    </a:lnTo>
                    <a:lnTo>
                      <a:pt x="598" y="169"/>
                    </a:lnTo>
                    <a:lnTo>
                      <a:pt x="590" y="167"/>
                    </a:lnTo>
                    <a:lnTo>
                      <a:pt x="594" y="165"/>
                    </a:lnTo>
                    <a:lnTo>
                      <a:pt x="586" y="160"/>
                    </a:lnTo>
                    <a:lnTo>
                      <a:pt x="579" y="160"/>
                    </a:lnTo>
                    <a:lnTo>
                      <a:pt x="573" y="154"/>
                    </a:lnTo>
                    <a:lnTo>
                      <a:pt x="571" y="150"/>
                    </a:lnTo>
                    <a:lnTo>
                      <a:pt x="556" y="145"/>
                    </a:lnTo>
                    <a:lnTo>
                      <a:pt x="551" y="137"/>
                    </a:lnTo>
                    <a:lnTo>
                      <a:pt x="545" y="133"/>
                    </a:lnTo>
                    <a:lnTo>
                      <a:pt x="539" y="130"/>
                    </a:lnTo>
                    <a:lnTo>
                      <a:pt x="536" y="124"/>
                    </a:lnTo>
                    <a:lnTo>
                      <a:pt x="522" y="115"/>
                    </a:lnTo>
                    <a:lnTo>
                      <a:pt x="517" y="115"/>
                    </a:lnTo>
                    <a:lnTo>
                      <a:pt x="522" y="113"/>
                    </a:lnTo>
                    <a:lnTo>
                      <a:pt x="530" y="117"/>
                    </a:lnTo>
                    <a:lnTo>
                      <a:pt x="537" y="122"/>
                    </a:lnTo>
                    <a:lnTo>
                      <a:pt x="545" y="130"/>
                    </a:lnTo>
                    <a:lnTo>
                      <a:pt x="551" y="132"/>
                    </a:lnTo>
                    <a:lnTo>
                      <a:pt x="556" y="139"/>
                    </a:lnTo>
                    <a:lnTo>
                      <a:pt x="562" y="141"/>
                    </a:lnTo>
                    <a:lnTo>
                      <a:pt x="575" y="150"/>
                    </a:lnTo>
                    <a:lnTo>
                      <a:pt x="583" y="152"/>
                    </a:lnTo>
                    <a:lnTo>
                      <a:pt x="583" y="154"/>
                    </a:lnTo>
                    <a:lnTo>
                      <a:pt x="590" y="156"/>
                    </a:lnTo>
                    <a:lnTo>
                      <a:pt x="594" y="147"/>
                    </a:lnTo>
                    <a:lnTo>
                      <a:pt x="594" y="139"/>
                    </a:lnTo>
                    <a:lnTo>
                      <a:pt x="588" y="132"/>
                    </a:lnTo>
                    <a:lnTo>
                      <a:pt x="596" y="133"/>
                    </a:lnTo>
                    <a:lnTo>
                      <a:pt x="596" y="126"/>
                    </a:lnTo>
                    <a:lnTo>
                      <a:pt x="581" y="120"/>
                    </a:lnTo>
                    <a:lnTo>
                      <a:pt x="575" y="120"/>
                    </a:lnTo>
                    <a:lnTo>
                      <a:pt x="575" y="118"/>
                    </a:lnTo>
                    <a:lnTo>
                      <a:pt x="568" y="118"/>
                    </a:lnTo>
                    <a:lnTo>
                      <a:pt x="568" y="115"/>
                    </a:lnTo>
                    <a:lnTo>
                      <a:pt x="562" y="109"/>
                    </a:lnTo>
                    <a:lnTo>
                      <a:pt x="560" y="105"/>
                    </a:lnTo>
                    <a:lnTo>
                      <a:pt x="547" y="109"/>
                    </a:lnTo>
                    <a:lnTo>
                      <a:pt x="545" y="107"/>
                    </a:lnTo>
                    <a:lnTo>
                      <a:pt x="537" y="107"/>
                    </a:lnTo>
                    <a:lnTo>
                      <a:pt x="534" y="107"/>
                    </a:lnTo>
                    <a:lnTo>
                      <a:pt x="522" y="96"/>
                    </a:lnTo>
                    <a:lnTo>
                      <a:pt x="522" y="90"/>
                    </a:lnTo>
                    <a:lnTo>
                      <a:pt x="515" y="90"/>
                    </a:lnTo>
                    <a:lnTo>
                      <a:pt x="507" y="96"/>
                    </a:lnTo>
                    <a:lnTo>
                      <a:pt x="502" y="98"/>
                    </a:lnTo>
                    <a:lnTo>
                      <a:pt x="496" y="98"/>
                    </a:lnTo>
                    <a:lnTo>
                      <a:pt x="492" y="90"/>
                    </a:lnTo>
                    <a:lnTo>
                      <a:pt x="496" y="90"/>
                    </a:lnTo>
                    <a:lnTo>
                      <a:pt x="494" y="83"/>
                    </a:lnTo>
                    <a:lnTo>
                      <a:pt x="498" y="62"/>
                    </a:lnTo>
                    <a:lnTo>
                      <a:pt x="502" y="66"/>
                    </a:lnTo>
                    <a:lnTo>
                      <a:pt x="504" y="66"/>
                    </a:lnTo>
                    <a:lnTo>
                      <a:pt x="506" y="62"/>
                    </a:lnTo>
                    <a:lnTo>
                      <a:pt x="504" y="58"/>
                    </a:lnTo>
                    <a:lnTo>
                      <a:pt x="511" y="53"/>
                    </a:lnTo>
                    <a:lnTo>
                      <a:pt x="509" y="45"/>
                    </a:lnTo>
                    <a:lnTo>
                      <a:pt x="507" y="41"/>
                    </a:lnTo>
                    <a:lnTo>
                      <a:pt x="506" y="34"/>
                    </a:lnTo>
                    <a:lnTo>
                      <a:pt x="500" y="30"/>
                    </a:lnTo>
                    <a:lnTo>
                      <a:pt x="492" y="2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0" name="Freeform 132"/>
              <p:cNvSpPr>
                <a:spLocks/>
              </p:cNvSpPr>
              <p:nvPr/>
            </p:nvSpPr>
            <p:spPr bwMode="auto">
              <a:xfrm>
                <a:off x="4830151" y="2444299"/>
                <a:ext cx="33624" cy="89820"/>
              </a:xfrm>
              <a:custGeom>
                <a:avLst/>
                <a:gdLst>
                  <a:gd name="T0" fmla="*/ 15 w 35"/>
                  <a:gd name="T1" fmla="*/ 13 h 103"/>
                  <a:gd name="T2" fmla="*/ 9 w 35"/>
                  <a:gd name="T3" fmla="*/ 19 h 103"/>
                  <a:gd name="T4" fmla="*/ 15 w 35"/>
                  <a:gd name="T5" fmla="*/ 24 h 103"/>
                  <a:gd name="T6" fmla="*/ 13 w 35"/>
                  <a:gd name="T7" fmla="*/ 32 h 103"/>
                  <a:gd name="T8" fmla="*/ 7 w 35"/>
                  <a:gd name="T9" fmla="*/ 32 h 103"/>
                  <a:gd name="T10" fmla="*/ 5 w 35"/>
                  <a:gd name="T11" fmla="*/ 45 h 103"/>
                  <a:gd name="T12" fmla="*/ 2 w 35"/>
                  <a:gd name="T13" fmla="*/ 56 h 103"/>
                  <a:gd name="T14" fmla="*/ 0 w 35"/>
                  <a:gd name="T15" fmla="*/ 71 h 103"/>
                  <a:gd name="T16" fmla="*/ 2 w 35"/>
                  <a:gd name="T17" fmla="*/ 79 h 103"/>
                  <a:gd name="T18" fmla="*/ 0 w 35"/>
                  <a:gd name="T19" fmla="*/ 81 h 103"/>
                  <a:gd name="T20" fmla="*/ 0 w 35"/>
                  <a:gd name="T21" fmla="*/ 94 h 103"/>
                  <a:gd name="T22" fmla="*/ 7 w 35"/>
                  <a:gd name="T23" fmla="*/ 103 h 103"/>
                  <a:gd name="T24" fmla="*/ 13 w 35"/>
                  <a:gd name="T25" fmla="*/ 90 h 103"/>
                  <a:gd name="T26" fmla="*/ 13 w 35"/>
                  <a:gd name="T27" fmla="*/ 79 h 103"/>
                  <a:gd name="T28" fmla="*/ 13 w 35"/>
                  <a:gd name="T29" fmla="*/ 71 h 103"/>
                  <a:gd name="T30" fmla="*/ 17 w 35"/>
                  <a:gd name="T31" fmla="*/ 64 h 103"/>
                  <a:gd name="T32" fmla="*/ 19 w 35"/>
                  <a:gd name="T33" fmla="*/ 58 h 103"/>
                  <a:gd name="T34" fmla="*/ 24 w 35"/>
                  <a:gd name="T35" fmla="*/ 62 h 103"/>
                  <a:gd name="T36" fmla="*/ 26 w 35"/>
                  <a:gd name="T37" fmla="*/ 62 h 103"/>
                  <a:gd name="T38" fmla="*/ 28 w 35"/>
                  <a:gd name="T39" fmla="*/ 54 h 103"/>
                  <a:gd name="T40" fmla="*/ 26 w 35"/>
                  <a:gd name="T41" fmla="*/ 41 h 103"/>
                  <a:gd name="T42" fmla="*/ 30 w 35"/>
                  <a:gd name="T43" fmla="*/ 28 h 103"/>
                  <a:gd name="T44" fmla="*/ 34 w 35"/>
                  <a:gd name="T45" fmla="*/ 17 h 103"/>
                  <a:gd name="T46" fmla="*/ 34 w 35"/>
                  <a:gd name="T47" fmla="*/ 11 h 103"/>
                  <a:gd name="T48" fmla="*/ 35 w 35"/>
                  <a:gd name="T49" fmla="*/ 0 h 103"/>
                  <a:gd name="T50" fmla="*/ 20 w 35"/>
                  <a:gd name="T51" fmla="*/ 6 h 103"/>
                  <a:gd name="T52" fmla="*/ 15 w 35"/>
                  <a:gd name="T53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103">
                    <a:moveTo>
                      <a:pt x="15" y="13"/>
                    </a:moveTo>
                    <a:lnTo>
                      <a:pt x="9" y="19"/>
                    </a:lnTo>
                    <a:lnTo>
                      <a:pt x="15" y="24"/>
                    </a:lnTo>
                    <a:lnTo>
                      <a:pt x="13" y="32"/>
                    </a:lnTo>
                    <a:lnTo>
                      <a:pt x="7" y="32"/>
                    </a:lnTo>
                    <a:lnTo>
                      <a:pt x="5" y="45"/>
                    </a:lnTo>
                    <a:lnTo>
                      <a:pt x="2" y="56"/>
                    </a:lnTo>
                    <a:lnTo>
                      <a:pt x="0" y="71"/>
                    </a:lnTo>
                    <a:lnTo>
                      <a:pt x="2" y="79"/>
                    </a:lnTo>
                    <a:lnTo>
                      <a:pt x="0" y="81"/>
                    </a:lnTo>
                    <a:lnTo>
                      <a:pt x="0" y="94"/>
                    </a:lnTo>
                    <a:lnTo>
                      <a:pt x="7" y="103"/>
                    </a:lnTo>
                    <a:lnTo>
                      <a:pt x="13" y="90"/>
                    </a:lnTo>
                    <a:lnTo>
                      <a:pt x="13" y="79"/>
                    </a:lnTo>
                    <a:lnTo>
                      <a:pt x="13" y="71"/>
                    </a:lnTo>
                    <a:lnTo>
                      <a:pt x="17" y="64"/>
                    </a:lnTo>
                    <a:lnTo>
                      <a:pt x="19" y="58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28" y="54"/>
                    </a:lnTo>
                    <a:lnTo>
                      <a:pt x="26" y="41"/>
                    </a:lnTo>
                    <a:lnTo>
                      <a:pt x="30" y="28"/>
                    </a:lnTo>
                    <a:lnTo>
                      <a:pt x="34" y="17"/>
                    </a:lnTo>
                    <a:lnTo>
                      <a:pt x="34" y="11"/>
                    </a:lnTo>
                    <a:lnTo>
                      <a:pt x="35" y="0"/>
                    </a:lnTo>
                    <a:lnTo>
                      <a:pt x="20" y="6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2" name="Freeform 133"/>
            <p:cNvSpPr>
              <a:spLocks/>
            </p:cNvSpPr>
            <p:nvPr/>
          </p:nvSpPr>
          <p:spPr bwMode="auto">
            <a:xfrm>
              <a:off x="4846483" y="1740562"/>
              <a:ext cx="137379" cy="234579"/>
            </a:xfrm>
            <a:custGeom>
              <a:avLst/>
              <a:gdLst>
                <a:gd name="T0" fmla="*/ 2 w 143"/>
                <a:gd name="T1" fmla="*/ 44 h 269"/>
                <a:gd name="T2" fmla="*/ 2 w 143"/>
                <a:gd name="T3" fmla="*/ 51 h 269"/>
                <a:gd name="T4" fmla="*/ 7 w 143"/>
                <a:gd name="T5" fmla="*/ 59 h 269"/>
                <a:gd name="T6" fmla="*/ 7 w 143"/>
                <a:gd name="T7" fmla="*/ 76 h 269"/>
                <a:gd name="T8" fmla="*/ 9 w 143"/>
                <a:gd name="T9" fmla="*/ 83 h 269"/>
                <a:gd name="T10" fmla="*/ 17 w 143"/>
                <a:gd name="T11" fmla="*/ 89 h 269"/>
                <a:gd name="T12" fmla="*/ 18 w 143"/>
                <a:gd name="T13" fmla="*/ 96 h 269"/>
                <a:gd name="T14" fmla="*/ 18 w 143"/>
                <a:gd name="T15" fmla="*/ 102 h 269"/>
                <a:gd name="T16" fmla="*/ 20 w 143"/>
                <a:gd name="T17" fmla="*/ 109 h 269"/>
                <a:gd name="T18" fmla="*/ 20 w 143"/>
                <a:gd name="T19" fmla="*/ 117 h 269"/>
                <a:gd name="T20" fmla="*/ 18 w 143"/>
                <a:gd name="T21" fmla="*/ 121 h 269"/>
                <a:gd name="T22" fmla="*/ 18 w 143"/>
                <a:gd name="T23" fmla="*/ 134 h 269"/>
                <a:gd name="T24" fmla="*/ 22 w 143"/>
                <a:gd name="T25" fmla="*/ 147 h 269"/>
                <a:gd name="T26" fmla="*/ 28 w 143"/>
                <a:gd name="T27" fmla="*/ 155 h 269"/>
                <a:gd name="T28" fmla="*/ 32 w 143"/>
                <a:gd name="T29" fmla="*/ 168 h 269"/>
                <a:gd name="T30" fmla="*/ 30 w 143"/>
                <a:gd name="T31" fmla="*/ 181 h 269"/>
                <a:gd name="T32" fmla="*/ 33 w 143"/>
                <a:gd name="T33" fmla="*/ 188 h 269"/>
                <a:gd name="T34" fmla="*/ 35 w 143"/>
                <a:gd name="T35" fmla="*/ 179 h 269"/>
                <a:gd name="T36" fmla="*/ 47 w 143"/>
                <a:gd name="T37" fmla="*/ 188 h 269"/>
                <a:gd name="T38" fmla="*/ 62 w 143"/>
                <a:gd name="T39" fmla="*/ 258 h 269"/>
                <a:gd name="T40" fmla="*/ 62 w 143"/>
                <a:gd name="T41" fmla="*/ 264 h 269"/>
                <a:gd name="T42" fmla="*/ 65 w 143"/>
                <a:gd name="T43" fmla="*/ 269 h 269"/>
                <a:gd name="T44" fmla="*/ 126 w 143"/>
                <a:gd name="T45" fmla="*/ 258 h 269"/>
                <a:gd name="T46" fmla="*/ 120 w 143"/>
                <a:gd name="T47" fmla="*/ 250 h 269"/>
                <a:gd name="T48" fmla="*/ 116 w 143"/>
                <a:gd name="T49" fmla="*/ 243 h 269"/>
                <a:gd name="T50" fmla="*/ 116 w 143"/>
                <a:gd name="T51" fmla="*/ 235 h 269"/>
                <a:gd name="T52" fmla="*/ 120 w 143"/>
                <a:gd name="T53" fmla="*/ 228 h 269"/>
                <a:gd name="T54" fmla="*/ 114 w 143"/>
                <a:gd name="T55" fmla="*/ 207 h 269"/>
                <a:gd name="T56" fmla="*/ 114 w 143"/>
                <a:gd name="T57" fmla="*/ 194 h 269"/>
                <a:gd name="T58" fmla="*/ 109 w 143"/>
                <a:gd name="T59" fmla="*/ 170 h 269"/>
                <a:gd name="T60" fmla="*/ 112 w 143"/>
                <a:gd name="T61" fmla="*/ 164 h 269"/>
                <a:gd name="T62" fmla="*/ 111 w 143"/>
                <a:gd name="T63" fmla="*/ 153 h 269"/>
                <a:gd name="T64" fmla="*/ 114 w 143"/>
                <a:gd name="T65" fmla="*/ 145 h 269"/>
                <a:gd name="T66" fmla="*/ 116 w 143"/>
                <a:gd name="T67" fmla="*/ 139 h 269"/>
                <a:gd name="T68" fmla="*/ 116 w 143"/>
                <a:gd name="T69" fmla="*/ 132 h 269"/>
                <a:gd name="T70" fmla="*/ 120 w 143"/>
                <a:gd name="T71" fmla="*/ 124 h 269"/>
                <a:gd name="T72" fmla="*/ 118 w 143"/>
                <a:gd name="T73" fmla="*/ 117 h 269"/>
                <a:gd name="T74" fmla="*/ 120 w 143"/>
                <a:gd name="T75" fmla="*/ 106 h 269"/>
                <a:gd name="T76" fmla="*/ 116 w 143"/>
                <a:gd name="T77" fmla="*/ 91 h 269"/>
                <a:gd name="T78" fmla="*/ 116 w 143"/>
                <a:gd name="T79" fmla="*/ 85 h 269"/>
                <a:gd name="T80" fmla="*/ 122 w 143"/>
                <a:gd name="T81" fmla="*/ 77 h 269"/>
                <a:gd name="T82" fmla="*/ 126 w 143"/>
                <a:gd name="T83" fmla="*/ 77 h 269"/>
                <a:gd name="T84" fmla="*/ 137 w 143"/>
                <a:gd name="T85" fmla="*/ 64 h 269"/>
                <a:gd name="T86" fmla="*/ 143 w 143"/>
                <a:gd name="T87" fmla="*/ 53 h 269"/>
                <a:gd name="T88" fmla="*/ 143 w 143"/>
                <a:gd name="T89" fmla="*/ 47 h 269"/>
                <a:gd name="T90" fmla="*/ 141 w 143"/>
                <a:gd name="T91" fmla="*/ 40 h 269"/>
                <a:gd name="T92" fmla="*/ 135 w 143"/>
                <a:gd name="T93" fmla="*/ 34 h 269"/>
                <a:gd name="T94" fmla="*/ 133 w 143"/>
                <a:gd name="T95" fmla="*/ 27 h 269"/>
                <a:gd name="T96" fmla="*/ 137 w 143"/>
                <a:gd name="T97" fmla="*/ 14 h 269"/>
                <a:gd name="T98" fmla="*/ 133 w 143"/>
                <a:gd name="T99" fmla="*/ 2 h 269"/>
                <a:gd name="T100" fmla="*/ 135 w 143"/>
                <a:gd name="T101" fmla="*/ 0 h 269"/>
                <a:gd name="T102" fmla="*/ 26 w 143"/>
                <a:gd name="T103" fmla="*/ 29 h 269"/>
                <a:gd name="T104" fmla="*/ 0 w 143"/>
                <a:gd name="T105" fmla="*/ 36 h 269"/>
                <a:gd name="T106" fmla="*/ 0 w 143"/>
                <a:gd name="T107" fmla="*/ 40 h 269"/>
                <a:gd name="T108" fmla="*/ 2 w 143"/>
                <a:gd name="T109" fmla="*/ 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3" h="269">
                  <a:moveTo>
                    <a:pt x="2" y="44"/>
                  </a:moveTo>
                  <a:lnTo>
                    <a:pt x="2" y="51"/>
                  </a:lnTo>
                  <a:lnTo>
                    <a:pt x="7" y="59"/>
                  </a:lnTo>
                  <a:lnTo>
                    <a:pt x="7" y="76"/>
                  </a:lnTo>
                  <a:lnTo>
                    <a:pt x="9" y="83"/>
                  </a:lnTo>
                  <a:lnTo>
                    <a:pt x="17" y="89"/>
                  </a:lnTo>
                  <a:lnTo>
                    <a:pt x="18" y="96"/>
                  </a:lnTo>
                  <a:lnTo>
                    <a:pt x="18" y="102"/>
                  </a:lnTo>
                  <a:lnTo>
                    <a:pt x="20" y="109"/>
                  </a:lnTo>
                  <a:lnTo>
                    <a:pt x="20" y="117"/>
                  </a:lnTo>
                  <a:lnTo>
                    <a:pt x="18" y="121"/>
                  </a:lnTo>
                  <a:lnTo>
                    <a:pt x="18" y="134"/>
                  </a:lnTo>
                  <a:lnTo>
                    <a:pt x="22" y="147"/>
                  </a:lnTo>
                  <a:lnTo>
                    <a:pt x="28" y="155"/>
                  </a:lnTo>
                  <a:lnTo>
                    <a:pt x="32" y="168"/>
                  </a:lnTo>
                  <a:lnTo>
                    <a:pt x="30" y="181"/>
                  </a:lnTo>
                  <a:lnTo>
                    <a:pt x="33" y="188"/>
                  </a:lnTo>
                  <a:lnTo>
                    <a:pt x="35" y="179"/>
                  </a:lnTo>
                  <a:lnTo>
                    <a:pt x="47" y="188"/>
                  </a:lnTo>
                  <a:lnTo>
                    <a:pt x="62" y="258"/>
                  </a:lnTo>
                  <a:lnTo>
                    <a:pt x="62" y="264"/>
                  </a:lnTo>
                  <a:lnTo>
                    <a:pt x="65" y="269"/>
                  </a:lnTo>
                  <a:lnTo>
                    <a:pt x="126" y="258"/>
                  </a:lnTo>
                  <a:lnTo>
                    <a:pt x="120" y="250"/>
                  </a:lnTo>
                  <a:lnTo>
                    <a:pt x="116" y="243"/>
                  </a:lnTo>
                  <a:lnTo>
                    <a:pt x="116" y="235"/>
                  </a:lnTo>
                  <a:lnTo>
                    <a:pt x="120" y="228"/>
                  </a:lnTo>
                  <a:lnTo>
                    <a:pt x="114" y="207"/>
                  </a:lnTo>
                  <a:lnTo>
                    <a:pt x="114" y="194"/>
                  </a:lnTo>
                  <a:lnTo>
                    <a:pt x="109" y="170"/>
                  </a:lnTo>
                  <a:lnTo>
                    <a:pt x="112" y="164"/>
                  </a:lnTo>
                  <a:lnTo>
                    <a:pt x="111" y="153"/>
                  </a:lnTo>
                  <a:lnTo>
                    <a:pt x="114" y="145"/>
                  </a:lnTo>
                  <a:lnTo>
                    <a:pt x="116" y="139"/>
                  </a:lnTo>
                  <a:lnTo>
                    <a:pt x="116" y="132"/>
                  </a:lnTo>
                  <a:lnTo>
                    <a:pt x="120" y="124"/>
                  </a:lnTo>
                  <a:lnTo>
                    <a:pt x="118" y="117"/>
                  </a:lnTo>
                  <a:lnTo>
                    <a:pt x="120" y="106"/>
                  </a:lnTo>
                  <a:lnTo>
                    <a:pt x="116" y="91"/>
                  </a:lnTo>
                  <a:lnTo>
                    <a:pt x="116" y="85"/>
                  </a:lnTo>
                  <a:lnTo>
                    <a:pt x="122" y="77"/>
                  </a:lnTo>
                  <a:lnTo>
                    <a:pt x="126" y="77"/>
                  </a:lnTo>
                  <a:lnTo>
                    <a:pt x="137" y="64"/>
                  </a:lnTo>
                  <a:lnTo>
                    <a:pt x="143" y="53"/>
                  </a:lnTo>
                  <a:lnTo>
                    <a:pt x="143" y="47"/>
                  </a:lnTo>
                  <a:lnTo>
                    <a:pt x="141" y="40"/>
                  </a:lnTo>
                  <a:lnTo>
                    <a:pt x="135" y="34"/>
                  </a:lnTo>
                  <a:lnTo>
                    <a:pt x="133" y="27"/>
                  </a:lnTo>
                  <a:lnTo>
                    <a:pt x="137" y="14"/>
                  </a:lnTo>
                  <a:lnTo>
                    <a:pt x="133" y="2"/>
                  </a:lnTo>
                  <a:lnTo>
                    <a:pt x="135" y="0"/>
                  </a:lnTo>
                  <a:lnTo>
                    <a:pt x="26" y="29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96096" y="2578593"/>
              <a:ext cx="720518" cy="298238"/>
              <a:chOff x="4196096" y="2578593"/>
              <a:chExt cx="720518" cy="298238"/>
            </a:xfrm>
            <a:grpFill/>
          </p:grpSpPr>
          <p:sp>
            <p:nvSpPr>
              <p:cNvPr id="199" name="Freeform 5"/>
              <p:cNvSpPr>
                <a:spLocks/>
              </p:cNvSpPr>
              <p:nvPr/>
            </p:nvSpPr>
            <p:spPr bwMode="auto">
              <a:xfrm>
                <a:off x="4793645" y="2624811"/>
                <a:ext cx="3843" cy="4360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4 w 4"/>
                  <a:gd name="T5" fmla="*/ 3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0" name="Freeform 55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1" name="Freeform 56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2" name="Freeform 57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3" name="Freeform 58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4" name="Freeform 59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5" name="Freeform 60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6" name="Freeform 61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7" name="Freeform 62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8" name="Freeform 63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9" name="Freeform 64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0" name="Freeform 65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1" name="Freeform 66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2" name="Freeform 120"/>
              <p:cNvSpPr>
                <a:spLocks/>
              </p:cNvSpPr>
              <p:nvPr/>
            </p:nvSpPr>
            <p:spPr bwMode="auto">
              <a:xfrm>
                <a:off x="4196096" y="2591674"/>
                <a:ext cx="693618" cy="285157"/>
              </a:xfrm>
              <a:custGeom>
                <a:avLst/>
                <a:gdLst>
                  <a:gd name="T0" fmla="*/ 216 w 722"/>
                  <a:gd name="T1" fmla="*/ 85 h 327"/>
                  <a:gd name="T2" fmla="*/ 197 w 722"/>
                  <a:gd name="T3" fmla="*/ 113 h 327"/>
                  <a:gd name="T4" fmla="*/ 173 w 722"/>
                  <a:gd name="T5" fmla="*/ 145 h 327"/>
                  <a:gd name="T6" fmla="*/ 145 w 722"/>
                  <a:gd name="T7" fmla="*/ 156 h 327"/>
                  <a:gd name="T8" fmla="*/ 120 w 722"/>
                  <a:gd name="T9" fmla="*/ 162 h 327"/>
                  <a:gd name="T10" fmla="*/ 105 w 722"/>
                  <a:gd name="T11" fmla="*/ 184 h 327"/>
                  <a:gd name="T12" fmla="*/ 62 w 722"/>
                  <a:gd name="T13" fmla="*/ 218 h 327"/>
                  <a:gd name="T14" fmla="*/ 22 w 722"/>
                  <a:gd name="T15" fmla="*/ 237 h 327"/>
                  <a:gd name="T16" fmla="*/ 0 w 722"/>
                  <a:gd name="T17" fmla="*/ 263 h 327"/>
                  <a:gd name="T18" fmla="*/ 133 w 722"/>
                  <a:gd name="T19" fmla="*/ 263 h 327"/>
                  <a:gd name="T20" fmla="*/ 173 w 722"/>
                  <a:gd name="T21" fmla="*/ 243 h 327"/>
                  <a:gd name="T22" fmla="*/ 291 w 722"/>
                  <a:gd name="T23" fmla="*/ 235 h 327"/>
                  <a:gd name="T24" fmla="*/ 308 w 722"/>
                  <a:gd name="T25" fmla="*/ 261 h 327"/>
                  <a:gd name="T26" fmla="*/ 522 w 722"/>
                  <a:gd name="T27" fmla="*/ 327 h 327"/>
                  <a:gd name="T28" fmla="*/ 568 w 722"/>
                  <a:gd name="T29" fmla="*/ 314 h 327"/>
                  <a:gd name="T30" fmla="*/ 569 w 722"/>
                  <a:gd name="T31" fmla="*/ 291 h 327"/>
                  <a:gd name="T32" fmla="*/ 581 w 722"/>
                  <a:gd name="T33" fmla="*/ 267 h 327"/>
                  <a:gd name="T34" fmla="*/ 605 w 722"/>
                  <a:gd name="T35" fmla="*/ 228 h 327"/>
                  <a:gd name="T36" fmla="*/ 611 w 722"/>
                  <a:gd name="T37" fmla="*/ 235 h 327"/>
                  <a:gd name="T38" fmla="*/ 632 w 722"/>
                  <a:gd name="T39" fmla="*/ 216 h 327"/>
                  <a:gd name="T40" fmla="*/ 662 w 722"/>
                  <a:gd name="T41" fmla="*/ 197 h 327"/>
                  <a:gd name="T42" fmla="*/ 677 w 722"/>
                  <a:gd name="T43" fmla="*/ 201 h 327"/>
                  <a:gd name="T44" fmla="*/ 688 w 722"/>
                  <a:gd name="T45" fmla="*/ 169 h 327"/>
                  <a:gd name="T46" fmla="*/ 679 w 722"/>
                  <a:gd name="T47" fmla="*/ 171 h 327"/>
                  <a:gd name="T48" fmla="*/ 669 w 722"/>
                  <a:gd name="T49" fmla="*/ 173 h 327"/>
                  <a:gd name="T50" fmla="*/ 635 w 722"/>
                  <a:gd name="T51" fmla="*/ 184 h 327"/>
                  <a:gd name="T52" fmla="*/ 632 w 722"/>
                  <a:gd name="T53" fmla="*/ 173 h 327"/>
                  <a:gd name="T54" fmla="*/ 663 w 722"/>
                  <a:gd name="T55" fmla="*/ 164 h 327"/>
                  <a:gd name="T56" fmla="*/ 665 w 722"/>
                  <a:gd name="T57" fmla="*/ 152 h 327"/>
                  <a:gd name="T58" fmla="*/ 616 w 722"/>
                  <a:gd name="T59" fmla="*/ 132 h 327"/>
                  <a:gd name="T60" fmla="*/ 643 w 722"/>
                  <a:gd name="T61" fmla="*/ 132 h 327"/>
                  <a:gd name="T62" fmla="*/ 650 w 722"/>
                  <a:gd name="T63" fmla="*/ 117 h 327"/>
                  <a:gd name="T64" fmla="*/ 667 w 722"/>
                  <a:gd name="T65" fmla="*/ 130 h 327"/>
                  <a:gd name="T66" fmla="*/ 694 w 722"/>
                  <a:gd name="T67" fmla="*/ 130 h 327"/>
                  <a:gd name="T68" fmla="*/ 716 w 722"/>
                  <a:gd name="T69" fmla="*/ 98 h 327"/>
                  <a:gd name="T70" fmla="*/ 714 w 722"/>
                  <a:gd name="T71" fmla="*/ 64 h 327"/>
                  <a:gd name="T72" fmla="*/ 695 w 722"/>
                  <a:gd name="T73" fmla="*/ 68 h 327"/>
                  <a:gd name="T74" fmla="*/ 688 w 722"/>
                  <a:gd name="T75" fmla="*/ 92 h 327"/>
                  <a:gd name="T76" fmla="*/ 690 w 722"/>
                  <a:gd name="T77" fmla="*/ 68 h 327"/>
                  <a:gd name="T78" fmla="*/ 669 w 722"/>
                  <a:gd name="T79" fmla="*/ 71 h 327"/>
                  <a:gd name="T80" fmla="*/ 635 w 722"/>
                  <a:gd name="T81" fmla="*/ 77 h 327"/>
                  <a:gd name="T82" fmla="*/ 622 w 722"/>
                  <a:gd name="T83" fmla="*/ 49 h 327"/>
                  <a:gd name="T84" fmla="*/ 626 w 722"/>
                  <a:gd name="T85" fmla="*/ 43 h 327"/>
                  <a:gd name="T86" fmla="*/ 639 w 722"/>
                  <a:gd name="T87" fmla="*/ 64 h 327"/>
                  <a:gd name="T88" fmla="*/ 662 w 722"/>
                  <a:gd name="T89" fmla="*/ 49 h 327"/>
                  <a:gd name="T90" fmla="*/ 679 w 722"/>
                  <a:gd name="T91" fmla="*/ 45 h 327"/>
                  <a:gd name="T92" fmla="*/ 673 w 722"/>
                  <a:gd name="T93" fmla="*/ 30 h 327"/>
                  <a:gd name="T94" fmla="*/ 684 w 722"/>
                  <a:gd name="T95" fmla="*/ 25 h 327"/>
                  <a:gd name="T96" fmla="*/ 690 w 722"/>
                  <a:gd name="T97" fmla="*/ 17 h 327"/>
                  <a:gd name="T98" fmla="*/ 675 w 722"/>
                  <a:gd name="T9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327">
                    <a:moveTo>
                      <a:pt x="498" y="38"/>
                    </a:moveTo>
                    <a:lnTo>
                      <a:pt x="310" y="71"/>
                    </a:lnTo>
                    <a:lnTo>
                      <a:pt x="242" y="83"/>
                    </a:lnTo>
                    <a:lnTo>
                      <a:pt x="216" y="85"/>
                    </a:lnTo>
                    <a:lnTo>
                      <a:pt x="201" y="85"/>
                    </a:lnTo>
                    <a:lnTo>
                      <a:pt x="199" y="94"/>
                    </a:lnTo>
                    <a:lnTo>
                      <a:pt x="199" y="102"/>
                    </a:lnTo>
                    <a:lnTo>
                      <a:pt x="197" y="113"/>
                    </a:lnTo>
                    <a:lnTo>
                      <a:pt x="190" y="117"/>
                    </a:lnTo>
                    <a:lnTo>
                      <a:pt x="184" y="122"/>
                    </a:lnTo>
                    <a:lnTo>
                      <a:pt x="178" y="137"/>
                    </a:lnTo>
                    <a:lnTo>
                      <a:pt x="173" y="145"/>
                    </a:lnTo>
                    <a:lnTo>
                      <a:pt x="167" y="139"/>
                    </a:lnTo>
                    <a:lnTo>
                      <a:pt x="154" y="145"/>
                    </a:lnTo>
                    <a:lnTo>
                      <a:pt x="147" y="150"/>
                    </a:lnTo>
                    <a:lnTo>
                      <a:pt x="145" y="156"/>
                    </a:lnTo>
                    <a:lnTo>
                      <a:pt x="137" y="164"/>
                    </a:lnTo>
                    <a:lnTo>
                      <a:pt x="133" y="164"/>
                    </a:lnTo>
                    <a:lnTo>
                      <a:pt x="126" y="158"/>
                    </a:lnTo>
                    <a:lnTo>
                      <a:pt x="120" y="162"/>
                    </a:lnTo>
                    <a:lnTo>
                      <a:pt x="116" y="165"/>
                    </a:lnTo>
                    <a:lnTo>
                      <a:pt x="116" y="171"/>
                    </a:lnTo>
                    <a:lnTo>
                      <a:pt x="109" y="169"/>
                    </a:lnTo>
                    <a:lnTo>
                      <a:pt x="105" y="184"/>
                    </a:lnTo>
                    <a:lnTo>
                      <a:pt x="101" y="190"/>
                    </a:lnTo>
                    <a:lnTo>
                      <a:pt x="96" y="190"/>
                    </a:lnTo>
                    <a:lnTo>
                      <a:pt x="83" y="199"/>
                    </a:lnTo>
                    <a:lnTo>
                      <a:pt x="62" y="218"/>
                    </a:lnTo>
                    <a:lnTo>
                      <a:pt x="56" y="222"/>
                    </a:lnTo>
                    <a:lnTo>
                      <a:pt x="43" y="222"/>
                    </a:lnTo>
                    <a:lnTo>
                      <a:pt x="28" y="229"/>
                    </a:lnTo>
                    <a:lnTo>
                      <a:pt x="22" y="237"/>
                    </a:lnTo>
                    <a:lnTo>
                      <a:pt x="21" y="244"/>
                    </a:lnTo>
                    <a:lnTo>
                      <a:pt x="19" y="254"/>
                    </a:lnTo>
                    <a:lnTo>
                      <a:pt x="13" y="259"/>
                    </a:lnTo>
                    <a:lnTo>
                      <a:pt x="0" y="263"/>
                    </a:lnTo>
                    <a:lnTo>
                      <a:pt x="0" y="291"/>
                    </a:lnTo>
                    <a:lnTo>
                      <a:pt x="105" y="275"/>
                    </a:lnTo>
                    <a:lnTo>
                      <a:pt x="128" y="263"/>
                    </a:lnTo>
                    <a:lnTo>
                      <a:pt x="133" y="263"/>
                    </a:lnTo>
                    <a:lnTo>
                      <a:pt x="145" y="254"/>
                    </a:lnTo>
                    <a:lnTo>
                      <a:pt x="160" y="248"/>
                    </a:lnTo>
                    <a:lnTo>
                      <a:pt x="165" y="244"/>
                    </a:lnTo>
                    <a:lnTo>
                      <a:pt x="173" y="243"/>
                    </a:lnTo>
                    <a:lnTo>
                      <a:pt x="250" y="233"/>
                    </a:lnTo>
                    <a:lnTo>
                      <a:pt x="278" y="231"/>
                    </a:lnTo>
                    <a:lnTo>
                      <a:pt x="286" y="239"/>
                    </a:lnTo>
                    <a:lnTo>
                      <a:pt x="291" y="235"/>
                    </a:lnTo>
                    <a:lnTo>
                      <a:pt x="303" y="246"/>
                    </a:lnTo>
                    <a:lnTo>
                      <a:pt x="306" y="254"/>
                    </a:lnTo>
                    <a:lnTo>
                      <a:pt x="306" y="259"/>
                    </a:lnTo>
                    <a:lnTo>
                      <a:pt x="308" y="261"/>
                    </a:lnTo>
                    <a:lnTo>
                      <a:pt x="404" y="246"/>
                    </a:lnTo>
                    <a:lnTo>
                      <a:pt x="515" y="325"/>
                    </a:lnTo>
                    <a:lnTo>
                      <a:pt x="519" y="327"/>
                    </a:lnTo>
                    <a:lnTo>
                      <a:pt x="522" y="327"/>
                    </a:lnTo>
                    <a:lnTo>
                      <a:pt x="536" y="322"/>
                    </a:lnTo>
                    <a:lnTo>
                      <a:pt x="549" y="318"/>
                    </a:lnTo>
                    <a:lnTo>
                      <a:pt x="560" y="318"/>
                    </a:lnTo>
                    <a:lnTo>
                      <a:pt x="568" y="314"/>
                    </a:lnTo>
                    <a:lnTo>
                      <a:pt x="569" y="299"/>
                    </a:lnTo>
                    <a:lnTo>
                      <a:pt x="564" y="286"/>
                    </a:lnTo>
                    <a:lnTo>
                      <a:pt x="566" y="286"/>
                    </a:lnTo>
                    <a:lnTo>
                      <a:pt x="569" y="291"/>
                    </a:lnTo>
                    <a:lnTo>
                      <a:pt x="573" y="308"/>
                    </a:lnTo>
                    <a:lnTo>
                      <a:pt x="573" y="288"/>
                    </a:lnTo>
                    <a:lnTo>
                      <a:pt x="575" y="280"/>
                    </a:lnTo>
                    <a:lnTo>
                      <a:pt x="581" y="267"/>
                    </a:lnTo>
                    <a:lnTo>
                      <a:pt x="590" y="254"/>
                    </a:lnTo>
                    <a:lnTo>
                      <a:pt x="605" y="241"/>
                    </a:lnTo>
                    <a:lnTo>
                      <a:pt x="601" y="233"/>
                    </a:lnTo>
                    <a:lnTo>
                      <a:pt x="605" y="228"/>
                    </a:lnTo>
                    <a:lnTo>
                      <a:pt x="601" y="222"/>
                    </a:lnTo>
                    <a:lnTo>
                      <a:pt x="609" y="226"/>
                    </a:lnTo>
                    <a:lnTo>
                      <a:pt x="603" y="231"/>
                    </a:lnTo>
                    <a:lnTo>
                      <a:pt x="611" y="235"/>
                    </a:lnTo>
                    <a:lnTo>
                      <a:pt x="613" y="233"/>
                    </a:lnTo>
                    <a:lnTo>
                      <a:pt x="618" y="226"/>
                    </a:lnTo>
                    <a:lnTo>
                      <a:pt x="624" y="212"/>
                    </a:lnTo>
                    <a:lnTo>
                      <a:pt x="632" y="216"/>
                    </a:lnTo>
                    <a:lnTo>
                      <a:pt x="648" y="207"/>
                    </a:lnTo>
                    <a:lnTo>
                      <a:pt x="654" y="207"/>
                    </a:lnTo>
                    <a:lnTo>
                      <a:pt x="656" y="203"/>
                    </a:lnTo>
                    <a:lnTo>
                      <a:pt x="662" y="197"/>
                    </a:lnTo>
                    <a:lnTo>
                      <a:pt x="663" y="205"/>
                    </a:lnTo>
                    <a:lnTo>
                      <a:pt x="667" y="197"/>
                    </a:lnTo>
                    <a:lnTo>
                      <a:pt x="675" y="201"/>
                    </a:lnTo>
                    <a:lnTo>
                      <a:pt x="677" y="201"/>
                    </a:lnTo>
                    <a:lnTo>
                      <a:pt x="682" y="188"/>
                    </a:lnTo>
                    <a:lnTo>
                      <a:pt x="688" y="181"/>
                    </a:lnTo>
                    <a:lnTo>
                      <a:pt x="692" y="175"/>
                    </a:lnTo>
                    <a:lnTo>
                      <a:pt x="688" y="169"/>
                    </a:lnTo>
                    <a:lnTo>
                      <a:pt x="686" y="169"/>
                    </a:lnTo>
                    <a:lnTo>
                      <a:pt x="682" y="177"/>
                    </a:lnTo>
                    <a:lnTo>
                      <a:pt x="677" y="179"/>
                    </a:lnTo>
                    <a:lnTo>
                      <a:pt x="679" y="171"/>
                    </a:lnTo>
                    <a:lnTo>
                      <a:pt x="675" y="165"/>
                    </a:lnTo>
                    <a:lnTo>
                      <a:pt x="673" y="171"/>
                    </a:lnTo>
                    <a:lnTo>
                      <a:pt x="673" y="173"/>
                    </a:lnTo>
                    <a:lnTo>
                      <a:pt x="669" y="173"/>
                    </a:lnTo>
                    <a:lnTo>
                      <a:pt x="671" y="181"/>
                    </a:lnTo>
                    <a:lnTo>
                      <a:pt x="663" y="177"/>
                    </a:lnTo>
                    <a:lnTo>
                      <a:pt x="650" y="186"/>
                    </a:lnTo>
                    <a:lnTo>
                      <a:pt x="635" y="184"/>
                    </a:lnTo>
                    <a:lnTo>
                      <a:pt x="624" y="173"/>
                    </a:lnTo>
                    <a:lnTo>
                      <a:pt x="618" y="167"/>
                    </a:lnTo>
                    <a:lnTo>
                      <a:pt x="626" y="171"/>
                    </a:lnTo>
                    <a:lnTo>
                      <a:pt x="632" y="173"/>
                    </a:lnTo>
                    <a:lnTo>
                      <a:pt x="641" y="179"/>
                    </a:lnTo>
                    <a:lnTo>
                      <a:pt x="648" y="181"/>
                    </a:lnTo>
                    <a:lnTo>
                      <a:pt x="652" y="177"/>
                    </a:lnTo>
                    <a:lnTo>
                      <a:pt x="663" y="164"/>
                    </a:lnTo>
                    <a:lnTo>
                      <a:pt x="663" y="156"/>
                    </a:lnTo>
                    <a:lnTo>
                      <a:pt x="656" y="158"/>
                    </a:lnTo>
                    <a:lnTo>
                      <a:pt x="658" y="152"/>
                    </a:lnTo>
                    <a:lnTo>
                      <a:pt x="665" y="152"/>
                    </a:lnTo>
                    <a:lnTo>
                      <a:pt x="669" y="145"/>
                    </a:lnTo>
                    <a:lnTo>
                      <a:pt x="654" y="139"/>
                    </a:lnTo>
                    <a:lnTo>
                      <a:pt x="647" y="139"/>
                    </a:lnTo>
                    <a:lnTo>
                      <a:pt x="616" y="132"/>
                    </a:lnTo>
                    <a:lnTo>
                      <a:pt x="615" y="128"/>
                    </a:lnTo>
                    <a:lnTo>
                      <a:pt x="615" y="128"/>
                    </a:lnTo>
                    <a:lnTo>
                      <a:pt x="630" y="132"/>
                    </a:lnTo>
                    <a:lnTo>
                      <a:pt x="643" y="132"/>
                    </a:lnTo>
                    <a:lnTo>
                      <a:pt x="650" y="130"/>
                    </a:lnTo>
                    <a:lnTo>
                      <a:pt x="654" y="130"/>
                    </a:lnTo>
                    <a:lnTo>
                      <a:pt x="652" y="124"/>
                    </a:lnTo>
                    <a:lnTo>
                      <a:pt x="650" y="117"/>
                    </a:lnTo>
                    <a:lnTo>
                      <a:pt x="658" y="117"/>
                    </a:lnTo>
                    <a:lnTo>
                      <a:pt x="654" y="120"/>
                    </a:lnTo>
                    <a:lnTo>
                      <a:pt x="660" y="128"/>
                    </a:lnTo>
                    <a:lnTo>
                      <a:pt x="667" y="130"/>
                    </a:lnTo>
                    <a:lnTo>
                      <a:pt x="669" y="122"/>
                    </a:lnTo>
                    <a:lnTo>
                      <a:pt x="673" y="128"/>
                    </a:lnTo>
                    <a:lnTo>
                      <a:pt x="679" y="130"/>
                    </a:lnTo>
                    <a:lnTo>
                      <a:pt x="694" y="130"/>
                    </a:lnTo>
                    <a:lnTo>
                      <a:pt x="699" y="124"/>
                    </a:lnTo>
                    <a:lnTo>
                      <a:pt x="709" y="103"/>
                    </a:lnTo>
                    <a:lnTo>
                      <a:pt x="709" y="96"/>
                    </a:lnTo>
                    <a:lnTo>
                      <a:pt x="716" y="98"/>
                    </a:lnTo>
                    <a:lnTo>
                      <a:pt x="722" y="92"/>
                    </a:lnTo>
                    <a:lnTo>
                      <a:pt x="720" y="85"/>
                    </a:lnTo>
                    <a:lnTo>
                      <a:pt x="718" y="71"/>
                    </a:lnTo>
                    <a:lnTo>
                      <a:pt x="714" y="64"/>
                    </a:lnTo>
                    <a:lnTo>
                      <a:pt x="707" y="58"/>
                    </a:lnTo>
                    <a:lnTo>
                      <a:pt x="707" y="62"/>
                    </a:lnTo>
                    <a:lnTo>
                      <a:pt x="707" y="68"/>
                    </a:lnTo>
                    <a:lnTo>
                      <a:pt x="695" y="68"/>
                    </a:lnTo>
                    <a:lnTo>
                      <a:pt x="695" y="75"/>
                    </a:lnTo>
                    <a:lnTo>
                      <a:pt x="697" y="88"/>
                    </a:lnTo>
                    <a:lnTo>
                      <a:pt x="692" y="96"/>
                    </a:lnTo>
                    <a:lnTo>
                      <a:pt x="688" y="92"/>
                    </a:lnTo>
                    <a:lnTo>
                      <a:pt x="694" y="85"/>
                    </a:lnTo>
                    <a:lnTo>
                      <a:pt x="686" y="83"/>
                    </a:lnTo>
                    <a:lnTo>
                      <a:pt x="690" y="75"/>
                    </a:lnTo>
                    <a:lnTo>
                      <a:pt x="690" y="68"/>
                    </a:lnTo>
                    <a:lnTo>
                      <a:pt x="688" y="62"/>
                    </a:lnTo>
                    <a:lnTo>
                      <a:pt x="682" y="60"/>
                    </a:lnTo>
                    <a:lnTo>
                      <a:pt x="671" y="64"/>
                    </a:lnTo>
                    <a:lnTo>
                      <a:pt x="669" y="71"/>
                    </a:lnTo>
                    <a:lnTo>
                      <a:pt x="656" y="68"/>
                    </a:lnTo>
                    <a:lnTo>
                      <a:pt x="648" y="73"/>
                    </a:lnTo>
                    <a:lnTo>
                      <a:pt x="641" y="75"/>
                    </a:lnTo>
                    <a:lnTo>
                      <a:pt x="635" y="77"/>
                    </a:lnTo>
                    <a:lnTo>
                      <a:pt x="633" y="70"/>
                    </a:lnTo>
                    <a:lnTo>
                      <a:pt x="628" y="62"/>
                    </a:lnTo>
                    <a:lnTo>
                      <a:pt x="624" y="56"/>
                    </a:lnTo>
                    <a:lnTo>
                      <a:pt x="622" y="49"/>
                    </a:lnTo>
                    <a:lnTo>
                      <a:pt x="626" y="43"/>
                    </a:lnTo>
                    <a:lnTo>
                      <a:pt x="622" y="38"/>
                    </a:lnTo>
                    <a:lnTo>
                      <a:pt x="626" y="41"/>
                    </a:lnTo>
                    <a:lnTo>
                      <a:pt x="626" y="43"/>
                    </a:lnTo>
                    <a:lnTo>
                      <a:pt x="626" y="45"/>
                    </a:lnTo>
                    <a:lnTo>
                      <a:pt x="626" y="51"/>
                    </a:lnTo>
                    <a:lnTo>
                      <a:pt x="632" y="64"/>
                    </a:lnTo>
                    <a:lnTo>
                      <a:pt x="639" y="64"/>
                    </a:lnTo>
                    <a:lnTo>
                      <a:pt x="647" y="68"/>
                    </a:lnTo>
                    <a:lnTo>
                      <a:pt x="662" y="55"/>
                    </a:lnTo>
                    <a:lnTo>
                      <a:pt x="654" y="49"/>
                    </a:lnTo>
                    <a:lnTo>
                      <a:pt x="662" y="49"/>
                    </a:lnTo>
                    <a:lnTo>
                      <a:pt x="671" y="51"/>
                    </a:lnTo>
                    <a:lnTo>
                      <a:pt x="665" y="45"/>
                    </a:lnTo>
                    <a:lnTo>
                      <a:pt x="673" y="47"/>
                    </a:lnTo>
                    <a:lnTo>
                      <a:pt x="679" y="45"/>
                    </a:lnTo>
                    <a:lnTo>
                      <a:pt x="679" y="40"/>
                    </a:lnTo>
                    <a:lnTo>
                      <a:pt x="673" y="34"/>
                    </a:lnTo>
                    <a:lnTo>
                      <a:pt x="665" y="30"/>
                    </a:lnTo>
                    <a:lnTo>
                      <a:pt x="673" y="30"/>
                    </a:lnTo>
                    <a:lnTo>
                      <a:pt x="686" y="38"/>
                    </a:lnTo>
                    <a:lnTo>
                      <a:pt x="695" y="38"/>
                    </a:lnTo>
                    <a:lnTo>
                      <a:pt x="688" y="32"/>
                    </a:lnTo>
                    <a:lnTo>
                      <a:pt x="684" y="25"/>
                    </a:lnTo>
                    <a:lnTo>
                      <a:pt x="697" y="36"/>
                    </a:lnTo>
                    <a:lnTo>
                      <a:pt x="703" y="45"/>
                    </a:lnTo>
                    <a:lnTo>
                      <a:pt x="703" y="38"/>
                    </a:lnTo>
                    <a:lnTo>
                      <a:pt x="690" y="17"/>
                    </a:lnTo>
                    <a:lnTo>
                      <a:pt x="690" y="15"/>
                    </a:lnTo>
                    <a:lnTo>
                      <a:pt x="682" y="13"/>
                    </a:lnTo>
                    <a:lnTo>
                      <a:pt x="677" y="6"/>
                    </a:lnTo>
                    <a:lnTo>
                      <a:pt x="675" y="0"/>
                    </a:lnTo>
                    <a:lnTo>
                      <a:pt x="592" y="19"/>
                    </a:lnTo>
                    <a:lnTo>
                      <a:pt x="498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3" name="Freeform 134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4" name="Freeform 135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5" name="Freeform 136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6" name="Freeform 137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7" name="Freeform 138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8" name="Freeform 139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508320" y="2295180"/>
              <a:ext cx="369866" cy="163944"/>
              <a:chOff x="4508320" y="2295180"/>
              <a:chExt cx="369866" cy="163944"/>
            </a:xfrm>
            <a:grpFill/>
          </p:grpSpPr>
          <p:sp>
            <p:nvSpPr>
              <p:cNvPr id="192" name="Freeform 127"/>
              <p:cNvSpPr>
                <a:spLocks/>
              </p:cNvSpPr>
              <p:nvPr/>
            </p:nvSpPr>
            <p:spPr bwMode="auto">
              <a:xfrm>
                <a:off x="4508320" y="2295180"/>
                <a:ext cx="369866" cy="163944"/>
              </a:xfrm>
              <a:custGeom>
                <a:avLst/>
                <a:gdLst>
                  <a:gd name="T0" fmla="*/ 295 w 385"/>
                  <a:gd name="T1" fmla="*/ 0 h 188"/>
                  <a:gd name="T2" fmla="*/ 10 w 385"/>
                  <a:gd name="T3" fmla="*/ 116 h 188"/>
                  <a:gd name="T4" fmla="*/ 25 w 385"/>
                  <a:gd name="T5" fmla="*/ 96 h 188"/>
                  <a:gd name="T6" fmla="*/ 40 w 385"/>
                  <a:gd name="T7" fmla="*/ 79 h 188"/>
                  <a:gd name="T8" fmla="*/ 57 w 385"/>
                  <a:gd name="T9" fmla="*/ 60 h 188"/>
                  <a:gd name="T10" fmla="*/ 73 w 385"/>
                  <a:gd name="T11" fmla="*/ 67 h 188"/>
                  <a:gd name="T12" fmla="*/ 90 w 385"/>
                  <a:gd name="T13" fmla="*/ 52 h 188"/>
                  <a:gd name="T14" fmla="*/ 107 w 385"/>
                  <a:gd name="T15" fmla="*/ 43 h 188"/>
                  <a:gd name="T16" fmla="*/ 135 w 385"/>
                  <a:gd name="T17" fmla="*/ 49 h 188"/>
                  <a:gd name="T18" fmla="*/ 139 w 385"/>
                  <a:gd name="T19" fmla="*/ 58 h 188"/>
                  <a:gd name="T20" fmla="*/ 149 w 385"/>
                  <a:gd name="T21" fmla="*/ 75 h 188"/>
                  <a:gd name="T22" fmla="*/ 173 w 385"/>
                  <a:gd name="T23" fmla="*/ 86 h 188"/>
                  <a:gd name="T24" fmla="*/ 188 w 385"/>
                  <a:gd name="T25" fmla="*/ 98 h 188"/>
                  <a:gd name="T26" fmla="*/ 207 w 385"/>
                  <a:gd name="T27" fmla="*/ 105 h 188"/>
                  <a:gd name="T28" fmla="*/ 222 w 385"/>
                  <a:gd name="T29" fmla="*/ 113 h 188"/>
                  <a:gd name="T30" fmla="*/ 214 w 385"/>
                  <a:gd name="T31" fmla="*/ 133 h 188"/>
                  <a:gd name="T32" fmla="*/ 207 w 385"/>
                  <a:gd name="T33" fmla="*/ 148 h 188"/>
                  <a:gd name="T34" fmla="*/ 213 w 385"/>
                  <a:gd name="T35" fmla="*/ 169 h 188"/>
                  <a:gd name="T36" fmla="*/ 226 w 385"/>
                  <a:gd name="T37" fmla="*/ 154 h 188"/>
                  <a:gd name="T38" fmla="*/ 243 w 385"/>
                  <a:gd name="T39" fmla="*/ 173 h 188"/>
                  <a:gd name="T40" fmla="*/ 246 w 385"/>
                  <a:gd name="T41" fmla="*/ 169 h 188"/>
                  <a:gd name="T42" fmla="*/ 267 w 385"/>
                  <a:gd name="T43" fmla="*/ 173 h 188"/>
                  <a:gd name="T44" fmla="*/ 282 w 385"/>
                  <a:gd name="T45" fmla="*/ 178 h 188"/>
                  <a:gd name="T46" fmla="*/ 282 w 385"/>
                  <a:gd name="T47" fmla="*/ 165 h 188"/>
                  <a:gd name="T48" fmla="*/ 258 w 385"/>
                  <a:gd name="T49" fmla="*/ 150 h 188"/>
                  <a:gd name="T50" fmla="*/ 248 w 385"/>
                  <a:gd name="T51" fmla="*/ 126 h 188"/>
                  <a:gd name="T52" fmla="*/ 265 w 385"/>
                  <a:gd name="T53" fmla="*/ 152 h 188"/>
                  <a:gd name="T54" fmla="*/ 278 w 385"/>
                  <a:gd name="T55" fmla="*/ 152 h 188"/>
                  <a:gd name="T56" fmla="*/ 258 w 385"/>
                  <a:gd name="T57" fmla="*/ 116 h 188"/>
                  <a:gd name="T58" fmla="*/ 258 w 385"/>
                  <a:gd name="T59" fmla="*/ 90 h 188"/>
                  <a:gd name="T60" fmla="*/ 261 w 385"/>
                  <a:gd name="T61" fmla="*/ 86 h 188"/>
                  <a:gd name="T62" fmla="*/ 258 w 385"/>
                  <a:gd name="T63" fmla="*/ 75 h 188"/>
                  <a:gd name="T64" fmla="*/ 252 w 385"/>
                  <a:gd name="T65" fmla="*/ 64 h 188"/>
                  <a:gd name="T66" fmla="*/ 258 w 385"/>
                  <a:gd name="T67" fmla="*/ 60 h 188"/>
                  <a:gd name="T68" fmla="*/ 260 w 385"/>
                  <a:gd name="T69" fmla="*/ 43 h 188"/>
                  <a:gd name="T70" fmla="*/ 267 w 385"/>
                  <a:gd name="T71" fmla="*/ 36 h 188"/>
                  <a:gd name="T72" fmla="*/ 280 w 385"/>
                  <a:gd name="T73" fmla="*/ 34 h 188"/>
                  <a:gd name="T74" fmla="*/ 282 w 385"/>
                  <a:gd name="T75" fmla="*/ 20 h 188"/>
                  <a:gd name="T76" fmla="*/ 291 w 385"/>
                  <a:gd name="T77" fmla="*/ 20 h 188"/>
                  <a:gd name="T78" fmla="*/ 293 w 385"/>
                  <a:gd name="T79" fmla="*/ 37 h 188"/>
                  <a:gd name="T80" fmla="*/ 275 w 385"/>
                  <a:gd name="T81" fmla="*/ 49 h 188"/>
                  <a:gd name="T82" fmla="*/ 278 w 385"/>
                  <a:gd name="T83" fmla="*/ 71 h 188"/>
                  <a:gd name="T84" fmla="*/ 282 w 385"/>
                  <a:gd name="T85" fmla="*/ 81 h 188"/>
                  <a:gd name="T86" fmla="*/ 269 w 385"/>
                  <a:gd name="T87" fmla="*/ 101 h 188"/>
                  <a:gd name="T88" fmla="*/ 278 w 385"/>
                  <a:gd name="T89" fmla="*/ 88 h 188"/>
                  <a:gd name="T90" fmla="*/ 286 w 385"/>
                  <a:gd name="T91" fmla="*/ 101 h 188"/>
                  <a:gd name="T92" fmla="*/ 276 w 385"/>
                  <a:gd name="T93" fmla="*/ 105 h 188"/>
                  <a:gd name="T94" fmla="*/ 278 w 385"/>
                  <a:gd name="T95" fmla="*/ 113 h 188"/>
                  <a:gd name="T96" fmla="*/ 291 w 385"/>
                  <a:gd name="T97" fmla="*/ 120 h 188"/>
                  <a:gd name="T98" fmla="*/ 303 w 385"/>
                  <a:gd name="T99" fmla="*/ 126 h 188"/>
                  <a:gd name="T100" fmla="*/ 291 w 385"/>
                  <a:gd name="T101" fmla="*/ 128 h 188"/>
                  <a:gd name="T102" fmla="*/ 293 w 385"/>
                  <a:gd name="T103" fmla="*/ 156 h 188"/>
                  <a:gd name="T104" fmla="*/ 305 w 385"/>
                  <a:gd name="T105" fmla="*/ 158 h 188"/>
                  <a:gd name="T106" fmla="*/ 312 w 385"/>
                  <a:gd name="T107" fmla="*/ 146 h 188"/>
                  <a:gd name="T108" fmla="*/ 322 w 385"/>
                  <a:gd name="T109" fmla="*/ 143 h 188"/>
                  <a:gd name="T110" fmla="*/ 320 w 385"/>
                  <a:gd name="T111" fmla="*/ 165 h 188"/>
                  <a:gd name="T112" fmla="*/ 331 w 385"/>
                  <a:gd name="T113" fmla="*/ 173 h 188"/>
                  <a:gd name="T114" fmla="*/ 329 w 385"/>
                  <a:gd name="T115" fmla="*/ 184 h 188"/>
                  <a:gd name="T116" fmla="*/ 350 w 385"/>
                  <a:gd name="T117" fmla="*/ 184 h 188"/>
                  <a:gd name="T118" fmla="*/ 370 w 385"/>
                  <a:gd name="T119" fmla="*/ 165 h 188"/>
                  <a:gd name="T120" fmla="*/ 382 w 385"/>
                  <a:gd name="T121" fmla="*/ 146 h 188"/>
                  <a:gd name="T122" fmla="*/ 382 w 385"/>
                  <a:gd name="T123" fmla="*/ 124 h 188"/>
                  <a:gd name="T124" fmla="*/ 329 w 385"/>
                  <a:gd name="T125" fmla="*/ 12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5" h="188">
                    <a:moveTo>
                      <a:pt x="329" y="126"/>
                    </a:moveTo>
                    <a:lnTo>
                      <a:pt x="318" y="79"/>
                    </a:lnTo>
                    <a:lnTo>
                      <a:pt x="295" y="0"/>
                    </a:lnTo>
                    <a:lnTo>
                      <a:pt x="139" y="34"/>
                    </a:lnTo>
                    <a:lnTo>
                      <a:pt x="0" y="60"/>
                    </a:lnTo>
                    <a:lnTo>
                      <a:pt x="10" y="116"/>
                    </a:lnTo>
                    <a:lnTo>
                      <a:pt x="15" y="109"/>
                    </a:lnTo>
                    <a:lnTo>
                      <a:pt x="21" y="103"/>
                    </a:lnTo>
                    <a:lnTo>
                      <a:pt x="25" y="96"/>
                    </a:lnTo>
                    <a:lnTo>
                      <a:pt x="32" y="88"/>
                    </a:lnTo>
                    <a:lnTo>
                      <a:pt x="34" y="83"/>
                    </a:lnTo>
                    <a:lnTo>
                      <a:pt x="40" y="79"/>
                    </a:lnTo>
                    <a:lnTo>
                      <a:pt x="47" y="81"/>
                    </a:lnTo>
                    <a:lnTo>
                      <a:pt x="57" y="67"/>
                    </a:lnTo>
                    <a:lnTo>
                      <a:pt x="57" y="60"/>
                    </a:lnTo>
                    <a:lnTo>
                      <a:pt x="58" y="60"/>
                    </a:lnTo>
                    <a:lnTo>
                      <a:pt x="66" y="66"/>
                    </a:lnTo>
                    <a:lnTo>
                      <a:pt x="73" y="67"/>
                    </a:lnTo>
                    <a:lnTo>
                      <a:pt x="83" y="66"/>
                    </a:lnTo>
                    <a:lnTo>
                      <a:pt x="85" y="60"/>
                    </a:lnTo>
                    <a:lnTo>
                      <a:pt x="90" y="52"/>
                    </a:lnTo>
                    <a:lnTo>
                      <a:pt x="98" y="52"/>
                    </a:lnTo>
                    <a:lnTo>
                      <a:pt x="102" y="45"/>
                    </a:lnTo>
                    <a:lnTo>
                      <a:pt x="107" y="43"/>
                    </a:lnTo>
                    <a:lnTo>
                      <a:pt x="115" y="45"/>
                    </a:lnTo>
                    <a:lnTo>
                      <a:pt x="120" y="51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4" y="56"/>
                    </a:lnTo>
                    <a:lnTo>
                      <a:pt x="139" y="58"/>
                    </a:lnTo>
                    <a:lnTo>
                      <a:pt x="141" y="66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62" y="75"/>
                    </a:lnTo>
                    <a:lnTo>
                      <a:pt x="169" y="79"/>
                    </a:lnTo>
                    <a:lnTo>
                      <a:pt x="173" y="86"/>
                    </a:lnTo>
                    <a:lnTo>
                      <a:pt x="171" y="92"/>
                    </a:lnTo>
                    <a:lnTo>
                      <a:pt x="179" y="98"/>
                    </a:lnTo>
                    <a:lnTo>
                      <a:pt x="188" y="98"/>
                    </a:lnTo>
                    <a:lnTo>
                      <a:pt x="196" y="99"/>
                    </a:lnTo>
                    <a:lnTo>
                      <a:pt x="199" y="103"/>
                    </a:lnTo>
                    <a:lnTo>
                      <a:pt x="207" y="105"/>
                    </a:lnTo>
                    <a:lnTo>
                      <a:pt x="214" y="101"/>
                    </a:lnTo>
                    <a:lnTo>
                      <a:pt x="222" y="107"/>
                    </a:lnTo>
                    <a:lnTo>
                      <a:pt x="222" y="113"/>
                    </a:lnTo>
                    <a:lnTo>
                      <a:pt x="218" y="118"/>
                    </a:lnTo>
                    <a:lnTo>
                      <a:pt x="220" y="126"/>
                    </a:lnTo>
                    <a:lnTo>
                      <a:pt x="214" y="133"/>
                    </a:lnTo>
                    <a:lnTo>
                      <a:pt x="213" y="141"/>
                    </a:lnTo>
                    <a:lnTo>
                      <a:pt x="209" y="146"/>
                    </a:lnTo>
                    <a:lnTo>
                      <a:pt x="207" y="148"/>
                    </a:lnTo>
                    <a:lnTo>
                      <a:pt x="205" y="154"/>
                    </a:lnTo>
                    <a:lnTo>
                      <a:pt x="207" y="161"/>
                    </a:lnTo>
                    <a:lnTo>
                      <a:pt x="213" y="169"/>
                    </a:lnTo>
                    <a:lnTo>
                      <a:pt x="218" y="161"/>
                    </a:lnTo>
                    <a:lnTo>
                      <a:pt x="218" y="156"/>
                    </a:lnTo>
                    <a:lnTo>
                      <a:pt x="226" y="154"/>
                    </a:lnTo>
                    <a:lnTo>
                      <a:pt x="229" y="161"/>
                    </a:lnTo>
                    <a:lnTo>
                      <a:pt x="235" y="167"/>
                    </a:lnTo>
                    <a:lnTo>
                      <a:pt x="243" y="173"/>
                    </a:lnTo>
                    <a:lnTo>
                      <a:pt x="243" y="165"/>
                    </a:lnTo>
                    <a:lnTo>
                      <a:pt x="243" y="161"/>
                    </a:lnTo>
                    <a:lnTo>
                      <a:pt x="246" y="169"/>
                    </a:lnTo>
                    <a:lnTo>
                      <a:pt x="252" y="175"/>
                    </a:lnTo>
                    <a:lnTo>
                      <a:pt x="260" y="173"/>
                    </a:lnTo>
                    <a:lnTo>
                      <a:pt x="267" y="173"/>
                    </a:lnTo>
                    <a:lnTo>
                      <a:pt x="273" y="180"/>
                    </a:lnTo>
                    <a:lnTo>
                      <a:pt x="275" y="178"/>
                    </a:lnTo>
                    <a:lnTo>
                      <a:pt x="282" y="178"/>
                    </a:lnTo>
                    <a:lnTo>
                      <a:pt x="288" y="184"/>
                    </a:lnTo>
                    <a:lnTo>
                      <a:pt x="290" y="178"/>
                    </a:lnTo>
                    <a:lnTo>
                      <a:pt x="282" y="165"/>
                    </a:lnTo>
                    <a:lnTo>
                      <a:pt x="275" y="161"/>
                    </a:lnTo>
                    <a:lnTo>
                      <a:pt x="267" y="156"/>
                    </a:lnTo>
                    <a:lnTo>
                      <a:pt x="258" y="150"/>
                    </a:lnTo>
                    <a:lnTo>
                      <a:pt x="254" y="145"/>
                    </a:lnTo>
                    <a:lnTo>
                      <a:pt x="248" y="131"/>
                    </a:lnTo>
                    <a:lnTo>
                      <a:pt x="248" y="126"/>
                    </a:lnTo>
                    <a:lnTo>
                      <a:pt x="250" y="133"/>
                    </a:lnTo>
                    <a:lnTo>
                      <a:pt x="258" y="146"/>
                    </a:lnTo>
                    <a:lnTo>
                      <a:pt x="265" y="152"/>
                    </a:lnTo>
                    <a:lnTo>
                      <a:pt x="271" y="154"/>
                    </a:lnTo>
                    <a:lnTo>
                      <a:pt x="275" y="158"/>
                    </a:lnTo>
                    <a:lnTo>
                      <a:pt x="278" y="152"/>
                    </a:lnTo>
                    <a:lnTo>
                      <a:pt x="265" y="139"/>
                    </a:lnTo>
                    <a:lnTo>
                      <a:pt x="261" y="124"/>
                    </a:lnTo>
                    <a:lnTo>
                      <a:pt x="258" y="116"/>
                    </a:lnTo>
                    <a:lnTo>
                      <a:pt x="260" y="111"/>
                    </a:lnTo>
                    <a:lnTo>
                      <a:pt x="258" y="103"/>
                    </a:lnTo>
                    <a:lnTo>
                      <a:pt x="258" y="90"/>
                    </a:lnTo>
                    <a:lnTo>
                      <a:pt x="252" y="86"/>
                    </a:lnTo>
                    <a:lnTo>
                      <a:pt x="254" y="86"/>
                    </a:lnTo>
                    <a:lnTo>
                      <a:pt x="261" y="86"/>
                    </a:lnTo>
                    <a:lnTo>
                      <a:pt x="263" y="86"/>
                    </a:lnTo>
                    <a:lnTo>
                      <a:pt x="258" y="83"/>
                    </a:lnTo>
                    <a:lnTo>
                      <a:pt x="258" y="75"/>
                    </a:lnTo>
                    <a:lnTo>
                      <a:pt x="243" y="66"/>
                    </a:lnTo>
                    <a:lnTo>
                      <a:pt x="248" y="64"/>
                    </a:lnTo>
                    <a:lnTo>
                      <a:pt x="252" y="64"/>
                    </a:lnTo>
                    <a:lnTo>
                      <a:pt x="258" y="64"/>
                    </a:lnTo>
                    <a:lnTo>
                      <a:pt x="252" y="58"/>
                    </a:lnTo>
                    <a:lnTo>
                      <a:pt x="258" y="60"/>
                    </a:lnTo>
                    <a:lnTo>
                      <a:pt x="258" y="51"/>
                    </a:lnTo>
                    <a:lnTo>
                      <a:pt x="258" y="47"/>
                    </a:lnTo>
                    <a:lnTo>
                      <a:pt x="260" y="43"/>
                    </a:lnTo>
                    <a:lnTo>
                      <a:pt x="265" y="51"/>
                    </a:lnTo>
                    <a:lnTo>
                      <a:pt x="265" y="39"/>
                    </a:lnTo>
                    <a:lnTo>
                      <a:pt x="267" y="36"/>
                    </a:lnTo>
                    <a:lnTo>
                      <a:pt x="269" y="43"/>
                    </a:lnTo>
                    <a:lnTo>
                      <a:pt x="275" y="41"/>
                    </a:lnTo>
                    <a:lnTo>
                      <a:pt x="280" y="34"/>
                    </a:lnTo>
                    <a:lnTo>
                      <a:pt x="276" y="26"/>
                    </a:lnTo>
                    <a:lnTo>
                      <a:pt x="276" y="22"/>
                    </a:lnTo>
                    <a:lnTo>
                      <a:pt x="282" y="20"/>
                    </a:lnTo>
                    <a:lnTo>
                      <a:pt x="288" y="19"/>
                    </a:lnTo>
                    <a:lnTo>
                      <a:pt x="286" y="26"/>
                    </a:lnTo>
                    <a:lnTo>
                      <a:pt x="291" y="20"/>
                    </a:lnTo>
                    <a:lnTo>
                      <a:pt x="293" y="22"/>
                    </a:lnTo>
                    <a:lnTo>
                      <a:pt x="284" y="37"/>
                    </a:lnTo>
                    <a:lnTo>
                      <a:pt x="293" y="37"/>
                    </a:lnTo>
                    <a:lnTo>
                      <a:pt x="288" y="41"/>
                    </a:lnTo>
                    <a:lnTo>
                      <a:pt x="280" y="43"/>
                    </a:lnTo>
                    <a:lnTo>
                      <a:pt x="275" y="49"/>
                    </a:lnTo>
                    <a:lnTo>
                      <a:pt x="271" y="69"/>
                    </a:lnTo>
                    <a:lnTo>
                      <a:pt x="276" y="77"/>
                    </a:lnTo>
                    <a:lnTo>
                      <a:pt x="278" y="71"/>
                    </a:lnTo>
                    <a:lnTo>
                      <a:pt x="282" y="71"/>
                    </a:lnTo>
                    <a:lnTo>
                      <a:pt x="282" y="77"/>
                    </a:lnTo>
                    <a:lnTo>
                      <a:pt x="282" y="81"/>
                    </a:lnTo>
                    <a:lnTo>
                      <a:pt x="276" y="86"/>
                    </a:lnTo>
                    <a:lnTo>
                      <a:pt x="269" y="88"/>
                    </a:lnTo>
                    <a:lnTo>
                      <a:pt x="269" y="101"/>
                    </a:lnTo>
                    <a:lnTo>
                      <a:pt x="271" y="96"/>
                    </a:lnTo>
                    <a:lnTo>
                      <a:pt x="276" y="90"/>
                    </a:lnTo>
                    <a:lnTo>
                      <a:pt x="278" y="88"/>
                    </a:lnTo>
                    <a:lnTo>
                      <a:pt x="284" y="96"/>
                    </a:lnTo>
                    <a:lnTo>
                      <a:pt x="290" y="96"/>
                    </a:lnTo>
                    <a:lnTo>
                      <a:pt x="286" y="101"/>
                    </a:lnTo>
                    <a:lnTo>
                      <a:pt x="290" y="109"/>
                    </a:lnTo>
                    <a:lnTo>
                      <a:pt x="282" y="103"/>
                    </a:lnTo>
                    <a:lnTo>
                      <a:pt x="276" y="105"/>
                    </a:lnTo>
                    <a:lnTo>
                      <a:pt x="275" y="113"/>
                    </a:lnTo>
                    <a:lnTo>
                      <a:pt x="278" y="120"/>
                    </a:lnTo>
                    <a:lnTo>
                      <a:pt x="278" y="113"/>
                    </a:lnTo>
                    <a:lnTo>
                      <a:pt x="286" y="111"/>
                    </a:lnTo>
                    <a:lnTo>
                      <a:pt x="290" y="113"/>
                    </a:lnTo>
                    <a:lnTo>
                      <a:pt x="291" y="120"/>
                    </a:lnTo>
                    <a:lnTo>
                      <a:pt x="301" y="122"/>
                    </a:lnTo>
                    <a:lnTo>
                      <a:pt x="307" y="120"/>
                    </a:lnTo>
                    <a:lnTo>
                      <a:pt x="303" y="126"/>
                    </a:lnTo>
                    <a:lnTo>
                      <a:pt x="286" y="124"/>
                    </a:lnTo>
                    <a:lnTo>
                      <a:pt x="284" y="131"/>
                    </a:lnTo>
                    <a:lnTo>
                      <a:pt x="291" y="128"/>
                    </a:lnTo>
                    <a:lnTo>
                      <a:pt x="288" y="141"/>
                    </a:lnTo>
                    <a:lnTo>
                      <a:pt x="288" y="148"/>
                    </a:lnTo>
                    <a:lnTo>
                      <a:pt x="293" y="156"/>
                    </a:lnTo>
                    <a:lnTo>
                      <a:pt x="291" y="148"/>
                    </a:lnTo>
                    <a:lnTo>
                      <a:pt x="299" y="152"/>
                    </a:lnTo>
                    <a:lnTo>
                      <a:pt x="305" y="158"/>
                    </a:lnTo>
                    <a:lnTo>
                      <a:pt x="312" y="160"/>
                    </a:lnTo>
                    <a:lnTo>
                      <a:pt x="310" y="154"/>
                    </a:lnTo>
                    <a:lnTo>
                      <a:pt x="312" y="146"/>
                    </a:lnTo>
                    <a:lnTo>
                      <a:pt x="312" y="154"/>
                    </a:lnTo>
                    <a:lnTo>
                      <a:pt x="316" y="156"/>
                    </a:lnTo>
                    <a:lnTo>
                      <a:pt x="322" y="143"/>
                    </a:lnTo>
                    <a:lnTo>
                      <a:pt x="322" y="156"/>
                    </a:lnTo>
                    <a:lnTo>
                      <a:pt x="325" y="158"/>
                    </a:lnTo>
                    <a:lnTo>
                      <a:pt x="320" y="165"/>
                    </a:lnTo>
                    <a:lnTo>
                      <a:pt x="322" y="171"/>
                    </a:lnTo>
                    <a:lnTo>
                      <a:pt x="327" y="167"/>
                    </a:lnTo>
                    <a:lnTo>
                      <a:pt x="331" y="173"/>
                    </a:lnTo>
                    <a:lnTo>
                      <a:pt x="337" y="169"/>
                    </a:lnTo>
                    <a:lnTo>
                      <a:pt x="335" y="177"/>
                    </a:lnTo>
                    <a:lnTo>
                      <a:pt x="329" y="184"/>
                    </a:lnTo>
                    <a:lnTo>
                      <a:pt x="329" y="188"/>
                    </a:lnTo>
                    <a:lnTo>
                      <a:pt x="344" y="184"/>
                    </a:lnTo>
                    <a:lnTo>
                      <a:pt x="350" y="184"/>
                    </a:lnTo>
                    <a:lnTo>
                      <a:pt x="355" y="177"/>
                    </a:lnTo>
                    <a:lnTo>
                      <a:pt x="370" y="171"/>
                    </a:lnTo>
                    <a:lnTo>
                      <a:pt x="370" y="165"/>
                    </a:lnTo>
                    <a:lnTo>
                      <a:pt x="374" y="158"/>
                    </a:lnTo>
                    <a:lnTo>
                      <a:pt x="378" y="145"/>
                    </a:lnTo>
                    <a:lnTo>
                      <a:pt x="382" y="146"/>
                    </a:lnTo>
                    <a:lnTo>
                      <a:pt x="385" y="133"/>
                    </a:lnTo>
                    <a:lnTo>
                      <a:pt x="378" y="126"/>
                    </a:lnTo>
                    <a:lnTo>
                      <a:pt x="382" y="124"/>
                    </a:lnTo>
                    <a:lnTo>
                      <a:pt x="384" y="122"/>
                    </a:lnTo>
                    <a:lnTo>
                      <a:pt x="335" y="133"/>
                    </a:lnTo>
                    <a:lnTo>
                      <a:pt x="329" y="12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3" name="Freeform 128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4" name="Freeform 129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5" name="Freeform 140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6" name="Freeform 141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7" name="Freeform 142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8" name="Freeform 143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4910849" y="2017871"/>
              <a:ext cx="141221" cy="124702"/>
            </a:xfrm>
            <a:custGeom>
              <a:avLst/>
              <a:gdLst>
                <a:gd name="T0" fmla="*/ 145 w 147"/>
                <a:gd name="T1" fmla="*/ 68 h 143"/>
                <a:gd name="T2" fmla="*/ 147 w 147"/>
                <a:gd name="T3" fmla="*/ 62 h 143"/>
                <a:gd name="T4" fmla="*/ 145 w 147"/>
                <a:gd name="T5" fmla="*/ 55 h 143"/>
                <a:gd name="T6" fmla="*/ 130 w 147"/>
                <a:gd name="T7" fmla="*/ 0 h 143"/>
                <a:gd name="T8" fmla="*/ 126 w 147"/>
                <a:gd name="T9" fmla="*/ 0 h 143"/>
                <a:gd name="T10" fmla="*/ 117 w 147"/>
                <a:gd name="T11" fmla="*/ 2 h 143"/>
                <a:gd name="T12" fmla="*/ 77 w 147"/>
                <a:gd name="T13" fmla="*/ 11 h 143"/>
                <a:gd name="T14" fmla="*/ 70 w 147"/>
                <a:gd name="T15" fmla="*/ 15 h 143"/>
                <a:gd name="T16" fmla="*/ 66 w 147"/>
                <a:gd name="T17" fmla="*/ 15 h 143"/>
                <a:gd name="T18" fmla="*/ 53 w 147"/>
                <a:gd name="T19" fmla="*/ 19 h 143"/>
                <a:gd name="T20" fmla="*/ 45 w 147"/>
                <a:gd name="T21" fmla="*/ 19 h 143"/>
                <a:gd name="T22" fmla="*/ 0 w 147"/>
                <a:gd name="T23" fmla="*/ 30 h 143"/>
                <a:gd name="T24" fmla="*/ 13 w 147"/>
                <a:gd name="T25" fmla="*/ 107 h 143"/>
                <a:gd name="T26" fmla="*/ 19 w 147"/>
                <a:gd name="T27" fmla="*/ 115 h 143"/>
                <a:gd name="T28" fmla="*/ 19 w 147"/>
                <a:gd name="T29" fmla="*/ 120 h 143"/>
                <a:gd name="T30" fmla="*/ 8 w 147"/>
                <a:gd name="T31" fmla="*/ 132 h 143"/>
                <a:gd name="T32" fmla="*/ 8 w 147"/>
                <a:gd name="T33" fmla="*/ 135 h 143"/>
                <a:gd name="T34" fmla="*/ 13 w 147"/>
                <a:gd name="T35" fmla="*/ 143 h 143"/>
                <a:gd name="T36" fmla="*/ 21 w 147"/>
                <a:gd name="T37" fmla="*/ 139 h 143"/>
                <a:gd name="T38" fmla="*/ 34 w 147"/>
                <a:gd name="T39" fmla="*/ 126 h 143"/>
                <a:gd name="T40" fmla="*/ 42 w 147"/>
                <a:gd name="T41" fmla="*/ 122 h 143"/>
                <a:gd name="T42" fmla="*/ 45 w 147"/>
                <a:gd name="T43" fmla="*/ 115 h 143"/>
                <a:gd name="T44" fmla="*/ 49 w 147"/>
                <a:gd name="T45" fmla="*/ 117 h 143"/>
                <a:gd name="T46" fmla="*/ 60 w 147"/>
                <a:gd name="T47" fmla="*/ 103 h 143"/>
                <a:gd name="T48" fmla="*/ 68 w 147"/>
                <a:gd name="T49" fmla="*/ 102 h 143"/>
                <a:gd name="T50" fmla="*/ 74 w 147"/>
                <a:gd name="T51" fmla="*/ 98 h 143"/>
                <a:gd name="T52" fmla="*/ 81 w 147"/>
                <a:gd name="T53" fmla="*/ 98 h 143"/>
                <a:gd name="T54" fmla="*/ 85 w 147"/>
                <a:gd name="T55" fmla="*/ 94 h 143"/>
                <a:gd name="T56" fmla="*/ 106 w 147"/>
                <a:gd name="T57" fmla="*/ 90 h 143"/>
                <a:gd name="T58" fmla="*/ 106 w 147"/>
                <a:gd name="T59" fmla="*/ 85 h 143"/>
                <a:gd name="T60" fmla="*/ 104 w 147"/>
                <a:gd name="T61" fmla="*/ 81 h 143"/>
                <a:gd name="T62" fmla="*/ 107 w 147"/>
                <a:gd name="T63" fmla="*/ 81 h 143"/>
                <a:gd name="T64" fmla="*/ 107 w 147"/>
                <a:gd name="T65" fmla="*/ 85 h 143"/>
                <a:gd name="T66" fmla="*/ 115 w 147"/>
                <a:gd name="T67" fmla="*/ 85 h 143"/>
                <a:gd name="T68" fmla="*/ 128 w 147"/>
                <a:gd name="T69" fmla="*/ 77 h 143"/>
                <a:gd name="T70" fmla="*/ 141 w 147"/>
                <a:gd name="T71" fmla="*/ 72 h 143"/>
                <a:gd name="T72" fmla="*/ 147 w 147"/>
                <a:gd name="T73" fmla="*/ 73 h 143"/>
                <a:gd name="T74" fmla="*/ 145 w 147"/>
                <a:gd name="T75" fmla="*/ 70 h 143"/>
                <a:gd name="T76" fmla="*/ 145 w 147"/>
                <a:gd name="T77" fmla="*/ 6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3">
                  <a:moveTo>
                    <a:pt x="145" y="68"/>
                  </a:moveTo>
                  <a:lnTo>
                    <a:pt x="147" y="62"/>
                  </a:lnTo>
                  <a:lnTo>
                    <a:pt x="145" y="55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17" y="2"/>
                  </a:lnTo>
                  <a:lnTo>
                    <a:pt x="77" y="11"/>
                  </a:lnTo>
                  <a:lnTo>
                    <a:pt x="70" y="15"/>
                  </a:lnTo>
                  <a:lnTo>
                    <a:pt x="66" y="15"/>
                  </a:lnTo>
                  <a:lnTo>
                    <a:pt x="53" y="19"/>
                  </a:lnTo>
                  <a:lnTo>
                    <a:pt x="45" y="19"/>
                  </a:lnTo>
                  <a:lnTo>
                    <a:pt x="0" y="30"/>
                  </a:lnTo>
                  <a:lnTo>
                    <a:pt x="13" y="107"/>
                  </a:lnTo>
                  <a:lnTo>
                    <a:pt x="19" y="115"/>
                  </a:lnTo>
                  <a:lnTo>
                    <a:pt x="19" y="120"/>
                  </a:lnTo>
                  <a:lnTo>
                    <a:pt x="8" y="132"/>
                  </a:lnTo>
                  <a:lnTo>
                    <a:pt x="8" y="135"/>
                  </a:lnTo>
                  <a:lnTo>
                    <a:pt x="13" y="143"/>
                  </a:lnTo>
                  <a:lnTo>
                    <a:pt x="21" y="139"/>
                  </a:lnTo>
                  <a:lnTo>
                    <a:pt x="34" y="126"/>
                  </a:lnTo>
                  <a:lnTo>
                    <a:pt x="42" y="122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60" y="103"/>
                  </a:lnTo>
                  <a:lnTo>
                    <a:pt x="68" y="102"/>
                  </a:lnTo>
                  <a:lnTo>
                    <a:pt x="74" y="98"/>
                  </a:lnTo>
                  <a:lnTo>
                    <a:pt x="81" y="98"/>
                  </a:lnTo>
                  <a:lnTo>
                    <a:pt x="85" y="94"/>
                  </a:lnTo>
                  <a:lnTo>
                    <a:pt x="106" y="90"/>
                  </a:lnTo>
                  <a:lnTo>
                    <a:pt x="106" y="85"/>
                  </a:lnTo>
                  <a:lnTo>
                    <a:pt x="104" y="81"/>
                  </a:lnTo>
                  <a:lnTo>
                    <a:pt x="107" y="81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28" y="77"/>
                  </a:lnTo>
                  <a:lnTo>
                    <a:pt x="141" y="72"/>
                  </a:lnTo>
                  <a:lnTo>
                    <a:pt x="147" y="73"/>
                  </a:lnTo>
                  <a:lnTo>
                    <a:pt x="145" y="70"/>
                  </a:lnTo>
                  <a:lnTo>
                    <a:pt x="145" y="6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951198" y="1706552"/>
              <a:ext cx="137379" cy="258996"/>
            </a:xfrm>
            <a:custGeom>
              <a:avLst/>
              <a:gdLst>
                <a:gd name="T0" fmla="*/ 129 w 143"/>
                <a:gd name="T1" fmla="*/ 216 h 297"/>
                <a:gd name="T2" fmla="*/ 127 w 143"/>
                <a:gd name="T3" fmla="*/ 209 h 297"/>
                <a:gd name="T4" fmla="*/ 120 w 143"/>
                <a:gd name="T5" fmla="*/ 205 h 297"/>
                <a:gd name="T6" fmla="*/ 114 w 143"/>
                <a:gd name="T7" fmla="*/ 199 h 297"/>
                <a:gd name="T8" fmla="*/ 111 w 143"/>
                <a:gd name="T9" fmla="*/ 194 h 297"/>
                <a:gd name="T10" fmla="*/ 109 w 143"/>
                <a:gd name="T11" fmla="*/ 186 h 297"/>
                <a:gd name="T12" fmla="*/ 109 w 143"/>
                <a:gd name="T13" fmla="*/ 178 h 297"/>
                <a:gd name="T14" fmla="*/ 101 w 143"/>
                <a:gd name="T15" fmla="*/ 158 h 297"/>
                <a:gd name="T16" fmla="*/ 50 w 143"/>
                <a:gd name="T17" fmla="*/ 4 h 297"/>
                <a:gd name="T18" fmla="*/ 49 w 143"/>
                <a:gd name="T19" fmla="*/ 0 h 297"/>
                <a:gd name="T20" fmla="*/ 41 w 143"/>
                <a:gd name="T21" fmla="*/ 7 h 297"/>
                <a:gd name="T22" fmla="*/ 35 w 143"/>
                <a:gd name="T23" fmla="*/ 6 h 297"/>
                <a:gd name="T24" fmla="*/ 28 w 143"/>
                <a:gd name="T25" fmla="*/ 11 h 297"/>
                <a:gd name="T26" fmla="*/ 28 w 143"/>
                <a:gd name="T27" fmla="*/ 17 h 297"/>
                <a:gd name="T28" fmla="*/ 26 w 143"/>
                <a:gd name="T29" fmla="*/ 32 h 297"/>
                <a:gd name="T30" fmla="*/ 26 w 143"/>
                <a:gd name="T31" fmla="*/ 37 h 297"/>
                <a:gd name="T32" fmla="*/ 26 w 143"/>
                <a:gd name="T33" fmla="*/ 39 h 297"/>
                <a:gd name="T34" fmla="*/ 24 w 143"/>
                <a:gd name="T35" fmla="*/ 41 h 297"/>
                <a:gd name="T36" fmla="*/ 28 w 143"/>
                <a:gd name="T37" fmla="*/ 53 h 297"/>
                <a:gd name="T38" fmla="*/ 24 w 143"/>
                <a:gd name="T39" fmla="*/ 66 h 297"/>
                <a:gd name="T40" fmla="*/ 26 w 143"/>
                <a:gd name="T41" fmla="*/ 73 h 297"/>
                <a:gd name="T42" fmla="*/ 32 w 143"/>
                <a:gd name="T43" fmla="*/ 79 h 297"/>
                <a:gd name="T44" fmla="*/ 34 w 143"/>
                <a:gd name="T45" fmla="*/ 86 h 297"/>
                <a:gd name="T46" fmla="*/ 34 w 143"/>
                <a:gd name="T47" fmla="*/ 92 h 297"/>
                <a:gd name="T48" fmla="*/ 28 w 143"/>
                <a:gd name="T49" fmla="*/ 103 h 297"/>
                <a:gd name="T50" fmla="*/ 17 w 143"/>
                <a:gd name="T51" fmla="*/ 116 h 297"/>
                <a:gd name="T52" fmla="*/ 13 w 143"/>
                <a:gd name="T53" fmla="*/ 116 h 297"/>
                <a:gd name="T54" fmla="*/ 7 w 143"/>
                <a:gd name="T55" fmla="*/ 124 h 297"/>
                <a:gd name="T56" fmla="*/ 7 w 143"/>
                <a:gd name="T57" fmla="*/ 130 h 297"/>
                <a:gd name="T58" fmla="*/ 11 w 143"/>
                <a:gd name="T59" fmla="*/ 145 h 297"/>
                <a:gd name="T60" fmla="*/ 9 w 143"/>
                <a:gd name="T61" fmla="*/ 156 h 297"/>
                <a:gd name="T62" fmla="*/ 11 w 143"/>
                <a:gd name="T63" fmla="*/ 163 h 297"/>
                <a:gd name="T64" fmla="*/ 7 w 143"/>
                <a:gd name="T65" fmla="*/ 171 h 297"/>
                <a:gd name="T66" fmla="*/ 7 w 143"/>
                <a:gd name="T67" fmla="*/ 178 h 297"/>
                <a:gd name="T68" fmla="*/ 5 w 143"/>
                <a:gd name="T69" fmla="*/ 184 h 297"/>
                <a:gd name="T70" fmla="*/ 2 w 143"/>
                <a:gd name="T71" fmla="*/ 192 h 297"/>
                <a:gd name="T72" fmla="*/ 3 w 143"/>
                <a:gd name="T73" fmla="*/ 203 h 297"/>
                <a:gd name="T74" fmla="*/ 0 w 143"/>
                <a:gd name="T75" fmla="*/ 209 h 297"/>
                <a:gd name="T76" fmla="*/ 5 w 143"/>
                <a:gd name="T77" fmla="*/ 233 h 297"/>
                <a:gd name="T78" fmla="*/ 5 w 143"/>
                <a:gd name="T79" fmla="*/ 246 h 297"/>
                <a:gd name="T80" fmla="*/ 11 w 143"/>
                <a:gd name="T81" fmla="*/ 267 h 297"/>
                <a:gd name="T82" fmla="*/ 7 w 143"/>
                <a:gd name="T83" fmla="*/ 274 h 297"/>
                <a:gd name="T84" fmla="*/ 7 w 143"/>
                <a:gd name="T85" fmla="*/ 282 h 297"/>
                <a:gd name="T86" fmla="*/ 11 w 143"/>
                <a:gd name="T87" fmla="*/ 289 h 297"/>
                <a:gd name="T88" fmla="*/ 17 w 143"/>
                <a:gd name="T89" fmla="*/ 297 h 297"/>
                <a:gd name="T90" fmla="*/ 105 w 143"/>
                <a:gd name="T91" fmla="*/ 276 h 297"/>
                <a:gd name="T92" fmla="*/ 114 w 143"/>
                <a:gd name="T93" fmla="*/ 265 h 297"/>
                <a:gd name="T94" fmla="*/ 118 w 143"/>
                <a:gd name="T95" fmla="*/ 259 h 297"/>
                <a:gd name="T96" fmla="*/ 120 w 143"/>
                <a:gd name="T97" fmla="*/ 259 h 297"/>
                <a:gd name="T98" fmla="*/ 124 w 143"/>
                <a:gd name="T99" fmla="*/ 252 h 297"/>
                <a:gd name="T100" fmla="*/ 131 w 143"/>
                <a:gd name="T101" fmla="*/ 248 h 297"/>
                <a:gd name="T102" fmla="*/ 135 w 143"/>
                <a:gd name="T103" fmla="*/ 246 h 297"/>
                <a:gd name="T104" fmla="*/ 139 w 143"/>
                <a:gd name="T105" fmla="*/ 246 h 297"/>
                <a:gd name="T106" fmla="*/ 139 w 143"/>
                <a:gd name="T107" fmla="*/ 241 h 297"/>
                <a:gd name="T108" fmla="*/ 143 w 143"/>
                <a:gd name="T109" fmla="*/ 225 h 297"/>
                <a:gd name="T110" fmla="*/ 139 w 143"/>
                <a:gd name="T111" fmla="*/ 224 h 297"/>
                <a:gd name="T112" fmla="*/ 135 w 143"/>
                <a:gd name="T113" fmla="*/ 222 h 297"/>
                <a:gd name="T114" fmla="*/ 129 w 143"/>
                <a:gd name="T115" fmla="*/ 2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297">
                  <a:moveTo>
                    <a:pt x="129" y="216"/>
                  </a:moveTo>
                  <a:lnTo>
                    <a:pt x="127" y="209"/>
                  </a:lnTo>
                  <a:lnTo>
                    <a:pt x="120" y="205"/>
                  </a:lnTo>
                  <a:lnTo>
                    <a:pt x="114" y="199"/>
                  </a:lnTo>
                  <a:lnTo>
                    <a:pt x="111" y="194"/>
                  </a:lnTo>
                  <a:lnTo>
                    <a:pt x="109" y="186"/>
                  </a:lnTo>
                  <a:lnTo>
                    <a:pt x="109" y="178"/>
                  </a:lnTo>
                  <a:lnTo>
                    <a:pt x="101" y="158"/>
                  </a:lnTo>
                  <a:lnTo>
                    <a:pt x="50" y="4"/>
                  </a:lnTo>
                  <a:lnTo>
                    <a:pt x="49" y="0"/>
                  </a:lnTo>
                  <a:lnTo>
                    <a:pt x="41" y="7"/>
                  </a:lnTo>
                  <a:lnTo>
                    <a:pt x="35" y="6"/>
                  </a:lnTo>
                  <a:lnTo>
                    <a:pt x="28" y="11"/>
                  </a:lnTo>
                  <a:lnTo>
                    <a:pt x="28" y="17"/>
                  </a:lnTo>
                  <a:lnTo>
                    <a:pt x="26" y="32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4" y="41"/>
                  </a:lnTo>
                  <a:lnTo>
                    <a:pt x="28" y="53"/>
                  </a:lnTo>
                  <a:lnTo>
                    <a:pt x="24" y="66"/>
                  </a:lnTo>
                  <a:lnTo>
                    <a:pt x="26" y="73"/>
                  </a:lnTo>
                  <a:lnTo>
                    <a:pt x="32" y="79"/>
                  </a:lnTo>
                  <a:lnTo>
                    <a:pt x="34" y="86"/>
                  </a:lnTo>
                  <a:lnTo>
                    <a:pt x="34" y="92"/>
                  </a:lnTo>
                  <a:lnTo>
                    <a:pt x="28" y="103"/>
                  </a:lnTo>
                  <a:lnTo>
                    <a:pt x="17" y="116"/>
                  </a:lnTo>
                  <a:lnTo>
                    <a:pt x="13" y="116"/>
                  </a:lnTo>
                  <a:lnTo>
                    <a:pt x="7" y="124"/>
                  </a:lnTo>
                  <a:lnTo>
                    <a:pt x="7" y="130"/>
                  </a:lnTo>
                  <a:lnTo>
                    <a:pt x="11" y="145"/>
                  </a:lnTo>
                  <a:lnTo>
                    <a:pt x="9" y="156"/>
                  </a:lnTo>
                  <a:lnTo>
                    <a:pt x="11" y="163"/>
                  </a:lnTo>
                  <a:lnTo>
                    <a:pt x="7" y="171"/>
                  </a:lnTo>
                  <a:lnTo>
                    <a:pt x="7" y="178"/>
                  </a:lnTo>
                  <a:lnTo>
                    <a:pt x="5" y="184"/>
                  </a:lnTo>
                  <a:lnTo>
                    <a:pt x="2" y="192"/>
                  </a:lnTo>
                  <a:lnTo>
                    <a:pt x="3" y="203"/>
                  </a:lnTo>
                  <a:lnTo>
                    <a:pt x="0" y="209"/>
                  </a:lnTo>
                  <a:lnTo>
                    <a:pt x="5" y="233"/>
                  </a:lnTo>
                  <a:lnTo>
                    <a:pt x="5" y="246"/>
                  </a:lnTo>
                  <a:lnTo>
                    <a:pt x="11" y="267"/>
                  </a:lnTo>
                  <a:lnTo>
                    <a:pt x="7" y="274"/>
                  </a:lnTo>
                  <a:lnTo>
                    <a:pt x="7" y="282"/>
                  </a:lnTo>
                  <a:lnTo>
                    <a:pt x="11" y="289"/>
                  </a:lnTo>
                  <a:lnTo>
                    <a:pt x="17" y="297"/>
                  </a:lnTo>
                  <a:lnTo>
                    <a:pt x="105" y="276"/>
                  </a:lnTo>
                  <a:lnTo>
                    <a:pt x="114" y="265"/>
                  </a:lnTo>
                  <a:lnTo>
                    <a:pt x="118" y="259"/>
                  </a:lnTo>
                  <a:lnTo>
                    <a:pt x="120" y="259"/>
                  </a:lnTo>
                  <a:lnTo>
                    <a:pt x="124" y="252"/>
                  </a:lnTo>
                  <a:lnTo>
                    <a:pt x="131" y="248"/>
                  </a:lnTo>
                  <a:lnTo>
                    <a:pt x="135" y="246"/>
                  </a:lnTo>
                  <a:lnTo>
                    <a:pt x="139" y="246"/>
                  </a:lnTo>
                  <a:lnTo>
                    <a:pt x="139" y="241"/>
                  </a:lnTo>
                  <a:lnTo>
                    <a:pt x="143" y="225"/>
                  </a:lnTo>
                  <a:lnTo>
                    <a:pt x="139" y="224"/>
                  </a:lnTo>
                  <a:lnTo>
                    <a:pt x="135" y="222"/>
                  </a:lnTo>
                  <a:lnTo>
                    <a:pt x="129" y="21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5035739" y="2011767"/>
              <a:ext cx="43231" cy="69763"/>
            </a:xfrm>
            <a:custGeom>
              <a:avLst/>
              <a:gdLst>
                <a:gd name="T0" fmla="*/ 41 w 45"/>
                <a:gd name="T1" fmla="*/ 18 h 80"/>
                <a:gd name="T2" fmla="*/ 39 w 45"/>
                <a:gd name="T3" fmla="*/ 13 h 80"/>
                <a:gd name="T4" fmla="*/ 36 w 45"/>
                <a:gd name="T5" fmla="*/ 11 h 80"/>
                <a:gd name="T6" fmla="*/ 34 w 45"/>
                <a:gd name="T7" fmla="*/ 5 h 80"/>
                <a:gd name="T8" fmla="*/ 26 w 45"/>
                <a:gd name="T9" fmla="*/ 0 h 80"/>
                <a:gd name="T10" fmla="*/ 0 w 45"/>
                <a:gd name="T11" fmla="*/ 7 h 80"/>
                <a:gd name="T12" fmla="*/ 15 w 45"/>
                <a:gd name="T13" fmla="*/ 62 h 80"/>
                <a:gd name="T14" fmla="*/ 17 w 45"/>
                <a:gd name="T15" fmla="*/ 69 h 80"/>
                <a:gd name="T16" fmla="*/ 15 w 45"/>
                <a:gd name="T17" fmla="*/ 75 h 80"/>
                <a:gd name="T18" fmla="*/ 15 w 45"/>
                <a:gd name="T19" fmla="*/ 77 h 80"/>
                <a:gd name="T20" fmla="*/ 17 w 45"/>
                <a:gd name="T21" fmla="*/ 80 h 80"/>
                <a:gd name="T22" fmla="*/ 23 w 45"/>
                <a:gd name="T23" fmla="*/ 77 h 80"/>
                <a:gd name="T24" fmla="*/ 43 w 45"/>
                <a:gd name="T25" fmla="*/ 63 h 80"/>
                <a:gd name="T26" fmla="*/ 43 w 45"/>
                <a:gd name="T27" fmla="*/ 56 h 80"/>
                <a:gd name="T28" fmla="*/ 41 w 45"/>
                <a:gd name="T29" fmla="*/ 48 h 80"/>
                <a:gd name="T30" fmla="*/ 41 w 45"/>
                <a:gd name="T31" fmla="*/ 41 h 80"/>
                <a:gd name="T32" fmla="*/ 36 w 45"/>
                <a:gd name="T33" fmla="*/ 33 h 80"/>
                <a:gd name="T34" fmla="*/ 39 w 45"/>
                <a:gd name="T35" fmla="*/ 28 h 80"/>
                <a:gd name="T36" fmla="*/ 38 w 45"/>
                <a:gd name="T37" fmla="*/ 20 h 80"/>
                <a:gd name="T38" fmla="*/ 43 w 45"/>
                <a:gd name="T39" fmla="*/ 28 h 80"/>
                <a:gd name="T40" fmla="*/ 45 w 45"/>
                <a:gd name="T41" fmla="*/ 24 h 80"/>
                <a:gd name="T42" fmla="*/ 45 w 45"/>
                <a:gd name="T43" fmla="*/ 22 h 80"/>
                <a:gd name="T44" fmla="*/ 41 w 45"/>
                <a:gd name="T4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80">
                  <a:moveTo>
                    <a:pt x="41" y="18"/>
                  </a:moveTo>
                  <a:lnTo>
                    <a:pt x="39" y="13"/>
                  </a:lnTo>
                  <a:lnTo>
                    <a:pt x="36" y="11"/>
                  </a:lnTo>
                  <a:lnTo>
                    <a:pt x="34" y="5"/>
                  </a:lnTo>
                  <a:lnTo>
                    <a:pt x="26" y="0"/>
                  </a:lnTo>
                  <a:lnTo>
                    <a:pt x="0" y="7"/>
                  </a:lnTo>
                  <a:lnTo>
                    <a:pt x="15" y="62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5" y="77"/>
                  </a:lnTo>
                  <a:lnTo>
                    <a:pt x="17" y="80"/>
                  </a:lnTo>
                  <a:lnTo>
                    <a:pt x="23" y="77"/>
                  </a:lnTo>
                  <a:lnTo>
                    <a:pt x="43" y="63"/>
                  </a:lnTo>
                  <a:lnTo>
                    <a:pt x="43" y="56"/>
                  </a:lnTo>
                  <a:lnTo>
                    <a:pt x="41" y="48"/>
                  </a:lnTo>
                  <a:lnTo>
                    <a:pt x="41" y="41"/>
                  </a:lnTo>
                  <a:lnTo>
                    <a:pt x="36" y="33"/>
                  </a:lnTo>
                  <a:lnTo>
                    <a:pt x="39" y="28"/>
                  </a:lnTo>
                  <a:lnTo>
                    <a:pt x="38" y="20"/>
                  </a:lnTo>
                  <a:lnTo>
                    <a:pt x="43" y="28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1" y="1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028701" y="1983861"/>
              <a:ext cx="665758" cy="1012439"/>
              <a:chOff x="1028701" y="1983861"/>
              <a:chExt cx="665758" cy="1012439"/>
            </a:xfrm>
            <a:grpFill/>
          </p:grpSpPr>
          <p:sp>
            <p:nvSpPr>
              <p:cNvPr id="176" name="Freeform 14"/>
              <p:cNvSpPr>
                <a:spLocks/>
              </p:cNvSpPr>
              <p:nvPr/>
            </p:nvSpPr>
            <p:spPr bwMode="auto">
              <a:xfrm>
                <a:off x="1028701" y="1983861"/>
                <a:ext cx="665758" cy="1012439"/>
              </a:xfrm>
              <a:custGeom>
                <a:avLst/>
                <a:gdLst>
                  <a:gd name="T0" fmla="*/ 628 w 693"/>
                  <a:gd name="T1" fmla="*/ 1156 h 1161"/>
                  <a:gd name="T2" fmla="*/ 628 w 693"/>
                  <a:gd name="T3" fmla="*/ 1129 h 1161"/>
                  <a:gd name="T4" fmla="*/ 624 w 693"/>
                  <a:gd name="T5" fmla="*/ 1105 h 1161"/>
                  <a:gd name="T6" fmla="*/ 643 w 693"/>
                  <a:gd name="T7" fmla="*/ 1071 h 1161"/>
                  <a:gd name="T8" fmla="*/ 654 w 693"/>
                  <a:gd name="T9" fmla="*/ 1030 h 1161"/>
                  <a:gd name="T10" fmla="*/ 693 w 693"/>
                  <a:gd name="T11" fmla="*/ 1000 h 1161"/>
                  <a:gd name="T12" fmla="*/ 673 w 693"/>
                  <a:gd name="T13" fmla="*/ 964 h 1161"/>
                  <a:gd name="T14" fmla="*/ 661 w 693"/>
                  <a:gd name="T15" fmla="*/ 926 h 1161"/>
                  <a:gd name="T16" fmla="*/ 325 w 693"/>
                  <a:gd name="T17" fmla="*/ 327 h 1161"/>
                  <a:gd name="T18" fmla="*/ 62 w 693"/>
                  <a:gd name="T19" fmla="*/ 0 h 1161"/>
                  <a:gd name="T20" fmla="*/ 58 w 693"/>
                  <a:gd name="T21" fmla="*/ 35 h 1161"/>
                  <a:gd name="T22" fmla="*/ 39 w 693"/>
                  <a:gd name="T23" fmla="*/ 94 h 1161"/>
                  <a:gd name="T24" fmla="*/ 30 w 693"/>
                  <a:gd name="T25" fmla="*/ 120 h 1161"/>
                  <a:gd name="T26" fmla="*/ 13 w 693"/>
                  <a:gd name="T27" fmla="*/ 137 h 1161"/>
                  <a:gd name="T28" fmla="*/ 0 w 693"/>
                  <a:gd name="T29" fmla="*/ 176 h 1161"/>
                  <a:gd name="T30" fmla="*/ 24 w 693"/>
                  <a:gd name="T31" fmla="*/ 233 h 1161"/>
                  <a:gd name="T32" fmla="*/ 24 w 693"/>
                  <a:gd name="T33" fmla="*/ 261 h 1161"/>
                  <a:gd name="T34" fmla="*/ 13 w 693"/>
                  <a:gd name="T35" fmla="*/ 319 h 1161"/>
                  <a:gd name="T36" fmla="*/ 30 w 693"/>
                  <a:gd name="T37" fmla="*/ 374 h 1161"/>
                  <a:gd name="T38" fmla="*/ 45 w 693"/>
                  <a:gd name="T39" fmla="*/ 402 h 1161"/>
                  <a:gd name="T40" fmla="*/ 52 w 693"/>
                  <a:gd name="T41" fmla="*/ 421 h 1161"/>
                  <a:gd name="T42" fmla="*/ 43 w 693"/>
                  <a:gd name="T43" fmla="*/ 436 h 1161"/>
                  <a:gd name="T44" fmla="*/ 56 w 693"/>
                  <a:gd name="T45" fmla="*/ 453 h 1161"/>
                  <a:gd name="T46" fmla="*/ 81 w 693"/>
                  <a:gd name="T47" fmla="*/ 468 h 1161"/>
                  <a:gd name="T48" fmla="*/ 84 w 693"/>
                  <a:gd name="T49" fmla="*/ 441 h 1161"/>
                  <a:gd name="T50" fmla="*/ 111 w 693"/>
                  <a:gd name="T51" fmla="*/ 455 h 1161"/>
                  <a:gd name="T52" fmla="*/ 143 w 693"/>
                  <a:gd name="T53" fmla="*/ 460 h 1161"/>
                  <a:gd name="T54" fmla="*/ 146 w 693"/>
                  <a:gd name="T55" fmla="*/ 464 h 1161"/>
                  <a:gd name="T56" fmla="*/ 165 w 693"/>
                  <a:gd name="T57" fmla="*/ 473 h 1161"/>
                  <a:gd name="T58" fmla="*/ 120 w 693"/>
                  <a:gd name="T59" fmla="*/ 456 h 1161"/>
                  <a:gd name="T60" fmla="*/ 90 w 693"/>
                  <a:gd name="T61" fmla="*/ 455 h 1161"/>
                  <a:gd name="T62" fmla="*/ 92 w 693"/>
                  <a:gd name="T63" fmla="*/ 483 h 1161"/>
                  <a:gd name="T64" fmla="*/ 103 w 693"/>
                  <a:gd name="T65" fmla="*/ 518 h 1161"/>
                  <a:gd name="T66" fmla="*/ 79 w 693"/>
                  <a:gd name="T67" fmla="*/ 498 h 1161"/>
                  <a:gd name="T68" fmla="*/ 82 w 693"/>
                  <a:gd name="T69" fmla="*/ 475 h 1161"/>
                  <a:gd name="T70" fmla="*/ 66 w 693"/>
                  <a:gd name="T71" fmla="*/ 502 h 1161"/>
                  <a:gd name="T72" fmla="*/ 66 w 693"/>
                  <a:gd name="T73" fmla="*/ 534 h 1161"/>
                  <a:gd name="T74" fmla="*/ 86 w 693"/>
                  <a:gd name="T75" fmla="*/ 573 h 1161"/>
                  <a:gd name="T76" fmla="*/ 101 w 693"/>
                  <a:gd name="T77" fmla="*/ 601 h 1161"/>
                  <a:gd name="T78" fmla="*/ 82 w 693"/>
                  <a:gd name="T79" fmla="*/ 643 h 1161"/>
                  <a:gd name="T80" fmla="*/ 105 w 693"/>
                  <a:gd name="T81" fmla="*/ 684 h 1161"/>
                  <a:gd name="T82" fmla="*/ 118 w 693"/>
                  <a:gd name="T83" fmla="*/ 725 h 1161"/>
                  <a:gd name="T84" fmla="*/ 144 w 693"/>
                  <a:gd name="T85" fmla="*/ 767 h 1161"/>
                  <a:gd name="T86" fmla="*/ 150 w 693"/>
                  <a:gd name="T87" fmla="*/ 787 h 1161"/>
                  <a:gd name="T88" fmla="*/ 148 w 693"/>
                  <a:gd name="T89" fmla="*/ 825 h 1161"/>
                  <a:gd name="T90" fmla="*/ 141 w 693"/>
                  <a:gd name="T91" fmla="*/ 853 h 1161"/>
                  <a:gd name="T92" fmla="*/ 176 w 693"/>
                  <a:gd name="T93" fmla="*/ 872 h 1161"/>
                  <a:gd name="T94" fmla="*/ 210 w 693"/>
                  <a:gd name="T95" fmla="*/ 889 h 1161"/>
                  <a:gd name="T96" fmla="*/ 248 w 693"/>
                  <a:gd name="T97" fmla="*/ 911 h 1161"/>
                  <a:gd name="T98" fmla="*/ 306 w 693"/>
                  <a:gd name="T99" fmla="*/ 951 h 1161"/>
                  <a:gd name="T100" fmla="*/ 312 w 693"/>
                  <a:gd name="T101" fmla="*/ 979 h 1161"/>
                  <a:gd name="T102" fmla="*/ 329 w 693"/>
                  <a:gd name="T103" fmla="*/ 987 h 1161"/>
                  <a:gd name="T104" fmla="*/ 355 w 693"/>
                  <a:gd name="T105" fmla="*/ 1015 h 1161"/>
                  <a:gd name="T106" fmla="*/ 391 w 693"/>
                  <a:gd name="T107" fmla="*/ 1086 h 1161"/>
                  <a:gd name="T108" fmla="*/ 389 w 693"/>
                  <a:gd name="T109" fmla="*/ 1116 h 1161"/>
                  <a:gd name="T110" fmla="*/ 393 w 693"/>
                  <a:gd name="T111" fmla="*/ 1128 h 1161"/>
                  <a:gd name="T112" fmla="*/ 613 w 693"/>
                  <a:gd name="T113" fmla="*/ 116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3" h="1161">
                    <a:moveTo>
                      <a:pt x="616" y="1160"/>
                    </a:moveTo>
                    <a:lnTo>
                      <a:pt x="620" y="1161"/>
                    </a:lnTo>
                    <a:lnTo>
                      <a:pt x="626" y="1161"/>
                    </a:lnTo>
                    <a:lnTo>
                      <a:pt x="628" y="1156"/>
                    </a:lnTo>
                    <a:lnTo>
                      <a:pt x="635" y="1150"/>
                    </a:lnTo>
                    <a:lnTo>
                      <a:pt x="635" y="1139"/>
                    </a:lnTo>
                    <a:lnTo>
                      <a:pt x="635" y="1133"/>
                    </a:lnTo>
                    <a:lnTo>
                      <a:pt x="628" y="1129"/>
                    </a:lnTo>
                    <a:lnTo>
                      <a:pt x="620" y="1126"/>
                    </a:lnTo>
                    <a:lnTo>
                      <a:pt x="620" y="1120"/>
                    </a:lnTo>
                    <a:lnTo>
                      <a:pt x="622" y="1113"/>
                    </a:lnTo>
                    <a:lnTo>
                      <a:pt x="624" y="1105"/>
                    </a:lnTo>
                    <a:lnTo>
                      <a:pt x="620" y="1097"/>
                    </a:lnTo>
                    <a:lnTo>
                      <a:pt x="624" y="1092"/>
                    </a:lnTo>
                    <a:lnTo>
                      <a:pt x="631" y="1086"/>
                    </a:lnTo>
                    <a:lnTo>
                      <a:pt x="643" y="1071"/>
                    </a:lnTo>
                    <a:lnTo>
                      <a:pt x="646" y="1062"/>
                    </a:lnTo>
                    <a:lnTo>
                      <a:pt x="650" y="1056"/>
                    </a:lnTo>
                    <a:lnTo>
                      <a:pt x="650" y="1043"/>
                    </a:lnTo>
                    <a:lnTo>
                      <a:pt x="654" y="1030"/>
                    </a:lnTo>
                    <a:lnTo>
                      <a:pt x="660" y="1026"/>
                    </a:lnTo>
                    <a:lnTo>
                      <a:pt x="663" y="1020"/>
                    </a:lnTo>
                    <a:lnTo>
                      <a:pt x="686" y="1007"/>
                    </a:lnTo>
                    <a:lnTo>
                      <a:pt x="693" y="1000"/>
                    </a:lnTo>
                    <a:lnTo>
                      <a:pt x="688" y="994"/>
                    </a:lnTo>
                    <a:lnTo>
                      <a:pt x="675" y="979"/>
                    </a:lnTo>
                    <a:lnTo>
                      <a:pt x="676" y="972"/>
                    </a:lnTo>
                    <a:lnTo>
                      <a:pt x="673" y="964"/>
                    </a:lnTo>
                    <a:lnTo>
                      <a:pt x="673" y="958"/>
                    </a:lnTo>
                    <a:lnTo>
                      <a:pt x="669" y="949"/>
                    </a:lnTo>
                    <a:lnTo>
                      <a:pt x="661" y="934"/>
                    </a:lnTo>
                    <a:lnTo>
                      <a:pt x="661" y="926"/>
                    </a:lnTo>
                    <a:lnTo>
                      <a:pt x="663" y="921"/>
                    </a:lnTo>
                    <a:lnTo>
                      <a:pt x="556" y="765"/>
                    </a:lnTo>
                    <a:lnTo>
                      <a:pt x="306" y="398"/>
                    </a:lnTo>
                    <a:lnTo>
                      <a:pt x="325" y="327"/>
                    </a:lnTo>
                    <a:lnTo>
                      <a:pt x="383" y="84"/>
                    </a:lnTo>
                    <a:lnTo>
                      <a:pt x="238" y="47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8" y="13"/>
                    </a:lnTo>
                    <a:lnTo>
                      <a:pt x="54" y="20"/>
                    </a:lnTo>
                    <a:lnTo>
                      <a:pt x="58" y="28"/>
                    </a:lnTo>
                    <a:lnTo>
                      <a:pt x="58" y="35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6" y="64"/>
                    </a:lnTo>
                    <a:lnTo>
                      <a:pt x="39" y="94"/>
                    </a:lnTo>
                    <a:lnTo>
                      <a:pt x="41" y="99"/>
                    </a:lnTo>
                    <a:lnTo>
                      <a:pt x="37" y="107"/>
                    </a:lnTo>
                    <a:lnTo>
                      <a:pt x="34" y="112"/>
                    </a:lnTo>
                    <a:lnTo>
                      <a:pt x="30" y="120"/>
                    </a:lnTo>
                    <a:lnTo>
                      <a:pt x="32" y="122"/>
                    </a:lnTo>
                    <a:lnTo>
                      <a:pt x="24" y="127"/>
                    </a:lnTo>
                    <a:lnTo>
                      <a:pt x="19" y="131"/>
                    </a:lnTo>
                    <a:lnTo>
                      <a:pt x="13" y="137"/>
                    </a:lnTo>
                    <a:lnTo>
                      <a:pt x="7" y="144"/>
                    </a:lnTo>
                    <a:lnTo>
                      <a:pt x="2" y="158"/>
                    </a:lnTo>
                    <a:lnTo>
                      <a:pt x="2" y="169"/>
                    </a:lnTo>
                    <a:lnTo>
                      <a:pt x="0" y="176"/>
                    </a:lnTo>
                    <a:lnTo>
                      <a:pt x="13" y="197"/>
                    </a:lnTo>
                    <a:lnTo>
                      <a:pt x="13" y="205"/>
                    </a:lnTo>
                    <a:lnTo>
                      <a:pt x="19" y="210"/>
                    </a:lnTo>
                    <a:lnTo>
                      <a:pt x="24" y="233"/>
                    </a:lnTo>
                    <a:lnTo>
                      <a:pt x="24" y="238"/>
                    </a:lnTo>
                    <a:lnTo>
                      <a:pt x="26" y="246"/>
                    </a:lnTo>
                    <a:lnTo>
                      <a:pt x="24" y="252"/>
                    </a:lnTo>
                    <a:lnTo>
                      <a:pt x="24" y="261"/>
                    </a:lnTo>
                    <a:lnTo>
                      <a:pt x="20" y="268"/>
                    </a:lnTo>
                    <a:lnTo>
                      <a:pt x="13" y="282"/>
                    </a:lnTo>
                    <a:lnTo>
                      <a:pt x="15" y="308"/>
                    </a:lnTo>
                    <a:lnTo>
                      <a:pt x="13" y="319"/>
                    </a:lnTo>
                    <a:lnTo>
                      <a:pt x="7" y="327"/>
                    </a:lnTo>
                    <a:lnTo>
                      <a:pt x="13" y="340"/>
                    </a:lnTo>
                    <a:lnTo>
                      <a:pt x="22" y="353"/>
                    </a:lnTo>
                    <a:lnTo>
                      <a:pt x="30" y="374"/>
                    </a:lnTo>
                    <a:lnTo>
                      <a:pt x="34" y="381"/>
                    </a:lnTo>
                    <a:lnTo>
                      <a:pt x="39" y="389"/>
                    </a:lnTo>
                    <a:lnTo>
                      <a:pt x="43" y="394"/>
                    </a:lnTo>
                    <a:lnTo>
                      <a:pt x="45" y="402"/>
                    </a:lnTo>
                    <a:lnTo>
                      <a:pt x="43" y="409"/>
                    </a:lnTo>
                    <a:lnTo>
                      <a:pt x="45" y="406"/>
                    </a:lnTo>
                    <a:lnTo>
                      <a:pt x="45" y="408"/>
                    </a:lnTo>
                    <a:lnTo>
                      <a:pt x="52" y="421"/>
                    </a:lnTo>
                    <a:lnTo>
                      <a:pt x="54" y="434"/>
                    </a:lnTo>
                    <a:lnTo>
                      <a:pt x="49" y="421"/>
                    </a:lnTo>
                    <a:lnTo>
                      <a:pt x="47" y="428"/>
                    </a:lnTo>
                    <a:lnTo>
                      <a:pt x="43" y="436"/>
                    </a:lnTo>
                    <a:lnTo>
                      <a:pt x="41" y="443"/>
                    </a:lnTo>
                    <a:lnTo>
                      <a:pt x="47" y="438"/>
                    </a:lnTo>
                    <a:lnTo>
                      <a:pt x="54" y="445"/>
                    </a:lnTo>
                    <a:lnTo>
                      <a:pt x="56" y="453"/>
                    </a:lnTo>
                    <a:lnTo>
                      <a:pt x="64" y="456"/>
                    </a:lnTo>
                    <a:lnTo>
                      <a:pt x="67" y="464"/>
                    </a:lnTo>
                    <a:lnTo>
                      <a:pt x="75" y="471"/>
                    </a:lnTo>
                    <a:lnTo>
                      <a:pt x="81" y="468"/>
                    </a:lnTo>
                    <a:lnTo>
                      <a:pt x="77" y="460"/>
                    </a:lnTo>
                    <a:lnTo>
                      <a:pt x="82" y="455"/>
                    </a:lnTo>
                    <a:lnTo>
                      <a:pt x="81" y="447"/>
                    </a:lnTo>
                    <a:lnTo>
                      <a:pt x="84" y="441"/>
                    </a:lnTo>
                    <a:lnTo>
                      <a:pt x="92" y="438"/>
                    </a:lnTo>
                    <a:lnTo>
                      <a:pt x="99" y="443"/>
                    </a:lnTo>
                    <a:lnTo>
                      <a:pt x="103" y="451"/>
                    </a:lnTo>
                    <a:lnTo>
                      <a:pt x="111" y="455"/>
                    </a:lnTo>
                    <a:lnTo>
                      <a:pt x="116" y="453"/>
                    </a:lnTo>
                    <a:lnTo>
                      <a:pt x="124" y="453"/>
                    </a:lnTo>
                    <a:lnTo>
                      <a:pt x="129" y="458"/>
                    </a:lnTo>
                    <a:lnTo>
                      <a:pt x="143" y="460"/>
                    </a:lnTo>
                    <a:lnTo>
                      <a:pt x="148" y="455"/>
                    </a:lnTo>
                    <a:lnTo>
                      <a:pt x="146" y="458"/>
                    </a:lnTo>
                    <a:lnTo>
                      <a:pt x="141" y="464"/>
                    </a:lnTo>
                    <a:lnTo>
                      <a:pt x="146" y="464"/>
                    </a:lnTo>
                    <a:lnTo>
                      <a:pt x="154" y="460"/>
                    </a:lnTo>
                    <a:lnTo>
                      <a:pt x="156" y="460"/>
                    </a:lnTo>
                    <a:lnTo>
                      <a:pt x="161" y="468"/>
                    </a:lnTo>
                    <a:lnTo>
                      <a:pt x="165" y="473"/>
                    </a:lnTo>
                    <a:lnTo>
                      <a:pt x="165" y="475"/>
                    </a:lnTo>
                    <a:lnTo>
                      <a:pt x="156" y="460"/>
                    </a:lnTo>
                    <a:lnTo>
                      <a:pt x="141" y="466"/>
                    </a:lnTo>
                    <a:lnTo>
                      <a:pt x="120" y="456"/>
                    </a:lnTo>
                    <a:lnTo>
                      <a:pt x="111" y="456"/>
                    </a:lnTo>
                    <a:lnTo>
                      <a:pt x="103" y="453"/>
                    </a:lnTo>
                    <a:lnTo>
                      <a:pt x="97" y="455"/>
                    </a:lnTo>
                    <a:lnTo>
                      <a:pt x="90" y="455"/>
                    </a:lnTo>
                    <a:lnTo>
                      <a:pt x="86" y="462"/>
                    </a:lnTo>
                    <a:lnTo>
                      <a:pt x="92" y="468"/>
                    </a:lnTo>
                    <a:lnTo>
                      <a:pt x="90" y="475"/>
                    </a:lnTo>
                    <a:lnTo>
                      <a:pt x="92" y="483"/>
                    </a:lnTo>
                    <a:lnTo>
                      <a:pt x="96" y="485"/>
                    </a:lnTo>
                    <a:lnTo>
                      <a:pt x="97" y="498"/>
                    </a:lnTo>
                    <a:lnTo>
                      <a:pt x="97" y="511"/>
                    </a:lnTo>
                    <a:lnTo>
                      <a:pt x="103" y="518"/>
                    </a:lnTo>
                    <a:lnTo>
                      <a:pt x="97" y="517"/>
                    </a:lnTo>
                    <a:lnTo>
                      <a:pt x="90" y="509"/>
                    </a:lnTo>
                    <a:lnTo>
                      <a:pt x="86" y="502"/>
                    </a:lnTo>
                    <a:lnTo>
                      <a:pt x="79" y="498"/>
                    </a:lnTo>
                    <a:lnTo>
                      <a:pt x="81" y="490"/>
                    </a:lnTo>
                    <a:lnTo>
                      <a:pt x="84" y="485"/>
                    </a:lnTo>
                    <a:lnTo>
                      <a:pt x="82" y="477"/>
                    </a:lnTo>
                    <a:lnTo>
                      <a:pt x="82" y="475"/>
                    </a:lnTo>
                    <a:lnTo>
                      <a:pt x="75" y="475"/>
                    </a:lnTo>
                    <a:lnTo>
                      <a:pt x="71" y="481"/>
                    </a:lnTo>
                    <a:lnTo>
                      <a:pt x="71" y="487"/>
                    </a:lnTo>
                    <a:lnTo>
                      <a:pt x="66" y="502"/>
                    </a:lnTo>
                    <a:lnTo>
                      <a:pt x="69" y="507"/>
                    </a:lnTo>
                    <a:lnTo>
                      <a:pt x="69" y="522"/>
                    </a:lnTo>
                    <a:lnTo>
                      <a:pt x="67" y="528"/>
                    </a:lnTo>
                    <a:lnTo>
                      <a:pt x="66" y="534"/>
                    </a:lnTo>
                    <a:lnTo>
                      <a:pt x="66" y="539"/>
                    </a:lnTo>
                    <a:lnTo>
                      <a:pt x="67" y="547"/>
                    </a:lnTo>
                    <a:lnTo>
                      <a:pt x="79" y="567"/>
                    </a:lnTo>
                    <a:lnTo>
                      <a:pt x="86" y="573"/>
                    </a:lnTo>
                    <a:lnTo>
                      <a:pt x="99" y="573"/>
                    </a:lnTo>
                    <a:lnTo>
                      <a:pt x="103" y="588"/>
                    </a:lnTo>
                    <a:lnTo>
                      <a:pt x="103" y="603"/>
                    </a:lnTo>
                    <a:lnTo>
                      <a:pt x="101" y="601"/>
                    </a:lnTo>
                    <a:lnTo>
                      <a:pt x="97" y="607"/>
                    </a:lnTo>
                    <a:lnTo>
                      <a:pt x="84" y="614"/>
                    </a:lnTo>
                    <a:lnTo>
                      <a:pt x="84" y="629"/>
                    </a:lnTo>
                    <a:lnTo>
                      <a:pt x="82" y="643"/>
                    </a:lnTo>
                    <a:lnTo>
                      <a:pt x="86" y="650"/>
                    </a:lnTo>
                    <a:lnTo>
                      <a:pt x="97" y="663"/>
                    </a:lnTo>
                    <a:lnTo>
                      <a:pt x="99" y="678"/>
                    </a:lnTo>
                    <a:lnTo>
                      <a:pt x="105" y="684"/>
                    </a:lnTo>
                    <a:lnTo>
                      <a:pt x="107" y="697"/>
                    </a:lnTo>
                    <a:lnTo>
                      <a:pt x="114" y="710"/>
                    </a:lnTo>
                    <a:lnTo>
                      <a:pt x="114" y="718"/>
                    </a:lnTo>
                    <a:lnTo>
                      <a:pt x="118" y="725"/>
                    </a:lnTo>
                    <a:lnTo>
                      <a:pt x="126" y="733"/>
                    </a:lnTo>
                    <a:lnTo>
                      <a:pt x="129" y="746"/>
                    </a:lnTo>
                    <a:lnTo>
                      <a:pt x="143" y="759"/>
                    </a:lnTo>
                    <a:lnTo>
                      <a:pt x="144" y="767"/>
                    </a:lnTo>
                    <a:lnTo>
                      <a:pt x="139" y="770"/>
                    </a:lnTo>
                    <a:lnTo>
                      <a:pt x="137" y="778"/>
                    </a:lnTo>
                    <a:lnTo>
                      <a:pt x="143" y="785"/>
                    </a:lnTo>
                    <a:lnTo>
                      <a:pt x="150" y="787"/>
                    </a:lnTo>
                    <a:lnTo>
                      <a:pt x="156" y="795"/>
                    </a:lnTo>
                    <a:lnTo>
                      <a:pt x="156" y="802"/>
                    </a:lnTo>
                    <a:lnTo>
                      <a:pt x="148" y="812"/>
                    </a:lnTo>
                    <a:lnTo>
                      <a:pt x="148" y="825"/>
                    </a:lnTo>
                    <a:lnTo>
                      <a:pt x="144" y="832"/>
                    </a:lnTo>
                    <a:lnTo>
                      <a:pt x="146" y="840"/>
                    </a:lnTo>
                    <a:lnTo>
                      <a:pt x="141" y="847"/>
                    </a:lnTo>
                    <a:lnTo>
                      <a:pt x="141" y="853"/>
                    </a:lnTo>
                    <a:lnTo>
                      <a:pt x="146" y="855"/>
                    </a:lnTo>
                    <a:lnTo>
                      <a:pt x="150" y="862"/>
                    </a:lnTo>
                    <a:lnTo>
                      <a:pt x="156" y="870"/>
                    </a:lnTo>
                    <a:lnTo>
                      <a:pt x="176" y="872"/>
                    </a:lnTo>
                    <a:lnTo>
                      <a:pt x="184" y="876"/>
                    </a:lnTo>
                    <a:lnTo>
                      <a:pt x="191" y="876"/>
                    </a:lnTo>
                    <a:lnTo>
                      <a:pt x="205" y="885"/>
                    </a:lnTo>
                    <a:lnTo>
                      <a:pt x="210" y="889"/>
                    </a:lnTo>
                    <a:lnTo>
                      <a:pt x="225" y="889"/>
                    </a:lnTo>
                    <a:lnTo>
                      <a:pt x="237" y="898"/>
                    </a:lnTo>
                    <a:lnTo>
                      <a:pt x="240" y="906"/>
                    </a:lnTo>
                    <a:lnTo>
                      <a:pt x="248" y="911"/>
                    </a:lnTo>
                    <a:lnTo>
                      <a:pt x="250" y="925"/>
                    </a:lnTo>
                    <a:lnTo>
                      <a:pt x="265" y="938"/>
                    </a:lnTo>
                    <a:lnTo>
                      <a:pt x="278" y="945"/>
                    </a:lnTo>
                    <a:lnTo>
                      <a:pt x="306" y="951"/>
                    </a:lnTo>
                    <a:lnTo>
                      <a:pt x="308" y="953"/>
                    </a:lnTo>
                    <a:lnTo>
                      <a:pt x="312" y="966"/>
                    </a:lnTo>
                    <a:lnTo>
                      <a:pt x="314" y="973"/>
                    </a:lnTo>
                    <a:lnTo>
                      <a:pt x="312" y="979"/>
                    </a:lnTo>
                    <a:lnTo>
                      <a:pt x="312" y="987"/>
                    </a:lnTo>
                    <a:lnTo>
                      <a:pt x="319" y="990"/>
                    </a:lnTo>
                    <a:lnTo>
                      <a:pt x="323" y="985"/>
                    </a:lnTo>
                    <a:lnTo>
                      <a:pt x="329" y="987"/>
                    </a:lnTo>
                    <a:lnTo>
                      <a:pt x="336" y="990"/>
                    </a:lnTo>
                    <a:lnTo>
                      <a:pt x="344" y="1002"/>
                    </a:lnTo>
                    <a:lnTo>
                      <a:pt x="348" y="1009"/>
                    </a:lnTo>
                    <a:lnTo>
                      <a:pt x="355" y="1015"/>
                    </a:lnTo>
                    <a:lnTo>
                      <a:pt x="378" y="1043"/>
                    </a:lnTo>
                    <a:lnTo>
                      <a:pt x="385" y="1058"/>
                    </a:lnTo>
                    <a:lnTo>
                      <a:pt x="389" y="1073"/>
                    </a:lnTo>
                    <a:lnTo>
                      <a:pt x="391" y="1086"/>
                    </a:lnTo>
                    <a:lnTo>
                      <a:pt x="389" y="1101"/>
                    </a:lnTo>
                    <a:lnTo>
                      <a:pt x="387" y="1114"/>
                    </a:lnTo>
                    <a:lnTo>
                      <a:pt x="387" y="1122"/>
                    </a:lnTo>
                    <a:lnTo>
                      <a:pt x="389" y="1116"/>
                    </a:lnTo>
                    <a:lnTo>
                      <a:pt x="394" y="1120"/>
                    </a:lnTo>
                    <a:lnTo>
                      <a:pt x="393" y="1128"/>
                    </a:lnTo>
                    <a:lnTo>
                      <a:pt x="389" y="1120"/>
                    </a:lnTo>
                    <a:lnTo>
                      <a:pt x="393" y="1128"/>
                    </a:lnTo>
                    <a:lnTo>
                      <a:pt x="394" y="1137"/>
                    </a:lnTo>
                    <a:lnTo>
                      <a:pt x="398" y="1139"/>
                    </a:lnTo>
                    <a:lnTo>
                      <a:pt x="611" y="1160"/>
                    </a:lnTo>
                    <a:lnTo>
                      <a:pt x="613" y="1160"/>
                    </a:lnTo>
                    <a:lnTo>
                      <a:pt x="616" y="116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7" name="Freeform 309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8" name="Freeform 310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9" name="Freeform 311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0" name="Freeform 312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1" name="Freeform 313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2" name="Freeform 314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3" name="Freeform 315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4" name="Freeform 316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5" name="Freeform 317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6" name="Freeform 318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7" name="Freeform 319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8" name="Freeform 320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9" name="Freeform 321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0" name="Freeform 322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1" name="Freeform 323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813819" y="2127748"/>
              <a:ext cx="108558" cy="225859"/>
              <a:chOff x="4813819" y="2127748"/>
              <a:chExt cx="108558" cy="225859"/>
            </a:xfrm>
            <a:grpFill/>
          </p:grpSpPr>
          <p:sp>
            <p:nvSpPr>
              <p:cNvPr id="173" name="Freeform 131"/>
              <p:cNvSpPr>
                <a:spLocks/>
              </p:cNvSpPr>
              <p:nvPr/>
            </p:nvSpPr>
            <p:spPr bwMode="auto">
              <a:xfrm>
                <a:off x="4813819" y="2127748"/>
                <a:ext cx="108558" cy="225859"/>
              </a:xfrm>
              <a:custGeom>
                <a:avLst/>
                <a:gdLst>
                  <a:gd name="T0" fmla="*/ 15 w 113"/>
                  <a:gd name="T1" fmla="*/ 15 h 259"/>
                  <a:gd name="T2" fmla="*/ 5 w 113"/>
                  <a:gd name="T3" fmla="*/ 40 h 259"/>
                  <a:gd name="T4" fmla="*/ 2 w 113"/>
                  <a:gd name="T5" fmla="*/ 51 h 259"/>
                  <a:gd name="T6" fmla="*/ 7 w 113"/>
                  <a:gd name="T7" fmla="*/ 60 h 259"/>
                  <a:gd name="T8" fmla="*/ 0 w 113"/>
                  <a:gd name="T9" fmla="*/ 73 h 259"/>
                  <a:gd name="T10" fmla="*/ 9 w 113"/>
                  <a:gd name="T11" fmla="*/ 92 h 259"/>
                  <a:gd name="T12" fmla="*/ 17 w 113"/>
                  <a:gd name="T13" fmla="*/ 102 h 259"/>
                  <a:gd name="T14" fmla="*/ 28 w 113"/>
                  <a:gd name="T15" fmla="*/ 107 h 259"/>
                  <a:gd name="T16" fmla="*/ 51 w 113"/>
                  <a:gd name="T17" fmla="*/ 126 h 259"/>
                  <a:gd name="T18" fmla="*/ 39 w 113"/>
                  <a:gd name="T19" fmla="*/ 139 h 259"/>
                  <a:gd name="T20" fmla="*/ 32 w 113"/>
                  <a:gd name="T21" fmla="*/ 147 h 259"/>
                  <a:gd name="T22" fmla="*/ 30 w 113"/>
                  <a:gd name="T23" fmla="*/ 149 h 259"/>
                  <a:gd name="T24" fmla="*/ 28 w 113"/>
                  <a:gd name="T25" fmla="*/ 162 h 259"/>
                  <a:gd name="T26" fmla="*/ 19 w 113"/>
                  <a:gd name="T27" fmla="*/ 169 h 259"/>
                  <a:gd name="T28" fmla="*/ 7 w 113"/>
                  <a:gd name="T29" fmla="*/ 177 h 259"/>
                  <a:gd name="T30" fmla="*/ 2 w 113"/>
                  <a:gd name="T31" fmla="*/ 194 h 259"/>
                  <a:gd name="T32" fmla="*/ 0 w 113"/>
                  <a:gd name="T33" fmla="*/ 199 h 259"/>
                  <a:gd name="T34" fmla="*/ 4 w 113"/>
                  <a:gd name="T35" fmla="*/ 207 h 259"/>
                  <a:gd name="T36" fmla="*/ 17 w 113"/>
                  <a:gd name="T37" fmla="*/ 222 h 259"/>
                  <a:gd name="T38" fmla="*/ 30 w 113"/>
                  <a:gd name="T39" fmla="*/ 228 h 259"/>
                  <a:gd name="T40" fmla="*/ 49 w 113"/>
                  <a:gd name="T41" fmla="*/ 233 h 259"/>
                  <a:gd name="T42" fmla="*/ 66 w 113"/>
                  <a:gd name="T43" fmla="*/ 241 h 259"/>
                  <a:gd name="T44" fmla="*/ 64 w 113"/>
                  <a:gd name="T45" fmla="*/ 259 h 259"/>
                  <a:gd name="T46" fmla="*/ 73 w 113"/>
                  <a:gd name="T47" fmla="*/ 254 h 259"/>
                  <a:gd name="T48" fmla="*/ 79 w 113"/>
                  <a:gd name="T49" fmla="*/ 239 h 259"/>
                  <a:gd name="T50" fmla="*/ 86 w 113"/>
                  <a:gd name="T51" fmla="*/ 218 h 259"/>
                  <a:gd name="T52" fmla="*/ 83 w 113"/>
                  <a:gd name="T53" fmla="*/ 214 h 259"/>
                  <a:gd name="T54" fmla="*/ 96 w 113"/>
                  <a:gd name="T55" fmla="*/ 207 h 259"/>
                  <a:gd name="T56" fmla="*/ 96 w 113"/>
                  <a:gd name="T57" fmla="*/ 194 h 259"/>
                  <a:gd name="T58" fmla="*/ 99 w 113"/>
                  <a:gd name="T59" fmla="*/ 184 h 259"/>
                  <a:gd name="T60" fmla="*/ 105 w 113"/>
                  <a:gd name="T61" fmla="*/ 169 h 259"/>
                  <a:gd name="T62" fmla="*/ 105 w 113"/>
                  <a:gd name="T63" fmla="*/ 156 h 259"/>
                  <a:gd name="T64" fmla="*/ 105 w 113"/>
                  <a:gd name="T65" fmla="*/ 139 h 259"/>
                  <a:gd name="T66" fmla="*/ 105 w 113"/>
                  <a:gd name="T67" fmla="*/ 132 h 259"/>
                  <a:gd name="T68" fmla="*/ 111 w 113"/>
                  <a:gd name="T69" fmla="*/ 130 h 259"/>
                  <a:gd name="T70" fmla="*/ 111 w 113"/>
                  <a:gd name="T71" fmla="*/ 150 h 259"/>
                  <a:gd name="T72" fmla="*/ 111 w 113"/>
                  <a:gd name="T73" fmla="*/ 124 h 259"/>
                  <a:gd name="T74" fmla="*/ 109 w 113"/>
                  <a:gd name="T75" fmla="*/ 96 h 259"/>
                  <a:gd name="T76" fmla="*/ 92 w 113"/>
                  <a:gd name="T77" fmla="*/ 85 h 259"/>
                  <a:gd name="T78" fmla="*/ 81 w 113"/>
                  <a:gd name="T79" fmla="*/ 85 h 259"/>
                  <a:gd name="T80" fmla="*/ 84 w 113"/>
                  <a:gd name="T81" fmla="*/ 58 h 259"/>
                  <a:gd name="T82" fmla="*/ 94 w 113"/>
                  <a:gd name="T83" fmla="*/ 53 h 259"/>
                  <a:gd name="T84" fmla="*/ 96 w 113"/>
                  <a:gd name="T85" fmla="*/ 38 h 259"/>
                  <a:gd name="T86" fmla="*/ 96 w 113"/>
                  <a:gd name="T87" fmla="*/ 23 h 259"/>
                  <a:gd name="T88" fmla="*/ 17 w 113"/>
                  <a:gd name="T89" fmla="*/ 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3" h="259">
                    <a:moveTo>
                      <a:pt x="17" y="9"/>
                    </a:moveTo>
                    <a:lnTo>
                      <a:pt x="15" y="15"/>
                    </a:lnTo>
                    <a:lnTo>
                      <a:pt x="15" y="23"/>
                    </a:lnTo>
                    <a:lnTo>
                      <a:pt x="5" y="40"/>
                    </a:lnTo>
                    <a:lnTo>
                      <a:pt x="0" y="47"/>
                    </a:lnTo>
                    <a:lnTo>
                      <a:pt x="2" y="51"/>
                    </a:lnTo>
                    <a:lnTo>
                      <a:pt x="5" y="53"/>
                    </a:lnTo>
                    <a:lnTo>
                      <a:pt x="7" y="60"/>
                    </a:lnTo>
                    <a:lnTo>
                      <a:pt x="5" y="66"/>
                    </a:lnTo>
                    <a:lnTo>
                      <a:pt x="0" y="73"/>
                    </a:lnTo>
                    <a:lnTo>
                      <a:pt x="4" y="85"/>
                    </a:lnTo>
                    <a:lnTo>
                      <a:pt x="9" y="92"/>
                    </a:lnTo>
                    <a:lnTo>
                      <a:pt x="17" y="94"/>
                    </a:lnTo>
                    <a:lnTo>
                      <a:pt x="17" y="102"/>
                    </a:lnTo>
                    <a:lnTo>
                      <a:pt x="24" y="105"/>
                    </a:lnTo>
                    <a:lnTo>
                      <a:pt x="28" y="107"/>
                    </a:lnTo>
                    <a:lnTo>
                      <a:pt x="34" y="113"/>
                    </a:lnTo>
                    <a:lnTo>
                      <a:pt x="51" y="126"/>
                    </a:lnTo>
                    <a:lnTo>
                      <a:pt x="47" y="132"/>
                    </a:lnTo>
                    <a:lnTo>
                      <a:pt x="39" y="139"/>
                    </a:lnTo>
                    <a:lnTo>
                      <a:pt x="34" y="147"/>
                    </a:lnTo>
                    <a:lnTo>
                      <a:pt x="32" y="147"/>
                    </a:lnTo>
                    <a:lnTo>
                      <a:pt x="32" y="149"/>
                    </a:lnTo>
                    <a:lnTo>
                      <a:pt x="30" y="149"/>
                    </a:lnTo>
                    <a:lnTo>
                      <a:pt x="28" y="156"/>
                    </a:lnTo>
                    <a:lnTo>
                      <a:pt x="28" y="162"/>
                    </a:lnTo>
                    <a:lnTo>
                      <a:pt x="20" y="167"/>
                    </a:lnTo>
                    <a:lnTo>
                      <a:pt x="19" y="169"/>
                    </a:lnTo>
                    <a:lnTo>
                      <a:pt x="13" y="171"/>
                    </a:lnTo>
                    <a:lnTo>
                      <a:pt x="7" y="177"/>
                    </a:lnTo>
                    <a:lnTo>
                      <a:pt x="4" y="184"/>
                    </a:lnTo>
                    <a:lnTo>
                      <a:pt x="2" y="194"/>
                    </a:lnTo>
                    <a:lnTo>
                      <a:pt x="0" y="197"/>
                    </a:lnTo>
                    <a:lnTo>
                      <a:pt x="0" y="199"/>
                    </a:lnTo>
                    <a:lnTo>
                      <a:pt x="4" y="207"/>
                    </a:lnTo>
                    <a:lnTo>
                      <a:pt x="4" y="207"/>
                    </a:lnTo>
                    <a:lnTo>
                      <a:pt x="4" y="211"/>
                    </a:lnTo>
                    <a:lnTo>
                      <a:pt x="17" y="222"/>
                    </a:lnTo>
                    <a:lnTo>
                      <a:pt x="22" y="224"/>
                    </a:lnTo>
                    <a:lnTo>
                      <a:pt x="30" y="228"/>
                    </a:lnTo>
                    <a:lnTo>
                      <a:pt x="41" y="237"/>
                    </a:lnTo>
                    <a:lnTo>
                      <a:pt x="49" y="233"/>
                    </a:lnTo>
                    <a:lnTo>
                      <a:pt x="62" y="233"/>
                    </a:lnTo>
                    <a:lnTo>
                      <a:pt x="66" y="241"/>
                    </a:lnTo>
                    <a:lnTo>
                      <a:pt x="62" y="252"/>
                    </a:lnTo>
                    <a:lnTo>
                      <a:pt x="64" y="259"/>
                    </a:lnTo>
                    <a:lnTo>
                      <a:pt x="69" y="258"/>
                    </a:lnTo>
                    <a:lnTo>
                      <a:pt x="73" y="254"/>
                    </a:lnTo>
                    <a:lnTo>
                      <a:pt x="75" y="246"/>
                    </a:lnTo>
                    <a:lnTo>
                      <a:pt x="79" y="239"/>
                    </a:lnTo>
                    <a:lnTo>
                      <a:pt x="83" y="226"/>
                    </a:lnTo>
                    <a:lnTo>
                      <a:pt x="86" y="218"/>
                    </a:lnTo>
                    <a:lnTo>
                      <a:pt x="83" y="218"/>
                    </a:lnTo>
                    <a:lnTo>
                      <a:pt x="83" y="214"/>
                    </a:lnTo>
                    <a:lnTo>
                      <a:pt x="88" y="207"/>
                    </a:lnTo>
                    <a:lnTo>
                      <a:pt x="96" y="207"/>
                    </a:lnTo>
                    <a:lnTo>
                      <a:pt x="92" y="201"/>
                    </a:lnTo>
                    <a:lnTo>
                      <a:pt x="96" y="194"/>
                    </a:lnTo>
                    <a:lnTo>
                      <a:pt x="94" y="188"/>
                    </a:lnTo>
                    <a:lnTo>
                      <a:pt x="99" y="184"/>
                    </a:lnTo>
                    <a:lnTo>
                      <a:pt x="101" y="177"/>
                    </a:lnTo>
                    <a:lnTo>
                      <a:pt x="105" y="169"/>
                    </a:lnTo>
                    <a:lnTo>
                      <a:pt x="109" y="164"/>
                    </a:lnTo>
                    <a:lnTo>
                      <a:pt x="105" y="156"/>
                    </a:lnTo>
                    <a:lnTo>
                      <a:pt x="107" y="150"/>
                    </a:lnTo>
                    <a:lnTo>
                      <a:pt x="105" y="139"/>
                    </a:lnTo>
                    <a:lnTo>
                      <a:pt x="103" y="132"/>
                    </a:lnTo>
                    <a:lnTo>
                      <a:pt x="105" y="132"/>
                    </a:lnTo>
                    <a:lnTo>
                      <a:pt x="107" y="124"/>
                    </a:lnTo>
                    <a:lnTo>
                      <a:pt x="111" y="130"/>
                    </a:lnTo>
                    <a:lnTo>
                      <a:pt x="109" y="137"/>
                    </a:lnTo>
                    <a:lnTo>
                      <a:pt x="111" y="150"/>
                    </a:lnTo>
                    <a:lnTo>
                      <a:pt x="113" y="143"/>
                    </a:lnTo>
                    <a:lnTo>
                      <a:pt x="111" y="124"/>
                    </a:lnTo>
                    <a:lnTo>
                      <a:pt x="109" y="117"/>
                    </a:lnTo>
                    <a:lnTo>
                      <a:pt x="109" y="96"/>
                    </a:lnTo>
                    <a:lnTo>
                      <a:pt x="107" y="87"/>
                    </a:lnTo>
                    <a:lnTo>
                      <a:pt x="92" y="85"/>
                    </a:lnTo>
                    <a:lnTo>
                      <a:pt x="86" y="87"/>
                    </a:lnTo>
                    <a:lnTo>
                      <a:pt x="81" y="85"/>
                    </a:lnTo>
                    <a:lnTo>
                      <a:pt x="81" y="66"/>
                    </a:lnTo>
                    <a:lnTo>
                      <a:pt x="84" y="58"/>
                    </a:lnTo>
                    <a:lnTo>
                      <a:pt x="86" y="58"/>
                    </a:lnTo>
                    <a:lnTo>
                      <a:pt x="94" y="53"/>
                    </a:lnTo>
                    <a:lnTo>
                      <a:pt x="92" y="47"/>
                    </a:lnTo>
                    <a:lnTo>
                      <a:pt x="96" y="38"/>
                    </a:lnTo>
                    <a:lnTo>
                      <a:pt x="96" y="30"/>
                    </a:lnTo>
                    <a:lnTo>
                      <a:pt x="96" y="23"/>
                    </a:lnTo>
                    <a:lnTo>
                      <a:pt x="24" y="0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4" name="Freeform 324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5" name="Freeform 325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438189" y="1771956"/>
              <a:ext cx="613881" cy="415091"/>
              <a:chOff x="4438189" y="1771956"/>
              <a:chExt cx="613881" cy="415091"/>
            </a:xfrm>
            <a:grpFill/>
          </p:grpSpPr>
          <p:sp>
            <p:nvSpPr>
              <p:cNvPr id="171" name="Freeform 326"/>
              <p:cNvSpPr>
                <a:spLocks/>
              </p:cNvSpPr>
              <p:nvPr/>
            </p:nvSpPr>
            <p:spPr bwMode="auto">
              <a:xfrm>
                <a:off x="4438189" y="1771956"/>
                <a:ext cx="490913" cy="398523"/>
              </a:xfrm>
              <a:custGeom>
                <a:avLst/>
                <a:gdLst>
                  <a:gd name="T0" fmla="*/ 511 w 511"/>
                  <a:gd name="T1" fmla="*/ 402 h 457"/>
                  <a:gd name="T2" fmla="*/ 505 w 511"/>
                  <a:gd name="T3" fmla="*/ 389 h 457"/>
                  <a:gd name="T4" fmla="*/ 489 w 511"/>
                  <a:gd name="T5" fmla="*/ 307 h 457"/>
                  <a:gd name="T6" fmla="*/ 490 w 511"/>
                  <a:gd name="T7" fmla="*/ 233 h 457"/>
                  <a:gd name="T8" fmla="*/ 487 w 511"/>
                  <a:gd name="T9" fmla="*/ 222 h 457"/>
                  <a:gd name="T10" fmla="*/ 460 w 511"/>
                  <a:gd name="T11" fmla="*/ 143 h 457"/>
                  <a:gd name="T12" fmla="*/ 455 w 511"/>
                  <a:gd name="T13" fmla="*/ 145 h 457"/>
                  <a:gd name="T14" fmla="*/ 453 w 511"/>
                  <a:gd name="T15" fmla="*/ 119 h 457"/>
                  <a:gd name="T16" fmla="*/ 443 w 511"/>
                  <a:gd name="T17" fmla="*/ 98 h 457"/>
                  <a:gd name="T18" fmla="*/ 445 w 511"/>
                  <a:gd name="T19" fmla="*/ 81 h 457"/>
                  <a:gd name="T20" fmla="*/ 443 w 511"/>
                  <a:gd name="T21" fmla="*/ 66 h 457"/>
                  <a:gd name="T22" fmla="*/ 442 w 511"/>
                  <a:gd name="T23" fmla="*/ 53 h 457"/>
                  <a:gd name="T24" fmla="*/ 432 w 511"/>
                  <a:gd name="T25" fmla="*/ 40 h 457"/>
                  <a:gd name="T26" fmla="*/ 427 w 511"/>
                  <a:gd name="T27" fmla="*/ 15 h 457"/>
                  <a:gd name="T28" fmla="*/ 425 w 511"/>
                  <a:gd name="T29" fmla="*/ 4 h 457"/>
                  <a:gd name="T30" fmla="*/ 372 w 511"/>
                  <a:gd name="T31" fmla="*/ 15 h 457"/>
                  <a:gd name="T32" fmla="*/ 317 w 511"/>
                  <a:gd name="T33" fmla="*/ 25 h 457"/>
                  <a:gd name="T34" fmla="*/ 278 w 511"/>
                  <a:gd name="T35" fmla="*/ 58 h 457"/>
                  <a:gd name="T36" fmla="*/ 257 w 511"/>
                  <a:gd name="T37" fmla="*/ 103 h 457"/>
                  <a:gd name="T38" fmla="*/ 244 w 511"/>
                  <a:gd name="T39" fmla="*/ 122 h 457"/>
                  <a:gd name="T40" fmla="*/ 223 w 511"/>
                  <a:gd name="T41" fmla="*/ 143 h 457"/>
                  <a:gd name="T42" fmla="*/ 229 w 511"/>
                  <a:gd name="T43" fmla="*/ 154 h 457"/>
                  <a:gd name="T44" fmla="*/ 229 w 511"/>
                  <a:gd name="T45" fmla="*/ 150 h 457"/>
                  <a:gd name="T46" fmla="*/ 237 w 511"/>
                  <a:gd name="T47" fmla="*/ 158 h 457"/>
                  <a:gd name="T48" fmla="*/ 242 w 511"/>
                  <a:gd name="T49" fmla="*/ 160 h 457"/>
                  <a:gd name="T50" fmla="*/ 235 w 511"/>
                  <a:gd name="T51" fmla="*/ 169 h 457"/>
                  <a:gd name="T52" fmla="*/ 242 w 511"/>
                  <a:gd name="T53" fmla="*/ 188 h 457"/>
                  <a:gd name="T54" fmla="*/ 246 w 511"/>
                  <a:gd name="T55" fmla="*/ 201 h 457"/>
                  <a:gd name="T56" fmla="*/ 233 w 511"/>
                  <a:gd name="T57" fmla="*/ 209 h 457"/>
                  <a:gd name="T58" fmla="*/ 218 w 511"/>
                  <a:gd name="T59" fmla="*/ 222 h 457"/>
                  <a:gd name="T60" fmla="*/ 208 w 511"/>
                  <a:gd name="T61" fmla="*/ 237 h 457"/>
                  <a:gd name="T62" fmla="*/ 197 w 511"/>
                  <a:gd name="T63" fmla="*/ 246 h 457"/>
                  <a:gd name="T64" fmla="*/ 177 w 511"/>
                  <a:gd name="T65" fmla="*/ 246 h 457"/>
                  <a:gd name="T66" fmla="*/ 148 w 511"/>
                  <a:gd name="T67" fmla="*/ 258 h 457"/>
                  <a:gd name="T68" fmla="*/ 103 w 511"/>
                  <a:gd name="T69" fmla="*/ 250 h 457"/>
                  <a:gd name="T70" fmla="*/ 62 w 511"/>
                  <a:gd name="T71" fmla="*/ 261 h 457"/>
                  <a:gd name="T72" fmla="*/ 49 w 511"/>
                  <a:gd name="T73" fmla="*/ 269 h 457"/>
                  <a:gd name="T74" fmla="*/ 36 w 511"/>
                  <a:gd name="T75" fmla="*/ 276 h 457"/>
                  <a:gd name="T76" fmla="*/ 39 w 511"/>
                  <a:gd name="T77" fmla="*/ 290 h 457"/>
                  <a:gd name="T78" fmla="*/ 52 w 511"/>
                  <a:gd name="T79" fmla="*/ 297 h 457"/>
                  <a:gd name="T80" fmla="*/ 51 w 511"/>
                  <a:gd name="T81" fmla="*/ 305 h 457"/>
                  <a:gd name="T82" fmla="*/ 58 w 511"/>
                  <a:gd name="T83" fmla="*/ 327 h 457"/>
                  <a:gd name="T84" fmla="*/ 43 w 511"/>
                  <a:gd name="T85" fmla="*/ 348 h 457"/>
                  <a:gd name="T86" fmla="*/ 30 w 511"/>
                  <a:gd name="T87" fmla="*/ 363 h 457"/>
                  <a:gd name="T88" fmla="*/ 4 w 511"/>
                  <a:gd name="T89" fmla="*/ 393 h 457"/>
                  <a:gd name="T90" fmla="*/ 2 w 511"/>
                  <a:gd name="T91" fmla="*/ 397 h 457"/>
                  <a:gd name="T92" fmla="*/ 69 w 511"/>
                  <a:gd name="T93" fmla="*/ 410 h 457"/>
                  <a:gd name="T94" fmla="*/ 276 w 511"/>
                  <a:gd name="T95" fmla="*/ 369 h 457"/>
                  <a:gd name="T96" fmla="*/ 349 w 511"/>
                  <a:gd name="T97" fmla="*/ 354 h 457"/>
                  <a:gd name="T98" fmla="*/ 361 w 511"/>
                  <a:gd name="T99" fmla="*/ 363 h 457"/>
                  <a:gd name="T100" fmla="*/ 374 w 511"/>
                  <a:gd name="T101" fmla="*/ 367 h 457"/>
                  <a:gd name="T102" fmla="*/ 381 w 511"/>
                  <a:gd name="T103" fmla="*/ 389 h 457"/>
                  <a:gd name="T104" fmla="*/ 400 w 511"/>
                  <a:gd name="T105" fmla="*/ 401 h 457"/>
                  <a:gd name="T106" fmla="*/ 415 w 511"/>
                  <a:gd name="T107" fmla="*/ 406 h 457"/>
                  <a:gd name="T108" fmla="*/ 487 w 511"/>
                  <a:gd name="T109" fmla="*/ 431 h 457"/>
                  <a:gd name="T110" fmla="*/ 475 w 511"/>
                  <a:gd name="T111" fmla="*/ 408 h 457"/>
                  <a:gd name="T112" fmla="*/ 475 w 511"/>
                  <a:gd name="T113" fmla="*/ 399 h 457"/>
                  <a:gd name="T114" fmla="*/ 483 w 511"/>
                  <a:gd name="T115" fmla="*/ 410 h 457"/>
                  <a:gd name="T116" fmla="*/ 489 w 511"/>
                  <a:gd name="T117" fmla="*/ 442 h 457"/>
                  <a:gd name="T118" fmla="*/ 489 w 511"/>
                  <a:gd name="T119" fmla="*/ 457 h 457"/>
                  <a:gd name="T120" fmla="*/ 498 w 511"/>
                  <a:gd name="T121" fmla="*/ 448 h 457"/>
                  <a:gd name="T122" fmla="*/ 505 w 511"/>
                  <a:gd name="T123" fmla="*/ 425 h 457"/>
                  <a:gd name="T124" fmla="*/ 500 w 511"/>
                  <a:gd name="T125" fmla="*/ 414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1" h="457">
                    <a:moveTo>
                      <a:pt x="500" y="414"/>
                    </a:moveTo>
                    <a:lnTo>
                      <a:pt x="511" y="402"/>
                    </a:lnTo>
                    <a:lnTo>
                      <a:pt x="511" y="397"/>
                    </a:lnTo>
                    <a:lnTo>
                      <a:pt x="505" y="389"/>
                    </a:lnTo>
                    <a:lnTo>
                      <a:pt x="492" y="312"/>
                    </a:lnTo>
                    <a:lnTo>
                      <a:pt x="489" y="307"/>
                    </a:lnTo>
                    <a:lnTo>
                      <a:pt x="490" y="241"/>
                    </a:lnTo>
                    <a:lnTo>
                      <a:pt x="490" y="233"/>
                    </a:lnTo>
                    <a:lnTo>
                      <a:pt x="487" y="228"/>
                    </a:lnTo>
                    <a:lnTo>
                      <a:pt x="487" y="222"/>
                    </a:lnTo>
                    <a:lnTo>
                      <a:pt x="472" y="152"/>
                    </a:lnTo>
                    <a:lnTo>
                      <a:pt x="460" y="143"/>
                    </a:lnTo>
                    <a:lnTo>
                      <a:pt x="458" y="152"/>
                    </a:lnTo>
                    <a:lnTo>
                      <a:pt x="455" y="145"/>
                    </a:lnTo>
                    <a:lnTo>
                      <a:pt x="457" y="132"/>
                    </a:lnTo>
                    <a:lnTo>
                      <a:pt x="453" y="119"/>
                    </a:lnTo>
                    <a:lnTo>
                      <a:pt x="447" y="111"/>
                    </a:lnTo>
                    <a:lnTo>
                      <a:pt x="443" y="98"/>
                    </a:lnTo>
                    <a:lnTo>
                      <a:pt x="443" y="85"/>
                    </a:lnTo>
                    <a:lnTo>
                      <a:pt x="445" y="81"/>
                    </a:lnTo>
                    <a:lnTo>
                      <a:pt x="445" y="73"/>
                    </a:lnTo>
                    <a:lnTo>
                      <a:pt x="443" y="66"/>
                    </a:lnTo>
                    <a:lnTo>
                      <a:pt x="443" y="60"/>
                    </a:lnTo>
                    <a:lnTo>
                      <a:pt x="442" y="53"/>
                    </a:lnTo>
                    <a:lnTo>
                      <a:pt x="434" y="47"/>
                    </a:lnTo>
                    <a:lnTo>
                      <a:pt x="432" y="40"/>
                    </a:lnTo>
                    <a:lnTo>
                      <a:pt x="432" y="23"/>
                    </a:lnTo>
                    <a:lnTo>
                      <a:pt x="427" y="15"/>
                    </a:lnTo>
                    <a:lnTo>
                      <a:pt x="427" y="8"/>
                    </a:lnTo>
                    <a:lnTo>
                      <a:pt x="425" y="4"/>
                    </a:lnTo>
                    <a:lnTo>
                      <a:pt x="425" y="0"/>
                    </a:lnTo>
                    <a:lnTo>
                      <a:pt x="372" y="15"/>
                    </a:lnTo>
                    <a:lnTo>
                      <a:pt x="323" y="25"/>
                    </a:lnTo>
                    <a:lnTo>
                      <a:pt x="317" y="25"/>
                    </a:lnTo>
                    <a:lnTo>
                      <a:pt x="302" y="32"/>
                    </a:lnTo>
                    <a:lnTo>
                      <a:pt x="278" y="58"/>
                    </a:lnTo>
                    <a:lnTo>
                      <a:pt x="257" y="96"/>
                    </a:lnTo>
                    <a:lnTo>
                      <a:pt x="257" y="103"/>
                    </a:lnTo>
                    <a:lnTo>
                      <a:pt x="246" y="119"/>
                    </a:lnTo>
                    <a:lnTo>
                      <a:pt x="244" y="122"/>
                    </a:lnTo>
                    <a:lnTo>
                      <a:pt x="237" y="130"/>
                    </a:lnTo>
                    <a:lnTo>
                      <a:pt x="223" y="143"/>
                    </a:lnTo>
                    <a:lnTo>
                      <a:pt x="223" y="149"/>
                    </a:lnTo>
                    <a:lnTo>
                      <a:pt x="229" y="154"/>
                    </a:lnTo>
                    <a:lnTo>
                      <a:pt x="231" y="158"/>
                    </a:lnTo>
                    <a:lnTo>
                      <a:pt x="229" y="150"/>
                    </a:lnTo>
                    <a:lnTo>
                      <a:pt x="237" y="147"/>
                    </a:lnTo>
                    <a:lnTo>
                      <a:pt x="237" y="158"/>
                    </a:lnTo>
                    <a:lnTo>
                      <a:pt x="246" y="152"/>
                    </a:lnTo>
                    <a:lnTo>
                      <a:pt x="242" y="160"/>
                    </a:lnTo>
                    <a:lnTo>
                      <a:pt x="240" y="166"/>
                    </a:lnTo>
                    <a:lnTo>
                      <a:pt x="235" y="169"/>
                    </a:lnTo>
                    <a:lnTo>
                      <a:pt x="240" y="182"/>
                    </a:lnTo>
                    <a:lnTo>
                      <a:pt x="242" y="188"/>
                    </a:lnTo>
                    <a:lnTo>
                      <a:pt x="244" y="194"/>
                    </a:lnTo>
                    <a:lnTo>
                      <a:pt x="246" y="201"/>
                    </a:lnTo>
                    <a:lnTo>
                      <a:pt x="240" y="209"/>
                    </a:lnTo>
                    <a:lnTo>
                      <a:pt x="233" y="209"/>
                    </a:lnTo>
                    <a:lnTo>
                      <a:pt x="225" y="216"/>
                    </a:lnTo>
                    <a:lnTo>
                      <a:pt x="218" y="222"/>
                    </a:lnTo>
                    <a:lnTo>
                      <a:pt x="214" y="229"/>
                    </a:lnTo>
                    <a:lnTo>
                      <a:pt x="208" y="237"/>
                    </a:lnTo>
                    <a:lnTo>
                      <a:pt x="201" y="241"/>
                    </a:lnTo>
                    <a:lnTo>
                      <a:pt x="197" y="246"/>
                    </a:lnTo>
                    <a:lnTo>
                      <a:pt x="192" y="244"/>
                    </a:lnTo>
                    <a:lnTo>
                      <a:pt x="177" y="246"/>
                    </a:lnTo>
                    <a:lnTo>
                      <a:pt x="163" y="248"/>
                    </a:lnTo>
                    <a:lnTo>
                      <a:pt x="148" y="258"/>
                    </a:lnTo>
                    <a:lnTo>
                      <a:pt x="131" y="250"/>
                    </a:lnTo>
                    <a:lnTo>
                      <a:pt x="103" y="250"/>
                    </a:lnTo>
                    <a:lnTo>
                      <a:pt x="77" y="256"/>
                    </a:lnTo>
                    <a:lnTo>
                      <a:pt x="62" y="261"/>
                    </a:lnTo>
                    <a:lnTo>
                      <a:pt x="56" y="267"/>
                    </a:lnTo>
                    <a:lnTo>
                      <a:pt x="49" y="269"/>
                    </a:lnTo>
                    <a:lnTo>
                      <a:pt x="41" y="273"/>
                    </a:lnTo>
                    <a:lnTo>
                      <a:pt x="36" y="276"/>
                    </a:lnTo>
                    <a:lnTo>
                      <a:pt x="36" y="276"/>
                    </a:lnTo>
                    <a:lnTo>
                      <a:pt x="39" y="290"/>
                    </a:lnTo>
                    <a:lnTo>
                      <a:pt x="37" y="295"/>
                    </a:lnTo>
                    <a:lnTo>
                      <a:pt x="52" y="297"/>
                    </a:lnTo>
                    <a:lnTo>
                      <a:pt x="52" y="301"/>
                    </a:lnTo>
                    <a:lnTo>
                      <a:pt x="51" y="305"/>
                    </a:lnTo>
                    <a:lnTo>
                      <a:pt x="58" y="320"/>
                    </a:lnTo>
                    <a:lnTo>
                      <a:pt x="58" y="327"/>
                    </a:lnTo>
                    <a:lnTo>
                      <a:pt x="47" y="340"/>
                    </a:lnTo>
                    <a:lnTo>
                      <a:pt x="43" y="348"/>
                    </a:lnTo>
                    <a:lnTo>
                      <a:pt x="37" y="354"/>
                    </a:lnTo>
                    <a:lnTo>
                      <a:pt x="30" y="363"/>
                    </a:lnTo>
                    <a:lnTo>
                      <a:pt x="19" y="376"/>
                    </a:lnTo>
                    <a:lnTo>
                      <a:pt x="4" y="393"/>
                    </a:lnTo>
                    <a:lnTo>
                      <a:pt x="0" y="395"/>
                    </a:lnTo>
                    <a:lnTo>
                      <a:pt x="2" y="397"/>
                    </a:lnTo>
                    <a:lnTo>
                      <a:pt x="5" y="421"/>
                    </a:lnTo>
                    <a:lnTo>
                      <a:pt x="69" y="410"/>
                    </a:lnTo>
                    <a:lnTo>
                      <a:pt x="167" y="391"/>
                    </a:lnTo>
                    <a:lnTo>
                      <a:pt x="276" y="369"/>
                    </a:lnTo>
                    <a:lnTo>
                      <a:pt x="349" y="352"/>
                    </a:lnTo>
                    <a:lnTo>
                      <a:pt x="349" y="354"/>
                    </a:lnTo>
                    <a:lnTo>
                      <a:pt x="357" y="355"/>
                    </a:lnTo>
                    <a:lnTo>
                      <a:pt x="361" y="363"/>
                    </a:lnTo>
                    <a:lnTo>
                      <a:pt x="366" y="361"/>
                    </a:lnTo>
                    <a:lnTo>
                      <a:pt x="374" y="367"/>
                    </a:lnTo>
                    <a:lnTo>
                      <a:pt x="380" y="382"/>
                    </a:lnTo>
                    <a:lnTo>
                      <a:pt x="381" y="389"/>
                    </a:lnTo>
                    <a:lnTo>
                      <a:pt x="387" y="397"/>
                    </a:lnTo>
                    <a:lnTo>
                      <a:pt x="400" y="401"/>
                    </a:lnTo>
                    <a:lnTo>
                      <a:pt x="408" y="402"/>
                    </a:lnTo>
                    <a:lnTo>
                      <a:pt x="415" y="406"/>
                    </a:lnTo>
                    <a:lnTo>
                      <a:pt x="415" y="408"/>
                    </a:lnTo>
                    <a:lnTo>
                      <a:pt x="487" y="431"/>
                    </a:lnTo>
                    <a:lnTo>
                      <a:pt x="481" y="414"/>
                    </a:lnTo>
                    <a:lnTo>
                      <a:pt x="475" y="408"/>
                    </a:lnTo>
                    <a:lnTo>
                      <a:pt x="474" y="401"/>
                    </a:lnTo>
                    <a:lnTo>
                      <a:pt x="475" y="399"/>
                    </a:lnTo>
                    <a:lnTo>
                      <a:pt x="477" y="406"/>
                    </a:lnTo>
                    <a:lnTo>
                      <a:pt x="483" y="410"/>
                    </a:lnTo>
                    <a:lnTo>
                      <a:pt x="487" y="421"/>
                    </a:lnTo>
                    <a:lnTo>
                      <a:pt x="489" y="442"/>
                    </a:lnTo>
                    <a:lnTo>
                      <a:pt x="485" y="457"/>
                    </a:lnTo>
                    <a:lnTo>
                      <a:pt x="489" y="457"/>
                    </a:lnTo>
                    <a:lnTo>
                      <a:pt x="490" y="449"/>
                    </a:lnTo>
                    <a:lnTo>
                      <a:pt x="498" y="448"/>
                    </a:lnTo>
                    <a:lnTo>
                      <a:pt x="500" y="440"/>
                    </a:lnTo>
                    <a:lnTo>
                      <a:pt x="505" y="425"/>
                    </a:lnTo>
                    <a:lnTo>
                      <a:pt x="500" y="417"/>
                    </a:lnTo>
                    <a:lnTo>
                      <a:pt x="500" y="41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2" name="Freeform 329"/>
              <p:cNvSpPr>
                <a:spLocks/>
              </p:cNvSpPr>
              <p:nvPr/>
            </p:nvSpPr>
            <p:spPr bwMode="auto">
              <a:xfrm>
                <a:off x="4906045" y="2105075"/>
                <a:ext cx="146025" cy="81972"/>
              </a:xfrm>
              <a:custGeom>
                <a:avLst/>
                <a:gdLst>
                  <a:gd name="T0" fmla="*/ 139 w 152"/>
                  <a:gd name="T1" fmla="*/ 11 h 94"/>
                  <a:gd name="T2" fmla="*/ 135 w 152"/>
                  <a:gd name="T3" fmla="*/ 9 h 94"/>
                  <a:gd name="T4" fmla="*/ 129 w 152"/>
                  <a:gd name="T5" fmla="*/ 11 h 94"/>
                  <a:gd name="T6" fmla="*/ 122 w 152"/>
                  <a:gd name="T7" fmla="*/ 15 h 94"/>
                  <a:gd name="T8" fmla="*/ 112 w 152"/>
                  <a:gd name="T9" fmla="*/ 28 h 94"/>
                  <a:gd name="T10" fmla="*/ 109 w 152"/>
                  <a:gd name="T11" fmla="*/ 30 h 94"/>
                  <a:gd name="T12" fmla="*/ 101 w 152"/>
                  <a:gd name="T13" fmla="*/ 32 h 94"/>
                  <a:gd name="T14" fmla="*/ 107 w 152"/>
                  <a:gd name="T15" fmla="*/ 24 h 94"/>
                  <a:gd name="T16" fmla="*/ 114 w 152"/>
                  <a:gd name="T17" fmla="*/ 19 h 94"/>
                  <a:gd name="T18" fmla="*/ 114 w 152"/>
                  <a:gd name="T19" fmla="*/ 11 h 94"/>
                  <a:gd name="T20" fmla="*/ 120 w 152"/>
                  <a:gd name="T21" fmla="*/ 0 h 94"/>
                  <a:gd name="T22" fmla="*/ 99 w 152"/>
                  <a:gd name="T23" fmla="*/ 24 h 94"/>
                  <a:gd name="T24" fmla="*/ 86 w 152"/>
                  <a:gd name="T25" fmla="*/ 30 h 94"/>
                  <a:gd name="T26" fmla="*/ 65 w 152"/>
                  <a:gd name="T27" fmla="*/ 35 h 94"/>
                  <a:gd name="T28" fmla="*/ 60 w 152"/>
                  <a:gd name="T29" fmla="*/ 37 h 94"/>
                  <a:gd name="T30" fmla="*/ 56 w 152"/>
                  <a:gd name="T31" fmla="*/ 43 h 94"/>
                  <a:gd name="T32" fmla="*/ 49 w 152"/>
                  <a:gd name="T33" fmla="*/ 43 h 94"/>
                  <a:gd name="T34" fmla="*/ 35 w 152"/>
                  <a:gd name="T35" fmla="*/ 50 h 94"/>
                  <a:gd name="T36" fmla="*/ 30 w 152"/>
                  <a:gd name="T37" fmla="*/ 50 h 94"/>
                  <a:gd name="T38" fmla="*/ 22 w 152"/>
                  <a:gd name="T39" fmla="*/ 54 h 94"/>
                  <a:gd name="T40" fmla="*/ 24 w 152"/>
                  <a:gd name="T41" fmla="*/ 62 h 94"/>
                  <a:gd name="T42" fmla="*/ 17 w 152"/>
                  <a:gd name="T43" fmla="*/ 60 h 94"/>
                  <a:gd name="T44" fmla="*/ 15 w 152"/>
                  <a:gd name="T45" fmla="*/ 67 h 94"/>
                  <a:gd name="T46" fmla="*/ 2 w 152"/>
                  <a:gd name="T47" fmla="*/ 75 h 94"/>
                  <a:gd name="T48" fmla="*/ 0 w 152"/>
                  <a:gd name="T49" fmla="*/ 84 h 94"/>
                  <a:gd name="T50" fmla="*/ 0 w 152"/>
                  <a:gd name="T51" fmla="*/ 90 h 94"/>
                  <a:gd name="T52" fmla="*/ 2 w 152"/>
                  <a:gd name="T53" fmla="*/ 92 h 94"/>
                  <a:gd name="T54" fmla="*/ 15 w 152"/>
                  <a:gd name="T55" fmla="*/ 88 h 94"/>
                  <a:gd name="T56" fmla="*/ 7 w 152"/>
                  <a:gd name="T57" fmla="*/ 94 h 94"/>
                  <a:gd name="T58" fmla="*/ 22 w 152"/>
                  <a:gd name="T59" fmla="*/ 88 h 94"/>
                  <a:gd name="T60" fmla="*/ 47 w 152"/>
                  <a:gd name="T61" fmla="*/ 73 h 94"/>
                  <a:gd name="T62" fmla="*/ 49 w 152"/>
                  <a:gd name="T63" fmla="*/ 73 h 94"/>
                  <a:gd name="T64" fmla="*/ 58 w 152"/>
                  <a:gd name="T65" fmla="*/ 67 h 94"/>
                  <a:gd name="T66" fmla="*/ 64 w 152"/>
                  <a:gd name="T67" fmla="*/ 64 h 94"/>
                  <a:gd name="T68" fmla="*/ 79 w 152"/>
                  <a:gd name="T69" fmla="*/ 56 h 94"/>
                  <a:gd name="T70" fmla="*/ 86 w 152"/>
                  <a:gd name="T71" fmla="*/ 52 h 94"/>
                  <a:gd name="T72" fmla="*/ 94 w 152"/>
                  <a:gd name="T73" fmla="*/ 49 h 94"/>
                  <a:gd name="T74" fmla="*/ 99 w 152"/>
                  <a:gd name="T75" fmla="*/ 47 h 94"/>
                  <a:gd name="T76" fmla="*/ 112 w 152"/>
                  <a:gd name="T77" fmla="*/ 37 h 94"/>
                  <a:gd name="T78" fmla="*/ 114 w 152"/>
                  <a:gd name="T79" fmla="*/ 32 h 94"/>
                  <a:gd name="T80" fmla="*/ 122 w 152"/>
                  <a:gd name="T81" fmla="*/ 30 h 94"/>
                  <a:gd name="T82" fmla="*/ 135 w 152"/>
                  <a:gd name="T83" fmla="*/ 19 h 94"/>
                  <a:gd name="T84" fmla="*/ 143 w 152"/>
                  <a:gd name="T85" fmla="*/ 15 h 94"/>
                  <a:gd name="T86" fmla="*/ 152 w 152"/>
                  <a:gd name="T87" fmla="*/ 3 h 94"/>
                  <a:gd name="T88" fmla="*/ 144 w 152"/>
                  <a:gd name="T89" fmla="*/ 7 h 94"/>
                  <a:gd name="T90" fmla="*/ 139 w 152"/>
                  <a:gd name="T91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2" h="94">
                    <a:moveTo>
                      <a:pt x="139" y="11"/>
                    </a:moveTo>
                    <a:lnTo>
                      <a:pt x="135" y="9"/>
                    </a:lnTo>
                    <a:lnTo>
                      <a:pt x="129" y="11"/>
                    </a:lnTo>
                    <a:lnTo>
                      <a:pt x="122" y="15"/>
                    </a:lnTo>
                    <a:lnTo>
                      <a:pt x="112" y="28"/>
                    </a:lnTo>
                    <a:lnTo>
                      <a:pt x="109" y="30"/>
                    </a:lnTo>
                    <a:lnTo>
                      <a:pt x="101" y="32"/>
                    </a:lnTo>
                    <a:lnTo>
                      <a:pt x="107" y="24"/>
                    </a:lnTo>
                    <a:lnTo>
                      <a:pt x="114" y="19"/>
                    </a:lnTo>
                    <a:lnTo>
                      <a:pt x="114" y="11"/>
                    </a:lnTo>
                    <a:lnTo>
                      <a:pt x="120" y="0"/>
                    </a:lnTo>
                    <a:lnTo>
                      <a:pt x="99" y="24"/>
                    </a:lnTo>
                    <a:lnTo>
                      <a:pt x="86" y="30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6" y="43"/>
                    </a:lnTo>
                    <a:lnTo>
                      <a:pt x="49" y="43"/>
                    </a:lnTo>
                    <a:lnTo>
                      <a:pt x="35" y="50"/>
                    </a:lnTo>
                    <a:lnTo>
                      <a:pt x="30" y="50"/>
                    </a:lnTo>
                    <a:lnTo>
                      <a:pt x="22" y="54"/>
                    </a:lnTo>
                    <a:lnTo>
                      <a:pt x="24" y="62"/>
                    </a:lnTo>
                    <a:lnTo>
                      <a:pt x="17" y="60"/>
                    </a:lnTo>
                    <a:lnTo>
                      <a:pt x="15" y="67"/>
                    </a:lnTo>
                    <a:lnTo>
                      <a:pt x="2" y="75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2" y="92"/>
                    </a:lnTo>
                    <a:lnTo>
                      <a:pt x="15" y="88"/>
                    </a:lnTo>
                    <a:lnTo>
                      <a:pt x="7" y="94"/>
                    </a:lnTo>
                    <a:lnTo>
                      <a:pt x="22" y="88"/>
                    </a:lnTo>
                    <a:lnTo>
                      <a:pt x="47" y="73"/>
                    </a:lnTo>
                    <a:lnTo>
                      <a:pt x="49" y="73"/>
                    </a:lnTo>
                    <a:lnTo>
                      <a:pt x="58" y="67"/>
                    </a:lnTo>
                    <a:lnTo>
                      <a:pt x="64" y="64"/>
                    </a:lnTo>
                    <a:lnTo>
                      <a:pt x="79" y="56"/>
                    </a:lnTo>
                    <a:lnTo>
                      <a:pt x="86" y="52"/>
                    </a:lnTo>
                    <a:lnTo>
                      <a:pt x="94" y="49"/>
                    </a:lnTo>
                    <a:lnTo>
                      <a:pt x="99" y="47"/>
                    </a:lnTo>
                    <a:lnTo>
                      <a:pt x="112" y="37"/>
                    </a:lnTo>
                    <a:lnTo>
                      <a:pt x="114" y="32"/>
                    </a:lnTo>
                    <a:lnTo>
                      <a:pt x="122" y="30"/>
                    </a:lnTo>
                    <a:lnTo>
                      <a:pt x="135" y="19"/>
                    </a:lnTo>
                    <a:lnTo>
                      <a:pt x="143" y="15"/>
                    </a:lnTo>
                    <a:lnTo>
                      <a:pt x="152" y="3"/>
                    </a:lnTo>
                    <a:lnTo>
                      <a:pt x="144" y="7"/>
                    </a:lnTo>
                    <a:lnTo>
                      <a:pt x="139" y="1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907967" y="1921074"/>
              <a:ext cx="285325" cy="141272"/>
              <a:chOff x="4907967" y="1921074"/>
              <a:chExt cx="285325" cy="141272"/>
            </a:xfrm>
            <a:grpFill/>
          </p:grpSpPr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4907967" y="1921074"/>
                <a:ext cx="273797" cy="131678"/>
              </a:xfrm>
              <a:custGeom>
                <a:avLst/>
                <a:gdLst>
                  <a:gd name="T0" fmla="*/ 169 w 285"/>
                  <a:gd name="T1" fmla="*/ 6 h 151"/>
                  <a:gd name="T2" fmla="*/ 163 w 285"/>
                  <a:gd name="T3" fmla="*/ 13 h 151"/>
                  <a:gd name="T4" fmla="*/ 150 w 285"/>
                  <a:gd name="T5" fmla="*/ 30 h 151"/>
                  <a:gd name="T6" fmla="*/ 1 w 285"/>
                  <a:gd name="T7" fmla="*/ 62 h 151"/>
                  <a:gd name="T8" fmla="*/ 0 w 285"/>
                  <a:gd name="T9" fmla="*/ 136 h 151"/>
                  <a:gd name="T10" fmla="*/ 48 w 285"/>
                  <a:gd name="T11" fmla="*/ 130 h 151"/>
                  <a:gd name="T12" fmla="*/ 69 w 285"/>
                  <a:gd name="T13" fmla="*/ 126 h 151"/>
                  <a:gd name="T14" fmla="*/ 80 w 285"/>
                  <a:gd name="T15" fmla="*/ 122 h 151"/>
                  <a:gd name="T16" fmla="*/ 129 w 285"/>
                  <a:gd name="T17" fmla="*/ 111 h 151"/>
                  <a:gd name="T18" fmla="*/ 159 w 285"/>
                  <a:gd name="T19" fmla="*/ 104 h 151"/>
                  <a:gd name="T20" fmla="*/ 169 w 285"/>
                  <a:gd name="T21" fmla="*/ 115 h 151"/>
                  <a:gd name="T22" fmla="*/ 174 w 285"/>
                  <a:gd name="T23" fmla="*/ 122 h 151"/>
                  <a:gd name="T24" fmla="*/ 178 w 285"/>
                  <a:gd name="T25" fmla="*/ 128 h 151"/>
                  <a:gd name="T26" fmla="*/ 189 w 285"/>
                  <a:gd name="T27" fmla="*/ 126 h 151"/>
                  <a:gd name="T28" fmla="*/ 191 w 285"/>
                  <a:gd name="T29" fmla="*/ 128 h 151"/>
                  <a:gd name="T30" fmla="*/ 195 w 285"/>
                  <a:gd name="T31" fmla="*/ 136 h 151"/>
                  <a:gd name="T32" fmla="*/ 199 w 285"/>
                  <a:gd name="T33" fmla="*/ 151 h 151"/>
                  <a:gd name="T34" fmla="*/ 210 w 285"/>
                  <a:gd name="T35" fmla="*/ 143 h 151"/>
                  <a:gd name="T36" fmla="*/ 221 w 285"/>
                  <a:gd name="T37" fmla="*/ 126 h 151"/>
                  <a:gd name="T38" fmla="*/ 231 w 285"/>
                  <a:gd name="T39" fmla="*/ 115 h 151"/>
                  <a:gd name="T40" fmla="*/ 235 w 285"/>
                  <a:gd name="T41" fmla="*/ 136 h 151"/>
                  <a:gd name="T42" fmla="*/ 248 w 285"/>
                  <a:gd name="T43" fmla="*/ 130 h 151"/>
                  <a:gd name="T44" fmla="*/ 253 w 285"/>
                  <a:gd name="T45" fmla="*/ 122 h 151"/>
                  <a:gd name="T46" fmla="*/ 282 w 285"/>
                  <a:gd name="T47" fmla="*/ 109 h 151"/>
                  <a:gd name="T48" fmla="*/ 282 w 285"/>
                  <a:gd name="T49" fmla="*/ 89 h 151"/>
                  <a:gd name="T50" fmla="*/ 265 w 285"/>
                  <a:gd name="T51" fmla="*/ 72 h 151"/>
                  <a:gd name="T52" fmla="*/ 250 w 285"/>
                  <a:gd name="T53" fmla="*/ 70 h 151"/>
                  <a:gd name="T54" fmla="*/ 265 w 285"/>
                  <a:gd name="T55" fmla="*/ 75 h 151"/>
                  <a:gd name="T56" fmla="*/ 274 w 285"/>
                  <a:gd name="T57" fmla="*/ 83 h 151"/>
                  <a:gd name="T58" fmla="*/ 270 w 285"/>
                  <a:gd name="T59" fmla="*/ 100 h 151"/>
                  <a:gd name="T60" fmla="*/ 250 w 285"/>
                  <a:gd name="T61" fmla="*/ 109 h 151"/>
                  <a:gd name="T62" fmla="*/ 238 w 285"/>
                  <a:gd name="T63" fmla="*/ 107 h 151"/>
                  <a:gd name="T64" fmla="*/ 225 w 285"/>
                  <a:gd name="T65" fmla="*/ 92 h 151"/>
                  <a:gd name="T66" fmla="*/ 219 w 285"/>
                  <a:gd name="T67" fmla="*/ 83 h 151"/>
                  <a:gd name="T68" fmla="*/ 219 w 285"/>
                  <a:gd name="T69" fmla="*/ 79 h 151"/>
                  <a:gd name="T70" fmla="*/ 199 w 285"/>
                  <a:gd name="T71" fmla="*/ 64 h 151"/>
                  <a:gd name="T72" fmla="*/ 186 w 285"/>
                  <a:gd name="T73" fmla="*/ 64 h 151"/>
                  <a:gd name="T74" fmla="*/ 188 w 285"/>
                  <a:gd name="T75" fmla="*/ 58 h 151"/>
                  <a:gd name="T76" fmla="*/ 191 w 285"/>
                  <a:gd name="T77" fmla="*/ 43 h 151"/>
                  <a:gd name="T78" fmla="*/ 193 w 285"/>
                  <a:gd name="T79" fmla="*/ 34 h 151"/>
                  <a:gd name="T80" fmla="*/ 208 w 285"/>
                  <a:gd name="T81" fmla="*/ 19 h 151"/>
                  <a:gd name="T82" fmla="*/ 203 w 285"/>
                  <a:gd name="T83" fmla="*/ 21 h 151"/>
                  <a:gd name="T84" fmla="*/ 189 w 285"/>
                  <a:gd name="T85" fmla="*/ 17 h 151"/>
                  <a:gd name="T86" fmla="*/ 182 w 285"/>
                  <a:gd name="T87" fmla="*/ 8 h 151"/>
                  <a:gd name="T88" fmla="*/ 180 w 285"/>
                  <a:gd name="T8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5" h="151">
                    <a:moveTo>
                      <a:pt x="176" y="2"/>
                    </a:moveTo>
                    <a:lnTo>
                      <a:pt x="169" y="6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59" y="19"/>
                    </a:lnTo>
                    <a:lnTo>
                      <a:pt x="150" y="30"/>
                    </a:lnTo>
                    <a:lnTo>
                      <a:pt x="62" y="51"/>
                    </a:lnTo>
                    <a:lnTo>
                      <a:pt x="1" y="62"/>
                    </a:lnTo>
                    <a:lnTo>
                      <a:pt x="1" y="70"/>
                    </a:lnTo>
                    <a:lnTo>
                      <a:pt x="0" y="136"/>
                    </a:lnTo>
                    <a:lnTo>
                      <a:pt x="3" y="141"/>
                    </a:lnTo>
                    <a:lnTo>
                      <a:pt x="48" y="130"/>
                    </a:lnTo>
                    <a:lnTo>
                      <a:pt x="56" y="130"/>
                    </a:lnTo>
                    <a:lnTo>
                      <a:pt x="69" y="126"/>
                    </a:lnTo>
                    <a:lnTo>
                      <a:pt x="73" y="126"/>
                    </a:lnTo>
                    <a:lnTo>
                      <a:pt x="80" y="122"/>
                    </a:lnTo>
                    <a:lnTo>
                      <a:pt x="120" y="113"/>
                    </a:lnTo>
                    <a:lnTo>
                      <a:pt x="129" y="111"/>
                    </a:lnTo>
                    <a:lnTo>
                      <a:pt x="133" y="111"/>
                    </a:lnTo>
                    <a:lnTo>
                      <a:pt x="159" y="104"/>
                    </a:lnTo>
                    <a:lnTo>
                      <a:pt x="167" y="109"/>
                    </a:lnTo>
                    <a:lnTo>
                      <a:pt x="169" y="115"/>
                    </a:lnTo>
                    <a:lnTo>
                      <a:pt x="172" y="117"/>
                    </a:lnTo>
                    <a:lnTo>
                      <a:pt x="174" y="122"/>
                    </a:lnTo>
                    <a:lnTo>
                      <a:pt x="178" y="126"/>
                    </a:lnTo>
                    <a:lnTo>
                      <a:pt x="178" y="128"/>
                    </a:lnTo>
                    <a:lnTo>
                      <a:pt x="184" y="132"/>
                    </a:lnTo>
                    <a:lnTo>
                      <a:pt x="189" y="126"/>
                    </a:lnTo>
                    <a:lnTo>
                      <a:pt x="191" y="120"/>
                    </a:lnTo>
                    <a:lnTo>
                      <a:pt x="191" y="128"/>
                    </a:lnTo>
                    <a:lnTo>
                      <a:pt x="189" y="134"/>
                    </a:lnTo>
                    <a:lnTo>
                      <a:pt x="195" y="136"/>
                    </a:lnTo>
                    <a:lnTo>
                      <a:pt x="199" y="147"/>
                    </a:lnTo>
                    <a:lnTo>
                      <a:pt x="199" y="151"/>
                    </a:lnTo>
                    <a:lnTo>
                      <a:pt x="203" y="143"/>
                    </a:lnTo>
                    <a:lnTo>
                      <a:pt x="210" y="143"/>
                    </a:lnTo>
                    <a:lnTo>
                      <a:pt x="214" y="132"/>
                    </a:lnTo>
                    <a:lnTo>
                      <a:pt x="221" y="126"/>
                    </a:lnTo>
                    <a:lnTo>
                      <a:pt x="223" y="120"/>
                    </a:lnTo>
                    <a:lnTo>
                      <a:pt x="231" y="115"/>
                    </a:lnTo>
                    <a:lnTo>
                      <a:pt x="231" y="122"/>
                    </a:lnTo>
                    <a:lnTo>
                      <a:pt x="235" y="136"/>
                    </a:lnTo>
                    <a:lnTo>
                      <a:pt x="242" y="134"/>
                    </a:lnTo>
                    <a:lnTo>
                      <a:pt x="248" y="130"/>
                    </a:lnTo>
                    <a:lnTo>
                      <a:pt x="250" y="122"/>
                    </a:lnTo>
                    <a:lnTo>
                      <a:pt x="253" y="122"/>
                    </a:lnTo>
                    <a:lnTo>
                      <a:pt x="272" y="111"/>
                    </a:lnTo>
                    <a:lnTo>
                      <a:pt x="282" y="109"/>
                    </a:lnTo>
                    <a:lnTo>
                      <a:pt x="285" y="102"/>
                    </a:lnTo>
                    <a:lnTo>
                      <a:pt x="282" y="89"/>
                    </a:lnTo>
                    <a:lnTo>
                      <a:pt x="272" y="75"/>
                    </a:lnTo>
                    <a:lnTo>
                      <a:pt x="265" y="72"/>
                    </a:lnTo>
                    <a:lnTo>
                      <a:pt x="257" y="68"/>
                    </a:lnTo>
                    <a:lnTo>
                      <a:pt x="250" y="70"/>
                    </a:lnTo>
                    <a:lnTo>
                      <a:pt x="257" y="72"/>
                    </a:lnTo>
                    <a:lnTo>
                      <a:pt x="265" y="75"/>
                    </a:lnTo>
                    <a:lnTo>
                      <a:pt x="268" y="83"/>
                    </a:lnTo>
                    <a:lnTo>
                      <a:pt x="274" y="83"/>
                    </a:lnTo>
                    <a:lnTo>
                      <a:pt x="278" y="94"/>
                    </a:lnTo>
                    <a:lnTo>
                      <a:pt x="270" y="100"/>
                    </a:lnTo>
                    <a:lnTo>
                      <a:pt x="257" y="111"/>
                    </a:lnTo>
                    <a:lnTo>
                      <a:pt x="250" y="109"/>
                    </a:lnTo>
                    <a:lnTo>
                      <a:pt x="244" y="109"/>
                    </a:lnTo>
                    <a:lnTo>
                      <a:pt x="238" y="107"/>
                    </a:lnTo>
                    <a:lnTo>
                      <a:pt x="233" y="94"/>
                    </a:lnTo>
                    <a:lnTo>
                      <a:pt x="225" y="92"/>
                    </a:lnTo>
                    <a:lnTo>
                      <a:pt x="219" y="89"/>
                    </a:lnTo>
                    <a:lnTo>
                      <a:pt x="219" y="83"/>
                    </a:lnTo>
                    <a:lnTo>
                      <a:pt x="225" y="87"/>
                    </a:lnTo>
                    <a:lnTo>
                      <a:pt x="219" y="79"/>
                    </a:lnTo>
                    <a:lnTo>
                      <a:pt x="206" y="66"/>
                    </a:lnTo>
                    <a:lnTo>
                      <a:pt x="199" y="64"/>
                    </a:lnTo>
                    <a:lnTo>
                      <a:pt x="191" y="68"/>
                    </a:lnTo>
                    <a:lnTo>
                      <a:pt x="186" y="64"/>
                    </a:lnTo>
                    <a:lnTo>
                      <a:pt x="180" y="58"/>
                    </a:lnTo>
                    <a:lnTo>
                      <a:pt x="188" y="58"/>
                    </a:lnTo>
                    <a:lnTo>
                      <a:pt x="186" y="51"/>
                    </a:lnTo>
                    <a:lnTo>
                      <a:pt x="191" y="43"/>
                    </a:lnTo>
                    <a:lnTo>
                      <a:pt x="189" y="42"/>
                    </a:lnTo>
                    <a:lnTo>
                      <a:pt x="193" y="34"/>
                    </a:lnTo>
                    <a:lnTo>
                      <a:pt x="206" y="26"/>
                    </a:lnTo>
                    <a:lnTo>
                      <a:pt x="208" y="19"/>
                    </a:lnTo>
                    <a:lnTo>
                      <a:pt x="201" y="19"/>
                    </a:lnTo>
                    <a:lnTo>
                      <a:pt x="203" y="21"/>
                    </a:lnTo>
                    <a:lnTo>
                      <a:pt x="195" y="23"/>
                    </a:lnTo>
                    <a:lnTo>
                      <a:pt x="189" y="17"/>
                    </a:lnTo>
                    <a:lnTo>
                      <a:pt x="188" y="10"/>
                    </a:lnTo>
                    <a:lnTo>
                      <a:pt x="182" y="8"/>
                    </a:lnTo>
                    <a:lnTo>
                      <a:pt x="184" y="0"/>
                    </a:lnTo>
                    <a:lnTo>
                      <a:pt x="180" y="0"/>
                    </a:lnTo>
                    <a:lnTo>
                      <a:pt x="176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5" name="Freeform 330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6" name="Freeform 331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7" name="Freeform 332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8" name="Freeform 333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9" name="Freeform 334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0" name="Freeform 335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998272" y="1471973"/>
              <a:ext cx="320870" cy="429916"/>
              <a:chOff x="4998272" y="1471973"/>
              <a:chExt cx="320870" cy="429916"/>
            </a:xfrm>
            <a:grpFill/>
          </p:grpSpPr>
          <p:sp>
            <p:nvSpPr>
              <p:cNvPr id="159" name="Freeform 147"/>
              <p:cNvSpPr>
                <a:spLocks/>
              </p:cNvSpPr>
              <p:nvPr/>
            </p:nvSpPr>
            <p:spPr bwMode="auto">
              <a:xfrm>
                <a:off x="4998272" y="1471973"/>
                <a:ext cx="299735" cy="429916"/>
              </a:xfrm>
              <a:custGeom>
                <a:avLst/>
                <a:gdLst>
                  <a:gd name="T0" fmla="*/ 295 w 312"/>
                  <a:gd name="T1" fmla="*/ 226 h 493"/>
                  <a:gd name="T2" fmla="*/ 291 w 312"/>
                  <a:gd name="T3" fmla="*/ 199 h 493"/>
                  <a:gd name="T4" fmla="*/ 280 w 312"/>
                  <a:gd name="T5" fmla="*/ 197 h 493"/>
                  <a:gd name="T6" fmla="*/ 263 w 312"/>
                  <a:gd name="T7" fmla="*/ 190 h 493"/>
                  <a:gd name="T8" fmla="*/ 255 w 312"/>
                  <a:gd name="T9" fmla="*/ 171 h 493"/>
                  <a:gd name="T10" fmla="*/ 246 w 312"/>
                  <a:gd name="T11" fmla="*/ 162 h 493"/>
                  <a:gd name="T12" fmla="*/ 225 w 312"/>
                  <a:gd name="T13" fmla="*/ 158 h 493"/>
                  <a:gd name="T14" fmla="*/ 219 w 312"/>
                  <a:gd name="T15" fmla="*/ 139 h 493"/>
                  <a:gd name="T16" fmla="*/ 182 w 312"/>
                  <a:gd name="T17" fmla="*/ 19 h 493"/>
                  <a:gd name="T18" fmla="*/ 148 w 312"/>
                  <a:gd name="T19" fmla="*/ 2 h 493"/>
                  <a:gd name="T20" fmla="*/ 127 w 312"/>
                  <a:gd name="T21" fmla="*/ 9 h 493"/>
                  <a:gd name="T22" fmla="*/ 109 w 312"/>
                  <a:gd name="T23" fmla="*/ 23 h 493"/>
                  <a:gd name="T24" fmla="*/ 86 w 312"/>
                  <a:gd name="T25" fmla="*/ 23 h 493"/>
                  <a:gd name="T26" fmla="*/ 69 w 312"/>
                  <a:gd name="T27" fmla="*/ 9 h 493"/>
                  <a:gd name="T28" fmla="*/ 35 w 312"/>
                  <a:gd name="T29" fmla="*/ 141 h 493"/>
                  <a:gd name="T30" fmla="*/ 35 w 312"/>
                  <a:gd name="T31" fmla="*/ 182 h 493"/>
                  <a:gd name="T32" fmla="*/ 37 w 312"/>
                  <a:gd name="T33" fmla="*/ 209 h 493"/>
                  <a:gd name="T34" fmla="*/ 20 w 312"/>
                  <a:gd name="T35" fmla="*/ 237 h 493"/>
                  <a:gd name="T36" fmla="*/ 20 w 312"/>
                  <a:gd name="T37" fmla="*/ 248 h 493"/>
                  <a:gd name="T38" fmla="*/ 18 w 312"/>
                  <a:gd name="T39" fmla="*/ 263 h 493"/>
                  <a:gd name="T40" fmla="*/ 0 w 312"/>
                  <a:gd name="T41" fmla="*/ 269 h 493"/>
                  <a:gd name="T42" fmla="*/ 60 w 312"/>
                  <a:gd name="T43" fmla="*/ 447 h 493"/>
                  <a:gd name="T44" fmla="*/ 65 w 312"/>
                  <a:gd name="T45" fmla="*/ 468 h 493"/>
                  <a:gd name="T46" fmla="*/ 80 w 312"/>
                  <a:gd name="T47" fmla="*/ 485 h 493"/>
                  <a:gd name="T48" fmla="*/ 95 w 312"/>
                  <a:gd name="T49" fmla="*/ 487 h 493"/>
                  <a:gd name="T50" fmla="*/ 95 w 312"/>
                  <a:gd name="T51" fmla="*/ 464 h 493"/>
                  <a:gd name="T52" fmla="*/ 105 w 312"/>
                  <a:gd name="T53" fmla="*/ 440 h 493"/>
                  <a:gd name="T54" fmla="*/ 109 w 312"/>
                  <a:gd name="T55" fmla="*/ 417 h 493"/>
                  <a:gd name="T56" fmla="*/ 125 w 312"/>
                  <a:gd name="T57" fmla="*/ 408 h 493"/>
                  <a:gd name="T58" fmla="*/ 129 w 312"/>
                  <a:gd name="T59" fmla="*/ 400 h 493"/>
                  <a:gd name="T60" fmla="*/ 139 w 312"/>
                  <a:gd name="T61" fmla="*/ 408 h 493"/>
                  <a:gd name="T62" fmla="*/ 129 w 312"/>
                  <a:gd name="T63" fmla="*/ 382 h 493"/>
                  <a:gd name="T64" fmla="*/ 131 w 312"/>
                  <a:gd name="T65" fmla="*/ 376 h 493"/>
                  <a:gd name="T66" fmla="*/ 139 w 312"/>
                  <a:gd name="T67" fmla="*/ 385 h 493"/>
                  <a:gd name="T68" fmla="*/ 148 w 312"/>
                  <a:gd name="T69" fmla="*/ 382 h 493"/>
                  <a:gd name="T70" fmla="*/ 150 w 312"/>
                  <a:gd name="T71" fmla="*/ 378 h 493"/>
                  <a:gd name="T72" fmla="*/ 152 w 312"/>
                  <a:gd name="T73" fmla="*/ 376 h 493"/>
                  <a:gd name="T74" fmla="*/ 159 w 312"/>
                  <a:gd name="T75" fmla="*/ 380 h 493"/>
                  <a:gd name="T76" fmla="*/ 169 w 312"/>
                  <a:gd name="T77" fmla="*/ 367 h 493"/>
                  <a:gd name="T78" fmla="*/ 184 w 312"/>
                  <a:gd name="T79" fmla="*/ 355 h 493"/>
                  <a:gd name="T80" fmla="*/ 182 w 312"/>
                  <a:gd name="T81" fmla="*/ 335 h 493"/>
                  <a:gd name="T82" fmla="*/ 180 w 312"/>
                  <a:gd name="T83" fmla="*/ 314 h 493"/>
                  <a:gd name="T84" fmla="*/ 193 w 312"/>
                  <a:gd name="T85" fmla="*/ 303 h 493"/>
                  <a:gd name="T86" fmla="*/ 199 w 312"/>
                  <a:gd name="T87" fmla="*/ 316 h 493"/>
                  <a:gd name="T88" fmla="*/ 219 w 312"/>
                  <a:gd name="T89" fmla="*/ 323 h 493"/>
                  <a:gd name="T90" fmla="*/ 216 w 312"/>
                  <a:gd name="T91" fmla="*/ 303 h 493"/>
                  <a:gd name="T92" fmla="*/ 227 w 312"/>
                  <a:gd name="T93" fmla="*/ 297 h 493"/>
                  <a:gd name="T94" fmla="*/ 248 w 312"/>
                  <a:gd name="T95" fmla="*/ 303 h 493"/>
                  <a:gd name="T96" fmla="*/ 253 w 312"/>
                  <a:gd name="T97" fmla="*/ 286 h 493"/>
                  <a:gd name="T98" fmla="*/ 257 w 312"/>
                  <a:gd name="T99" fmla="*/ 291 h 493"/>
                  <a:gd name="T100" fmla="*/ 261 w 312"/>
                  <a:gd name="T101" fmla="*/ 271 h 493"/>
                  <a:gd name="T102" fmla="*/ 272 w 312"/>
                  <a:gd name="T103" fmla="*/ 271 h 493"/>
                  <a:gd name="T104" fmla="*/ 283 w 312"/>
                  <a:gd name="T105" fmla="*/ 261 h 493"/>
                  <a:gd name="T106" fmla="*/ 291 w 312"/>
                  <a:gd name="T107" fmla="*/ 258 h 493"/>
                  <a:gd name="T108" fmla="*/ 304 w 312"/>
                  <a:gd name="T109" fmla="*/ 248 h 493"/>
                  <a:gd name="T110" fmla="*/ 304 w 312"/>
                  <a:gd name="T111" fmla="*/ 2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2" h="493">
                    <a:moveTo>
                      <a:pt x="306" y="224"/>
                    </a:moveTo>
                    <a:lnTo>
                      <a:pt x="302" y="231"/>
                    </a:lnTo>
                    <a:lnTo>
                      <a:pt x="295" y="226"/>
                    </a:lnTo>
                    <a:lnTo>
                      <a:pt x="304" y="214"/>
                    </a:lnTo>
                    <a:lnTo>
                      <a:pt x="291" y="201"/>
                    </a:lnTo>
                    <a:lnTo>
                      <a:pt x="291" y="199"/>
                    </a:lnTo>
                    <a:lnTo>
                      <a:pt x="289" y="199"/>
                    </a:lnTo>
                    <a:lnTo>
                      <a:pt x="285" y="197"/>
                    </a:lnTo>
                    <a:lnTo>
                      <a:pt x="280" y="197"/>
                    </a:lnTo>
                    <a:lnTo>
                      <a:pt x="274" y="205"/>
                    </a:lnTo>
                    <a:lnTo>
                      <a:pt x="266" y="197"/>
                    </a:lnTo>
                    <a:lnTo>
                      <a:pt x="263" y="190"/>
                    </a:lnTo>
                    <a:lnTo>
                      <a:pt x="263" y="184"/>
                    </a:lnTo>
                    <a:lnTo>
                      <a:pt x="257" y="177"/>
                    </a:lnTo>
                    <a:lnTo>
                      <a:pt x="255" y="171"/>
                    </a:lnTo>
                    <a:lnTo>
                      <a:pt x="257" y="164"/>
                    </a:lnTo>
                    <a:lnTo>
                      <a:pt x="253" y="160"/>
                    </a:lnTo>
                    <a:lnTo>
                      <a:pt x="246" y="162"/>
                    </a:lnTo>
                    <a:lnTo>
                      <a:pt x="240" y="162"/>
                    </a:lnTo>
                    <a:lnTo>
                      <a:pt x="233" y="158"/>
                    </a:lnTo>
                    <a:lnTo>
                      <a:pt x="225" y="158"/>
                    </a:lnTo>
                    <a:lnTo>
                      <a:pt x="223" y="152"/>
                    </a:lnTo>
                    <a:lnTo>
                      <a:pt x="223" y="147"/>
                    </a:lnTo>
                    <a:lnTo>
                      <a:pt x="219" y="139"/>
                    </a:lnTo>
                    <a:lnTo>
                      <a:pt x="219" y="132"/>
                    </a:lnTo>
                    <a:lnTo>
                      <a:pt x="212" y="109"/>
                    </a:lnTo>
                    <a:lnTo>
                      <a:pt x="182" y="19"/>
                    </a:lnTo>
                    <a:lnTo>
                      <a:pt x="176" y="17"/>
                    </a:lnTo>
                    <a:lnTo>
                      <a:pt x="161" y="8"/>
                    </a:lnTo>
                    <a:lnTo>
                      <a:pt x="148" y="2"/>
                    </a:lnTo>
                    <a:lnTo>
                      <a:pt x="141" y="0"/>
                    </a:lnTo>
                    <a:lnTo>
                      <a:pt x="133" y="2"/>
                    </a:lnTo>
                    <a:lnTo>
                      <a:pt x="127" y="9"/>
                    </a:lnTo>
                    <a:lnTo>
                      <a:pt x="120" y="13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1" y="30"/>
                    </a:lnTo>
                    <a:lnTo>
                      <a:pt x="94" y="28"/>
                    </a:lnTo>
                    <a:lnTo>
                      <a:pt x="86" y="23"/>
                    </a:lnTo>
                    <a:lnTo>
                      <a:pt x="82" y="8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37" y="103"/>
                    </a:lnTo>
                    <a:lnTo>
                      <a:pt x="41" y="132"/>
                    </a:lnTo>
                    <a:lnTo>
                      <a:pt x="35" y="141"/>
                    </a:lnTo>
                    <a:lnTo>
                      <a:pt x="31" y="162"/>
                    </a:lnTo>
                    <a:lnTo>
                      <a:pt x="35" y="169"/>
                    </a:lnTo>
                    <a:lnTo>
                      <a:pt x="35" y="182"/>
                    </a:lnTo>
                    <a:lnTo>
                      <a:pt x="43" y="188"/>
                    </a:lnTo>
                    <a:lnTo>
                      <a:pt x="33" y="203"/>
                    </a:lnTo>
                    <a:lnTo>
                      <a:pt x="37" y="209"/>
                    </a:lnTo>
                    <a:lnTo>
                      <a:pt x="26" y="222"/>
                    </a:lnTo>
                    <a:lnTo>
                      <a:pt x="22" y="229"/>
                    </a:lnTo>
                    <a:lnTo>
                      <a:pt x="20" y="237"/>
                    </a:lnTo>
                    <a:lnTo>
                      <a:pt x="20" y="239"/>
                    </a:lnTo>
                    <a:lnTo>
                      <a:pt x="26" y="252"/>
                    </a:lnTo>
                    <a:lnTo>
                      <a:pt x="20" y="248"/>
                    </a:lnTo>
                    <a:lnTo>
                      <a:pt x="18" y="250"/>
                    </a:lnTo>
                    <a:lnTo>
                      <a:pt x="16" y="256"/>
                    </a:lnTo>
                    <a:lnTo>
                      <a:pt x="18" y="263"/>
                    </a:lnTo>
                    <a:lnTo>
                      <a:pt x="11" y="265"/>
                    </a:lnTo>
                    <a:lnTo>
                      <a:pt x="5" y="263"/>
                    </a:lnTo>
                    <a:lnTo>
                      <a:pt x="0" y="269"/>
                    </a:lnTo>
                    <a:lnTo>
                      <a:pt x="1" y="273"/>
                    </a:lnTo>
                    <a:lnTo>
                      <a:pt x="52" y="427"/>
                    </a:lnTo>
                    <a:lnTo>
                      <a:pt x="60" y="447"/>
                    </a:lnTo>
                    <a:lnTo>
                      <a:pt x="60" y="455"/>
                    </a:lnTo>
                    <a:lnTo>
                      <a:pt x="62" y="463"/>
                    </a:lnTo>
                    <a:lnTo>
                      <a:pt x="65" y="468"/>
                    </a:lnTo>
                    <a:lnTo>
                      <a:pt x="71" y="474"/>
                    </a:lnTo>
                    <a:lnTo>
                      <a:pt x="78" y="478"/>
                    </a:lnTo>
                    <a:lnTo>
                      <a:pt x="80" y="485"/>
                    </a:lnTo>
                    <a:lnTo>
                      <a:pt x="86" y="491"/>
                    </a:lnTo>
                    <a:lnTo>
                      <a:pt x="90" y="493"/>
                    </a:lnTo>
                    <a:lnTo>
                      <a:pt x="95" y="487"/>
                    </a:lnTo>
                    <a:lnTo>
                      <a:pt x="97" y="479"/>
                    </a:lnTo>
                    <a:lnTo>
                      <a:pt x="95" y="472"/>
                    </a:lnTo>
                    <a:lnTo>
                      <a:pt x="95" y="464"/>
                    </a:lnTo>
                    <a:lnTo>
                      <a:pt x="103" y="459"/>
                    </a:lnTo>
                    <a:lnTo>
                      <a:pt x="109" y="446"/>
                    </a:lnTo>
                    <a:lnTo>
                      <a:pt x="105" y="440"/>
                    </a:lnTo>
                    <a:lnTo>
                      <a:pt x="114" y="425"/>
                    </a:lnTo>
                    <a:lnTo>
                      <a:pt x="109" y="423"/>
                    </a:lnTo>
                    <a:lnTo>
                      <a:pt x="109" y="417"/>
                    </a:lnTo>
                    <a:lnTo>
                      <a:pt x="110" y="410"/>
                    </a:lnTo>
                    <a:lnTo>
                      <a:pt x="122" y="395"/>
                    </a:lnTo>
                    <a:lnTo>
                      <a:pt x="125" y="408"/>
                    </a:lnTo>
                    <a:lnTo>
                      <a:pt x="125" y="400"/>
                    </a:lnTo>
                    <a:lnTo>
                      <a:pt x="125" y="408"/>
                    </a:lnTo>
                    <a:lnTo>
                      <a:pt x="129" y="400"/>
                    </a:lnTo>
                    <a:lnTo>
                      <a:pt x="131" y="393"/>
                    </a:lnTo>
                    <a:lnTo>
                      <a:pt x="133" y="395"/>
                    </a:lnTo>
                    <a:lnTo>
                      <a:pt x="139" y="408"/>
                    </a:lnTo>
                    <a:lnTo>
                      <a:pt x="141" y="400"/>
                    </a:lnTo>
                    <a:lnTo>
                      <a:pt x="131" y="380"/>
                    </a:lnTo>
                    <a:lnTo>
                      <a:pt x="129" y="382"/>
                    </a:lnTo>
                    <a:lnTo>
                      <a:pt x="129" y="376"/>
                    </a:lnTo>
                    <a:lnTo>
                      <a:pt x="133" y="369"/>
                    </a:lnTo>
                    <a:lnTo>
                      <a:pt x="131" y="376"/>
                    </a:lnTo>
                    <a:lnTo>
                      <a:pt x="142" y="399"/>
                    </a:lnTo>
                    <a:lnTo>
                      <a:pt x="144" y="393"/>
                    </a:lnTo>
                    <a:lnTo>
                      <a:pt x="139" y="385"/>
                    </a:lnTo>
                    <a:lnTo>
                      <a:pt x="141" y="376"/>
                    </a:lnTo>
                    <a:lnTo>
                      <a:pt x="144" y="374"/>
                    </a:lnTo>
                    <a:lnTo>
                      <a:pt x="148" y="382"/>
                    </a:lnTo>
                    <a:lnTo>
                      <a:pt x="146" y="387"/>
                    </a:lnTo>
                    <a:lnTo>
                      <a:pt x="154" y="391"/>
                    </a:lnTo>
                    <a:lnTo>
                      <a:pt x="150" y="378"/>
                    </a:lnTo>
                    <a:lnTo>
                      <a:pt x="150" y="370"/>
                    </a:lnTo>
                    <a:lnTo>
                      <a:pt x="152" y="369"/>
                    </a:lnTo>
                    <a:lnTo>
                      <a:pt x="152" y="376"/>
                    </a:lnTo>
                    <a:lnTo>
                      <a:pt x="154" y="384"/>
                    </a:lnTo>
                    <a:lnTo>
                      <a:pt x="159" y="387"/>
                    </a:lnTo>
                    <a:lnTo>
                      <a:pt x="159" y="380"/>
                    </a:lnTo>
                    <a:lnTo>
                      <a:pt x="159" y="372"/>
                    </a:lnTo>
                    <a:lnTo>
                      <a:pt x="161" y="367"/>
                    </a:lnTo>
                    <a:lnTo>
                      <a:pt x="169" y="367"/>
                    </a:lnTo>
                    <a:lnTo>
                      <a:pt x="176" y="370"/>
                    </a:lnTo>
                    <a:lnTo>
                      <a:pt x="178" y="363"/>
                    </a:lnTo>
                    <a:lnTo>
                      <a:pt x="184" y="355"/>
                    </a:lnTo>
                    <a:lnTo>
                      <a:pt x="182" y="348"/>
                    </a:lnTo>
                    <a:lnTo>
                      <a:pt x="182" y="340"/>
                    </a:lnTo>
                    <a:lnTo>
                      <a:pt x="182" y="335"/>
                    </a:lnTo>
                    <a:lnTo>
                      <a:pt x="184" y="327"/>
                    </a:lnTo>
                    <a:lnTo>
                      <a:pt x="184" y="320"/>
                    </a:lnTo>
                    <a:lnTo>
                      <a:pt x="180" y="314"/>
                    </a:lnTo>
                    <a:lnTo>
                      <a:pt x="189" y="308"/>
                    </a:lnTo>
                    <a:lnTo>
                      <a:pt x="188" y="297"/>
                    </a:lnTo>
                    <a:lnTo>
                      <a:pt x="193" y="303"/>
                    </a:lnTo>
                    <a:lnTo>
                      <a:pt x="193" y="310"/>
                    </a:lnTo>
                    <a:lnTo>
                      <a:pt x="199" y="308"/>
                    </a:lnTo>
                    <a:lnTo>
                      <a:pt x="199" y="316"/>
                    </a:lnTo>
                    <a:lnTo>
                      <a:pt x="195" y="320"/>
                    </a:lnTo>
                    <a:lnTo>
                      <a:pt x="208" y="320"/>
                    </a:lnTo>
                    <a:lnTo>
                      <a:pt x="219" y="323"/>
                    </a:lnTo>
                    <a:lnTo>
                      <a:pt x="214" y="316"/>
                    </a:lnTo>
                    <a:lnTo>
                      <a:pt x="214" y="310"/>
                    </a:lnTo>
                    <a:lnTo>
                      <a:pt x="216" y="303"/>
                    </a:lnTo>
                    <a:lnTo>
                      <a:pt x="214" y="297"/>
                    </a:lnTo>
                    <a:lnTo>
                      <a:pt x="221" y="303"/>
                    </a:lnTo>
                    <a:lnTo>
                      <a:pt x="227" y="297"/>
                    </a:lnTo>
                    <a:lnTo>
                      <a:pt x="225" y="290"/>
                    </a:lnTo>
                    <a:lnTo>
                      <a:pt x="244" y="295"/>
                    </a:lnTo>
                    <a:lnTo>
                      <a:pt x="248" y="303"/>
                    </a:lnTo>
                    <a:lnTo>
                      <a:pt x="251" y="295"/>
                    </a:lnTo>
                    <a:lnTo>
                      <a:pt x="248" y="290"/>
                    </a:lnTo>
                    <a:lnTo>
                      <a:pt x="253" y="286"/>
                    </a:lnTo>
                    <a:lnTo>
                      <a:pt x="255" y="291"/>
                    </a:lnTo>
                    <a:lnTo>
                      <a:pt x="255" y="286"/>
                    </a:lnTo>
                    <a:lnTo>
                      <a:pt x="257" y="291"/>
                    </a:lnTo>
                    <a:lnTo>
                      <a:pt x="259" y="286"/>
                    </a:lnTo>
                    <a:lnTo>
                      <a:pt x="257" y="278"/>
                    </a:lnTo>
                    <a:lnTo>
                      <a:pt x="261" y="271"/>
                    </a:lnTo>
                    <a:lnTo>
                      <a:pt x="266" y="278"/>
                    </a:lnTo>
                    <a:lnTo>
                      <a:pt x="270" y="278"/>
                    </a:lnTo>
                    <a:lnTo>
                      <a:pt x="272" y="271"/>
                    </a:lnTo>
                    <a:lnTo>
                      <a:pt x="278" y="271"/>
                    </a:lnTo>
                    <a:lnTo>
                      <a:pt x="278" y="265"/>
                    </a:lnTo>
                    <a:lnTo>
                      <a:pt x="283" y="261"/>
                    </a:lnTo>
                    <a:lnTo>
                      <a:pt x="285" y="261"/>
                    </a:lnTo>
                    <a:lnTo>
                      <a:pt x="285" y="258"/>
                    </a:lnTo>
                    <a:lnTo>
                      <a:pt x="291" y="258"/>
                    </a:lnTo>
                    <a:lnTo>
                      <a:pt x="287" y="252"/>
                    </a:lnTo>
                    <a:lnTo>
                      <a:pt x="298" y="252"/>
                    </a:lnTo>
                    <a:lnTo>
                      <a:pt x="304" y="248"/>
                    </a:lnTo>
                    <a:lnTo>
                      <a:pt x="312" y="235"/>
                    </a:lnTo>
                    <a:lnTo>
                      <a:pt x="312" y="228"/>
                    </a:lnTo>
                    <a:lnTo>
                      <a:pt x="304" y="222"/>
                    </a:lnTo>
                    <a:lnTo>
                      <a:pt x="306" y="22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0" name="Freeform 336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1" name="Freeform 337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2" name="Freeform 338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3" name="Freeform 339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82" name="Freeform 122"/>
          <p:cNvSpPr>
            <a:spLocks/>
          </p:cNvSpPr>
          <p:nvPr/>
        </p:nvSpPr>
        <p:spPr bwMode="auto">
          <a:xfrm>
            <a:off x="15071725" y="5992813"/>
            <a:ext cx="1784350" cy="920750"/>
          </a:xfrm>
          <a:custGeom>
            <a:avLst/>
            <a:gdLst>
              <a:gd name="T0" fmla="*/ 472 w 658"/>
              <a:gd name="T1" fmla="*/ 23 h 374"/>
              <a:gd name="T2" fmla="*/ 455 w 658"/>
              <a:gd name="T3" fmla="*/ 0 h 374"/>
              <a:gd name="T4" fmla="*/ 397 w 658"/>
              <a:gd name="T5" fmla="*/ 0 h 374"/>
              <a:gd name="T6" fmla="*/ 389 w 658"/>
              <a:gd name="T7" fmla="*/ 30 h 374"/>
              <a:gd name="T8" fmla="*/ 368 w 658"/>
              <a:gd name="T9" fmla="*/ 58 h 374"/>
              <a:gd name="T10" fmla="*/ 346 w 658"/>
              <a:gd name="T11" fmla="*/ 81 h 374"/>
              <a:gd name="T12" fmla="*/ 334 w 658"/>
              <a:gd name="T13" fmla="*/ 118 h 374"/>
              <a:gd name="T14" fmla="*/ 306 w 658"/>
              <a:gd name="T15" fmla="*/ 109 h 374"/>
              <a:gd name="T16" fmla="*/ 295 w 658"/>
              <a:gd name="T17" fmla="*/ 135 h 374"/>
              <a:gd name="T18" fmla="*/ 284 w 658"/>
              <a:gd name="T19" fmla="*/ 177 h 374"/>
              <a:gd name="T20" fmla="*/ 272 w 658"/>
              <a:gd name="T21" fmla="*/ 220 h 374"/>
              <a:gd name="T22" fmla="*/ 254 w 658"/>
              <a:gd name="T23" fmla="*/ 244 h 374"/>
              <a:gd name="T24" fmla="*/ 224 w 658"/>
              <a:gd name="T25" fmla="*/ 258 h 374"/>
              <a:gd name="T26" fmla="*/ 192 w 658"/>
              <a:gd name="T27" fmla="*/ 273 h 374"/>
              <a:gd name="T28" fmla="*/ 154 w 658"/>
              <a:gd name="T29" fmla="*/ 282 h 374"/>
              <a:gd name="T30" fmla="*/ 128 w 658"/>
              <a:gd name="T31" fmla="*/ 254 h 374"/>
              <a:gd name="T32" fmla="*/ 73 w 658"/>
              <a:gd name="T33" fmla="*/ 318 h 374"/>
              <a:gd name="T34" fmla="*/ 53 w 658"/>
              <a:gd name="T35" fmla="*/ 340 h 374"/>
              <a:gd name="T36" fmla="*/ 21 w 658"/>
              <a:gd name="T37" fmla="*/ 365 h 374"/>
              <a:gd name="T38" fmla="*/ 41 w 658"/>
              <a:gd name="T39" fmla="*/ 370 h 374"/>
              <a:gd name="T40" fmla="*/ 169 w 658"/>
              <a:gd name="T41" fmla="*/ 350 h 374"/>
              <a:gd name="T42" fmla="*/ 466 w 658"/>
              <a:gd name="T43" fmla="*/ 303 h 374"/>
              <a:gd name="T44" fmla="*/ 645 w 658"/>
              <a:gd name="T45" fmla="*/ 265 h 374"/>
              <a:gd name="T46" fmla="*/ 652 w 658"/>
              <a:gd name="T47" fmla="*/ 256 h 374"/>
              <a:gd name="T48" fmla="*/ 641 w 658"/>
              <a:gd name="T49" fmla="*/ 227 h 374"/>
              <a:gd name="T50" fmla="*/ 615 w 658"/>
              <a:gd name="T51" fmla="*/ 239 h 374"/>
              <a:gd name="T52" fmla="*/ 598 w 658"/>
              <a:gd name="T53" fmla="*/ 235 h 374"/>
              <a:gd name="T54" fmla="*/ 579 w 658"/>
              <a:gd name="T55" fmla="*/ 216 h 374"/>
              <a:gd name="T56" fmla="*/ 556 w 658"/>
              <a:gd name="T57" fmla="*/ 211 h 374"/>
              <a:gd name="T58" fmla="*/ 530 w 658"/>
              <a:gd name="T59" fmla="*/ 205 h 374"/>
              <a:gd name="T60" fmla="*/ 556 w 658"/>
              <a:gd name="T61" fmla="*/ 199 h 374"/>
              <a:gd name="T62" fmla="*/ 581 w 658"/>
              <a:gd name="T63" fmla="*/ 212 h 374"/>
              <a:gd name="T64" fmla="*/ 605 w 658"/>
              <a:gd name="T65" fmla="*/ 224 h 374"/>
              <a:gd name="T66" fmla="*/ 601 w 658"/>
              <a:gd name="T67" fmla="*/ 207 h 374"/>
              <a:gd name="T68" fmla="*/ 573 w 658"/>
              <a:gd name="T69" fmla="*/ 190 h 374"/>
              <a:gd name="T70" fmla="*/ 592 w 658"/>
              <a:gd name="T71" fmla="*/ 197 h 374"/>
              <a:gd name="T72" fmla="*/ 600 w 658"/>
              <a:gd name="T73" fmla="*/ 182 h 374"/>
              <a:gd name="T74" fmla="*/ 598 w 658"/>
              <a:gd name="T75" fmla="*/ 169 h 374"/>
              <a:gd name="T76" fmla="*/ 579 w 658"/>
              <a:gd name="T77" fmla="*/ 160 h 374"/>
              <a:gd name="T78" fmla="*/ 551 w 658"/>
              <a:gd name="T79" fmla="*/ 137 h 374"/>
              <a:gd name="T80" fmla="*/ 522 w 658"/>
              <a:gd name="T81" fmla="*/ 115 h 374"/>
              <a:gd name="T82" fmla="*/ 537 w 658"/>
              <a:gd name="T83" fmla="*/ 122 h 374"/>
              <a:gd name="T84" fmla="*/ 562 w 658"/>
              <a:gd name="T85" fmla="*/ 141 h 374"/>
              <a:gd name="T86" fmla="*/ 590 w 658"/>
              <a:gd name="T87" fmla="*/ 156 h 374"/>
              <a:gd name="T88" fmla="*/ 596 w 658"/>
              <a:gd name="T89" fmla="*/ 133 h 374"/>
              <a:gd name="T90" fmla="*/ 575 w 658"/>
              <a:gd name="T91" fmla="*/ 118 h 374"/>
              <a:gd name="T92" fmla="*/ 560 w 658"/>
              <a:gd name="T93" fmla="*/ 105 h 374"/>
              <a:gd name="T94" fmla="*/ 534 w 658"/>
              <a:gd name="T95" fmla="*/ 107 h 374"/>
              <a:gd name="T96" fmla="*/ 507 w 658"/>
              <a:gd name="T97" fmla="*/ 96 h 374"/>
              <a:gd name="T98" fmla="*/ 496 w 658"/>
              <a:gd name="T99" fmla="*/ 90 h 374"/>
              <a:gd name="T100" fmla="*/ 504 w 658"/>
              <a:gd name="T101" fmla="*/ 66 h 374"/>
              <a:gd name="T102" fmla="*/ 509 w 658"/>
              <a:gd name="T103" fmla="*/ 45 h 374"/>
              <a:gd name="T104" fmla="*/ 492 w 658"/>
              <a:gd name="T105" fmla="*/ 2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8" h="374">
                <a:moveTo>
                  <a:pt x="492" y="28"/>
                </a:moveTo>
                <a:lnTo>
                  <a:pt x="489" y="24"/>
                </a:lnTo>
                <a:lnTo>
                  <a:pt x="481" y="23"/>
                </a:lnTo>
                <a:lnTo>
                  <a:pt x="472" y="23"/>
                </a:lnTo>
                <a:lnTo>
                  <a:pt x="464" y="17"/>
                </a:lnTo>
                <a:lnTo>
                  <a:pt x="466" y="11"/>
                </a:lnTo>
                <a:lnTo>
                  <a:pt x="462" y="4"/>
                </a:lnTo>
                <a:lnTo>
                  <a:pt x="455" y="0"/>
                </a:lnTo>
                <a:lnTo>
                  <a:pt x="442" y="0"/>
                </a:lnTo>
                <a:lnTo>
                  <a:pt x="438" y="13"/>
                </a:lnTo>
                <a:lnTo>
                  <a:pt x="434" y="21"/>
                </a:lnTo>
                <a:lnTo>
                  <a:pt x="397" y="0"/>
                </a:lnTo>
                <a:lnTo>
                  <a:pt x="389" y="2"/>
                </a:lnTo>
                <a:lnTo>
                  <a:pt x="391" y="9"/>
                </a:lnTo>
                <a:lnTo>
                  <a:pt x="387" y="17"/>
                </a:lnTo>
                <a:lnTo>
                  <a:pt x="389" y="30"/>
                </a:lnTo>
                <a:lnTo>
                  <a:pt x="383" y="38"/>
                </a:lnTo>
                <a:lnTo>
                  <a:pt x="380" y="51"/>
                </a:lnTo>
                <a:lnTo>
                  <a:pt x="374" y="58"/>
                </a:lnTo>
                <a:lnTo>
                  <a:pt x="368" y="58"/>
                </a:lnTo>
                <a:lnTo>
                  <a:pt x="363" y="71"/>
                </a:lnTo>
                <a:lnTo>
                  <a:pt x="355" y="73"/>
                </a:lnTo>
                <a:lnTo>
                  <a:pt x="348" y="73"/>
                </a:lnTo>
                <a:lnTo>
                  <a:pt x="346" y="81"/>
                </a:lnTo>
                <a:lnTo>
                  <a:pt x="344" y="90"/>
                </a:lnTo>
                <a:lnTo>
                  <a:pt x="340" y="96"/>
                </a:lnTo>
                <a:lnTo>
                  <a:pt x="338" y="111"/>
                </a:lnTo>
                <a:lnTo>
                  <a:pt x="334" y="118"/>
                </a:lnTo>
                <a:lnTo>
                  <a:pt x="329" y="120"/>
                </a:lnTo>
                <a:lnTo>
                  <a:pt x="314" y="118"/>
                </a:lnTo>
                <a:lnTo>
                  <a:pt x="314" y="115"/>
                </a:lnTo>
                <a:lnTo>
                  <a:pt x="306" y="109"/>
                </a:lnTo>
                <a:lnTo>
                  <a:pt x="299" y="111"/>
                </a:lnTo>
                <a:lnTo>
                  <a:pt x="299" y="126"/>
                </a:lnTo>
                <a:lnTo>
                  <a:pt x="299" y="132"/>
                </a:lnTo>
                <a:lnTo>
                  <a:pt x="295" y="135"/>
                </a:lnTo>
                <a:lnTo>
                  <a:pt x="291" y="149"/>
                </a:lnTo>
                <a:lnTo>
                  <a:pt x="287" y="156"/>
                </a:lnTo>
                <a:lnTo>
                  <a:pt x="286" y="164"/>
                </a:lnTo>
                <a:lnTo>
                  <a:pt x="284" y="177"/>
                </a:lnTo>
                <a:lnTo>
                  <a:pt x="276" y="186"/>
                </a:lnTo>
                <a:lnTo>
                  <a:pt x="269" y="199"/>
                </a:lnTo>
                <a:lnTo>
                  <a:pt x="267" y="212"/>
                </a:lnTo>
                <a:lnTo>
                  <a:pt x="272" y="220"/>
                </a:lnTo>
                <a:lnTo>
                  <a:pt x="267" y="226"/>
                </a:lnTo>
                <a:lnTo>
                  <a:pt x="269" y="233"/>
                </a:lnTo>
                <a:lnTo>
                  <a:pt x="267" y="235"/>
                </a:lnTo>
                <a:lnTo>
                  <a:pt x="254" y="244"/>
                </a:lnTo>
                <a:lnTo>
                  <a:pt x="246" y="243"/>
                </a:lnTo>
                <a:lnTo>
                  <a:pt x="233" y="254"/>
                </a:lnTo>
                <a:lnTo>
                  <a:pt x="224" y="250"/>
                </a:lnTo>
                <a:lnTo>
                  <a:pt x="224" y="258"/>
                </a:lnTo>
                <a:lnTo>
                  <a:pt x="222" y="263"/>
                </a:lnTo>
                <a:lnTo>
                  <a:pt x="214" y="265"/>
                </a:lnTo>
                <a:lnTo>
                  <a:pt x="199" y="273"/>
                </a:lnTo>
                <a:lnTo>
                  <a:pt x="192" y="273"/>
                </a:lnTo>
                <a:lnTo>
                  <a:pt x="180" y="269"/>
                </a:lnTo>
                <a:lnTo>
                  <a:pt x="178" y="274"/>
                </a:lnTo>
                <a:lnTo>
                  <a:pt x="165" y="284"/>
                </a:lnTo>
                <a:lnTo>
                  <a:pt x="154" y="282"/>
                </a:lnTo>
                <a:lnTo>
                  <a:pt x="141" y="274"/>
                </a:lnTo>
                <a:lnTo>
                  <a:pt x="133" y="267"/>
                </a:lnTo>
                <a:lnTo>
                  <a:pt x="128" y="259"/>
                </a:lnTo>
                <a:lnTo>
                  <a:pt x="128" y="254"/>
                </a:lnTo>
                <a:lnTo>
                  <a:pt x="101" y="286"/>
                </a:lnTo>
                <a:lnTo>
                  <a:pt x="77" y="303"/>
                </a:lnTo>
                <a:lnTo>
                  <a:pt x="73" y="310"/>
                </a:lnTo>
                <a:lnTo>
                  <a:pt x="73" y="318"/>
                </a:lnTo>
                <a:lnTo>
                  <a:pt x="64" y="323"/>
                </a:lnTo>
                <a:lnTo>
                  <a:pt x="64" y="329"/>
                </a:lnTo>
                <a:lnTo>
                  <a:pt x="58" y="336"/>
                </a:lnTo>
                <a:lnTo>
                  <a:pt x="53" y="340"/>
                </a:lnTo>
                <a:lnTo>
                  <a:pt x="45" y="346"/>
                </a:lnTo>
                <a:lnTo>
                  <a:pt x="43" y="352"/>
                </a:lnTo>
                <a:lnTo>
                  <a:pt x="28" y="359"/>
                </a:lnTo>
                <a:lnTo>
                  <a:pt x="21" y="365"/>
                </a:lnTo>
                <a:lnTo>
                  <a:pt x="13" y="367"/>
                </a:lnTo>
                <a:lnTo>
                  <a:pt x="0" y="374"/>
                </a:lnTo>
                <a:lnTo>
                  <a:pt x="26" y="370"/>
                </a:lnTo>
                <a:lnTo>
                  <a:pt x="41" y="370"/>
                </a:lnTo>
                <a:lnTo>
                  <a:pt x="98" y="361"/>
                </a:lnTo>
                <a:lnTo>
                  <a:pt x="133" y="357"/>
                </a:lnTo>
                <a:lnTo>
                  <a:pt x="160" y="350"/>
                </a:lnTo>
                <a:lnTo>
                  <a:pt x="169" y="350"/>
                </a:lnTo>
                <a:lnTo>
                  <a:pt x="184" y="350"/>
                </a:lnTo>
                <a:lnTo>
                  <a:pt x="210" y="348"/>
                </a:lnTo>
                <a:lnTo>
                  <a:pt x="278" y="336"/>
                </a:lnTo>
                <a:lnTo>
                  <a:pt x="466" y="303"/>
                </a:lnTo>
                <a:lnTo>
                  <a:pt x="560" y="284"/>
                </a:lnTo>
                <a:lnTo>
                  <a:pt x="643" y="265"/>
                </a:lnTo>
                <a:lnTo>
                  <a:pt x="641" y="261"/>
                </a:lnTo>
                <a:lnTo>
                  <a:pt x="645" y="265"/>
                </a:lnTo>
                <a:lnTo>
                  <a:pt x="648" y="263"/>
                </a:lnTo>
                <a:lnTo>
                  <a:pt x="647" y="258"/>
                </a:lnTo>
                <a:lnTo>
                  <a:pt x="647" y="250"/>
                </a:lnTo>
                <a:lnTo>
                  <a:pt x="652" y="256"/>
                </a:lnTo>
                <a:lnTo>
                  <a:pt x="656" y="263"/>
                </a:lnTo>
                <a:lnTo>
                  <a:pt x="658" y="261"/>
                </a:lnTo>
                <a:lnTo>
                  <a:pt x="647" y="241"/>
                </a:lnTo>
                <a:lnTo>
                  <a:pt x="641" y="227"/>
                </a:lnTo>
                <a:lnTo>
                  <a:pt x="620" y="227"/>
                </a:lnTo>
                <a:lnTo>
                  <a:pt x="615" y="226"/>
                </a:lnTo>
                <a:lnTo>
                  <a:pt x="613" y="235"/>
                </a:lnTo>
                <a:lnTo>
                  <a:pt x="615" y="239"/>
                </a:lnTo>
                <a:lnTo>
                  <a:pt x="609" y="235"/>
                </a:lnTo>
                <a:lnTo>
                  <a:pt x="603" y="235"/>
                </a:lnTo>
                <a:lnTo>
                  <a:pt x="596" y="241"/>
                </a:lnTo>
                <a:lnTo>
                  <a:pt x="598" y="235"/>
                </a:lnTo>
                <a:lnTo>
                  <a:pt x="592" y="227"/>
                </a:lnTo>
                <a:lnTo>
                  <a:pt x="584" y="224"/>
                </a:lnTo>
                <a:lnTo>
                  <a:pt x="584" y="224"/>
                </a:lnTo>
                <a:lnTo>
                  <a:pt x="579" y="216"/>
                </a:lnTo>
                <a:lnTo>
                  <a:pt x="577" y="211"/>
                </a:lnTo>
                <a:lnTo>
                  <a:pt x="569" y="212"/>
                </a:lnTo>
                <a:lnTo>
                  <a:pt x="562" y="211"/>
                </a:lnTo>
                <a:lnTo>
                  <a:pt x="556" y="211"/>
                </a:lnTo>
                <a:lnTo>
                  <a:pt x="543" y="207"/>
                </a:lnTo>
                <a:lnTo>
                  <a:pt x="522" y="207"/>
                </a:lnTo>
                <a:lnTo>
                  <a:pt x="524" y="203"/>
                </a:lnTo>
                <a:lnTo>
                  <a:pt x="530" y="205"/>
                </a:lnTo>
                <a:lnTo>
                  <a:pt x="545" y="201"/>
                </a:lnTo>
                <a:lnTo>
                  <a:pt x="553" y="207"/>
                </a:lnTo>
                <a:lnTo>
                  <a:pt x="556" y="207"/>
                </a:lnTo>
                <a:lnTo>
                  <a:pt x="556" y="199"/>
                </a:lnTo>
                <a:lnTo>
                  <a:pt x="562" y="207"/>
                </a:lnTo>
                <a:lnTo>
                  <a:pt x="569" y="211"/>
                </a:lnTo>
                <a:lnTo>
                  <a:pt x="575" y="205"/>
                </a:lnTo>
                <a:lnTo>
                  <a:pt x="581" y="212"/>
                </a:lnTo>
                <a:lnTo>
                  <a:pt x="588" y="218"/>
                </a:lnTo>
                <a:lnTo>
                  <a:pt x="596" y="220"/>
                </a:lnTo>
                <a:lnTo>
                  <a:pt x="601" y="227"/>
                </a:lnTo>
                <a:lnTo>
                  <a:pt x="605" y="224"/>
                </a:lnTo>
                <a:lnTo>
                  <a:pt x="609" y="222"/>
                </a:lnTo>
                <a:lnTo>
                  <a:pt x="611" y="216"/>
                </a:lnTo>
                <a:lnTo>
                  <a:pt x="609" y="209"/>
                </a:lnTo>
                <a:lnTo>
                  <a:pt x="601" y="207"/>
                </a:lnTo>
                <a:lnTo>
                  <a:pt x="600" y="199"/>
                </a:lnTo>
                <a:lnTo>
                  <a:pt x="592" y="201"/>
                </a:lnTo>
                <a:lnTo>
                  <a:pt x="579" y="196"/>
                </a:lnTo>
                <a:lnTo>
                  <a:pt x="573" y="190"/>
                </a:lnTo>
                <a:lnTo>
                  <a:pt x="558" y="179"/>
                </a:lnTo>
                <a:lnTo>
                  <a:pt x="566" y="179"/>
                </a:lnTo>
                <a:lnTo>
                  <a:pt x="579" y="192"/>
                </a:lnTo>
                <a:lnTo>
                  <a:pt x="592" y="197"/>
                </a:lnTo>
                <a:lnTo>
                  <a:pt x="596" y="190"/>
                </a:lnTo>
                <a:lnTo>
                  <a:pt x="590" y="184"/>
                </a:lnTo>
                <a:lnTo>
                  <a:pt x="592" y="182"/>
                </a:lnTo>
                <a:lnTo>
                  <a:pt x="600" y="182"/>
                </a:lnTo>
                <a:lnTo>
                  <a:pt x="605" y="188"/>
                </a:lnTo>
                <a:lnTo>
                  <a:pt x="607" y="182"/>
                </a:lnTo>
                <a:lnTo>
                  <a:pt x="603" y="169"/>
                </a:lnTo>
                <a:lnTo>
                  <a:pt x="598" y="169"/>
                </a:lnTo>
                <a:lnTo>
                  <a:pt x="590" y="167"/>
                </a:lnTo>
                <a:lnTo>
                  <a:pt x="594" y="165"/>
                </a:lnTo>
                <a:lnTo>
                  <a:pt x="586" y="160"/>
                </a:lnTo>
                <a:lnTo>
                  <a:pt x="579" y="160"/>
                </a:lnTo>
                <a:lnTo>
                  <a:pt x="573" y="154"/>
                </a:lnTo>
                <a:lnTo>
                  <a:pt x="571" y="150"/>
                </a:lnTo>
                <a:lnTo>
                  <a:pt x="556" y="145"/>
                </a:lnTo>
                <a:lnTo>
                  <a:pt x="551" y="137"/>
                </a:lnTo>
                <a:lnTo>
                  <a:pt x="545" y="133"/>
                </a:lnTo>
                <a:lnTo>
                  <a:pt x="539" y="130"/>
                </a:lnTo>
                <a:lnTo>
                  <a:pt x="536" y="124"/>
                </a:lnTo>
                <a:lnTo>
                  <a:pt x="522" y="115"/>
                </a:lnTo>
                <a:lnTo>
                  <a:pt x="517" y="115"/>
                </a:lnTo>
                <a:lnTo>
                  <a:pt x="522" y="113"/>
                </a:lnTo>
                <a:lnTo>
                  <a:pt x="530" y="117"/>
                </a:lnTo>
                <a:lnTo>
                  <a:pt x="537" y="122"/>
                </a:lnTo>
                <a:lnTo>
                  <a:pt x="545" y="130"/>
                </a:lnTo>
                <a:lnTo>
                  <a:pt x="551" y="132"/>
                </a:lnTo>
                <a:lnTo>
                  <a:pt x="556" y="139"/>
                </a:lnTo>
                <a:lnTo>
                  <a:pt x="562" y="141"/>
                </a:lnTo>
                <a:lnTo>
                  <a:pt x="575" y="150"/>
                </a:lnTo>
                <a:lnTo>
                  <a:pt x="583" y="152"/>
                </a:lnTo>
                <a:lnTo>
                  <a:pt x="583" y="154"/>
                </a:lnTo>
                <a:lnTo>
                  <a:pt x="590" y="156"/>
                </a:lnTo>
                <a:lnTo>
                  <a:pt x="594" y="147"/>
                </a:lnTo>
                <a:lnTo>
                  <a:pt x="594" y="139"/>
                </a:lnTo>
                <a:lnTo>
                  <a:pt x="588" y="132"/>
                </a:lnTo>
                <a:lnTo>
                  <a:pt x="596" y="133"/>
                </a:lnTo>
                <a:lnTo>
                  <a:pt x="596" y="126"/>
                </a:lnTo>
                <a:lnTo>
                  <a:pt x="581" y="120"/>
                </a:lnTo>
                <a:lnTo>
                  <a:pt x="575" y="120"/>
                </a:lnTo>
                <a:lnTo>
                  <a:pt x="575" y="118"/>
                </a:lnTo>
                <a:lnTo>
                  <a:pt x="568" y="118"/>
                </a:lnTo>
                <a:lnTo>
                  <a:pt x="568" y="115"/>
                </a:lnTo>
                <a:lnTo>
                  <a:pt x="562" y="109"/>
                </a:lnTo>
                <a:lnTo>
                  <a:pt x="560" y="105"/>
                </a:lnTo>
                <a:lnTo>
                  <a:pt x="547" y="109"/>
                </a:lnTo>
                <a:lnTo>
                  <a:pt x="545" y="107"/>
                </a:lnTo>
                <a:lnTo>
                  <a:pt x="537" y="107"/>
                </a:lnTo>
                <a:lnTo>
                  <a:pt x="534" y="107"/>
                </a:lnTo>
                <a:lnTo>
                  <a:pt x="522" y="96"/>
                </a:lnTo>
                <a:lnTo>
                  <a:pt x="522" y="90"/>
                </a:lnTo>
                <a:lnTo>
                  <a:pt x="515" y="90"/>
                </a:lnTo>
                <a:lnTo>
                  <a:pt x="507" y="96"/>
                </a:lnTo>
                <a:lnTo>
                  <a:pt x="502" y="98"/>
                </a:lnTo>
                <a:lnTo>
                  <a:pt x="496" y="98"/>
                </a:lnTo>
                <a:lnTo>
                  <a:pt x="492" y="90"/>
                </a:lnTo>
                <a:lnTo>
                  <a:pt x="496" y="90"/>
                </a:lnTo>
                <a:lnTo>
                  <a:pt x="494" y="83"/>
                </a:lnTo>
                <a:lnTo>
                  <a:pt x="498" y="62"/>
                </a:lnTo>
                <a:lnTo>
                  <a:pt x="502" y="66"/>
                </a:lnTo>
                <a:lnTo>
                  <a:pt x="504" y="66"/>
                </a:lnTo>
                <a:lnTo>
                  <a:pt x="506" y="62"/>
                </a:lnTo>
                <a:lnTo>
                  <a:pt x="504" y="58"/>
                </a:lnTo>
                <a:lnTo>
                  <a:pt x="511" y="53"/>
                </a:lnTo>
                <a:lnTo>
                  <a:pt x="509" y="45"/>
                </a:lnTo>
                <a:lnTo>
                  <a:pt x="507" y="41"/>
                </a:lnTo>
                <a:lnTo>
                  <a:pt x="506" y="34"/>
                </a:lnTo>
                <a:lnTo>
                  <a:pt x="500" y="30"/>
                </a:lnTo>
                <a:lnTo>
                  <a:pt x="492" y="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3" name="Freeform 14"/>
          <p:cNvSpPr>
            <a:spLocks/>
          </p:cNvSpPr>
          <p:nvPr/>
        </p:nvSpPr>
        <p:spPr bwMode="auto">
          <a:xfrm>
            <a:off x="6046788" y="4935538"/>
            <a:ext cx="1879600" cy="2857500"/>
          </a:xfrm>
          <a:custGeom>
            <a:avLst/>
            <a:gdLst>
              <a:gd name="T0" fmla="*/ 628 w 693"/>
              <a:gd name="T1" fmla="*/ 1156 h 1161"/>
              <a:gd name="T2" fmla="*/ 628 w 693"/>
              <a:gd name="T3" fmla="*/ 1129 h 1161"/>
              <a:gd name="T4" fmla="*/ 624 w 693"/>
              <a:gd name="T5" fmla="*/ 1105 h 1161"/>
              <a:gd name="T6" fmla="*/ 643 w 693"/>
              <a:gd name="T7" fmla="*/ 1071 h 1161"/>
              <a:gd name="T8" fmla="*/ 654 w 693"/>
              <a:gd name="T9" fmla="*/ 1030 h 1161"/>
              <a:gd name="T10" fmla="*/ 693 w 693"/>
              <a:gd name="T11" fmla="*/ 1000 h 1161"/>
              <a:gd name="T12" fmla="*/ 673 w 693"/>
              <a:gd name="T13" fmla="*/ 964 h 1161"/>
              <a:gd name="T14" fmla="*/ 661 w 693"/>
              <a:gd name="T15" fmla="*/ 926 h 1161"/>
              <a:gd name="T16" fmla="*/ 325 w 693"/>
              <a:gd name="T17" fmla="*/ 327 h 1161"/>
              <a:gd name="T18" fmla="*/ 62 w 693"/>
              <a:gd name="T19" fmla="*/ 0 h 1161"/>
              <a:gd name="T20" fmla="*/ 58 w 693"/>
              <a:gd name="T21" fmla="*/ 35 h 1161"/>
              <a:gd name="T22" fmla="*/ 39 w 693"/>
              <a:gd name="T23" fmla="*/ 94 h 1161"/>
              <a:gd name="T24" fmla="*/ 30 w 693"/>
              <a:gd name="T25" fmla="*/ 120 h 1161"/>
              <a:gd name="T26" fmla="*/ 13 w 693"/>
              <a:gd name="T27" fmla="*/ 137 h 1161"/>
              <a:gd name="T28" fmla="*/ 0 w 693"/>
              <a:gd name="T29" fmla="*/ 176 h 1161"/>
              <a:gd name="T30" fmla="*/ 24 w 693"/>
              <a:gd name="T31" fmla="*/ 233 h 1161"/>
              <a:gd name="T32" fmla="*/ 24 w 693"/>
              <a:gd name="T33" fmla="*/ 261 h 1161"/>
              <a:gd name="T34" fmla="*/ 13 w 693"/>
              <a:gd name="T35" fmla="*/ 319 h 1161"/>
              <a:gd name="T36" fmla="*/ 30 w 693"/>
              <a:gd name="T37" fmla="*/ 374 h 1161"/>
              <a:gd name="T38" fmla="*/ 45 w 693"/>
              <a:gd name="T39" fmla="*/ 402 h 1161"/>
              <a:gd name="T40" fmla="*/ 52 w 693"/>
              <a:gd name="T41" fmla="*/ 421 h 1161"/>
              <a:gd name="T42" fmla="*/ 43 w 693"/>
              <a:gd name="T43" fmla="*/ 436 h 1161"/>
              <a:gd name="T44" fmla="*/ 56 w 693"/>
              <a:gd name="T45" fmla="*/ 453 h 1161"/>
              <a:gd name="T46" fmla="*/ 81 w 693"/>
              <a:gd name="T47" fmla="*/ 468 h 1161"/>
              <a:gd name="T48" fmla="*/ 84 w 693"/>
              <a:gd name="T49" fmla="*/ 441 h 1161"/>
              <a:gd name="T50" fmla="*/ 111 w 693"/>
              <a:gd name="T51" fmla="*/ 455 h 1161"/>
              <a:gd name="T52" fmla="*/ 143 w 693"/>
              <a:gd name="T53" fmla="*/ 460 h 1161"/>
              <a:gd name="T54" fmla="*/ 146 w 693"/>
              <a:gd name="T55" fmla="*/ 464 h 1161"/>
              <a:gd name="T56" fmla="*/ 165 w 693"/>
              <a:gd name="T57" fmla="*/ 473 h 1161"/>
              <a:gd name="T58" fmla="*/ 120 w 693"/>
              <a:gd name="T59" fmla="*/ 456 h 1161"/>
              <a:gd name="T60" fmla="*/ 90 w 693"/>
              <a:gd name="T61" fmla="*/ 455 h 1161"/>
              <a:gd name="T62" fmla="*/ 92 w 693"/>
              <a:gd name="T63" fmla="*/ 483 h 1161"/>
              <a:gd name="T64" fmla="*/ 103 w 693"/>
              <a:gd name="T65" fmla="*/ 518 h 1161"/>
              <a:gd name="T66" fmla="*/ 79 w 693"/>
              <a:gd name="T67" fmla="*/ 498 h 1161"/>
              <a:gd name="T68" fmla="*/ 82 w 693"/>
              <a:gd name="T69" fmla="*/ 475 h 1161"/>
              <a:gd name="T70" fmla="*/ 66 w 693"/>
              <a:gd name="T71" fmla="*/ 502 h 1161"/>
              <a:gd name="T72" fmla="*/ 66 w 693"/>
              <a:gd name="T73" fmla="*/ 534 h 1161"/>
              <a:gd name="T74" fmla="*/ 86 w 693"/>
              <a:gd name="T75" fmla="*/ 573 h 1161"/>
              <a:gd name="T76" fmla="*/ 101 w 693"/>
              <a:gd name="T77" fmla="*/ 601 h 1161"/>
              <a:gd name="T78" fmla="*/ 82 w 693"/>
              <a:gd name="T79" fmla="*/ 643 h 1161"/>
              <a:gd name="T80" fmla="*/ 105 w 693"/>
              <a:gd name="T81" fmla="*/ 684 h 1161"/>
              <a:gd name="T82" fmla="*/ 118 w 693"/>
              <a:gd name="T83" fmla="*/ 725 h 1161"/>
              <a:gd name="T84" fmla="*/ 144 w 693"/>
              <a:gd name="T85" fmla="*/ 767 h 1161"/>
              <a:gd name="T86" fmla="*/ 150 w 693"/>
              <a:gd name="T87" fmla="*/ 787 h 1161"/>
              <a:gd name="T88" fmla="*/ 148 w 693"/>
              <a:gd name="T89" fmla="*/ 825 h 1161"/>
              <a:gd name="T90" fmla="*/ 141 w 693"/>
              <a:gd name="T91" fmla="*/ 853 h 1161"/>
              <a:gd name="T92" fmla="*/ 176 w 693"/>
              <a:gd name="T93" fmla="*/ 872 h 1161"/>
              <a:gd name="T94" fmla="*/ 210 w 693"/>
              <a:gd name="T95" fmla="*/ 889 h 1161"/>
              <a:gd name="T96" fmla="*/ 248 w 693"/>
              <a:gd name="T97" fmla="*/ 911 h 1161"/>
              <a:gd name="T98" fmla="*/ 306 w 693"/>
              <a:gd name="T99" fmla="*/ 951 h 1161"/>
              <a:gd name="T100" fmla="*/ 312 w 693"/>
              <a:gd name="T101" fmla="*/ 979 h 1161"/>
              <a:gd name="T102" fmla="*/ 329 w 693"/>
              <a:gd name="T103" fmla="*/ 987 h 1161"/>
              <a:gd name="T104" fmla="*/ 355 w 693"/>
              <a:gd name="T105" fmla="*/ 1015 h 1161"/>
              <a:gd name="T106" fmla="*/ 391 w 693"/>
              <a:gd name="T107" fmla="*/ 1086 h 1161"/>
              <a:gd name="T108" fmla="*/ 389 w 693"/>
              <a:gd name="T109" fmla="*/ 1116 h 1161"/>
              <a:gd name="T110" fmla="*/ 393 w 693"/>
              <a:gd name="T111" fmla="*/ 1128 h 1161"/>
              <a:gd name="T112" fmla="*/ 613 w 693"/>
              <a:gd name="T113" fmla="*/ 116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3" h="1161">
                <a:moveTo>
                  <a:pt x="616" y="1160"/>
                </a:moveTo>
                <a:lnTo>
                  <a:pt x="620" y="1161"/>
                </a:lnTo>
                <a:lnTo>
                  <a:pt x="626" y="1161"/>
                </a:lnTo>
                <a:lnTo>
                  <a:pt x="628" y="1156"/>
                </a:lnTo>
                <a:lnTo>
                  <a:pt x="635" y="1150"/>
                </a:lnTo>
                <a:lnTo>
                  <a:pt x="635" y="1139"/>
                </a:lnTo>
                <a:lnTo>
                  <a:pt x="635" y="1133"/>
                </a:lnTo>
                <a:lnTo>
                  <a:pt x="628" y="1129"/>
                </a:lnTo>
                <a:lnTo>
                  <a:pt x="620" y="1126"/>
                </a:lnTo>
                <a:lnTo>
                  <a:pt x="620" y="1120"/>
                </a:lnTo>
                <a:lnTo>
                  <a:pt x="622" y="1113"/>
                </a:lnTo>
                <a:lnTo>
                  <a:pt x="624" y="1105"/>
                </a:lnTo>
                <a:lnTo>
                  <a:pt x="620" y="1097"/>
                </a:lnTo>
                <a:lnTo>
                  <a:pt x="624" y="1092"/>
                </a:lnTo>
                <a:lnTo>
                  <a:pt x="631" y="1086"/>
                </a:lnTo>
                <a:lnTo>
                  <a:pt x="643" y="1071"/>
                </a:lnTo>
                <a:lnTo>
                  <a:pt x="646" y="1062"/>
                </a:lnTo>
                <a:lnTo>
                  <a:pt x="650" y="1056"/>
                </a:lnTo>
                <a:lnTo>
                  <a:pt x="650" y="1043"/>
                </a:lnTo>
                <a:lnTo>
                  <a:pt x="654" y="1030"/>
                </a:lnTo>
                <a:lnTo>
                  <a:pt x="660" y="1026"/>
                </a:lnTo>
                <a:lnTo>
                  <a:pt x="663" y="1020"/>
                </a:lnTo>
                <a:lnTo>
                  <a:pt x="686" y="1007"/>
                </a:lnTo>
                <a:lnTo>
                  <a:pt x="693" y="1000"/>
                </a:lnTo>
                <a:lnTo>
                  <a:pt x="688" y="994"/>
                </a:lnTo>
                <a:lnTo>
                  <a:pt x="675" y="979"/>
                </a:lnTo>
                <a:lnTo>
                  <a:pt x="676" y="972"/>
                </a:lnTo>
                <a:lnTo>
                  <a:pt x="673" y="964"/>
                </a:lnTo>
                <a:lnTo>
                  <a:pt x="673" y="958"/>
                </a:lnTo>
                <a:lnTo>
                  <a:pt x="669" y="949"/>
                </a:lnTo>
                <a:lnTo>
                  <a:pt x="661" y="934"/>
                </a:lnTo>
                <a:lnTo>
                  <a:pt x="661" y="926"/>
                </a:lnTo>
                <a:lnTo>
                  <a:pt x="663" y="921"/>
                </a:lnTo>
                <a:lnTo>
                  <a:pt x="556" y="765"/>
                </a:lnTo>
                <a:lnTo>
                  <a:pt x="306" y="398"/>
                </a:lnTo>
                <a:lnTo>
                  <a:pt x="325" y="327"/>
                </a:lnTo>
                <a:lnTo>
                  <a:pt x="383" y="84"/>
                </a:lnTo>
                <a:lnTo>
                  <a:pt x="238" y="47"/>
                </a:lnTo>
                <a:lnTo>
                  <a:pt x="66" y="0"/>
                </a:lnTo>
                <a:lnTo>
                  <a:pt x="62" y="0"/>
                </a:lnTo>
                <a:lnTo>
                  <a:pt x="58" y="13"/>
                </a:lnTo>
                <a:lnTo>
                  <a:pt x="54" y="20"/>
                </a:lnTo>
                <a:lnTo>
                  <a:pt x="58" y="28"/>
                </a:lnTo>
                <a:lnTo>
                  <a:pt x="58" y="35"/>
                </a:lnTo>
                <a:lnTo>
                  <a:pt x="58" y="48"/>
                </a:lnTo>
                <a:lnTo>
                  <a:pt x="58" y="50"/>
                </a:lnTo>
                <a:lnTo>
                  <a:pt x="56" y="64"/>
                </a:lnTo>
                <a:lnTo>
                  <a:pt x="39" y="94"/>
                </a:lnTo>
                <a:lnTo>
                  <a:pt x="41" y="99"/>
                </a:lnTo>
                <a:lnTo>
                  <a:pt x="37" y="107"/>
                </a:lnTo>
                <a:lnTo>
                  <a:pt x="34" y="112"/>
                </a:lnTo>
                <a:lnTo>
                  <a:pt x="30" y="120"/>
                </a:lnTo>
                <a:lnTo>
                  <a:pt x="32" y="122"/>
                </a:lnTo>
                <a:lnTo>
                  <a:pt x="24" y="127"/>
                </a:lnTo>
                <a:lnTo>
                  <a:pt x="19" y="131"/>
                </a:lnTo>
                <a:lnTo>
                  <a:pt x="13" y="137"/>
                </a:lnTo>
                <a:lnTo>
                  <a:pt x="7" y="144"/>
                </a:lnTo>
                <a:lnTo>
                  <a:pt x="2" y="158"/>
                </a:lnTo>
                <a:lnTo>
                  <a:pt x="2" y="169"/>
                </a:lnTo>
                <a:lnTo>
                  <a:pt x="0" y="176"/>
                </a:lnTo>
                <a:lnTo>
                  <a:pt x="13" y="197"/>
                </a:lnTo>
                <a:lnTo>
                  <a:pt x="13" y="205"/>
                </a:lnTo>
                <a:lnTo>
                  <a:pt x="19" y="210"/>
                </a:lnTo>
                <a:lnTo>
                  <a:pt x="24" y="233"/>
                </a:lnTo>
                <a:lnTo>
                  <a:pt x="24" y="238"/>
                </a:lnTo>
                <a:lnTo>
                  <a:pt x="26" y="246"/>
                </a:lnTo>
                <a:lnTo>
                  <a:pt x="24" y="252"/>
                </a:lnTo>
                <a:lnTo>
                  <a:pt x="24" y="261"/>
                </a:lnTo>
                <a:lnTo>
                  <a:pt x="20" y="268"/>
                </a:lnTo>
                <a:lnTo>
                  <a:pt x="13" y="282"/>
                </a:lnTo>
                <a:lnTo>
                  <a:pt x="15" y="308"/>
                </a:lnTo>
                <a:lnTo>
                  <a:pt x="13" y="319"/>
                </a:lnTo>
                <a:lnTo>
                  <a:pt x="7" y="327"/>
                </a:lnTo>
                <a:lnTo>
                  <a:pt x="13" y="340"/>
                </a:lnTo>
                <a:lnTo>
                  <a:pt x="22" y="353"/>
                </a:lnTo>
                <a:lnTo>
                  <a:pt x="30" y="374"/>
                </a:lnTo>
                <a:lnTo>
                  <a:pt x="34" y="381"/>
                </a:lnTo>
                <a:lnTo>
                  <a:pt x="39" y="389"/>
                </a:lnTo>
                <a:lnTo>
                  <a:pt x="43" y="394"/>
                </a:lnTo>
                <a:lnTo>
                  <a:pt x="45" y="402"/>
                </a:lnTo>
                <a:lnTo>
                  <a:pt x="43" y="409"/>
                </a:lnTo>
                <a:lnTo>
                  <a:pt x="45" y="406"/>
                </a:lnTo>
                <a:lnTo>
                  <a:pt x="45" y="408"/>
                </a:lnTo>
                <a:lnTo>
                  <a:pt x="52" y="421"/>
                </a:lnTo>
                <a:lnTo>
                  <a:pt x="54" y="434"/>
                </a:lnTo>
                <a:lnTo>
                  <a:pt x="49" y="421"/>
                </a:lnTo>
                <a:lnTo>
                  <a:pt x="47" y="428"/>
                </a:lnTo>
                <a:lnTo>
                  <a:pt x="43" y="436"/>
                </a:lnTo>
                <a:lnTo>
                  <a:pt x="41" y="443"/>
                </a:lnTo>
                <a:lnTo>
                  <a:pt x="47" y="438"/>
                </a:lnTo>
                <a:lnTo>
                  <a:pt x="54" y="445"/>
                </a:lnTo>
                <a:lnTo>
                  <a:pt x="56" y="453"/>
                </a:lnTo>
                <a:lnTo>
                  <a:pt x="64" y="456"/>
                </a:lnTo>
                <a:lnTo>
                  <a:pt x="67" y="464"/>
                </a:lnTo>
                <a:lnTo>
                  <a:pt x="75" y="471"/>
                </a:lnTo>
                <a:lnTo>
                  <a:pt x="81" y="468"/>
                </a:lnTo>
                <a:lnTo>
                  <a:pt x="77" y="460"/>
                </a:lnTo>
                <a:lnTo>
                  <a:pt x="82" y="455"/>
                </a:lnTo>
                <a:lnTo>
                  <a:pt x="81" y="447"/>
                </a:lnTo>
                <a:lnTo>
                  <a:pt x="84" y="441"/>
                </a:lnTo>
                <a:lnTo>
                  <a:pt x="92" y="438"/>
                </a:lnTo>
                <a:lnTo>
                  <a:pt x="99" y="443"/>
                </a:lnTo>
                <a:lnTo>
                  <a:pt x="103" y="451"/>
                </a:lnTo>
                <a:lnTo>
                  <a:pt x="111" y="455"/>
                </a:lnTo>
                <a:lnTo>
                  <a:pt x="116" y="453"/>
                </a:lnTo>
                <a:lnTo>
                  <a:pt x="124" y="453"/>
                </a:lnTo>
                <a:lnTo>
                  <a:pt x="129" y="458"/>
                </a:lnTo>
                <a:lnTo>
                  <a:pt x="143" y="460"/>
                </a:lnTo>
                <a:lnTo>
                  <a:pt x="148" y="455"/>
                </a:lnTo>
                <a:lnTo>
                  <a:pt x="146" y="458"/>
                </a:lnTo>
                <a:lnTo>
                  <a:pt x="141" y="464"/>
                </a:lnTo>
                <a:lnTo>
                  <a:pt x="146" y="464"/>
                </a:lnTo>
                <a:lnTo>
                  <a:pt x="154" y="460"/>
                </a:lnTo>
                <a:lnTo>
                  <a:pt x="156" y="460"/>
                </a:lnTo>
                <a:lnTo>
                  <a:pt x="161" y="468"/>
                </a:lnTo>
                <a:lnTo>
                  <a:pt x="165" y="473"/>
                </a:lnTo>
                <a:lnTo>
                  <a:pt x="165" y="475"/>
                </a:lnTo>
                <a:lnTo>
                  <a:pt x="156" y="460"/>
                </a:lnTo>
                <a:lnTo>
                  <a:pt x="141" y="466"/>
                </a:lnTo>
                <a:lnTo>
                  <a:pt x="120" y="456"/>
                </a:lnTo>
                <a:lnTo>
                  <a:pt x="111" y="456"/>
                </a:lnTo>
                <a:lnTo>
                  <a:pt x="103" y="453"/>
                </a:lnTo>
                <a:lnTo>
                  <a:pt x="97" y="455"/>
                </a:lnTo>
                <a:lnTo>
                  <a:pt x="90" y="455"/>
                </a:lnTo>
                <a:lnTo>
                  <a:pt x="86" y="462"/>
                </a:lnTo>
                <a:lnTo>
                  <a:pt x="92" y="468"/>
                </a:lnTo>
                <a:lnTo>
                  <a:pt x="90" y="475"/>
                </a:lnTo>
                <a:lnTo>
                  <a:pt x="92" y="483"/>
                </a:lnTo>
                <a:lnTo>
                  <a:pt x="96" y="485"/>
                </a:lnTo>
                <a:lnTo>
                  <a:pt x="97" y="498"/>
                </a:lnTo>
                <a:lnTo>
                  <a:pt x="97" y="511"/>
                </a:lnTo>
                <a:lnTo>
                  <a:pt x="103" y="518"/>
                </a:lnTo>
                <a:lnTo>
                  <a:pt x="97" y="517"/>
                </a:lnTo>
                <a:lnTo>
                  <a:pt x="90" y="509"/>
                </a:lnTo>
                <a:lnTo>
                  <a:pt x="86" y="502"/>
                </a:lnTo>
                <a:lnTo>
                  <a:pt x="79" y="498"/>
                </a:lnTo>
                <a:lnTo>
                  <a:pt x="81" y="490"/>
                </a:lnTo>
                <a:lnTo>
                  <a:pt x="84" y="485"/>
                </a:lnTo>
                <a:lnTo>
                  <a:pt x="82" y="477"/>
                </a:lnTo>
                <a:lnTo>
                  <a:pt x="82" y="475"/>
                </a:lnTo>
                <a:lnTo>
                  <a:pt x="75" y="475"/>
                </a:lnTo>
                <a:lnTo>
                  <a:pt x="71" y="481"/>
                </a:lnTo>
                <a:lnTo>
                  <a:pt x="71" y="487"/>
                </a:lnTo>
                <a:lnTo>
                  <a:pt x="66" y="502"/>
                </a:lnTo>
                <a:lnTo>
                  <a:pt x="69" y="507"/>
                </a:lnTo>
                <a:lnTo>
                  <a:pt x="69" y="522"/>
                </a:lnTo>
                <a:lnTo>
                  <a:pt x="67" y="528"/>
                </a:lnTo>
                <a:lnTo>
                  <a:pt x="66" y="534"/>
                </a:lnTo>
                <a:lnTo>
                  <a:pt x="66" y="539"/>
                </a:lnTo>
                <a:lnTo>
                  <a:pt x="67" y="547"/>
                </a:lnTo>
                <a:lnTo>
                  <a:pt x="79" y="567"/>
                </a:lnTo>
                <a:lnTo>
                  <a:pt x="86" y="573"/>
                </a:lnTo>
                <a:lnTo>
                  <a:pt x="99" y="573"/>
                </a:lnTo>
                <a:lnTo>
                  <a:pt x="103" y="588"/>
                </a:lnTo>
                <a:lnTo>
                  <a:pt x="103" y="603"/>
                </a:lnTo>
                <a:lnTo>
                  <a:pt x="101" y="601"/>
                </a:lnTo>
                <a:lnTo>
                  <a:pt x="97" y="607"/>
                </a:lnTo>
                <a:lnTo>
                  <a:pt x="84" y="614"/>
                </a:lnTo>
                <a:lnTo>
                  <a:pt x="84" y="629"/>
                </a:lnTo>
                <a:lnTo>
                  <a:pt x="82" y="643"/>
                </a:lnTo>
                <a:lnTo>
                  <a:pt x="86" y="650"/>
                </a:lnTo>
                <a:lnTo>
                  <a:pt x="97" y="663"/>
                </a:lnTo>
                <a:lnTo>
                  <a:pt x="99" y="678"/>
                </a:lnTo>
                <a:lnTo>
                  <a:pt x="105" y="684"/>
                </a:lnTo>
                <a:lnTo>
                  <a:pt x="107" y="697"/>
                </a:lnTo>
                <a:lnTo>
                  <a:pt x="114" y="710"/>
                </a:lnTo>
                <a:lnTo>
                  <a:pt x="114" y="718"/>
                </a:lnTo>
                <a:lnTo>
                  <a:pt x="118" y="725"/>
                </a:lnTo>
                <a:lnTo>
                  <a:pt x="126" y="733"/>
                </a:lnTo>
                <a:lnTo>
                  <a:pt x="129" y="746"/>
                </a:lnTo>
                <a:lnTo>
                  <a:pt x="143" y="759"/>
                </a:lnTo>
                <a:lnTo>
                  <a:pt x="144" y="767"/>
                </a:lnTo>
                <a:lnTo>
                  <a:pt x="139" y="770"/>
                </a:lnTo>
                <a:lnTo>
                  <a:pt x="137" y="778"/>
                </a:lnTo>
                <a:lnTo>
                  <a:pt x="143" y="785"/>
                </a:lnTo>
                <a:lnTo>
                  <a:pt x="150" y="787"/>
                </a:lnTo>
                <a:lnTo>
                  <a:pt x="156" y="795"/>
                </a:lnTo>
                <a:lnTo>
                  <a:pt x="156" y="802"/>
                </a:lnTo>
                <a:lnTo>
                  <a:pt x="148" y="812"/>
                </a:lnTo>
                <a:lnTo>
                  <a:pt x="148" y="825"/>
                </a:lnTo>
                <a:lnTo>
                  <a:pt x="144" y="832"/>
                </a:lnTo>
                <a:lnTo>
                  <a:pt x="146" y="840"/>
                </a:lnTo>
                <a:lnTo>
                  <a:pt x="141" y="847"/>
                </a:lnTo>
                <a:lnTo>
                  <a:pt x="141" y="853"/>
                </a:lnTo>
                <a:lnTo>
                  <a:pt x="146" y="855"/>
                </a:lnTo>
                <a:lnTo>
                  <a:pt x="150" y="862"/>
                </a:lnTo>
                <a:lnTo>
                  <a:pt x="156" y="870"/>
                </a:lnTo>
                <a:lnTo>
                  <a:pt x="176" y="872"/>
                </a:lnTo>
                <a:lnTo>
                  <a:pt x="184" y="876"/>
                </a:lnTo>
                <a:lnTo>
                  <a:pt x="191" y="876"/>
                </a:lnTo>
                <a:lnTo>
                  <a:pt x="205" y="885"/>
                </a:lnTo>
                <a:lnTo>
                  <a:pt x="210" y="889"/>
                </a:lnTo>
                <a:lnTo>
                  <a:pt x="225" y="889"/>
                </a:lnTo>
                <a:lnTo>
                  <a:pt x="237" y="898"/>
                </a:lnTo>
                <a:lnTo>
                  <a:pt x="240" y="906"/>
                </a:lnTo>
                <a:lnTo>
                  <a:pt x="248" y="911"/>
                </a:lnTo>
                <a:lnTo>
                  <a:pt x="250" y="925"/>
                </a:lnTo>
                <a:lnTo>
                  <a:pt x="265" y="938"/>
                </a:lnTo>
                <a:lnTo>
                  <a:pt x="278" y="945"/>
                </a:lnTo>
                <a:lnTo>
                  <a:pt x="306" y="951"/>
                </a:lnTo>
                <a:lnTo>
                  <a:pt x="308" y="953"/>
                </a:lnTo>
                <a:lnTo>
                  <a:pt x="312" y="966"/>
                </a:lnTo>
                <a:lnTo>
                  <a:pt x="314" y="973"/>
                </a:lnTo>
                <a:lnTo>
                  <a:pt x="312" y="979"/>
                </a:lnTo>
                <a:lnTo>
                  <a:pt x="312" y="987"/>
                </a:lnTo>
                <a:lnTo>
                  <a:pt x="319" y="990"/>
                </a:lnTo>
                <a:lnTo>
                  <a:pt x="323" y="985"/>
                </a:lnTo>
                <a:lnTo>
                  <a:pt x="329" y="987"/>
                </a:lnTo>
                <a:lnTo>
                  <a:pt x="336" y="990"/>
                </a:lnTo>
                <a:lnTo>
                  <a:pt x="344" y="1002"/>
                </a:lnTo>
                <a:lnTo>
                  <a:pt x="348" y="1009"/>
                </a:lnTo>
                <a:lnTo>
                  <a:pt x="355" y="1015"/>
                </a:lnTo>
                <a:lnTo>
                  <a:pt x="378" y="1043"/>
                </a:lnTo>
                <a:lnTo>
                  <a:pt x="385" y="1058"/>
                </a:lnTo>
                <a:lnTo>
                  <a:pt x="389" y="1073"/>
                </a:lnTo>
                <a:lnTo>
                  <a:pt x="391" y="1086"/>
                </a:lnTo>
                <a:lnTo>
                  <a:pt x="389" y="1101"/>
                </a:lnTo>
                <a:lnTo>
                  <a:pt x="387" y="1114"/>
                </a:lnTo>
                <a:lnTo>
                  <a:pt x="387" y="1122"/>
                </a:lnTo>
                <a:lnTo>
                  <a:pt x="389" y="1116"/>
                </a:lnTo>
                <a:lnTo>
                  <a:pt x="394" y="1120"/>
                </a:lnTo>
                <a:lnTo>
                  <a:pt x="393" y="1128"/>
                </a:lnTo>
                <a:lnTo>
                  <a:pt x="389" y="1120"/>
                </a:lnTo>
                <a:lnTo>
                  <a:pt x="393" y="1128"/>
                </a:lnTo>
                <a:lnTo>
                  <a:pt x="394" y="1137"/>
                </a:lnTo>
                <a:lnTo>
                  <a:pt x="398" y="1139"/>
                </a:lnTo>
                <a:lnTo>
                  <a:pt x="611" y="1160"/>
                </a:lnTo>
                <a:lnTo>
                  <a:pt x="613" y="1160"/>
                </a:lnTo>
                <a:lnTo>
                  <a:pt x="616" y="11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6303963" y="6173788"/>
            <a:ext cx="1724025" cy="172561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38" name="Group 390"/>
          <p:cNvGrpSpPr>
            <a:grpSpLocks/>
          </p:cNvGrpSpPr>
          <p:nvPr/>
        </p:nvGrpSpPr>
        <p:grpSpPr bwMode="auto">
          <a:xfrm>
            <a:off x="4530725" y="6959600"/>
            <a:ext cx="2559050" cy="261938"/>
            <a:chOff x="3046164" y="2201693"/>
            <a:chExt cx="1408076" cy="143575"/>
          </a:xfrm>
        </p:grpSpPr>
        <p:sp>
          <p:nvSpPr>
            <p:cNvPr id="392" name="Oval 391"/>
            <p:cNvSpPr/>
            <p:nvPr/>
          </p:nvSpPr>
          <p:spPr>
            <a:xfrm>
              <a:off x="4313607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3" name="Straight Connector 392"/>
            <p:cNvCxnSpPr>
              <a:stCxn id="392" idx="2"/>
            </p:cNvCxnSpPr>
            <p:nvPr/>
          </p:nvCxnSpPr>
          <p:spPr>
            <a:xfrm flipH="1" flipV="1">
              <a:off x="3046164" y="2273045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4" name="Oval 393"/>
          <p:cNvSpPr/>
          <p:nvPr/>
        </p:nvSpPr>
        <p:spPr>
          <a:xfrm>
            <a:off x="10977563" y="8258175"/>
            <a:ext cx="1423987" cy="1425575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0" name="Group 394"/>
          <p:cNvGrpSpPr>
            <a:grpSpLocks/>
          </p:cNvGrpSpPr>
          <p:nvPr/>
        </p:nvGrpSpPr>
        <p:grpSpPr bwMode="auto">
          <a:xfrm rot="-5400000">
            <a:off x="10432257" y="10081419"/>
            <a:ext cx="2559050" cy="261937"/>
            <a:chOff x="3046164" y="2201693"/>
            <a:chExt cx="1408076" cy="143575"/>
          </a:xfrm>
        </p:grpSpPr>
        <p:sp>
          <p:nvSpPr>
            <p:cNvPr id="396" name="Oval 395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7" name="Straight Connector 396"/>
            <p:cNvCxnSpPr>
              <a:stCxn id="396" idx="2"/>
            </p:cNvCxnSpPr>
            <p:nvPr/>
          </p:nvCxnSpPr>
          <p:spPr>
            <a:xfrm flipH="1" flipV="1">
              <a:off x="3047038" y="2273046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Oval 397"/>
          <p:cNvSpPr/>
          <p:nvPr/>
        </p:nvSpPr>
        <p:spPr>
          <a:xfrm>
            <a:off x="15779750" y="6565900"/>
            <a:ext cx="804863" cy="804863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2" name="Group 398"/>
          <p:cNvGrpSpPr>
            <a:grpSpLocks/>
          </p:cNvGrpSpPr>
          <p:nvPr/>
        </p:nvGrpSpPr>
        <p:grpSpPr bwMode="auto">
          <a:xfrm rot="10800000">
            <a:off x="16116300" y="6858000"/>
            <a:ext cx="2559050" cy="260350"/>
            <a:chOff x="3046164" y="2201693"/>
            <a:chExt cx="1408076" cy="143575"/>
          </a:xfrm>
        </p:grpSpPr>
        <p:sp>
          <p:nvSpPr>
            <p:cNvPr id="400" name="Oval 399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1" name="Straight Connector 400"/>
            <p:cNvCxnSpPr>
              <a:stCxn id="400" idx="2"/>
            </p:cNvCxnSpPr>
            <p:nvPr/>
          </p:nvCxnSpPr>
          <p:spPr>
            <a:xfrm flipH="1" flipV="1">
              <a:off x="3047037" y="2273481"/>
              <a:ext cx="12674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Oval 401"/>
          <p:cNvSpPr/>
          <p:nvPr/>
        </p:nvSpPr>
        <p:spPr>
          <a:xfrm>
            <a:off x="6357938" y="3929063"/>
            <a:ext cx="1566862" cy="156845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4" name="Group 402"/>
          <p:cNvGrpSpPr>
            <a:grpSpLocks/>
          </p:cNvGrpSpPr>
          <p:nvPr/>
        </p:nvGrpSpPr>
        <p:grpSpPr bwMode="auto">
          <a:xfrm>
            <a:off x="4427538" y="4498975"/>
            <a:ext cx="2560637" cy="260350"/>
            <a:chOff x="3046164" y="2201693"/>
            <a:chExt cx="1408076" cy="143575"/>
          </a:xfrm>
        </p:grpSpPr>
        <p:sp>
          <p:nvSpPr>
            <p:cNvPr id="404" name="Oval 403"/>
            <p:cNvSpPr/>
            <p:nvPr/>
          </p:nvSpPr>
          <p:spPr>
            <a:xfrm>
              <a:off x="4313695" y="2201693"/>
              <a:ext cx="140545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5" name="Straight Connector 404"/>
            <p:cNvCxnSpPr>
              <a:stCxn id="404" idx="2"/>
            </p:cNvCxnSpPr>
            <p:nvPr/>
          </p:nvCxnSpPr>
          <p:spPr>
            <a:xfrm flipH="1" flipV="1">
              <a:off x="3046164" y="2273481"/>
              <a:ext cx="1267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645" name="Rectangle 405"/>
          <p:cNvSpPr>
            <a:spLocks noChangeArrowheads="1"/>
          </p:cNvSpPr>
          <p:nvPr/>
        </p:nvSpPr>
        <p:spPr bwMode="auto">
          <a:xfrm>
            <a:off x="16298863" y="7067550"/>
            <a:ext cx="61944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A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6" name="Rectangle 406"/>
          <p:cNvSpPr>
            <a:spLocks noChangeArrowheads="1"/>
          </p:cNvSpPr>
          <p:nvPr/>
        </p:nvSpPr>
        <p:spPr bwMode="auto">
          <a:xfrm>
            <a:off x="11690350" y="9850438"/>
            <a:ext cx="619601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B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7" name="Rectangle 407"/>
          <p:cNvSpPr>
            <a:spLocks noChangeArrowheads="1"/>
          </p:cNvSpPr>
          <p:nvPr/>
        </p:nvSpPr>
        <p:spPr bwMode="auto">
          <a:xfrm>
            <a:off x="1430338" y="7194550"/>
            <a:ext cx="51593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C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8" name="Rectangle 408"/>
          <p:cNvSpPr>
            <a:spLocks noChangeArrowheads="1"/>
          </p:cNvSpPr>
          <p:nvPr/>
        </p:nvSpPr>
        <p:spPr bwMode="auto">
          <a:xfrm>
            <a:off x="1262063" y="2338388"/>
            <a:ext cx="522128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D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276" name="Freeform 40"/>
          <p:cNvSpPr>
            <a:spLocks noChangeArrowheads="1"/>
          </p:cNvSpPr>
          <p:nvPr/>
        </p:nvSpPr>
        <p:spPr bwMode="auto">
          <a:xfrm>
            <a:off x="9674225" y="10329863"/>
            <a:ext cx="1695450" cy="1031875"/>
          </a:xfrm>
          <a:custGeom>
            <a:avLst/>
            <a:gdLst>
              <a:gd name="T0" fmla="*/ 1959 w 2604"/>
              <a:gd name="T1" fmla="*/ 645 h 1588"/>
              <a:gd name="T2" fmla="*/ 1885 w 2604"/>
              <a:gd name="T3" fmla="*/ 620 h 1588"/>
              <a:gd name="T4" fmla="*/ 1836 w 2604"/>
              <a:gd name="T5" fmla="*/ 620 h 1588"/>
              <a:gd name="T6" fmla="*/ 1761 w 2604"/>
              <a:gd name="T7" fmla="*/ 595 h 1588"/>
              <a:gd name="T8" fmla="*/ 1711 w 2604"/>
              <a:gd name="T9" fmla="*/ 571 h 1588"/>
              <a:gd name="T10" fmla="*/ 1711 w 2604"/>
              <a:gd name="T11" fmla="*/ 670 h 1588"/>
              <a:gd name="T12" fmla="*/ 1761 w 2604"/>
              <a:gd name="T13" fmla="*/ 695 h 1588"/>
              <a:gd name="T14" fmla="*/ 1810 w 2604"/>
              <a:gd name="T15" fmla="*/ 769 h 1588"/>
              <a:gd name="T16" fmla="*/ 1885 w 2604"/>
              <a:gd name="T17" fmla="*/ 794 h 1588"/>
              <a:gd name="T18" fmla="*/ 2009 w 2604"/>
              <a:gd name="T19" fmla="*/ 719 h 1588"/>
              <a:gd name="T20" fmla="*/ 1686 w 2604"/>
              <a:gd name="T21" fmla="*/ 818 h 1588"/>
              <a:gd name="T22" fmla="*/ 2554 w 2604"/>
              <a:gd name="T23" fmla="*/ 1265 h 1588"/>
              <a:gd name="T24" fmla="*/ 2454 w 2604"/>
              <a:gd name="T25" fmla="*/ 1190 h 1588"/>
              <a:gd name="T26" fmla="*/ 2256 w 2604"/>
              <a:gd name="T27" fmla="*/ 1017 h 1588"/>
              <a:gd name="T28" fmla="*/ 2181 w 2604"/>
              <a:gd name="T29" fmla="*/ 992 h 1588"/>
              <a:gd name="T30" fmla="*/ 2107 w 2604"/>
              <a:gd name="T31" fmla="*/ 942 h 1588"/>
              <a:gd name="T32" fmla="*/ 2107 w 2604"/>
              <a:gd name="T33" fmla="*/ 1067 h 1588"/>
              <a:gd name="T34" fmla="*/ 2034 w 2604"/>
              <a:gd name="T35" fmla="*/ 1140 h 1588"/>
              <a:gd name="T36" fmla="*/ 2034 w 2604"/>
              <a:gd name="T37" fmla="*/ 1240 h 1588"/>
              <a:gd name="T38" fmla="*/ 2059 w 2604"/>
              <a:gd name="T39" fmla="*/ 1314 h 1588"/>
              <a:gd name="T40" fmla="*/ 2059 w 2604"/>
              <a:gd name="T41" fmla="*/ 1488 h 1588"/>
              <a:gd name="T42" fmla="*/ 2107 w 2604"/>
              <a:gd name="T43" fmla="*/ 1537 h 1588"/>
              <a:gd name="T44" fmla="*/ 2206 w 2604"/>
              <a:gd name="T45" fmla="*/ 1563 h 1588"/>
              <a:gd name="T46" fmla="*/ 2305 w 2604"/>
              <a:gd name="T47" fmla="*/ 1438 h 1588"/>
              <a:gd name="T48" fmla="*/ 2454 w 2604"/>
              <a:gd name="T49" fmla="*/ 1413 h 1588"/>
              <a:gd name="T50" fmla="*/ 2578 w 2604"/>
              <a:gd name="T51" fmla="*/ 1314 h 1588"/>
              <a:gd name="T52" fmla="*/ 1637 w 2604"/>
              <a:gd name="T53" fmla="*/ 521 h 1588"/>
              <a:gd name="T54" fmla="*/ 1563 w 2604"/>
              <a:gd name="T55" fmla="*/ 496 h 1588"/>
              <a:gd name="T56" fmla="*/ 1464 w 2604"/>
              <a:gd name="T57" fmla="*/ 496 h 1588"/>
              <a:gd name="T58" fmla="*/ 1414 w 2604"/>
              <a:gd name="T59" fmla="*/ 496 h 1588"/>
              <a:gd name="T60" fmla="*/ 1414 w 2604"/>
              <a:gd name="T61" fmla="*/ 545 h 1588"/>
              <a:gd name="T62" fmla="*/ 1612 w 2604"/>
              <a:gd name="T63" fmla="*/ 571 h 1588"/>
              <a:gd name="T64" fmla="*/ 447 w 2604"/>
              <a:gd name="T65" fmla="*/ 25 h 1588"/>
              <a:gd name="T66" fmla="*/ 372 w 2604"/>
              <a:gd name="T67" fmla="*/ 0 h 1588"/>
              <a:gd name="T68" fmla="*/ 249 w 2604"/>
              <a:gd name="T69" fmla="*/ 50 h 1588"/>
              <a:gd name="T70" fmla="*/ 223 w 2604"/>
              <a:gd name="T71" fmla="*/ 100 h 1588"/>
              <a:gd name="T72" fmla="*/ 273 w 2604"/>
              <a:gd name="T73" fmla="*/ 149 h 1588"/>
              <a:gd name="T74" fmla="*/ 397 w 2604"/>
              <a:gd name="T75" fmla="*/ 174 h 1588"/>
              <a:gd name="T76" fmla="*/ 422 w 2604"/>
              <a:gd name="T77" fmla="*/ 100 h 1588"/>
              <a:gd name="T78" fmla="*/ 25 w 2604"/>
              <a:gd name="T79" fmla="*/ 149 h 1588"/>
              <a:gd name="T80" fmla="*/ 25 w 2604"/>
              <a:gd name="T81" fmla="*/ 199 h 1588"/>
              <a:gd name="T82" fmla="*/ 75 w 2604"/>
              <a:gd name="T83" fmla="*/ 149 h 1588"/>
              <a:gd name="T84" fmla="*/ 1191 w 2604"/>
              <a:gd name="T85" fmla="*/ 397 h 1588"/>
              <a:gd name="T86" fmla="*/ 1166 w 2604"/>
              <a:gd name="T87" fmla="*/ 397 h 1588"/>
              <a:gd name="T88" fmla="*/ 1141 w 2604"/>
              <a:gd name="T89" fmla="*/ 347 h 1588"/>
              <a:gd name="T90" fmla="*/ 1091 w 2604"/>
              <a:gd name="T91" fmla="*/ 273 h 1588"/>
              <a:gd name="T92" fmla="*/ 1042 w 2604"/>
              <a:gd name="T93" fmla="*/ 273 h 1588"/>
              <a:gd name="T94" fmla="*/ 992 w 2604"/>
              <a:gd name="T95" fmla="*/ 322 h 1588"/>
              <a:gd name="T96" fmla="*/ 943 w 2604"/>
              <a:gd name="T97" fmla="*/ 372 h 1588"/>
              <a:gd name="T98" fmla="*/ 992 w 2604"/>
              <a:gd name="T99" fmla="*/ 422 h 1588"/>
              <a:gd name="T100" fmla="*/ 1067 w 2604"/>
              <a:gd name="T101" fmla="*/ 446 h 1588"/>
              <a:gd name="T102" fmla="*/ 1067 w 2604"/>
              <a:gd name="T103" fmla="*/ 422 h 1588"/>
              <a:gd name="T104" fmla="*/ 1091 w 2604"/>
              <a:gd name="T105" fmla="*/ 422 h 1588"/>
              <a:gd name="T106" fmla="*/ 1141 w 2604"/>
              <a:gd name="T107" fmla="*/ 446 h 1588"/>
              <a:gd name="T108" fmla="*/ 1215 w 2604"/>
              <a:gd name="T109" fmla="*/ 472 h 1588"/>
              <a:gd name="T110" fmla="*/ 1513 w 2604"/>
              <a:gd name="T111" fmla="*/ 645 h 1588"/>
              <a:gd name="T112" fmla="*/ 1587 w 2604"/>
              <a:gd name="T113" fmla="*/ 719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04" h="1588">
                <a:moveTo>
                  <a:pt x="2009" y="719"/>
                </a:moveTo>
                <a:lnTo>
                  <a:pt x="2034" y="695"/>
                </a:lnTo>
                <a:lnTo>
                  <a:pt x="2009" y="695"/>
                </a:lnTo>
                <a:lnTo>
                  <a:pt x="1984" y="670"/>
                </a:lnTo>
                <a:lnTo>
                  <a:pt x="1984" y="670"/>
                </a:lnTo>
                <a:lnTo>
                  <a:pt x="1959" y="670"/>
                </a:lnTo>
                <a:lnTo>
                  <a:pt x="1959" y="670"/>
                </a:lnTo>
                <a:lnTo>
                  <a:pt x="1959" y="645"/>
                </a:lnTo>
                <a:lnTo>
                  <a:pt x="1959" y="645"/>
                </a:lnTo>
                <a:lnTo>
                  <a:pt x="1935" y="645"/>
                </a:lnTo>
                <a:lnTo>
                  <a:pt x="1935" y="645"/>
                </a:lnTo>
                <a:lnTo>
                  <a:pt x="1909" y="645"/>
                </a:lnTo>
                <a:lnTo>
                  <a:pt x="1909" y="645"/>
                </a:lnTo>
                <a:lnTo>
                  <a:pt x="1909" y="620"/>
                </a:lnTo>
                <a:lnTo>
                  <a:pt x="1909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36" y="620"/>
                </a:lnTo>
                <a:lnTo>
                  <a:pt x="1836" y="620"/>
                </a:lnTo>
                <a:lnTo>
                  <a:pt x="1810" y="645"/>
                </a:lnTo>
                <a:lnTo>
                  <a:pt x="1810" y="645"/>
                </a:lnTo>
                <a:lnTo>
                  <a:pt x="1810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61" y="595"/>
                </a:lnTo>
                <a:lnTo>
                  <a:pt x="1761" y="595"/>
                </a:lnTo>
                <a:lnTo>
                  <a:pt x="1761" y="595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686" y="595"/>
                </a:lnTo>
                <a:lnTo>
                  <a:pt x="1686" y="620"/>
                </a:lnTo>
                <a:lnTo>
                  <a:pt x="1711" y="670"/>
                </a:lnTo>
                <a:lnTo>
                  <a:pt x="1711" y="670"/>
                </a:lnTo>
                <a:lnTo>
                  <a:pt x="1711" y="670"/>
                </a:lnTo>
                <a:lnTo>
                  <a:pt x="1736" y="670"/>
                </a:lnTo>
                <a:lnTo>
                  <a:pt x="1736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719"/>
                </a:lnTo>
                <a:lnTo>
                  <a:pt x="1786" y="719"/>
                </a:lnTo>
                <a:lnTo>
                  <a:pt x="1810" y="719"/>
                </a:lnTo>
                <a:lnTo>
                  <a:pt x="1810" y="719"/>
                </a:lnTo>
                <a:lnTo>
                  <a:pt x="1810" y="769"/>
                </a:lnTo>
                <a:lnTo>
                  <a:pt x="1810" y="794"/>
                </a:lnTo>
                <a:lnTo>
                  <a:pt x="1810" y="794"/>
                </a:lnTo>
                <a:lnTo>
                  <a:pt x="1836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85" y="794"/>
                </a:lnTo>
                <a:lnTo>
                  <a:pt x="1909" y="769"/>
                </a:lnTo>
                <a:lnTo>
                  <a:pt x="1909" y="769"/>
                </a:lnTo>
                <a:lnTo>
                  <a:pt x="1935" y="769"/>
                </a:lnTo>
                <a:lnTo>
                  <a:pt x="1935" y="769"/>
                </a:lnTo>
                <a:lnTo>
                  <a:pt x="1959" y="769"/>
                </a:lnTo>
                <a:lnTo>
                  <a:pt x="1959" y="769"/>
                </a:lnTo>
                <a:lnTo>
                  <a:pt x="1984" y="744"/>
                </a:lnTo>
                <a:lnTo>
                  <a:pt x="2009" y="744"/>
                </a:lnTo>
                <a:lnTo>
                  <a:pt x="2009" y="719"/>
                </a:lnTo>
                <a:close/>
                <a:moveTo>
                  <a:pt x="1761" y="794"/>
                </a:moveTo>
                <a:lnTo>
                  <a:pt x="1736" y="769"/>
                </a:lnTo>
                <a:lnTo>
                  <a:pt x="1736" y="794"/>
                </a:lnTo>
                <a:lnTo>
                  <a:pt x="1736" y="794"/>
                </a:lnTo>
                <a:lnTo>
                  <a:pt x="1711" y="794"/>
                </a:lnTo>
                <a:lnTo>
                  <a:pt x="1686" y="794"/>
                </a:lnTo>
                <a:lnTo>
                  <a:pt x="1686" y="818"/>
                </a:lnTo>
                <a:lnTo>
                  <a:pt x="1686" y="818"/>
                </a:lnTo>
                <a:lnTo>
                  <a:pt x="1686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36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794"/>
                </a:lnTo>
                <a:close/>
                <a:moveTo>
                  <a:pt x="2554" y="1265"/>
                </a:moveTo>
                <a:lnTo>
                  <a:pt x="2529" y="1265"/>
                </a:lnTo>
                <a:lnTo>
                  <a:pt x="2504" y="1240"/>
                </a:lnTo>
                <a:lnTo>
                  <a:pt x="2504" y="1240"/>
                </a:lnTo>
                <a:lnTo>
                  <a:pt x="2504" y="1215"/>
                </a:lnTo>
                <a:lnTo>
                  <a:pt x="2504" y="1190"/>
                </a:lnTo>
                <a:lnTo>
                  <a:pt x="2504" y="1190"/>
                </a:lnTo>
                <a:lnTo>
                  <a:pt x="2479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40"/>
                </a:lnTo>
                <a:lnTo>
                  <a:pt x="2454" y="1140"/>
                </a:lnTo>
                <a:lnTo>
                  <a:pt x="2454" y="1116"/>
                </a:lnTo>
                <a:lnTo>
                  <a:pt x="2404" y="1091"/>
                </a:lnTo>
                <a:lnTo>
                  <a:pt x="2404" y="1067"/>
                </a:lnTo>
                <a:lnTo>
                  <a:pt x="2331" y="1041"/>
                </a:lnTo>
                <a:lnTo>
                  <a:pt x="2281" y="1017"/>
                </a:lnTo>
                <a:lnTo>
                  <a:pt x="2256" y="1017"/>
                </a:lnTo>
                <a:lnTo>
                  <a:pt x="2231" y="1017"/>
                </a:lnTo>
                <a:lnTo>
                  <a:pt x="2231" y="992"/>
                </a:lnTo>
                <a:lnTo>
                  <a:pt x="2231" y="1017"/>
                </a:lnTo>
                <a:lnTo>
                  <a:pt x="2231" y="1017"/>
                </a:lnTo>
                <a:lnTo>
                  <a:pt x="2206" y="1017"/>
                </a:lnTo>
                <a:lnTo>
                  <a:pt x="2206" y="1017"/>
                </a:lnTo>
                <a:lnTo>
                  <a:pt x="2206" y="992"/>
                </a:lnTo>
                <a:lnTo>
                  <a:pt x="2206" y="992"/>
                </a:lnTo>
                <a:lnTo>
                  <a:pt x="2181" y="992"/>
                </a:lnTo>
                <a:lnTo>
                  <a:pt x="2181" y="992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32" y="968"/>
                </a:lnTo>
                <a:lnTo>
                  <a:pt x="2132" y="942"/>
                </a:lnTo>
                <a:lnTo>
                  <a:pt x="2107" y="942"/>
                </a:lnTo>
                <a:lnTo>
                  <a:pt x="2082" y="942"/>
                </a:lnTo>
                <a:lnTo>
                  <a:pt x="2082" y="942"/>
                </a:lnTo>
                <a:lnTo>
                  <a:pt x="2059" y="968"/>
                </a:lnTo>
                <a:lnTo>
                  <a:pt x="2059" y="992"/>
                </a:lnTo>
                <a:lnTo>
                  <a:pt x="2059" y="992"/>
                </a:lnTo>
                <a:lnTo>
                  <a:pt x="2082" y="1017"/>
                </a:lnTo>
                <a:lnTo>
                  <a:pt x="2107" y="1041"/>
                </a:lnTo>
                <a:lnTo>
                  <a:pt x="2107" y="1041"/>
                </a:lnTo>
                <a:lnTo>
                  <a:pt x="2107" y="1067"/>
                </a:lnTo>
                <a:lnTo>
                  <a:pt x="2107" y="1067"/>
                </a:lnTo>
                <a:lnTo>
                  <a:pt x="2107" y="1067"/>
                </a:lnTo>
                <a:lnTo>
                  <a:pt x="2082" y="1091"/>
                </a:lnTo>
                <a:lnTo>
                  <a:pt x="2082" y="1091"/>
                </a:lnTo>
                <a:lnTo>
                  <a:pt x="2059" y="1116"/>
                </a:lnTo>
                <a:lnTo>
                  <a:pt x="2059" y="1116"/>
                </a:lnTo>
                <a:lnTo>
                  <a:pt x="2059" y="1140"/>
                </a:lnTo>
                <a:lnTo>
                  <a:pt x="2034" y="1140"/>
                </a:lnTo>
                <a:lnTo>
                  <a:pt x="2034" y="1140"/>
                </a:lnTo>
                <a:lnTo>
                  <a:pt x="2034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1984" y="1190"/>
                </a:lnTo>
                <a:lnTo>
                  <a:pt x="2009" y="1215"/>
                </a:lnTo>
                <a:lnTo>
                  <a:pt x="2009" y="1215"/>
                </a:lnTo>
                <a:lnTo>
                  <a:pt x="2009" y="1240"/>
                </a:lnTo>
                <a:lnTo>
                  <a:pt x="2034" y="1240"/>
                </a:lnTo>
                <a:lnTo>
                  <a:pt x="2034" y="1265"/>
                </a:lnTo>
                <a:lnTo>
                  <a:pt x="2034" y="1265"/>
                </a:lnTo>
                <a:lnTo>
                  <a:pt x="2034" y="1290"/>
                </a:lnTo>
                <a:lnTo>
                  <a:pt x="2034" y="1290"/>
                </a:lnTo>
                <a:lnTo>
                  <a:pt x="2034" y="1290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64"/>
                </a:lnTo>
                <a:lnTo>
                  <a:pt x="2082" y="1364"/>
                </a:lnTo>
                <a:lnTo>
                  <a:pt x="2082" y="1389"/>
                </a:lnTo>
                <a:lnTo>
                  <a:pt x="2082" y="1389"/>
                </a:lnTo>
                <a:lnTo>
                  <a:pt x="2059" y="1463"/>
                </a:lnTo>
                <a:lnTo>
                  <a:pt x="2059" y="1488"/>
                </a:lnTo>
                <a:lnTo>
                  <a:pt x="2059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37"/>
                </a:lnTo>
                <a:lnTo>
                  <a:pt x="2082" y="1537"/>
                </a:lnTo>
                <a:lnTo>
                  <a:pt x="2082" y="1537"/>
                </a:lnTo>
                <a:lnTo>
                  <a:pt x="2107" y="1537"/>
                </a:lnTo>
                <a:lnTo>
                  <a:pt x="2107" y="1537"/>
                </a:lnTo>
                <a:lnTo>
                  <a:pt x="2132" y="1537"/>
                </a:lnTo>
                <a:lnTo>
                  <a:pt x="2157" y="1563"/>
                </a:lnTo>
                <a:lnTo>
                  <a:pt x="2157" y="1563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63"/>
                </a:lnTo>
                <a:lnTo>
                  <a:pt x="2206" y="1563"/>
                </a:lnTo>
                <a:lnTo>
                  <a:pt x="2206" y="1563"/>
                </a:lnTo>
                <a:lnTo>
                  <a:pt x="2231" y="1537"/>
                </a:lnTo>
                <a:lnTo>
                  <a:pt x="2231" y="1513"/>
                </a:lnTo>
                <a:lnTo>
                  <a:pt x="2231" y="1513"/>
                </a:lnTo>
                <a:lnTo>
                  <a:pt x="2256" y="1488"/>
                </a:lnTo>
                <a:lnTo>
                  <a:pt x="2256" y="1488"/>
                </a:lnTo>
                <a:lnTo>
                  <a:pt x="2281" y="1463"/>
                </a:lnTo>
                <a:lnTo>
                  <a:pt x="2281" y="1463"/>
                </a:lnTo>
                <a:lnTo>
                  <a:pt x="2305" y="1463"/>
                </a:lnTo>
                <a:lnTo>
                  <a:pt x="2305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55" y="1413"/>
                </a:lnTo>
                <a:lnTo>
                  <a:pt x="2355" y="1413"/>
                </a:lnTo>
                <a:lnTo>
                  <a:pt x="2355" y="1413"/>
                </a:lnTo>
                <a:lnTo>
                  <a:pt x="2404" y="1413"/>
                </a:lnTo>
                <a:lnTo>
                  <a:pt x="2404" y="1413"/>
                </a:lnTo>
                <a:lnTo>
                  <a:pt x="2454" y="1413"/>
                </a:lnTo>
                <a:lnTo>
                  <a:pt x="2454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529" y="1364"/>
                </a:lnTo>
                <a:lnTo>
                  <a:pt x="2529" y="1339"/>
                </a:lnTo>
                <a:lnTo>
                  <a:pt x="2578" y="1339"/>
                </a:lnTo>
                <a:lnTo>
                  <a:pt x="2578" y="1314"/>
                </a:lnTo>
                <a:lnTo>
                  <a:pt x="2578" y="1314"/>
                </a:lnTo>
                <a:lnTo>
                  <a:pt x="2578" y="1290"/>
                </a:lnTo>
                <a:lnTo>
                  <a:pt x="2603" y="1290"/>
                </a:lnTo>
                <a:lnTo>
                  <a:pt x="2554" y="1265"/>
                </a:lnTo>
                <a:close/>
                <a:moveTo>
                  <a:pt x="1686" y="521"/>
                </a:moveTo>
                <a:lnTo>
                  <a:pt x="1662" y="521"/>
                </a:lnTo>
                <a:lnTo>
                  <a:pt x="1662" y="521"/>
                </a:lnTo>
                <a:lnTo>
                  <a:pt x="1662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38" y="496"/>
                </a:lnTo>
                <a:lnTo>
                  <a:pt x="1538" y="496"/>
                </a:lnTo>
                <a:lnTo>
                  <a:pt x="1513" y="496"/>
                </a:lnTo>
                <a:lnTo>
                  <a:pt x="1464" y="496"/>
                </a:lnTo>
                <a:lnTo>
                  <a:pt x="1464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521"/>
                </a:lnTo>
                <a:lnTo>
                  <a:pt x="1414" y="521"/>
                </a:lnTo>
                <a:lnTo>
                  <a:pt x="1389" y="521"/>
                </a:lnTo>
                <a:lnTo>
                  <a:pt x="1389" y="545"/>
                </a:lnTo>
                <a:lnTo>
                  <a:pt x="1389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39" y="545"/>
                </a:lnTo>
                <a:lnTo>
                  <a:pt x="1439" y="545"/>
                </a:lnTo>
                <a:lnTo>
                  <a:pt x="1464" y="545"/>
                </a:lnTo>
                <a:lnTo>
                  <a:pt x="1513" y="545"/>
                </a:lnTo>
                <a:lnTo>
                  <a:pt x="1513" y="545"/>
                </a:lnTo>
                <a:lnTo>
                  <a:pt x="1563" y="571"/>
                </a:lnTo>
                <a:lnTo>
                  <a:pt x="1587" y="571"/>
                </a:lnTo>
                <a:lnTo>
                  <a:pt x="1612" y="571"/>
                </a:lnTo>
                <a:lnTo>
                  <a:pt x="1612" y="571"/>
                </a:lnTo>
                <a:lnTo>
                  <a:pt x="1637" y="571"/>
                </a:lnTo>
                <a:lnTo>
                  <a:pt x="1662" y="545"/>
                </a:lnTo>
                <a:lnTo>
                  <a:pt x="1662" y="545"/>
                </a:lnTo>
                <a:lnTo>
                  <a:pt x="1686" y="521"/>
                </a:lnTo>
                <a:close/>
                <a:moveTo>
                  <a:pt x="447" y="50"/>
                </a:moveTo>
                <a:lnTo>
                  <a:pt x="447" y="50"/>
                </a:lnTo>
                <a:lnTo>
                  <a:pt x="447" y="50"/>
                </a:lnTo>
                <a:lnTo>
                  <a:pt x="447" y="25"/>
                </a:lnTo>
                <a:lnTo>
                  <a:pt x="447" y="25"/>
                </a:lnTo>
                <a:lnTo>
                  <a:pt x="422" y="25"/>
                </a:lnTo>
                <a:lnTo>
                  <a:pt x="422" y="25"/>
                </a:lnTo>
                <a:lnTo>
                  <a:pt x="422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72" y="0"/>
                </a:lnTo>
                <a:lnTo>
                  <a:pt x="348" y="25"/>
                </a:lnTo>
                <a:lnTo>
                  <a:pt x="348" y="25"/>
                </a:lnTo>
                <a:lnTo>
                  <a:pt x="348" y="0"/>
                </a:lnTo>
                <a:lnTo>
                  <a:pt x="322" y="0"/>
                </a:lnTo>
                <a:lnTo>
                  <a:pt x="322" y="0"/>
                </a:lnTo>
                <a:lnTo>
                  <a:pt x="322" y="0"/>
                </a:lnTo>
                <a:lnTo>
                  <a:pt x="298" y="0"/>
                </a:lnTo>
                <a:lnTo>
                  <a:pt x="273" y="25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23" y="50"/>
                </a:lnTo>
                <a:lnTo>
                  <a:pt x="223" y="75"/>
                </a:lnTo>
                <a:lnTo>
                  <a:pt x="223" y="100"/>
                </a:lnTo>
                <a:lnTo>
                  <a:pt x="199" y="100"/>
                </a:lnTo>
                <a:lnTo>
                  <a:pt x="223" y="100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49" y="124"/>
                </a:lnTo>
                <a:lnTo>
                  <a:pt x="249" y="124"/>
                </a:lnTo>
                <a:lnTo>
                  <a:pt x="249" y="149"/>
                </a:lnTo>
                <a:lnTo>
                  <a:pt x="273" y="149"/>
                </a:lnTo>
                <a:lnTo>
                  <a:pt x="273" y="149"/>
                </a:lnTo>
                <a:lnTo>
                  <a:pt x="273" y="149"/>
                </a:lnTo>
                <a:lnTo>
                  <a:pt x="298" y="174"/>
                </a:lnTo>
                <a:lnTo>
                  <a:pt x="298" y="174"/>
                </a:lnTo>
                <a:lnTo>
                  <a:pt x="298" y="174"/>
                </a:lnTo>
                <a:lnTo>
                  <a:pt x="322" y="174"/>
                </a:lnTo>
                <a:lnTo>
                  <a:pt x="348" y="174"/>
                </a:lnTo>
                <a:lnTo>
                  <a:pt x="348" y="174"/>
                </a:lnTo>
                <a:lnTo>
                  <a:pt x="372" y="174"/>
                </a:lnTo>
                <a:lnTo>
                  <a:pt x="397" y="174"/>
                </a:lnTo>
                <a:lnTo>
                  <a:pt x="422" y="149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00"/>
                </a:lnTo>
                <a:lnTo>
                  <a:pt x="422" y="100"/>
                </a:lnTo>
                <a:lnTo>
                  <a:pt x="447" y="75"/>
                </a:lnTo>
                <a:lnTo>
                  <a:pt x="447" y="50"/>
                </a:lnTo>
                <a:close/>
                <a:moveTo>
                  <a:pt x="75" y="100"/>
                </a:move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25" y="149"/>
                </a:lnTo>
                <a:lnTo>
                  <a:pt x="25" y="149"/>
                </a:lnTo>
                <a:lnTo>
                  <a:pt x="25" y="149"/>
                </a:lnTo>
                <a:lnTo>
                  <a:pt x="0" y="174"/>
                </a:lnTo>
                <a:lnTo>
                  <a:pt x="0" y="174"/>
                </a:lnTo>
                <a:lnTo>
                  <a:pt x="0" y="199"/>
                </a:lnTo>
                <a:lnTo>
                  <a:pt x="0" y="199"/>
                </a:lnTo>
                <a:lnTo>
                  <a:pt x="0" y="223"/>
                </a:lnTo>
                <a:lnTo>
                  <a:pt x="0" y="223"/>
                </a:lnTo>
                <a:lnTo>
                  <a:pt x="25" y="223"/>
                </a:lnTo>
                <a:lnTo>
                  <a:pt x="25" y="199"/>
                </a:lnTo>
                <a:lnTo>
                  <a:pt x="25" y="199"/>
                </a:lnTo>
                <a:lnTo>
                  <a:pt x="25" y="199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75" y="174"/>
                </a:lnTo>
                <a:lnTo>
                  <a:pt x="75" y="149"/>
                </a:lnTo>
                <a:lnTo>
                  <a:pt x="75" y="149"/>
                </a:lnTo>
                <a:lnTo>
                  <a:pt x="75" y="124"/>
                </a:lnTo>
                <a:lnTo>
                  <a:pt x="75" y="124"/>
                </a:lnTo>
                <a:lnTo>
                  <a:pt x="100" y="124"/>
                </a:lnTo>
                <a:lnTo>
                  <a:pt x="75" y="100"/>
                </a:lnTo>
                <a:close/>
                <a:moveTo>
                  <a:pt x="1215" y="422"/>
                </a:moveTo>
                <a:lnTo>
                  <a:pt x="1215" y="422"/>
                </a:lnTo>
                <a:lnTo>
                  <a:pt x="1215" y="397"/>
                </a:lnTo>
                <a:lnTo>
                  <a:pt x="1215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72"/>
                </a:lnTo>
                <a:lnTo>
                  <a:pt x="1191" y="372"/>
                </a:lnTo>
                <a:lnTo>
                  <a:pt x="1166" y="372"/>
                </a:lnTo>
                <a:lnTo>
                  <a:pt x="1166" y="372"/>
                </a:lnTo>
                <a:lnTo>
                  <a:pt x="1191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22"/>
                </a:lnTo>
                <a:lnTo>
                  <a:pt x="1141" y="322"/>
                </a:lnTo>
                <a:lnTo>
                  <a:pt x="1116" y="322"/>
                </a:lnTo>
                <a:lnTo>
                  <a:pt x="1116" y="298"/>
                </a:lnTo>
                <a:lnTo>
                  <a:pt x="1116" y="298"/>
                </a:lnTo>
                <a:lnTo>
                  <a:pt x="1116" y="298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322"/>
                </a:lnTo>
                <a:lnTo>
                  <a:pt x="992" y="322"/>
                </a:lnTo>
                <a:lnTo>
                  <a:pt x="992" y="322"/>
                </a:lnTo>
                <a:lnTo>
                  <a:pt x="992" y="322"/>
                </a:lnTo>
                <a:lnTo>
                  <a:pt x="968" y="298"/>
                </a:lnTo>
                <a:lnTo>
                  <a:pt x="943" y="322"/>
                </a:lnTo>
                <a:lnTo>
                  <a:pt x="943" y="322"/>
                </a:lnTo>
                <a:lnTo>
                  <a:pt x="943" y="322"/>
                </a:lnTo>
                <a:lnTo>
                  <a:pt x="943" y="347"/>
                </a:lnTo>
                <a:lnTo>
                  <a:pt x="943" y="347"/>
                </a:lnTo>
                <a:lnTo>
                  <a:pt x="943" y="347"/>
                </a:lnTo>
                <a:lnTo>
                  <a:pt x="943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97"/>
                </a:lnTo>
                <a:lnTo>
                  <a:pt x="992" y="397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42" y="446"/>
                </a:lnTo>
                <a:lnTo>
                  <a:pt x="1042" y="446"/>
                </a:lnTo>
                <a:lnTo>
                  <a:pt x="1067" y="446"/>
                </a:lnTo>
                <a:lnTo>
                  <a:pt x="1067" y="446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42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397"/>
                </a:lnTo>
                <a:lnTo>
                  <a:pt x="1067" y="422"/>
                </a:lnTo>
                <a:lnTo>
                  <a:pt x="1091" y="422"/>
                </a:lnTo>
                <a:lnTo>
                  <a:pt x="1091" y="397"/>
                </a:lnTo>
                <a:lnTo>
                  <a:pt x="1091" y="397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46"/>
                </a:lnTo>
                <a:lnTo>
                  <a:pt x="1091" y="446"/>
                </a:lnTo>
                <a:lnTo>
                  <a:pt x="1091" y="446"/>
                </a:lnTo>
                <a:lnTo>
                  <a:pt x="1116" y="422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41" y="446"/>
                </a:lnTo>
                <a:lnTo>
                  <a:pt x="1141" y="472"/>
                </a:lnTo>
                <a:lnTo>
                  <a:pt x="1141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91" y="472"/>
                </a:lnTo>
                <a:lnTo>
                  <a:pt x="1191" y="446"/>
                </a:lnTo>
                <a:lnTo>
                  <a:pt x="1215" y="472"/>
                </a:lnTo>
                <a:lnTo>
                  <a:pt x="1215" y="472"/>
                </a:lnTo>
                <a:lnTo>
                  <a:pt x="1241" y="446"/>
                </a:lnTo>
                <a:lnTo>
                  <a:pt x="1241" y="446"/>
                </a:lnTo>
                <a:lnTo>
                  <a:pt x="1215" y="422"/>
                </a:lnTo>
                <a:close/>
                <a:moveTo>
                  <a:pt x="1612" y="645"/>
                </a:moveTo>
                <a:lnTo>
                  <a:pt x="1612" y="645"/>
                </a:lnTo>
                <a:lnTo>
                  <a:pt x="1612" y="645"/>
                </a:lnTo>
                <a:lnTo>
                  <a:pt x="1587" y="620"/>
                </a:lnTo>
                <a:lnTo>
                  <a:pt x="1538" y="620"/>
                </a:lnTo>
                <a:lnTo>
                  <a:pt x="1513" y="645"/>
                </a:lnTo>
                <a:lnTo>
                  <a:pt x="1513" y="645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95"/>
                </a:lnTo>
                <a:lnTo>
                  <a:pt x="1538" y="695"/>
                </a:lnTo>
                <a:lnTo>
                  <a:pt x="1563" y="719"/>
                </a:lnTo>
                <a:lnTo>
                  <a:pt x="1563" y="719"/>
                </a:lnTo>
                <a:lnTo>
                  <a:pt x="1587" y="719"/>
                </a:lnTo>
                <a:lnTo>
                  <a:pt x="1612" y="719"/>
                </a:lnTo>
                <a:lnTo>
                  <a:pt x="1612" y="695"/>
                </a:lnTo>
                <a:lnTo>
                  <a:pt x="1637" y="695"/>
                </a:lnTo>
                <a:lnTo>
                  <a:pt x="1637" y="670"/>
                </a:lnTo>
                <a:lnTo>
                  <a:pt x="1637" y="670"/>
                </a:lnTo>
                <a:lnTo>
                  <a:pt x="1637" y="670"/>
                </a:lnTo>
                <a:lnTo>
                  <a:pt x="1612" y="6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7" name="Freeform 51"/>
          <p:cNvSpPr>
            <a:spLocks noChangeArrowheads="1"/>
          </p:cNvSpPr>
          <p:nvPr/>
        </p:nvSpPr>
        <p:spPr bwMode="auto">
          <a:xfrm>
            <a:off x="4629150" y="8696325"/>
            <a:ext cx="4487863" cy="2422525"/>
          </a:xfrm>
          <a:custGeom>
            <a:avLst/>
            <a:gdLst>
              <a:gd name="T0" fmla="*/ 2728 w 6895"/>
              <a:gd name="T1" fmla="*/ 3521 h 3720"/>
              <a:gd name="T2" fmla="*/ 2629 w 6895"/>
              <a:gd name="T3" fmla="*/ 1487 h 3720"/>
              <a:gd name="T4" fmla="*/ 2480 w 6895"/>
              <a:gd name="T5" fmla="*/ 3521 h 3720"/>
              <a:gd name="T6" fmla="*/ 2603 w 6895"/>
              <a:gd name="T7" fmla="*/ 3570 h 3720"/>
              <a:gd name="T8" fmla="*/ 3447 w 6895"/>
              <a:gd name="T9" fmla="*/ 3446 h 3720"/>
              <a:gd name="T10" fmla="*/ 2753 w 6895"/>
              <a:gd name="T11" fmla="*/ 3422 h 3720"/>
              <a:gd name="T12" fmla="*/ 1240 w 6895"/>
              <a:gd name="T13" fmla="*/ 3620 h 3720"/>
              <a:gd name="T14" fmla="*/ 868 w 6895"/>
              <a:gd name="T15" fmla="*/ 3595 h 3720"/>
              <a:gd name="T16" fmla="*/ 645 w 6895"/>
              <a:gd name="T17" fmla="*/ 3471 h 3720"/>
              <a:gd name="T18" fmla="*/ 2281 w 6895"/>
              <a:gd name="T19" fmla="*/ 3595 h 3720"/>
              <a:gd name="T20" fmla="*/ 1662 w 6895"/>
              <a:gd name="T21" fmla="*/ 3694 h 3720"/>
              <a:gd name="T22" fmla="*/ 1463 w 6895"/>
              <a:gd name="T23" fmla="*/ 3669 h 3720"/>
              <a:gd name="T24" fmla="*/ 5629 w 6895"/>
              <a:gd name="T25" fmla="*/ 2157 h 3720"/>
              <a:gd name="T26" fmla="*/ 4488 w 6895"/>
              <a:gd name="T27" fmla="*/ 198 h 3720"/>
              <a:gd name="T28" fmla="*/ 3967 w 6895"/>
              <a:gd name="T29" fmla="*/ 123 h 3720"/>
              <a:gd name="T30" fmla="*/ 3670 w 6895"/>
              <a:gd name="T31" fmla="*/ 198 h 3720"/>
              <a:gd name="T32" fmla="*/ 3298 w 6895"/>
              <a:gd name="T33" fmla="*/ 793 h 3720"/>
              <a:gd name="T34" fmla="*/ 3496 w 6895"/>
              <a:gd name="T35" fmla="*/ 1066 h 3720"/>
              <a:gd name="T36" fmla="*/ 2901 w 6895"/>
              <a:gd name="T37" fmla="*/ 1066 h 3720"/>
              <a:gd name="T38" fmla="*/ 3422 w 6895"/>
              <a:gd name="T39" fmla="*/ 1363 h 3720"/>
              <a:gd name="T40" fmla="*/ 3075 w 6895"/>
              <a:gd name="T41" fmla="*/ 1736 h 3720"/>
              <a:gd name="T42" fmla="*/ 2976 w 6895"/>
              <a:gd name="T43" fmla="*/ 2033 h 3720"/>
              <a:gd name="T44" fmla="*/ 2976 w 6895"/>
              <a:gd name="T45" fmla="*/ 2256 h 3720"/>
              <a:gd name="T46" fmla="*/ 3248 w 6895"/>
              <a:gd name="T47" fmla="*/ 2529 h 3720"/>
              <a:gd name="T48" fmla="*/ 3571 w 6895"/>
              <a:gd name="T49" fmla="*/ 2653 h 3720"/>
              <a:gd name="T50" fmla="*/ 3720 w 6895"/>
              <a:gd name="T51" fmla="*/ 2900 h 3720"/>
              <a:gd name="T52" fmla="*/ 3026 w 6895"/>
              <a:gd name="T53" fmla="*/ 3347 h 3720"/>
              <a:gd name="T54" fmla="*/ 3273 w 6895"/>
              <a:gd name="T55" fmla="*/ 3297 h 3720"/>
              <a:gd name="T56" fmla="*/ 3546 w 6895"/>
              <a:gd name="T57" fmla="*/ 3198 h 3720"/>
              <a:gd name="T58" fmla="*/ 3769 w 6895"/>
              <a:gd name="T59" fmla="*/ 3025 h 3720"/>
              <a:gd name="T60" fmla="*/ 4091 w 6895"/>
              <a:gd name="T61" fmla="*/ 2727 h 3720"/>
              <a:gd name="T62" fmla="*/ 4216 w 6895"/>
              <a:gd name="T63" fmla="*/ 2355 h 3720"/>
              <a:gd name="T64" fmla="*/ 4389 w 6895"/>
              <a:gd name="T65" fmla="*/ 2479 h 3720"/>
              <a:gd name="T66" fmla="*/ 4562 w 6895"/>
              <a:gd name="T67" fmla="*/ 2430 h 3720"/>
              <a:gd name="T68" fmla="*/ 4662 w 6895"/>
              <a:gd name="T69" fmla="*/ 2256 h 3720"/>
              <a:gd name="T70" fmla="*/ 4761 w 6895"/>
              <a:gd name="T71" fmla="*/ 2181 h 3720"/>
              <a:gd name="T72" fmla="*/ 4959 w 6895"/>
              <a:gd name="T73" fmla="*/ 2256 h 3720"/>
              <a:gd name="T74" fmla="*/ 5629 w 6895"/>
              <a:gd name="T75" fmla="*/ 2305 h 3720"/>
              <a:gd name="T76" fmla="*/ 6000 w 6895"/>
              <a:gd name="T77" fmla="*/ 2479 h 3720"/>
              <a:gd name="T78" fmla="*/ 6050 w 6895"/>
              <a:gd name="T79" fmla="*/ 2430 h 3720"/>
              <a:gd name="T80" fmla="*/ 6249 w 6895"/>
              <a:gd name="T81" fmla="*/ 2404 h 3720"/>
              <a:gd name="T82" fmla="*/ 6422 w 6895"/>
              <a:gd name="T83" fmla="*/ 2653 h 3720"/>
              <a:gd name="T84" fmla="*/ 6819 w 6895"/>
              <a:gd name="T85" fmla="*/ 2900 h 3720"/>
              <a:gd name="T86" fmla="*/ 3372 w 6895"/>
              <a:gd name="T87" fmla="*/ 2603 h 3720"/>
              <a:gd name="T88" fmla="*/ 3050 w 6895"/>
              <a:gd name="T89" fmla="*/ 3297 h 3720"/>
              <a:gd name="T90" fmla="*/ 6497 w 6895"/>
              <a:gd name="T91" fmla="*/ 3025 h 3720"/>
              <a:gd name="T92" fmla="*/ 6621 w 6895"/>
              <a:gd name="T93" fmla="*/ 2900 h 3720"/>
              <a:gd name="T94" fmla="*/ 6596 w 6895"/>
              <a:gd name="T95" fmla="*/ 3000 h 3720"/>
              <a:gd name="T96" fmla="*/ 6596 w 6895"/>
              <a:gd name="T97" fmla="*/ 3074 h 3720"/>
              <a:gd name="T98" fmla="*/ 3720 w 6895"/>
              <a:gd name="T99" fmla="*/ 3124 h 3720"/>
              <a:gd name="T100" fmla="*/ 4290 w 6895"/>
              <a:gd name="T101" fmla="*/ 2727 h 3720"/>
              <a:gd name="T102" fmla="*/ 4736 w 6895"/>
              <a:gd name="T103" fmla="*/ 2281 h 3720"/>
              <a:gd name="T104" fmla="*/ 4216 w 6895"/>
              <a:gd name="T105" fmla="*/ 2827 h 3720"/>
              <a:gd name="T106" fmla="*/ 4166 w 6895"/>
              <a:gd name="T107" fmla="*/ 2851 h 3720"/>
              <a:gd name="T108" fmla="*/ 4117 w 6895"/>
              <a:gd name="T109" fmla="*/ 3000 h 3720"/>
              <a:gd name="T110" fmla="*/ 4439 w 6895"/>
              <a:gd name="T111" fmla="*/ 2504 h 3720"/>
              <a:gd name="T112" fmla="*/ 6125 w 6895"/>
              <a:gd name="T113" fmla="*/ 2504 h 3720"/>
              <a:gd name="T114" fmla="*/ 6199 w 6895"/>
              <a:gd name="T115" fmla="*/ 2479 h 3720"/>
              <a:gd name="T116" fmla="*/ 6299 w 6895"/>
              <a:gd name="T117" fmla="*/ 2529 h 3720"/>
              <a:gd name="T118" fmla="*/ 6397 w 6895"/>
              <a:gd name="T119" fmla="*/ 2752 h 3720"/>
              <a:gd name="T120" fmla="*/ 6372 w 6895"/>
              <a:gd name="T121" fmla="*/ 2827 h 3720"/>
              <a:gd name="T122" fmla="*/ 6174 w 6895"/>
              <a:gd name="T123" fmla="*/ 2628 h 3720"/>
              <a:gd name="T124" fmla="*/ 4761 w 6895"/>
              <a:gd name="T125" fmla="*/ 2206 h 3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95" h="3720">
                <a:moveTo>
                  <a:pt x="2802" y="1041"/>
                </a:move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02" y="1041"/>
                </a:lnTo>
                <a:close/>
                <a:moveTo>
                  <a:pt x="2777" y="2305"/>
                </a:move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31"/>
                </a:lnTo>
                <a:lnTo>
                  <a:pt x="2802" y="2331"/>
                </a:lnTo>
                <a:lnTo>
                  <a:pt x="2802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31"/>
                </a:lnTo>
                <a:lnTo>
                  <a:pt x="2852" y="223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18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31"/>
                </a:lnTo>
                <a:lnTo>
                  <a:pt x="2753" y="2231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56"/>
                </a:lnTo>
                <a:lnTo>
                  <a:pt x="2703" y="2256"/>
                </a:lnTo>
                <a:lnTo>
                  <a:pt x="2728" y="2256"/>
                </a:lnTo>
                <a:lnTo>
                  <a:pt x="2728" y="2231"/>
                </a:lnTo>
                <a:lnTo>
                  <a:pt x="2728" y="2231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28" y="2256"/>
                </a:lnTo>
                <a:lnTo>
                  <a:pt x="2753" y="2281"/>
                </a:lnTo>
                <a:lnTo>
                  <a:pt x="2753" y="2281"/>
                </a:lnTo>
                <a:lnTo>
                  <a:pt x="2777" y="2305"/>
                </a:lnTo>
                <a:close/>
                <a:moveTo>
                  <a:pt x="2653" y="3495"/>
                </a:move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495"/>
                </a:lnTo>
                <a:close/>
                <a:moveTo>
                  <a:pt x="2753" y="3521"/>
                </a:move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0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53" y="3545"/>
                </a:lnTo>
                <a:lnTo>
                  <a:pt x="2753" y="3521"/>
                </a:lnTo>
                <a:close/>
                <a:moveTo>
                  <a:pt x="2678" y="3521"/>
                </a:moveTo>
                <a:lnTo>
                  <a:pt x="2678" y="3521"/>
                </a:lnTo>
                <a:close/>
                <a:moveTo>
                  <a:pt x="2678" y="3521"/>
                </a:moveTo>
                <a:lnTo>
                  <a:pt x="2678" y="3521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5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521"/>
                </a:lnTo>
                <a:close/>
                <a:moveTo>
                  <a:pt x="2703" y="3521"/>
                </a:moveTo>
                <a:lnTo>
                  <a:pt x="2703" y="3521"/>
                </a:lnTo>
                <a:lnTo>
                  <a:pt x="2703" y="3521"/>
                </a:lnTo>
                <a:lnTo>
                  <a:pt x="2678" y="3521"/>
                </a:lnTo>
                <a:lnTo>
                  <a:pt x="2678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45"/>
                </a:lnTo>
                <a:lnTo>
                  <a:pt x="2703" y="3521"/>
                </a:lnTo>
                <a:close/>
                <a:moveTo>
                  <a:pt x="2603" y="3521"/>
                </a:move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45"/>
                </a:lnTo>
                <a:lnTo>
                  <a:pt x="2603" y="3521"/>
                </a:lnTo>
                <a:close/>
                <a:moveTo>
                  <a:pt x="2530" y="1487"/>
                </a:moveTo>
                <a:lnTo>
                  <a:pt x="2554" y="1512"/>
                </a:lnTo>
                <a:lnTo>
                  <a:pt x="2554" y="1512"/>
                </a:lnTo>
                <a:lnTo>
                  <a:pt x="2579" y="1537"/>
                </a:lnTo>
                <a:lnTo>
                  <a:pt x="2554" y="1512"/>
                </a:lnTo>
                <a:lnTo>
                  <a:pt x="2554" y="1512"/>
                </a:lnTo>
                <a:lnTo>
                  <a:pt x="2530" y="1487"/>
                </a:lnTo>
                <a:close/>
                <a:moveTo>
                  <a:pt x="2603" y="1562"/>
                </a:move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62"/>
                </a:lnTo>
                <a:close/>
                <a:moveTo>
                  <a:pt x="2430" y="1463"/>
                </a:move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504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512"/>
                </a:lnTo>
                <a:lnTo>
                  <a:pt x="2554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611"/>
                </a:lnTo>
                <a:lnTo>
                  <a:pt x="2603" y="1611"/>
                </a:lnTo>
                <a:lnTo>
                  <a:pt x="2603" y="1611"/>
                </a:lnTo>
                <a:lnTo>
                  <a:pt x="2629" y="1611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53" y="1586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703" y="1586"/>
                </a:lnTo>
                <a:lnTo>
                  <a:pt x="2703" y="1586"/>
                </a:lnTo>
                <a:lnTo>
                  <a:pt x="2703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29" y="1512"/>
                </a:lnTo>
                <a:lnTo>
                  <a:pt x="2629" y="1512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480" y="1438"/>
                </a:lnTo>
                <a:lnTo>
                  <a:pt x="2480" y="1438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55" y="1388"/>
                </a:lnTo>
                <a:lnTo>
                  <a:pt x="2455" y="1388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30" y="1438"/>
                </a:lnTo>
                <a:lnTo>
                  <a:pt x="2430" y="1463"/>
                </a:lnTo>
                <a:close/>
                <a:moveTo>
                  <a:pt x="2530" y="1463"/>
                </a:moveTo>
                <a:lnTo>
                  <a:pt x="2530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close/>
                <a:moveTo>
                  <a:pt x="2530" y="1438"/>
                </a:moveTo>
                <a:lnTo>
                  <a:pt x="2530" y="1438"/>
                </a:lnTo>
                <a:close/>
                <a:moveTo>
                  <a:pt x="2504" y="1438"/>
                </a:moveTo>
                <a:lnTo>
                  <a:pt x="2504" y="1438"/>
                </a:lnTo>
                <a:lnTo>
                  <a:pt x="2530" y="1438"/>
                </a:lnTo>
                <a:lnTo>
                  <a:pt x="2504" y="1438"/>
                </a:lnTo>
                <a:close/>
                <a:moveTo>
                  <a:pt x="2653" y="1512"/>
                </a:moveTo>
                <a:lnTo>
                  <a:pt x="2653" y="1512"/>
                </a:lnTo>
                <a:close/>
                <a:moveTo>
                  <a:pt x="2579" y="3570"/>
                </a:move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495"/>
                </a:lnTo>
                <a:lnTo>
                  <a:pt x="2530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30" y="3595"/>
                </a:lnTo>
                <a:lnTo>
                  <a:pt x="2430" y="359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20"/>
                </a:lnTo>
                <a:lnTo>
                  <a:pt x="2405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4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79" y="3595"/>
                </a:lnTo>
                <a:lnTo>
                  <a:pt x="2579" y="3595"/>
                </a:lnTo>
                <a:lnTo>
                  <a:pt x="2579" y="3570"/>
                </a:lnTo>
                <a:close/>
                <a:moveTo>
                  <a:pt x="2603" y="1586"/>
                </a:moveTo>
                <a:lnTo>
                  <a:pt x="2603" y="1586"/>
                </a:lnTo>
                <a:close/>
                <a:moveTo>
                  <a:pt x="2603" y="3545"/>
                </a:move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45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96"/>
                </a:lnTo>
                <a:lnTo>
                  <a:pt x="3174" y="3396"/>
                </a:lnTo>
                <a:lnTo>
                  <a:pt x="3198" y="3396"/>
                </a:lnTo>
                <a:lnTo>
                  <a:pt x="3198" y="3396"/>
                </a:lnTo>
                <a:lnTo>
                  <a:pt x="3198" y="3372"/>
                </a:lnTo>
                <a:lnTo>
                  <a:pt x="3198" y="3372"/>
                </a:lnTo>
                <a:lnTo>
                  <a:pt x="3174" y="3372"/>
                </a:lnTo>
                <a:close/>
                <a:moveTo>
                  <a:pt x="3372" y="3347"/>
                </a:moveTo>
                <a:lnTo>
                  <a:pt x="3372" y="3347"/>
                </a:lnTo>
                <a:close/>
                <a:moveTo>
                  <a:pt x="3348" y="3322"/>
                </a:move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47"/>
                </a:lnTo>
                <a:lnTo>
                  <a:pt x="3348" y="3347"/>
                </a:lnTo>
                <a:lnTo>
                  <a:pt x="3372" y="3347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48" y="3322"/>
                </a:lnTo>
                <a:close/>
                <a:moveTo>
                  <a:pt x="3198" y="3347"/>
                </a:move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98" y="3347"/>
                </a:lnTo>
                <a:close/>
                <a:moveTo>
                  <a:pt x="3348" y="3347"/>
                </a:move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48" y="3372"/>
                </a:lnTo>
                <a:lnTo>
                  <a:pt x="3348" y="3347"/>
                </a:lnTo>
                <a:close/>
                <a:moveTo>
                  <a:pt x="3224" y="3372"/>
                </a:move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72"/>
                </a:lnTo>
                <a:lnTo>
                  <a:pt x="3198" y="3372"/>
                </a:lnTo>
                <a:lnTo>
                  <a:pt x="3224" y="3372"/>
                </a:lnTo>
                <a:close/>
                <a:moveTo>
                  <a:pt x="3323" y="3372"/>
                </a:move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73" y="3322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96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323" y="3372"/>
                </a:lnTo>
                <a:close/>
                <a:moveTo>
                  <a:pt x="3397" y="3372"/>
                </a:moveTo>
                <a:lnTo>
                  <a:pt x="3397" y="3396"/>
                </a:lnTo>
                <a:lnTo>
                  <a:pt x="3397" y="3396"/>
                </a:lnTo>
                <a:lnTo>
                  <a:pt x="3372" y="3396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47"/>
                </a:lnTo>
                <a:lnTo>
                  <a:pt x="3397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72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72" y="3422"/>
                </a:lnTo>
                <a:lnTo>
                  <a:pt x="3372" y="342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72"/>
                </a:lnTo>
                <a:close/>
                <a:moveTo>
                  <a:pt x="3471" y="3446"/>
                </a:moveTo>
                <a:lnTo>
                  <a:pt x="3471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71" y="3446"/>
                </a:lnTo>
                <a:close/>
                <a:moveTo>
                  <a:pt x="3471" y="3248"/>
                </a:moveTo>
                <a:lnTo>
                  <a:pt x="3471" y="3248"/>
                </a:lnTo>
                <a:lnTo>
                  <a:pt x="3471" y="3248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48"/>
                </a:lnTo>
                <a:close/>
                <a:moveTo>
                  <a:pt x="3546" y="3248"/>
                </a:moveTo>
                <a:lnTo>
                  <a:pt x="3546" y="3248"/>
                </a:lnTo>
                <a:lnTo>
                  <a:pt x="3546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72"/>
                </a:lnTo>
                <a:lnTo>
                  <a:pt x="3521" y="3272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46" y="3248"/>
                </a:lnTo>
                <a:close/>
                <a:moveTo>
                  <a:pt x="3447" y="3422"/>
                </a:move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22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22"/>
                </a:lnTo>
                <a:close/>
                <a:moveTo>
                  <a:pt x="3422" y="3471"/>
                </a:moveTo>
                <a:lnTo>
                  <a:pt x="3422" y="3471"/>
                </a:lnTo>
                <a:close/>
                <a:moveTo>
                  <a:pt x="2852" y="1214"/>
                </a:moveTo>
                <a:lnTo>
                  <a:pt x="2852" y="1214"/>
                </a:lnTo>
                <a:close/>
                <a:moveTo>
                  <a:pt x="3422" y="3396"/>
                </a:move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close/>
                <a:moveTo>
                  <a:pt x="3050" y="3495"/>
                </a:move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495"/>
                </a:lnTo>
                <a:close/>
                <a:moveTo>
                  <a:pt x="2976" y="3347"/>
                </a:move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close/>
                <a:moveTo>
                  <a:pt x="2380" y="3495"/>
                </a:moveTo>
                <a:lnTo>
                  <a:pt x="2356" y="3495"/>
                </a:lnTo>
                <a:lnTo>
                  <a:pt x="2356" y="3495"/>
                </a:lnTo>
                <a:lnTo>
                  <a:pt x="2356" y="3495"/>
                </a:lnTo>
                <a:lnTo>
                  <a:pt x="2380" y="3495"/>
                </a:lnTo>
                <a:close/>
                <a:moveTo>
                  <a:pt x="3075" y="3521"/>
                </a:moveTo>
                <a:lnTo>
                  <a:pt x="3075" y="3521"/>
                </a:lnTo>
                <a:lnTo>
                  <a:pt x="3075" y="3521"/>
                </a:lnTo>
                <a:lnTo>
                  <a:pt x="3075" y="3521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75" y="3521"/>
                </a:lnTo>
                <a:close/>
                <a:moveTo>
                  <a:pt x="2777" y="3495"/>
                </a:moveTo>
                <a:lnTo>
                  <a:pt x="2777" y="3495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495"/>
                </a:lnTo>
                <a:close/>
                <a:moveTo>
                  <a:pt x="3000" y="3446"/>
                </a:move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22"/>
                </a:lnTo>
                <a:lnTo>
                  <a:pt x="3000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51" y="3422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01" y="3347"/>
                </a:lnTo>
                <a:lnTo>
                  <a:pt x="2901" y="3347"/>
                </a:lnTo>
                <a:lnTo>
                  <a:pt x="2901" y="3372"/>
                </a:lnTo>
                <a:lnTo>
                  <a:pt x="2901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02" y="3422"/>
                </a:lnTo>
                <a:lnTo>
                  <a:pt x="2802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53" y="3422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71"/>
                </a:lnTo>
                <a:lnTo>
                  <a:pt x="2777" y="3471"/>
                </a:lnTo>
                <a:lnTo>
                  <a:pt x="2777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52" y="3446"/>
                </a:lnTo>
                <a:lnTo>
                  <a:pt x="2852" y="3446"/>
                </a:lnTo>
                <a:lnTo>
                  <a:pt x="2876" y="3446"/>
                </a:lnTo>
                <a:lnTo>
                  <a:pt x="2901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close/>
                <a:moveTo>
                  <a:pt x="3026" y="3396"/>
                </a:moveTo>
                <a:lnTo>
                  <a:pt x="3026" y="3396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96"/>
                </a:lnTo>
                <a:lnTo>
                  <a:pt x="3174" y="3372"/>
                </a:lnTo>
                <a:close/>
                <a:moveTo>
                  <a:pt x="3149" y="3396"/>
                </a:moveTo>
                <a:lnTo>
                  <a:pt x="3149" y="3396"/>
                </a:lnTo>
                <a:close/>
                <a:moveTo>
                  <a:pt x="3075" y="3471"/>
                </a:moveTo>
                <a:lnTo>
                  <a:pt x="3075" y="3471"/>
                </a:lnTo>
                <a:close/>
                <a:moveTo>
                  <a:pt x="3149" y="3372"/>
                </a:move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96"/>
                </a:lnTo>
                <a:lnTo>
                  <a:pt x="3149" y="3396"/>
                </a:lnTo>
                <a:lnTo>
                  <a:pt x="3149" y="3372"/>
                </a:lnTo>
                <a:close/>
                <a:moveTo>
                  <a:pt x="3099" y="3396"/>
                </a:moveTo>
                <a:lnTo>
                  <a:pt x="3099" y="3396"/>
                </a:lnTo>
                <a:lnTo>
                  <a:pt x="3099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422"/>
                </a:lnTo>
                <a:lnTo>
                  <a:pt x="3075" y="3422"/>
                </a:lnTo>
                <a:lnTo>
                  <a:pt x="3075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396"/>
                </a:lnTo>
                <a:close/>
                <a:moveTo>
                  <a:pt x="124" y="2975"/>
                </a:move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3000"/>
                </a:lnTo>
                <a:lnTo>
                  <a:pt x="75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25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124" y="3000"/>
                </a:lnTo>
                <a:lnTo>
                  <a:pt x="124" y="3000"/>
                </a:lnTo>
                <a:lnTo>
                  <a:pt x="124" y="2975"/>
                </a:lnTo>
                <a:close/>
                <a:moveTo>
                  <a:pt x="943" y="3570"/>
                </a:moveTo>
                <a:lnTo>
                  <a:pt x="943" y="3570"/>
                </a:lnTo>
                <a:close/>
                <a:moveTo>
                  <a:pt x="1289" y="3620"/>
                </a:moveTo>
                <a:lnTo>
                  <a:pt x="1289" y="3620"/>
                </a:lnTo>
                <a:lnTo>
                  <a:pt x="1289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20"/>
                </a:lnTo>
                <a:close/>
                <a:moveTo>
                  <a:pt x="967" y="3620"/>
                </a:moveTo>
                <a:lnTo>
                  <a:pt x="967" y="3620"/>
                </a:lnTo>
                <a:close/>
                <a:moveTo>
                  <a:pt x="917" y="3570"/>
                </a:moveTo>
                <a:lnTo>
                  <a:pt x="917" y="3570"/>
                </a:lnTo>
                <a:close/>
                <a:moveTo>
                  <a:pt x="943" y="3570"/>
                </a:moveTo>
                <a:lnTo>
                  <a:pt x="943" y="3570"/>
                </a:lnTo>
                <a:lnTo>
                  <a:pt x="943" y="3570"/>
                </a:lnTo>
                <a:lnTo>
                  <a:pt x="943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43" y="3570"/>
                </a:lnTo>
                <a:close/>
                <a:moveTo>
                  <a:pt x="1066" y="3570"/>
                </a:move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42" y="3570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16" y="3521"/>
                </a:lnTo>
                <a:lnTo>
                  <a:pt x="1016" y="3521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42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66" y="3570"/>
                </a:lnTo>
                <a:close/>
                <a:moveTo>
                  <a:pt x="1091" y="3570"/>
                </a:moveTo>
                <a:lnTo>
                  <a:pt x="1091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091" y="3570"/>
                </a:lnTo>
                <a:close/>
                <a:moveTo>
                  <a:pt x="1240" y="3620"/>
                </a:move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20"/>
                </a:lnTo>
                <a:close/>
                <a:moveTo>
                  <a:pt x="1265" y="3645"/>
                </a:move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40" y="3645"/>
                </a:lnTo>
                <a:lnTo>
                  <a:pt x="1265" y="3645"/>
                </a:lnTo>
                <a:close/>
                <a:moveTo>
                  <a:pt x="1141" y="3595"/>
                </a:move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16" y="3595"/>
                </a:lnTo>
                <a:lnTo>
                  <a:pt x="111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41" y="3620"/>
                </a:lnTo>
                <a:lnTo>
                  <a:pt x="1141" y="3595"/>
                </a:lnTo>
                <a:close/>
                <a:moveTo>
                  <a:pt x="893" y="3545"/>
                </a:moveTo>
                <a:lnTo>
                  <a:pt x="893" y="3545"/>
                </a:lnTo>
                <a:close/>
                <a:moveTo>
                  <a:pt x="1215" y="3645"/>
                </a:moveTo>
                <a:lnTo>
                  <a:pt x="1215" y="3645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595"/>
                </a:lnTo>
                <a:lnTo>
                  <a:pt x="1166" y="359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215" y="3645"/>
                </a:lnTo>
                <a:close/>
                <a:moveTo>
                  <a:pt x="943" y="3521"/>
                </a:move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43" y="3545"/>
                </a:lnTo>
                <a:lnTo>
                  <a:pt x="943" y="3521"/>
                </a:lnTo>
                <a:close/>
                <a:moveTo>
                  <a:pt x="348" y="3149"/>
                </a:moveTo>
                <a:lnTo>
                  <a:pt x="348" y="3149"/>
                </a:lnTo>
                <a:lnTo>
                  <a:pt x="348" y="3124"/>
                </a:lnTo>
                <a:lnTo>
                  <a:pt x="348" y="3149"/>
                </a:lnTo>
                <a:close/>
                <a:moveTo>
                  <a:pt x="174" y="2975"/>
                </a:moveTo>
                <a:lnTo>
                  <a:pt x="174" y="2975"/>
                </a:lnTo>
                <a:close/>
                <a:moveTo>
                  <a:pt x="868" y="3595"/>
                </a:move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620"/>
                </a:lnTo>
                <a:lnTo>
                  <a:pt x="868" y="3620"/>
                </a:lnTo>
                <a:lnTo>
                  <a:pt x="868" y="3595"/>
                </a:lnTo>
                <a:lnTo>
                  <a:pt x="868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68" y="3595"/>
                </a:lnTo>
                <a:close/>
                <a:moveTo>
                  <a:pt x="3645" y="3149"/>
                </a:move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49"/>
                </a:lnTo>
                <a:close/>
                <a:moveTo>
                  <a:pt x="620" y="3372"/>
                </a:move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72"/>
                </a:lnTo>
                <a:close/>
                <a:moveTo>
                  <a:pt x="75" y="2876"/>
                </a:moveTo>
                <a:lnTo>
                  <a:pt x="75" y="2876"/>
                </a:lnTo>
                <a:lnTo>
                  <a:pt x="75" y="2876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124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75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51"/>
                </a:lnTo>
                <a:lnTo>
                  <a:pt x="99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75" y="2876"/>
                </a:lnTo>
                <a:close/>
                <a:moveTo>
                  <a:pt x="769" y="3422"/>
                </a:moveTo>
                <a:lnTo>
                  <a:pt x="769" y="3422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69" y="3422"/>
                </a:lnTo>
                <a:close/>
                <a:moveTo>
                  <a:pt x="868" y="3595"/>
                </a:moveTo>
                <a:lnTo>
                  <a:pt x="843" y="3595"/>
                </a:lnTo>
                <a:lnTo>
                  <a:pt x="843" y="3595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68" y="3595"/>
                </a:lnTo>
                <a:close/>
                <a:moveTo>
                  <a:pt x="595" y="3372"/>
                </a:moveTo>
                <a:lnTo>
                  <a:pt x="595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72"/>
                </a:lnTo>
                <a:close/>
                <a:moveTo>
                  <a:pt x="670" y="3521"/>
                </a:moveTo>
                <a:lnTo>
                  <a:pt x="670" y="3521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595" y="3422"/>
                </a:lnTo>
                <a:lnTo>
                  <a:pt x="620" y="3422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45" y="3446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95"/>
                </a:lnTo>
                <a:lnTo>
                  <a:pt x="645" y="3521"/>
                </a:lnTo>
                <a:lnTo>
                  <a:pt x="645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70" y="3521"/>
                </a:lnTo>
                <a:close/>
                <a:moveTo>
                  <a:pt x="521" y="3272"/>
                </a:move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72"/>
                </a:lnTo>
                <a:close/>
                <a:moveTo>
                  <a:pt x="2157" y="1983"/>
                </a:moveTo>
                <a:lnTo>
                  <a:pt x="2157" y="1983"/>
                </a:lnTo>
                <a:close/>
                <a:moveTo>
                  <a:pt x="2107" y="3669"/>
                </a:move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107" y="3669"/>
                </a:lnTo>
                <a:close/>
                <a:moveTo>
                  <a:pt x="2133" y="3620"/>
                </a:moveTo>
                <a:lnTo>
                  <a:pt x="2133" y="3620"/>
                </a:lnTo>
                <a:lnTo>
                  <a:pt x="2107" y="3620"/>
                </a:lnTo>
                <a:lnTo>
                  <a:pt x="2107" y="3620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20"/>
                </a:lnTo>
                <a:close/>
                <a:moveTo>
                  <a:pt x="2306" y="2900"/>
                </a:moveTo>
                <a:lnTo>
                  <a:pt x="2306" y="2900"/>
                </a:lnTo>
                <a:lnTo>
                  <a:pt x="2306" y="2900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00"/>
                </a:lnTo>
                <a:lnTo>
                  <a:pt x="2331" y="2900"/>
                </a:lnTo>
                <a:lnTo>
                  <a:pt x="2331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281" y="2900"/>
                </a:lnTo>
                <a:lnTo>
                  <a:pt x="2281" y="2900"/>
                </a:lnTo>
                <a:lnTo>
                  <a:pt x="2306" y="2900"/>
                </a:lnTo>
                <a:close/>
                <a:moveTo>
                  <a:pt x="2083" y="3645"/>
                </a:moveTo>
                <a:lnTo>
                  <a:pt x="2083" y="3645"/>
                </a:lnTo>
                <a:lnTo>
                  <a:pt x="2083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83" y="3645"/>
                </a:lnTo>
                <a:close/>
                <a:moveTo>
                  <a:pt x="2058" y="3669"/>
                </a:moveTo>
                <a:lnTo>
                  <a:pt x="2058" y="3669"/>
                </a:lnTo>
                <a:close/>
                <a:moveTo>
                  <a:pt x="2257" y="2777"/>
                </a:move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77"/>
                </a:lnTo>
                <a:close/>
                <a:moveTo>
                  <a:pt x="1984" y="3669"/>
                </a:move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59" y="3669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1984" y="3669"/>
                </a:lnTo>
                <a:close/>
                <a:moveTo>
                  <a:pt x="2356" y="3595"/>
                </a:move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70"/>
                </a:lnTo>
                <a:lnTo>
                  <a:pt x="2380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281" y="3595"/>
                </a:lnTo>
                <a:lnTo>
                  <a:pt x="2281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32" y="3620"/>
                </a:lnTo>
                <a:lnTo>
                  <a:pt x="2232" y="3620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94"/>
                </a:lnTo>
                <a:lnTo>
                  <a:pt x="2182" y="3669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31" y="3620"/>
                </a:lnTo>
                <a:lnTo>
                  <a:pt x="2331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595"/>
                </a:lnTo>
                <a:close/>
                <a:moveTo>
                  <a:pt x="2281" y="3669"/>
                </a:moveTo>
                <a:lnTo>
                  <a:pt x="2281" y="3669"/>
                </a:lnTo>
                <a:close/>
                <a:moveTo>
                  <a:pt x="2182" y="2058"/>
                </a:moveTo>
                <a:lnTo>
                  <a:pt x="218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58"/>
                </a:lnTo>
                <a:lnTo>
                  <a:pt x="223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182" y="2033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58"/>
                </a:lnTo>
                <a:close/>
                <a:moveTo>
                  <a:pt x="2182" y="3694"/>
                </a:move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82" y="3694"/>
                </a:lnTo>
                <a:close/>
                <a:moveTo>
                  <a:pt x="1314" y="3645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close/>
                <a:moveTo>
                  <a:pt x="1265" y="3620"/>
                </a:moveTo>
                <a:lnTo>
                  <a:pt x="1265" y="3620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20"/>
                </a:lnTo>
                <a:close/>
                <a:moveTo>
                  <a:pt x="1364" y="3645"/>
                </a:moveTo>
                <a:lnTo>
                  <a:pt x="1364" y="3645"/>
                </a:lnTo>
                <a:lnTo>
                  <a:pt x="1339" y="3645"/>
                </a:lnTo>
                <a:lnTo>
                  <a:pt x="1364" y="3645"/>
                </a:lnTo>
                <a:close/>
                <a:moveTo>
                  <a:pt x="1289" y="3595"/>
                </a:move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65" y="3570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595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close/>
                <a:moveTo>
                  <a:pt x="1761" y="3669"/>
                </a:move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11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69"/>
                </a:lnTo>
                <a:close/>
                <a:moveTo>
                  <a:pt x="1909" y="3694"/>
                </a:moveTo>
                <a:lnTo>
                  <a:pt x="1909" y="3694"/>
                </a:lnTo>
                <a:lnTo>
                  <a:pt x="1884" y="3694"/>
                </a:lnTo>
                <a:lnTo>
                  <a:pt x="1884" y="3694"/>
                </a:lnTo>
                <a:lnTo>
                  <a:pt x="1909" y="3694"/>
                </a:lnTo>
                <a:close/>
                <a:moveTo>
                  <a:pt x="1909" y="3669"/>
                </a:move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09" y="3669"/>
                </a:lnTo>
                <a:close/>
                <a:moveTo>
                  <a:pt x="1364" y="3595"/>
                </a:moveTo>
                <a:lnTo>
                  <a:pt x="1364" y="3595"/>
                </a:lnTo>
                <a:close/>
                <a:moveTo>
                  <a:pt x="1662" y="3694"/>
                </a:move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719"/>
                </a:lnTo>
                <a:lnTo>
                  <a:pt x="1637" y="3719"/>
                </a:lnTo>
                <a:lnTo>
                  <a:pt x="1637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694"/>
                </a:lnTo>
                <a:close/>
                <a:moveTo>
                  <a:pt x="1538" y="3645"/>
                </a:move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62" y="3645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38" y="3620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620"/>
                </a:lnTo>
                <a:lnTo>
                  <a:pt x="1512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488" y="3645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20"/>
                </a:lnTo>
                <a:lnTo>
                  <a:pt x="1439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45"/>
                </a:lnTo>
                <a:close/>
                <a:moveTo>
                  <a:pt x="2901" y="1066"/>
                </a:move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close/>
                <a:moveTo>
                  <a:pt x="6621" y="2777"/>
                </a:move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777"/>
                </a:lnTo>
                <a:lnTo>
                  <a:pt x="6596" y="2777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777"/>
                </a:lnTo>
                <a:close/>
                <a:moveTo>
                  <a:pt x="4240" y="2355"/>
                </a:move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close/>
                <a:moveTo>
                  <a:pt x="4141" y="2529"/>
                </a:move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54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41" y="2529"/>
                </a:lnTo>
                <a:close/>
                <a:moveTo>
                  <a:pt x="6894" y="2876"/>
                </a:moveTo>
                <a:lnTo>
                  <a:pt x="6894" y="2876"/>
                </a:lnTo>
                <a:lnTo>
                  <a:pt x="6894" y="2876"/>
                </a:lnTo>
                <a:lnTo>
                  <a:pt x="6894" y="2851"/>
                </a:lnTo>
                <a:lnTo>
                  <a:pt x="6894" y="2851"/>
                </a:lnTo>
                <a:lnTo>
                  <a:pt x="6894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01"/>
                </a:lnTo>
                <a:lnTo>
                  <a:pt x="6868" y="2801"/>
                </a:lnTo>
                <a:lnTo>
                  <a:pt x="6868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45" y="2702"/>
                </a:lnTo>
                <a:lnTo>
                  <a:pt x="6720" y="2702"/>
                </a:lnTo>
                <a:lnTo>
                  <a:pt x="6720" y="2702"/>
                </a:lnTo>
                <a:lnTo>
                  <a:pt x="6695" y="2702"/>
                </a:lnTo>
                <a:lnTo>
                  <a:pt x="6695" y="2702"/>
                </a:lnTo>
                <a:lnTo>
                  <a:pt x="6670" y="2702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21" y="2677"/>
                </a:lnTo>
                <a:lnTo>
                  <a:pt x="6621" y="2702"/>
                </a:lnTo>
                <a:lnTo>
                  <a:pt x="6596" y="2702"/>
                </a:lnTo>
                <a:lnTo>
                  <a:pt x="6596" y="2702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71" y="2653"/>
                </a:lnTo>
                <a:lnTo>
                  <a:pt x="6546" y="2603"/>
                </a:lnTo>
                <a:lnTo>
                  <a:pt x="6546" y="2603"/>
                </a:lnTo>
                <a:lnTo>
                  <a:pt x="6522" y="2603"/>
                </a:lnTo>
                <a:lnTo>
                  <a:pt x="6522" y="2603"/>
                </a:lnTo>
                <a:lnTo>
                  <a:pt x="6522" y="2578"/>
                </a:lnTo>
                <a:lnTo>
                  <a:pt x="6522" y="2578"/>
                </a:lnTo>
                <a:lnTo>
                  <a:pt x="6497" y="2554"/>
                </a:lnTo>
                <a:lnTo>
                  <a:pt x="6472" y="2554"/>
                </a:lnTo>
                <a:lnTo>
                  <a:pt x="6472" y="2529"/>
                </a:lnTo>
                <a:lnTo>
                  <a:pt x="6447" y="2529"/>
                </a:lnTo>
                <a:lnTo>
                  <a:pt x="6447" y="2504"/>
                </a:lnTo>
                <a:lnTo>
                  <a:pt x="6422" y="2479"/>
                </a:lnTo>
                <a:lnTo>
                  <a:pt x="6397" y="2479"/>
                </a:lnTo>
                <a:lnTo>
                  <a:pt x="6372" y="2454"/>
                </a:lnTo>
                <a:lnTo>
                  <a:pt x="6348" y="2430"/>
                </a:lnTo>
                <a:lnTo>
                  <a:pt x="6323" y="2404"/>
                </a:lnTo>
                <a:lnTo>
                  <a:pt x="6323" y="2404"/>
                </a:lnTo>
                <a:lnTo>
                  <a:pt x="6323" y="2380"/>
                </a:lnTo>
                <a:lnTo>
                  <a:pt x="6273" y="2355"/>
                </a:lnTo>
                <a:lnTo>
                  <a:pt x="6249" y="2331"/>
                </a:lnTo>
                <a:lnTo>
                  <a:pt x="6199" y="2331"/>
                </a:lnTo>
                <a:lnTo>
                  <a:pt x="6199" y="2305"/>
                </a:lnTo>
                <a:lnTo>
                  <a:pt x="6199" y="2305"/>
                </a:lnTo>
                <a:lnTo>
                  <a:pt x="6174" y="2305"/>
                </a:lnTo>
                <a:lnTo>
                  <a:pt x="6174" y="2281"/>
                </a:lnTo>
                <a:lnTo>
                  <a:pt x="6149" y="2281"/>
                </a:lnTo>
                <a:lnTo>
                  <a:pt x="6149" y="2281"/>
                </a:lnTo>
                <a:lnTo>
                  <a:pt x="6125" y="2281"/>
                </a:lnTo>
                <a:lnTo>
                  <a:pt x="6125" y="2256"/>
                </a:lnTo>
                <a:lnTo>
                  <a:pt x="6100" y="2256"/>
                </a:lnTo>
                <a:lnTo>
                  <a:pt x="6100" y="2256"/>
                </a:lnTo>
                <a:lnTo>
                  <a:pt x="6100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06"/>
                </a:lnTo>
                <a:lnTo>
                  <a:pt x="6075" y="2206"/>
                </a:lnTo>
                <a:lnTo>
                  <a:pt x="6050" y="2206"/>
                </a:lnTo>
                <a:lnTo>
                  <a:pt x="6050" y="2181"/>
                </a:lnTo>
                <a:lnTo>
                  <a:pt x="6050" y="2181"/>
                </a:lnTo>
                <a:lnTo>
                  <a:pt x="6026" y="2181"/>
                </a:lnTo>
                <a:lnTo>
                  <a:pt x="6026" y="2181"/>
                </a:lnTo>
                <a:lnTo>
                  <a:pt x="5976" y="2206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56"/>
                </a:lnTo>
                <a:lnTo>
                  <a:pt x="5951" y="2256"/>
                </a:lnTo>
                <a:lnTo>
                  <a:pt x="5951" y="2281"/>
                </a:lnTo>
                <a:lnTo>
                  <a:pt x="5926" y="2256"/>
                </a:lnTo>
                <a:lnTo>
                  <a:pt x="5951" y="2305"/>
                </a:lnTo>
                <a:lnTo>
                  <a:pt x="5951" y="2331"/>
                </a:lnTo>
                <a:lnTo>
                  <a:pt x="5926" y="2331"/>
                </a:lnTo>
                <a:lnTo>
                  <a:pt x="5876" y="2380"/>
                </a:lnTo>
                <a:lnTo>
                  <a:pt x="5876" y="2404"/>
                </a:lnTo>
                <a:lnTo>
                  <a:pt x="5852" y="2404"/>
                </a:lnTo>
                <a:lnTo>
                  <a:pt x="5852" y="2380"/>
                </a:lnTo>
                <a:lnTo>
                  <a:pt x="5827" y="2355"/>
                </a:lnTo>
                <a:lnTo>
                  <a:pt x="5777" y="2305"/>
                </a:lnTo>
                <a:lnTo>
                  <a:pt x="5703" y="2256"/>
                </a:lnTo>
                <a:lnTo>
                  <a:pt x="5703" y="2256"/>
                </a:lnTo>
                <a:lnTo>
                  <a:pt x="5678" y="2231"/>
                </a:lnTo>
                <a:lnTo>
                  <a:pt x="5653" y="2231"/>
                </a:lnTo>
                <a:lnTo>
                  <a:pt x="5629" y="2206"/>
                </a:lnTo>
                <a:lnTo>
                  <a:pt x="5629" y="2157"/>
                </a:lnTo>
                <a:lnTo>
                  <a:pt x="5629" y="2157"/>
                </a:lnTo>
                <a:lnTo>
                  <a:pt x="5554" y="2157"/>
                </a:lnTo>
                <a:lnTo>
                  <a:pt x="5554" y="2206"/>
                </a:lnTo>
                <a:lnTo>
                  <a:pt x="5480" y="2181"/>
                </a:lnTo>
                <a:lnTo>
                  <a:pt x="5480" y="2206"/>
                </a:lnTo>
                <a:lnTo>
                  <a:pt x="5431" y="2206"/>
                </a:lnTo>
                <a:lnTo>
                  <a:pt x="5431" y="2181"/>
                </a:lnTo>
                <a:lnTo>
                  <a:pt x="5431" y="2132"/>
                </a:lnTo>
                <a:lnTo>
                  <a:pt x="5406" y="2107"/>
                </a:lnTo>
                <a:lnTo>
                  <a:pt x="5406" y="2082"/>
                </a:lnTo>
                <a:lnTo>
                  <a:pt x="5406" y="2058"/>
                </a:lnTo>
                <a:lnTo>
                  <a:pt x="5406" y="2008"/>
                </a:lnTo>
                <a:lnTo>
                  <a:pt x="5381" y="1983"/>
                </a:lnTo>
                <a:lnTo>
                  <a:pt x="5381" y="1959"/>
                </a:lnTo>
                <a:lnTo>
                  <a:pt x="5381" y="1934"/>
                </a:lnTo>
                <a:lnTo>
                  <a:pt x="5356" y="1859"/>
                </a:lnTo>
                <a:lnTo>
                  <a:pt x="5356" y="1835"/>
                </a:lnTo>
                <a:lnTo>
                  <a:pt x="5356" y="1809"/>
                </a:lnTo>
                <a:lnTo>
                  <a:pt x="5356" y="1785"/>
                </a:lnTo>
                <a:lnTo>
                  <a:pt x="5331" y="1760"/>
                </a:lnTo>
                <a:lnTo>
                  <a:pt x="5331" y="1710"/>
                </a:lnTo>
                <a:lnTo>
                  <a:pt x="5331" y="1686"/>
                </a:lnTo>
                <a:lnTo>
                  <a:pt x="5331" y="1661"/>
                </a:lnTo>
                <a:lnTo>
                  <a:pt x="5331" y="1636"/>
                </a:lnTo>
                <a:lnTo>
                  <a:pt x="5307" y="1586"/>
                </a:lnTo>
                <a:lnTo>
                  <a:pt x="5307" y="1562"/>
                </a:lnTo>
                <a:lnTo>
                  <a:pt x="5307" y="1537"/>
                </a:lnTo>
                <a:lnTo>
                  <a:pt x="5307" y="1512"/>
                </a:lnTo>
                <a:lnTo>
                  <a:pt x="5281" y="1487"/>
                </a:lnTo>
                <a:lnTo>
                  <a:pt x="5281" y="1438"/>
                </a:lnTo>
                <a:lnTo>
                  <a:pt x="5281" y="1413"/>
                </a:lnTo>
                <a:lnTo>
                  <a:pt x="5281" y="1388"/>
                </a:lnTo>
                <a:lnTo>
                  <a:pt x="5257" y="1363"/>
                </a:lnTo>
                <a:lnTo>
                  <a:pt x="5257" y="1339"/>
                </a:lnTo>
                <a:lnTo>
                  <a:pt x="5257" y="1289"/>
                </a:lnTo>
                <a:lnTo>
                  <a:pt x="5232" y="1165"/>
                </a:lnTo>
                <a:lnTo>
                  <a:pt x="5232" y="1140"/>
                </a:lnTo>
                <a:lnTo>
                  <a:pt x="5207" y="1090"/>
                </a:lnTo>
                <a:lnTo>
                  <a:pt x="5207" y="1066"/>
                </a:lnTo>
                <a:lnTo>
                  <a:pt x="5182" y="991"/>
                </a:lnTo>
                <a:lnTo>
                  <a:pt x="5182" y="967"/>
                </a:lnTo>
                <a:lnTo>
                  <a:pt x="5182" y="942"/>
                </a:lnTo>
                <a:lnTo>
                  <a:pt x="5182" y="917"/>
                </a:lnTo>
                <a:lnTo>
                  <a:pt x="5182" y="868"/>
                </a:lnTo>
                <a:lnTo>
                  <a:pt x="5158" y="818"/>
                </a:lnTo>
                <a:lnTo>
                  <a:pt x="5158" y="793"/>
                </a:lnTo>
                <a:lnTo>
                  <a:pt x="5158" y="768"/>
                </a:lnTo>
                <a:lnTo>
                  <a:pt x="5133" y="718"/>
                </a:lnTo>
                <a:lnTo>
                  <a:pt x="5133" y="669"/>
                </a:lnTo>
                <a:lnTo>
                  <a:pt x="5133" y="645"/>
                </a:lnTo>
                <a:lnTo>
                  <a:pt x="5108" y="619"/>
                </a:lnTo>
                <a:lnTo>
                  <a:pt x="5108" y="545"/>
                </a:lnTo>
                <a:lnTo>
                  <a:pt x="5083" y="495"/>
                </a:lnTo>
                <a:lnTo>
                  <a:pt x="5083" y="471"/>
                </a:lnTo>
                <a:lnTo>
                  <a:pt x="5083" y="421"/>
                </a:lnTo>
                <a:lnTo>
                  <a:pt x="5083" y="396"/>
                </a:lnTo>
                <a:lnTo>
                  <a:pt x="5058" y="372"/>
                </a:lnTo>
                <a:lnTo>
                  <a:pt x="5058" y="347"/>
                </a:lnTo>
                <a:lnTo>
                  <a:pt x="5058" y="322"/>
                </a:lnTo>
                <a:lnTo>
                  <a:pt x="5058" y="272"/>
                </a:lnTo>
                <a:lnTo>
                  <a:pt x="5058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97"/>
                </a:lnTo>
                <a:lnTo>
                  <a:pt x="5034" y="297"/>
                </a:lnTo>
                <a:lnTo>
                  <a:pt x="5034" y="297"/>
                </a:lnTo>
                <a:lnTo>
                  <a:pt x="5009" y="297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59" y="272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22"/>
                </a:lnTo>
                <a:lnTo>
                  <a:pt x="4910" y="222"/>
                </a:lnTo>
                <a:lnTo>
                  <a:pt x="4910" y="222"/>
                </a:lnTo>
                <a:lnTo>
                  <a:pt x="4885" y="222"/>
                </a:lnTo>
                <a:lnTo>
                  <a:pt x="4910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61" y="272"/>
                </a:lnTo>
                <a:lnTo>
                  <a:pt x="4761" y="272"/>
                </a:lnTo>
                <a:lnTo>
                  <a:pt x="4761" y="248"/>
                </a:lnTo>
                <a:lnTo>
                  <a:pt x="4761" y="248"/>
                </a:lnTo>
                <a:lnTo>
                  <a:pt x="4761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62" y="248"/>
                </a:lnTo>
                <a:lnTo>
                  <a:pt x="4662" y="222"/>
                </a:lnTo>
                <a:lnTo>
                  <a:pt x="4637" y="222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62" y="248"/>
                </a:lnTo>
                <a:lnTo>
                  <a:pt x="4562" y="248"/>
                </a:lnTo>
                <a:lnTo>
                  <a:pt x="4538" y="248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73"/>
                </a:lnTo>
                <a:lnTo>
                  <a:pt x="4413" y="173"/>
                </a:lnTo>
                <a:lnTo>
                  <a:pt x="4413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222"/>
                </a:lnTo>
                <a:lnTo>
                  <a:pt x="4339" y="222"/>
                </a:lnTo>
                <a:lnTo>
                  <a:pt x="433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290" y="198"/>
                </a:lnTo>
                <a:lnTo>
                  <a:pt x="4290" y="198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65" y="198"/>
                </a:lnTo>
                <a:lnTo>
                  <a:pt x="4265" y="222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73"/>
                </a:lnTo>
                <a:lnTo>
                  <a:pt x="4240" y="198"/>
                </a:lnTo>
                <a:lnTo>
                  <a:pt x="4240" y="173"/>
                </a:lnTo>
                <a:lnTo>
                  <a:pt x="4216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49"/>
                </a:lnTo>
                <a:lnTo>
                  <a:pt x="4190" y="149"/>
                </a:lnTo>
                <a:lnTo>
                  <a:pt x="4190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23"/>
                </a:lnTo>
                <a:lnTo>
                  <a:pt x="4216" y="123"/>
                </a:lnTo>
                <a:lnTo>
                  <a:pt x="4216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17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49"/>
                </a:lnTo>
                <a:lnTo>
                  <a:pt x="4091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399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74"/>
                </a:lnTo>
                <a:lnTo>
                  <a:pt x="3967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43" y="24"/>
                </a:lnTo>
                <a:lnTo>
                  <a:pt x="3918" y="24"/>
                </a:lnTo>
                <a:lnTo>
                  <a:pt x="3918" y="0"/>
                </a:lnTo>
                <a:lnTo>
                  <a:pt x="3918" y="0"/>
                </a:lnTo>
                <a:lnTo>
                  <a:pt x="3918" y="0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893" y="24"/>
                </a:lnTo>
                <a:lnTo>
                  <a:pt x="3893" y="49"/>
                </a:lnTo>
                <a:lnTo>
                  <a:pt x="3868" y="49"/>
                </a:lnTo>
                <a:lnTo>
                  <a:pt x="3868" y="74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19" y="123"/>
                </a:lnTo>
                <a:lnTo>
                  <a:pt x="381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99"/>
                </a:lnTo>
                <a:lnTo>
                  <a:pt x="3720" y="99"/>
                </a:lnTo>
                <a:lnTo>
                  <a:pt x="3720" y="99"/>
                </a:lnTo>
                <a:lnTo>
                  <a:pt x="3720" y="123"/>
                </a:lnTo>
                <a:lnTo>
                  <a:pt x="3720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98"/>
                </a:lnTo>
                <a:lnTo>
                  <a:pt x="3694" y="198"/>
                </a:lnTo>
                <a:lnTo>
                  <a:pt x="3694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45" y="222"/>
                </a:lnTo>
                <a:lnTo>
                  <a:pt x="3645" y="222"/>
                </a:lnTo>
                <a:lnTo>
                  <a:pt x="3645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98"/>
                </a:lnTo>
                <a:lnTo>
                  <a:pt x="3645" y="198"/>
                </a:lnTo>
                <a:lnTo>
                  <a:pt x="3645" y="173"/>
                </a:lnTo>
                <a:lnTo>
                  <a:pt x="3645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73"/>
                </a:lnTo>
                <a:lnTo>
                  <a:pt x="3621" y="173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71" y="222"/>
                </a:lnTo>
                <a:lnTo>
                  <a:pt x="357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48"/>
                </a:lnTo>
                <a:lnTo>
                  <a:pt x="3496" y="248"/>
                </a:lnTo>
                <a:lnTo>
                  <a:pt x="3496" y="222"/>
                </a:lnTo>
                <a:lnTo>
                  <a:pt x="349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47" y="272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422" y="372"/>
                </a:lnTo>
                <a:lnTo>
                  <a:pt x="3397" y="372"/>
                </a:lnTo>
                <a:lnTo>
                  <a:pt x="3397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72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23" y="446"/>
                </a:lnTo>
                <a:lnTo>
                  <a:pt x="3323" y="471"/>
                </a:lnTo>
                <a:lnTo>
                  <a:pt x="3323" y="471"/>
                </a:lnTo>
                <a:lnTo>
                  <a:pt x="3298" y="471"/>
                </a:lnTo>
                <a:lnTo>
                  <a:pt x="3273" y="471"/>
                </a:lnTo>
                <a:lnTo>
                  <a:pt x="3248" y="471"/>
                </a:lnTo>
                <a:lnTo>
                  <a:pt x="3224" y="471"/>
                </a:lnTo>
                <a:lnTo>
                  <a:pt x="3198" y="471"/>
                </a:lnTo>
                <a:lnTo>
                  <a:pt x="3198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49" y="446"/>
                </a:lnTo>
                <a:lnTo>
                  <a:pt x="3149" y="446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70"/>
                </a:lnTo>
                <a:lnTo>
                  <a:pt x="3149" y="570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74" y="619"/>
                </a:lnTo>
                <a:lnTo>
                  <a:pt x="3174" y="619"/>
                </a:lnTo>
                <a:lnTo>
                  <a:pt x="3198" y="619"/>
                </a:lnTo>
                <a:lnTo>
                  <a:pt x="3198" y="645"/>
                </a:lnTo>
                <a:lnTo>
                  <a:pt x="3224" y="669"/>
                </a:lnTo>
                <a:lnTo>
                  <a:pt x="3224" y="669"/>
                </a:lnTo>
                <a:lnTo>
                  <a:pt x="3224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718"/>
                </a:lnTo>
                <a:lnTo>
                  <a:pt x="3273" y="744"/>
                </a:lnTo>
                <a:lnTo>
                  <a:pt x="3273" y="744"/>
                </a:lnTo>
                <a:lnTo>
                  <a:pt x="3298" y="768"/>
                </a:lnTo>
                <a:lnTo>
                  <a:pt x="3298" y="793"/>
                </a:lnTo>
                <a:lnTo>
                  <a:pt x="3298" y="793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323" y="868"/>
                </a:lnTo>
                <a:lnTo>
                  <a:pt x="3323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422" y="892"/>
                </a:lnTo>
                <a:lnTo>
                  <a:pt x="3422" y="892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92"/>
                </a:lnTo>
                <a:lnTo>
                  <a:pt x="3422" y="892"/>
                </a:lnTo>
                <a:lnTo>
                  <a:pt x="3447" y="868"/>
                </a:lnTo>
                <a:lnTo>
                  <a:pt x="3447" y="868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67"/>
                </a:lnTo>
                <a:lnTo>
                  <a:pt x="3447" y="967"/>
                </a:lnTo>
                <a:lnTo>
                  <a:pt x="3471" y="967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521" y="967"/>
                </a:lnTo>
                <a:lnTo>
                  <a:pt x="3521" y="967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67"/>
                </a:lnTo>
                <a:lnTo>
                  <a:pt x="3546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46" y="1016"/>
                </a:lnTo>
                <a:lnTo>
                  <a:pt x="3546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17"/>
                </a:lnTo>
                <a:lnTo>
                  <a:pt x="3422" y="917"/>
                </a:lnTo>
                <a:lnTo>
                  <a:pt x="3422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72" y="892"/>
                </a:lnTo>
                <a:lnTo>
                  <a:pt x="3372" y="892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67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71" y="1066"/>
                </a:lnTo>
                <a:lnTo>
                  <a:pt x="3471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41"/>
                </a:lnTo>
                <a:lnTo>
                  <a:pt x="3471" y="1041"/>
                </a:lnTo>
                <a:lnTo>
                  <a:pt x="3471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73" y="1066"/>
                </a:lnTo>
                <a:lnTo>
                  <a:pt x="3273" y="1066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24" y="1041"/>
                </a:lnTo>
                <a:lnTo>
                  <a:pt x="3224" y="1016"/>
                </a:lnTo>
                <a:lnTo>
                  <a:pt x="3248" y="1041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42"/>
                </a:lnTo>
                <a:lnTo>
                  <a:pt x="3273" y="942"/>
                </a:lnTo>
                <a:lnTo>
                  <a:pt x="3298" y="967"/>
                </a:lnTo>
                <a:lnTo>
                  <a:pt x="3298" y="967"/>
                </a:lnTo>
                <a:lnTo>
                  <a:pt x="3273" y="942"/>
                </a:lnTo>
                <a:lnTo>
                  <a:pt x="3248" y="942"/>
                </a:lnTo>
                <a:lnTo>
                  <a:pt x="3248" y="942"/>
                </a:lnTo>
                <a:lnTo>
                  <a:pt x="3224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25" y="967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1016"/>
                </a:lnTo>
                <a:lnTo>
                  <a:pt x="3099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099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1016"/>
                </a:lnTo>
                <a:lnTo>
                  <a:pt x="3050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66"/>
                </a:lnTo>
                <a:lnTo>
                  <a:pt x="2976" y="1066"/>
                </a:lnTo>
                <a:lnTo>
                  <a:pt x="2976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90"/>
                </a:lnTo>
                <a:lnTo>
                  <a:pt x="2901" y="1090"/>
                </a:lnTo>
                <a:lnTo>
                  <a:pt x="2901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66"/>
                </a:lnTo>
                <a:lnTo>
                  <a:pt x="287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901" y="1090"/>
                </a:lnTo>
                <a:lnTo>
                  <a:pt x="2901" y="1115"/>
                </a:lnTo>
                <a:lnTo>
                  <a:pt x="2901" y="1115"/>
                </a:lnTo>
                <a:lnTo>
                  <a:pt x="2901" y="1115"/>
                </a:lnTo>
                <a:lnTo>
                  <a:pt x="2926" y="1140"/>
                </a:lnTo>
                <a:lnTo>
                  <a:pt x="2926" y="1140"/>
                </a:lnTo>
                <a:lnTo>
                  <a:pt x="2951" y="1140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5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214"/>
                </a:lnTo>
                <a:lnTo>
                  <a:pt x="2951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313"/>
                </a:lnTo>
                <a:lnTo>
                  <a:pt x="2976" y="1313"/>
                </a:lnTo>
                <a:lnTo>
                  <a:pt x="3000" y="1339"/>
                </a:lnTo>
                <a:lnTo>
                  <a:pt x="3026" y="1339"/>
                </a:lnTo>
                <a:lnTo>
                  <a:pt x="3026" y="1339"/>
                </a:lnTo>
                <a:lnTo>
                  <a:pt x="3075" y="1363"/>
                </a:lnTo>
                <a:lnTo>
                  <a:pt x="3099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099" y="1388"/>
                </a:lnTo>
                <a:lnTo>
                  <a:pt x="3099" y="1388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74" y="1363"/>
                </a:lnTo>
                <a:lnTo>
                  <a:pt x="3174" y="1363"/>
                </a:lnTo>
                <a:lnTo>
                  <a:pt x="3149" y="1363"/>
                </a:lnTo>
                <a:lnTo>
                  <a:pt x="3198" y="1363"/>
                </a:lnTo>
                <a:lnTo>
                  <a:pt x="3224" y="1363"/>
                </a:lnTo>
                <a:lnTo>
                  <a:pt x="3224" y="1363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63"/>
                </a:lnTo>
                <a:lnTo>
                  <a:pt x="3348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47" y="1363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88"/>
                </a:lnTo>
                <a:lnTo>
                  <a:pt x="3496" y="1388"/>
                </a:lnTo>
                <a:lnTo>
                  <a:pt x="3471" y="1388"/>
                </a:lnTo>
                <a:lnTo>
                  <a:pt x="3471" y="1388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71" y="1487"/>
                </a:lnTo>
                <a:lnTo>
                  <a:pt x="3447" y="1512"/>
                </a:lnTo>
                <a:lnTo>
                  <a:pt x="3447" y="1512"/>
                </a:lnTo>
                <a:lnTo>
                  <a:pt x="3471" y="1537"/>
                </a:lnTo>
                <a:lnTo>
                  <a:pt x="3471" y="1562"/>
                </a:lnTo>
                <a:lnTo>
                  <a:pt x="3471" y="1586"/>
                </a:lnTo>
                <a:lnTo>
                  <a:pt x="3471" y="1586"/>
                </a:lnTo>
                <a:lnTo>
                  <a:pt x="3447" y="1586"/>
                </a:lnTo>
                <a:lnTo>
                  <a:pt x="3447" y="1586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22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48" y="1661"/>
                </a:lnTo>
                <a:lnTo>
                  <a:pt x="3248" y="1661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198" y="1710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710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49" y="1636"/>
                </a:lnTo>
                <a:lnTo>
                  <a:pt x="3149" y="1636"/>
                </a:lnTo>
                <a:lnTo>
                  <a:pt x="3125" y="1636"/>
                </a:lnTo>
                <a:lnTo>
                  <a:pt x="3125" y="1636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710"/>
                </a:lnTo>
                <a:lnTo>
                  <a:pt x="3075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36"/>
                </a:lnTo>
                <a:lnTo>
                  <a:pt x="3075" y="1736"/>
                </a:lnTo>
                <a:lnTo>
                  <a:pt x="3099" y="1736"/>
                </a:lnTo>
                <a:lnTo>
                  <a:pt x="3099" y="1736"/>
                </a:lnTo>
                <a:lnTo>
                  <a:pt x="3075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00" y="1785"/>
                </a:lnTo>
                <a:lnTo>
                  <a:pt x="3000" y="1785"/>
                </a:lnTo>
                <a:lnTo>
                  <a:pt x="3000" y="1809"/>
                </a:lnTo>
                <a:lnTo>
                  <a:pt x="3000" y="1809"/>
                </a:lnTo>
                <a:lnTo>
                  <a:pt x="3000" y="1809"/>
                </a:lnTo>
                <a:lnTo>
                  <a:pt x="2976" y="1809"/>
                </a:lnTo>
                <a:lnTo>
                  <a:pt x="2976" y="1835"/>
                </a:lnTo>
                <a:lnTo>
                  <a:pt x="2951" y="1835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51" y="2107"/>
                </a:lnTo>
                <a:lnTo>
                  <a:pt x="2951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26" y="2107"/>
                </a:lnTo>
                <a:lnTo>
                  <a:pt x="3026" y="2107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50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07"/>
                </a:lnTo>
                <a:lnTo>
                  <a:pt x="3125" y="2107"/>
                </a:lnTo>
                <a:lnTo>
                  <a:pt x="312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099" y="2157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75" y="2132"/>
                </a:lnTo>
                <a:lnTo>
                  <a:pt x="3075" y="2157"/>
                </a:lnTo>
                <a:lnTo>
                  <a:pt x="3099" y="2157"/>
                </a:lnTo>
                <a:lnTo>
                  <a:pt x="3125" y="2157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75" y="2206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57"/>
                </a:lnTo>
                <a:lnTo>
                  <a:pt x="3099" y="2157"/>
                </a:lnTo>
                <a:lnTo>
                  <a:pt x="3099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26" y="2181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26" y="2157"/>
                </a:lnTo>
                <a:lnTo>
                  <a:pt x="3026" y="2157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32"/>
                </a:lnTo>
                <a:lnTo>
                  <a:pt x="2976" y="2132"/>
                </a:lnTo>
                <a:lnTo>
                  <a:pt x="3000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181"/>
                </a:lnTo>
                <a:lnTo>
                  <a:pt x="2976" y="2181"/>
                </a:lnTo>
                <a:lnTo>
                  <a:pt x="2976" y="2181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3000" y="2231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305"/>
                </a:lnTo>
                <a:lnTo>
                  <a:pt x="3000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55"/>
                </a:lnTo>
                <a:lnTo>
                  <a:pt x="3026" y="2355"/>
                </a:lnTo>
                <a:lnTo>
                  <a:pt x="3026" y="2355"/>
                </a:lnTo>
                <a:lnTo>
                  <a:pt x="3050" y="2355"/>
                </a:lnTo>
                <a:lnTo>
                  <a:pt x="3075" y="2380"/>
                </a:lnTo>
                <a:lnTo>
                  <a:pt x="3125" y="2355"/>
                </a:lnTo>
                <a:lnTo>
                  <a:pt x="3149" y="2355"/>
                </a:lnTo>
                <a:lnTo>
                  <a:pt x="3174" y="2355"/>
                </a:lnTo>
                <a:lnTo>
                  <a:pt x="3174" y="2355"/>
                </a:lnTo>
                <a:lnTo>
                  <a:pt x="3174" y="2331"/>
                </a:lnTo>
                <a:lnTo>
                  <a:pt x="3174" y="2331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9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24" y="2256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24" y="2331"/>
                </a:lnTo>
                <a:lnTo>
                  <a:pt x="3224" y="2331"/>
                </a:lnTo>
                <a:lnTo>
                  <a:pt x="3248" y="2331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73" y="2603"/>
                </a:lnTo>
                <a:lnTo>
                  <a:pt x="3273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198" y="2628"/>
                </a:lnTo>
                <a:lnTo>
                  <a:pt x="3198" y="2628"/>
                </a:lnTo>
                <a:lnTo>
                  <a:pt x="3224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72" y="2603"/>
                </a:lnTo>
                <a:lnTo>
                  <a:pt x="3372" y="2578"/>
                </a:lnTo>
                <a:lnTo>
                  <a:pt x="3397" y="2554"/>
                </a:lnTo>
                <a:lnTo>
                  <a:pt x="3397" y="2554"/>
                </a:lnTo>
                <a:lnTo>
                  <a:pt x="3422" y="2554"/>
                </a:lnTo>
                <a:lnTo>
                  <a:pt x="3422" y="2554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71" y="2603"/>
                </a:lnTo>
                <a:lnTo>
                  <a:pt x="3471" y="2628"/>
                </a:lnTo>
                <a:lnTo>
                  <a:pt x="3471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521" y="2653"/>
                </a:lnTo>
                <a:lnTo>
                  <a:pt x="3521" y="2677"/>
                </a:lnTo>
                <a:lnTo>
                  <a:pt x="3521" y="2677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71" y="2727"/>
                </a:lnTo>
                <a:lnTo>
                  <a:pt x="3571" y="2727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95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28"/>
                </a:lnTo>
                <a:lnTo>
                  <a:pt x="3571" y="2628"/>
                </a:lnTo>
                <a:lnTo>
                  <a:pt x="3595" y="2628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45" y="2578"/>
                </a:lnTo>
                <a:lnTo>
                  <a:pt x="3645" y="2578"/>
                </a:lnTo>
                <a:lnTo>
                  <a:pt x="3645" y="2603"/>
                </a:lnTo>
                <a:lnTo>
                  <a:pt x="3645" y="2603"/>
                </a:lnTo>
                <a:lnTo>
                  <a:pt x="3670" y="2603"/>
                </a:lnTo>
                <a:lnTo>
                  <a:pt x="3645" y="2603"/>
                </a:lnTo>
                <a:lnTo>
                  <a:pt x="3645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77"/>
                </a:lnTo>
                <a:lnTo>
                  <a:pt x="3621" y="2677"/>
                </a:lnTo>
                <a:lnTo>
                  <a:pt x="3645" y="2677"/>
                </a:lnTo>
                <a:lnTo>
                  <a:pt x="3645" y="2677"/>
                </a:lnTo>
                <a:lnTo>
                  <a:pt x="3670" y="2677"/>
                </a:lnTo>
                <a:lnTo>
                  <a:pt x="3670" y="2653"/>
                </a:lnTo>
                <a:lnTo>
                  <a:pt x="3694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28"/>
                </a:lnTo>
                <a:lnTo>
                  <a:pt x="3720" y="2628"/>
                </a:lnTo>
                <a:lnTo>
                  <a:pt x="3720" y="2628"/>
                </a:lnTo>
                <a:lnTo>
                  <a:pt x="3744" y="2628"/>
                </a:lnTo>
                <a:lnTo>
                  <a:pt x="3744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44" y="2677"/>
                </a:lnTo>
                <a:lnTo>
                  <a:pt x="3744" y="2677"/>
                </a:lnTo>
                <a:lnTo>
                  <a:pt x="3744" y="2677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694" y="2727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720" y="2752"/>
                </a:lnTo>
                <a:lnTo>
                  <a:pt x="3720" y="2777"/>
                </a:lnTo>
                <a:lnTo>
                  <a:pt x="3720" y="2752"/>
                </a:lnTo>
                <a:lnTo>
                  <a:pt x="3720" y="2752"/>
                </a:lnTo>
                <a:lnTo>
                  <a:pt x="3720" y="2752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801"/>
                </a:lnTo>
                <a:lnTo>
                  <a:pt x="3694" y="2801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51"/>
                </a:lnTo>
                <a:lnTo>
                  <a:pt x="3670" y="2851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00"/>
                </a:lnTo>
                <a:lnTo>
                  <a:pt x="3694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70" y="2926"/>
                </a:lnTo>
                <a:lnTo>
                  <a:pt x="3670" y="2926"/>
                </a:lnTo>
                <a:lnTo>
                  <a:pt x="3694" y="2926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21" y="2926"/>
                </a:lnTo>
                <a:lnTo>
                  <a:pt x="3621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50"/>
                </a:lnTo>
                <a:lnTo>
                  <a:pt x="3621" y="2950"/>
                </a:lnTo>
                <a:lnTo>
                  <a:pt x="3621" y="2950"/>
                </a:lnTo>
                <a:lnTo>
                  <a:pt x="3595" y="2950"/>
                </a:lnTo>
                <a:lnTo>
                  <a:pt x="3595" y="295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74"/>
                </a:lnTo>
                <a:lnTo>
                  <a:pt x="3571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496" y="3050"/>
                </a:lnTo>
                <a:lnTo>
                  <a:pt x="3496" y="3050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71" y="3074"/>
                </a:lnTo>
                <a:lnTo>
                  <a:pt x="3422" y="3099"/>
                </a:lnTo>
                <a:lnTo>
                  <a:pt x="3422" y="3099"/>
                </a:lnTo>
                <a:lnTo>
                  <a:pt x="3397" y="3099"/>
                </a:lnTo>
                <a:lnTo>
                  <a:pt x="3397" y="3124"/>
                </a:lnTo>
                <a:lnTo>
                  <a:pt x="3372" y="3124"/>
                </a:lnTo>
                <a:lnTo>
                  <a:pt x="3372" y="3124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48" y="3223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23"/>
                </a:lnTo>
                <a:lnTo>
                  <a:pt x="332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73" y="3248"/>
                </a:lnTo>
                <a:lnTo>
                  <a:pt x="3273" y="3248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74" y="3198"/>
                </a:lnTo>
                <a:lnTo>
                  <a:pt x="3174" y="3198"/>
                </a:lnTo>
                <a:lnTo>
                  <a:pt x="3174" y="3223"/>
                </a:lnTo>
                <a:lnTo>
                  <a:pt x="3174" y="3223"/>
                </a:lnTo>
                <a:lnTo>
                  <a:pt x="3174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25" y="3248"/>
                </a:lnTo>
                <a:lnTo>
                  <a:pt x="3125" y="3248"/>
                </a:lnTo>
                <a:lnTo>
                  <a:pt x="3125" y="3248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50" y="3322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76" y="3396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2976" y="3372"/>
                </a:lnTo>
                <a:lnTo>
                  <a:pt x="3000" y="3347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96"/>
                </a:lnTo>
                <a:lnTo>
                  <a:pt x="3050" y="3396"/>
                </a:lnTo>
                <a:lnTo>
                  <a:pt x="3075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96"/>
                </a:lnTo>
                <a:lnTo>
                  <a:pt x="3099" y="3396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125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224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24" y="3297"/>
                </a:lnTo>
                <a:lnTo>
                  <a:pt x="3224" y="3297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48" y="3322"/>
                </a:lnTo>
                <a:lnTo>
                  <a:pt x="3248" y="3322"/>
                </a:lnTo>
                <a:lnTo>
                  <a:pt x="3273" y="3322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71" y="3198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71" y="3173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49"/>
                </a:lnTo>
                <a:lnTo>
                  <a:pt x="3546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24"/>
                </a:lnTo>
                <a:lnTo>
                  <a:pt x="3571" y="3124"/>
                </a:lnTo>
                <a:lnTo>
                  <a:pt x="3571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74"/>
                </a:lnTo>
                <a:lnTo>
                  <a:pt x="3670" y="3074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74"/>
                </a:lnTo>
                <a:lnTo>
                  <a:pt x="3694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4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44" y="3025"/>
                </a:lnTo>
                <a:lnTo>
                  <a:pt x="3744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00"/>
                </a:lnTo>
                <a:lnTo>
                  <a:pt x="3794" y="3000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819" y="3025"/>
                </a:lnTo>
                <a:lnTo>
                  <a:pt x="3819" y="3025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75"/>
                </a:lnTo>
                <a:lnTo>
                  <a:pt x="3794" y="2975"/>
                </a:lnTo>
                <a:lnTo>
                  <a:pt x="3794" y="2950"/>
                </a:lnTo>
                <a:lnTo>
                  <a:pt x="3794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26"/>
                </a:lnTo>
                <a:lnTo>
                  <a:pt x="3893" y="2926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918" y="2900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92" y="2827"/>
                </a:lnTo>
                <a:lnTo>
                  <a:pt x="3992" y="2801"/>
                </a:lnTo>
                <a:lnTo>
                  <a:pt x="3992" y="2801"/>
                </a:lnTo>
                <a:lnTo>
                  <a:pt x="3992" y="2827"/>
                </a:lnTo>
                <a:lnTo>
                  <a:pt x="3992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2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91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42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67" y="2752"/>
                </a:lnTo>
                <a:lnTo>
                  <a:pt x="4042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66" y="2677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03"/>
                </a:lnTo>
                <a:lnTo>
                  <a:pt x="4166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91" y="2578"/>
                </a:lnTo>
                <a:lnTo>
                  <a:pt x="4091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91" y="2554"/>
                </a:lnTo>
                <a:lnTo>
                  <a:pt x="4091" y="2554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67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41" y="250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17" y="2479"/>
                </a:lnTo>
                <a:lnTo>
                  <a:pt x="4117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31"/>
                </a:lnTo>
                <a:lnTo>
                  <a:pt x="4240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281"/>
                </a:lnTo>
                <a:lnTo>
                  <a:pt x="4265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315" y="2256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56"/>
                </a:lnTo>
                <a:lnTo>
                  <a:pt x="4339" y="2231"/>
                </a:lnTo>
                <a:lnTo>
                  <a:pt x="4339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39" y="2206"/>
                </a:lnTo>
                <a:lnTo>
                  <a:pt x="4339" y="2206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89" y="2181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39" y="2132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07"/>
                </a:lnTo>
                <a:lnTo>
                  <a:pt x="4463" y="2107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88" y="2132"/>
                </a:lnTo>
                <a:lnTo>
                  <a:pt x="4513" y="213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38" y="2082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82"/>
                </a:lnTo>
                <a:lnTo>
                  <a:pt x="4562" y="2082"/>
                </a:lnTo>
                <a:lnTo>
                  <a:pt x="4538" y="2082"/>
                </a:lnTo>
                <a:lnTo>
                  <a:pt x="4538" y="2082"/>
                </a:lnTo>
                <a:lnTo>
                  <a:pt x="4513" y="208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513" y="2157"/>
                </a:lnTo>
                <a:lnTo>
                  <a:pt x="4513" y="2157"/>
                </a:lnTo>
                <a:lnTo>
                  <a:pt x="4513" y="2157"/>
                </a:lnTo>
                <a:lnTo>
                  <a:pt x="4538" y="2181"/>
                </a:lnTo>
                <a:lnTo>
                  <a:pt x="4538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612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62" y="2181"/>
                </a:lnTo>
                <a:lnTo>
                  <a:pt x="4562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488" y="2206"/>
                </a:lnTo>
                <a:lnTo>
                  <a:pt x="4488" y="2181"/>
                </a:lnTo>
                <a:lnTo>
                  <a:pt x="4488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57"/>
                </a:lnTo>
                <a:lnTo>
                  <a:pt x="4463" y="2181"/>
                </a:lnTo>
                <a:lnTo>
                  <a:pt x="4439" y="2181"/>
                </a:lnTo>
                <a:lnTo>
                  <a:pt x="4413" y="2206"/>
                </a:lnTo>
                <a:lnTo>
                  <a:pt x="4389" y="2231"/>
                </a:lnTo>
                <a:lnTo>
                  <a:pt x="4389" y="2231"/>
                </a:lnTo>
                <a:lnTo>
                  <a:pt x="4389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55"/>
                </a:lnTo>
                <a:lnTo>
                  <a:pt x="4364" y="2355"/>
                </a:lnTo>
                <a:lnTo>
                  <a:pt x="4339" y="2380"/>
                </a:lnTo>
                <a:lnTo>
                  <a:pt x="4339" y="2380"/>
                </a:lnTo>
                <a:lnTo>
                  <a:pt x="4339" y="2404"/>
                </a:lnTo>
                <a:lnTo>
                  <a:pt x="4339" y="2404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54"/>
                </a:lnTo>
                <a:lnTo>
                  <a:pt x="4315" y="2454"/>
                </a:lnTo>
                <a:lnTo>
                  <a:pt x="4339" y="2454"/>
                </a:lnTo>
                <a:lnTo>
                  <a:pt x="4339" y="2454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39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78"/>
                </a:lnTo>
                <a:lnTo>
                  <a:pt x="4339" y="2578"/>
                </a:lnTo>
                <a:lnTo>
                  <a:pt x="4364" y="2578"/>
                </a:lnTo>
                <a:lnTo>
                  <a:pt x="4364" y="2554"/>
                </a:lnTo>
                <a:lnTo>
                  <a:pt x="4339" y="2578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39" y="2554"/>
                </a:lnTo>
                <a:lnTo>
                  <a:pt x="4439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04"/>
                </a:lnTo>
                <a:lnTo>
                  <a:pt x="4439" y="2504"/>
                </a:lnTo>
                <a:lnTo>
                  <a:pt x="4439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38" y="2430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87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404"/>
                </a:lnTo>
                <a:lnTo>
                  <a:pt x="4662" y="2404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62" y="2331"/>
                </a:lnTo>
                <a:lnTo>
                  <a:pt x="466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28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56"/>
                </a:lnTo>
                <a:lnTo>
                  <a:pt x="4686" y="2256"/>
                </a:lnTo>
                <a:lnTo>
                  <a:pt x="4662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31"/>
                </a:lnTo>
                <a:lnTo>
                  <a:pt x="4662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81"/>
                </a:lnTo>
                <a:lnTo>
                  <a:pt x="4686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206"/>
                </a:lnTo>
                <a:lnTo>
                  <a:pt x="4736" y="2206"/>
                </a:lnTo>
                <a:lnTo>
                  <a:pt x="4736" y="2206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12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36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85" y="2181"/>
                </a:lnTo>
                <a:lnTo>
                  <a:pt x="4761" y="2181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85" y="2107"/>
                </a:lnTo>
                <a:lnTo>
                  <a:pt x="4885" y="2132"/>
                </a:lnTo>
                <a:lnTo>
                  <a:pt x="488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57"/>
                </a:lnTo>
                <a:lnTo>
                  <a:pt x="4885" y="2157"/>
                </a:lnTo>
                <a:lnTo>
                  <a:pt x="491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31"/>
                </a:lnTo>
                <a:lnTo>
                  <a:pt x="4885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305"/>
                </a:lnTo>
                <a:lnTo>
                  <a:pt x="5108" y="2305"/>
                </a:lnTo>
                <a:lnTo>
                  <a:pt x="5108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08" y="2331"/>
                </a:lnTo>
                <a:lnTo>
                  <a:pt x="5133" y="2305"/>
                </a:lnTo>
                <a:lnTo>
                  <a:pt x="5133" y="2305"/>
                </a:lnTo>
                <a:lnTo>
                  <a:pt x="5158" y="2331"/>
                </a:lnTo>
                <a:lnTo>
                  <a:pt x="5158" y="2331"/>
                </a:lnTo>
                <a:lnTo>
                  <a:pt x="5158" y="2305"/>
                </a:lnTo>
                <a:lnTo>
                  <a:pt x="5182" y="2305"/>
                </a:lnTo>
                <a:lnTo>
                  <a:pt x="5182" y="2305"/>
                </a:lnTo>
                <a:lnTo>
                  <a:pt x="5207" y="2305"/>
                </a:lnTo>
                <a:lnTo>
                  <a:pt x="5232" y="2281"/>
                </a:lnTo>
                <a:lnTo>
                  <a:pt x="5257" y="2281"/>
                </a:lnTo>
                <a:lnTo>
                  <a:pt x="5281" y="2281"/>
                </a:lnTo>
                <a:lnTo>
                  <a:pt x="5281" y="2281"/>
                </a:lnTo>
                <a:lnTo>
                  <a:pt x="5307" y="2281"/>
                </a:lnTo>
                <a:lnTo>
                  <a:pt x="5331" y="2281"/>
                </a:lnTo>
                <a:lnTo>
                  <a:pt x="5331" y="2281"/>
                </a:lnTo>
                <a:lnTo>
                  <a:pt x="5356" y="2281"/>
                </a:lnTo>
                <a:lnTo>
                  <a:pt x="5356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381" y="2256"/>
                </a:lnTo>
                <a:lnTo>
                  <a:pt x="5381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31" y="2305"/>
                </a:lnTo>
                <a:lnTo>
                  <a:pt x="5431" y="2305"/>
                </a:lnTo>
                <a:lnTo>
                  <a:pt x="5455" y="2305"/>
                </a:lnTo>
                <a:lnTo>
                  <a:pt x="5480" y="2305"/>
                </a:lnTo>
                <a:lnTo>
                  <a:pt x="5480" y="2331"/>
                </a:lnTo>
                <a:lnTo>
                  <a:pt x="5480" y="2331"/>
                </a:lnTo>
                <a:lnTo>
                  <a:pt x="5505" y="2331"/>
                </a:lnTo>
                <a:lnTo>
                  <a:pt x="5505" y="2305"/>
                </a:lnTo>
                <a:lnTo>
                  <a:pt x="5530" y="2305"/>
                </a:lnTo>
                <a:lnTo>
                  <a:pt x="5530" y="2305"/>
                </a:lnTo>
                <a:lnTo>
                  <a:pt x="5554" y="2305"/>
                </a:lnTo>
                <a:lnTo>
                  <a:pt x="5554" y="2305"/>
                </a:lnTo>
                <a:lnTo>
                  <a:pt x="5554" y="2281"/>
                </a:lnTo>
                <a:lnTo>
                  <a:pt x="5579" y="2281"/>
                </a:lnTo>
                <a:lnTo>
                  <a:pt x="5579" y="2281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579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29" y="2231"/>
                </a:lnTo>
                <a:lnTo>
                  <a:pt x="5629" y="2231"/>
                </a:lnTo>
                <a:lnTo>
                  <a:pt x="5629" y="2256"/>
                </a:lnTo>
                <a:lnTo>
                  <a:pt x="5629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579" y="2331"/>
                </a:lnTo>
                <a:lnTo>
                  <a:pt x="5579" y="2331"/>
                </a:lnTo>
                <a:lnTo>
                  <a:pt x="560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55"/>
                </a:lnTo>
                <a:lnTo>
                  <a:pt x="5678" y="2355"/>
                </a:lnTo>
                <a:lnTo>
                  <a:pt x="5678" y="2380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28" y="2404"/>
                </a:lnTo>
                <a:lnTo>
                  <a:pt x="5728" y="2404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803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52" y="2454"/>
                </a:lnTo>
                <a:lnTo>
                  <a:pt x="5852" y="2454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79"/>
                </a:lnTo>
                <a:lnTo>
                  <a:pt x="5876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504"/>
                </a:lnTo>
                <a:lnTo>
                  <a:pt x="5902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5976" y="2430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26" y="2355"/>
                </a:lnTo>
                <a:lnTo>
                  <a:pt x="5951" y="2355"/>
                </a:lnTo>
                <a:lnTo>
                  <a:pt x="5951" y="2355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76" y="2380"/>
                </a:lnTo>
                <a:lnTo>
                  <a:pt x="5976" y="238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404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75" y="2454"/>
                </a:lnTo>
                <a:lnTo>
                  <a:pt x="6075" y="2454"/>
                </a:lnTo>
                <a:lnTo>
                  <a:pt x="6075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25" y="2479"/>
                </a:lnTo>
                <a:lnTo>
                  <a:pt x="6125" y="2479"/>
                </a:lnTo>
                <a:lnTo>
                  <a:pt x="6125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100" y="2305"/>
                </a:lnTo>
                <a:lnTo>
                  <a:pt x="6100" y="2305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25" y="2355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49" y="2355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25" y="2380"/>
                </a:lnTo>
                <a:lnTo>
                  <a:pt x="6149" y="2380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224" y="2430"/>
                </a:lnTo>
                <a:lnTo>
                  <a:pt x="6224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49" y="238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323" y="2504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479"/>
                </a:lnTo>
                <a:lnTo>
                  <a:pt x="6323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23" y="2479"/>
                </a:lnTo>
                <a:lnTo>
                  <a:pt x="6323" y="2504"/>
                </a:lnTo>
                <a:lnTo>
                  <a:pt x="6348" y="2504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72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72" y="2578"/>
                </a:lnTo>
                <a:lnTo>
                  <a:pt x="6372" y="2603"/>
                </a:lnTo>
                <a:lnTo>
                  <a:pt x="6372" y="2603"/>
                </a:lnTo>
                <a:lnTo>
                  <a:pt x="637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72" y="2603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46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46" y="2727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621" y="2752"/>
                </a:lnTo>
                <a:lnTo>
                  <a:pt x="6621" y="2752"/>
                </a:lnTo>
                <a:lnTo>
                  <a:pt x="6621" y="2777"/>
                </a:lnTo>
                <a:lnTo>
                  <a:pt x="6621" y="2777"/>
                </a:lnTo>
                <a:lnTo>
                  <a:pt x="6645" y="2752"/>
                </a:lnTo>
                <a:lnTo>
                  <a:pt x="6645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77"/>
                </a:lnTo>
                <a:lnTo>
                  <a:pt x="6670" y="2777"/>
                </a:lnTo>
                <a:lnTo>
                  <a:pt x="6645" y="2777"/>
                </a:lnTo>
                <a:lnTo>
                  <a:pt x="6645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801"/>
                </a:lnTo>
                <a:lnTo>
                  <a:pt x="6645" y="280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45" y="2900"/>
                </a:lnTo>
                <a:lnTo>
                  <a:pt x="6645" y="2900"/>
                </a:lnTo>
                <a:lnTo>
                  <a:pt x="6645" y="2900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45" y="2876"/>
                </a:lnTo>
                <a:lnTo>
                  <a:pt x="6645" y="287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01"/>
                </a:lnTo>
                <a:lnTo>
                  <a:pt x="667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52"/>
                </a:lnTo>
                <a:lnTo>
                  <a:pt x="6720" y="2752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69" y="2827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94" y="2851"/>
                </a:lnTo>
                <a:lnTo>
                  <a:pt x="6794" y="2876"/>
                </a:lnTo>
                <a:lnTo>
                  <a:pt x="6794" y="2876"/>
                </a:lnTo>
                <a:lnTo>
                  <a:pt x="6794" y="2900"/>
                </a:lnTo>
                <a:lnTo>
                  <a:pt x="6794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44" y="295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876"/>
                </a:lnTo>
                <a:lnTo>
                  <a:pt x="6844" y="290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44" y="3000"/>
                </a:lnTo>
                <a:lnTo>
                  <a:pt x="6844" y="3025"/>
                </a:lnTo>
                <a:lnTo>
                  <a:pt x="6844" y="3025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3000"/>
                </a:lnTo>
                <a:lnTo>
                  <a:pt x="6844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876"/>
                </a:lnTo>
                <a:close/>
                <a:moveTo>
                  <a:pt x="6794" y="3000"/>
                </a:move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2975"/>
                </a:lnTo>
                <a:lnTo>
                  <a:pt x="6769" y="2975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94" y="3025"/>
                </a:lnTo>
                <a:lnTo>
                  <a:pt x="6794" y="3025"/>
                </a:lnTo>
                <a:lnTo>
                  <a:pt x="6794" y="3000"/>
                </a:lnTo>
                <a:close/>
                <a:moveTo>
                  <a:pt x="6769" y="3000"/>
                </a:move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50"/>
                </a:lnTo>
                <a:lnTo>
                  <a:pt x="6769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69" y="3000"/>
                </a:lnTo>
                <a:close/>
                <a:moveTo>
                  <a:pt x="4364" y="2479"/>
                </a:moveTo>
                <a:lnTo>
                  <a:pt x="4364" y="2479"/>
                </a:lnTo>
                <a:close/>
                <a:moveTo>
                  <a:pt x="3000" y="3297"/>
                </a:move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72"/>
                </a:lnTo>
                <a:lnTo>
                  <a:pt x="3000" y="3272"/>
                </a:lnTo>
                <a:lnTo>
                  <a:pt x="3000" y="3297"/>
                </a:lnTo>
                <a:close/>
                <a:moveTo>
                  <a:pt x="3273" y="3198"/>
                </a:moveTo>
                <a:lnTo>
                  <a:pt x="3273" y="3198"/>
                </a:lnTo>
                <a:lnTo>
                  <a:pt x="3273" y="3198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close/>
                <a:moveTo>
                  <a:pt x="3298" y="3198"/>
                </a:moveTo>
                <a:lnTo>
                  <a:pt x="3298" y="3198"/>
                </a:lnTo>
                <a:close/>
                <a:moveTo>
                  <a:pt x="3323" y="2653"/>
                </a:moveTo>
                <a:lnTo>
                  <a:pt x="3323" y="2653"/>
                </a:lnTo>
                <a:lnTo>
                  <a:pt x="3323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28"/>
                </a:lnTo>
                <a:lnTo>
                  <a:pt x="3372" y="2628"/>
                </a:lnTo>
                <a:lnTo>
                  <a:pt x="3372" y="2628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48" y="2628"/>
                </a:lnTo>
                <a:lnTo>
                  <a:pt x="3348" y="2628"/>
                </a:lnTo>
                <a:lnTo>
                  <a:pt x="3348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28"/>
                </a:lnTo>
                <a:lnTo>
                  <a:pt x="3323" y="2653"/>
                </a:lnTo>
                <a:close/>
                <a:moveTo>
                  <a:pt x="3397" y="2653"/>
                </a:moveTo>
                <a:lnTo>
                  <a:pt x="3397" y="2653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close/>
                <a:moveTo>
                  <a:pt x="3422" y="2653"/>
                </a:move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28"/>
                </a:lnTo>
                <a:lnTo>
                  <a:pt x="3422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lnTo>
                  <a:pt x="3397" y="2653"/>
                </a:lnTo>
                <a:lnTo>
                  <a:pt x="3397" y="2653"/>
                </a:lnTo>
                <a:lnTo>
                  <a:pt x="3422" y="2653"/>
                </a:lnTo>
                <a:close/>
                <a:moveTo>
                  <a:pt x="3026" y="3322"/>
                </a:moveTo>
                <a:lnTo>
                  <a:pt x="3026" y="3322"/>
                </a:lnTo>
                <a:close/>
                <a:moveTo>
                  <a:pt x="3298" y="3223"/>
                </a:move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close/>
                <a:moveTo>
                  <a:pt x="6720" y="2926"/>
                </a:moveTo>
                <a:lnTo>
                  <a:pt x="6720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20" y="292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87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20" y="2876"/>
                </a:lnTo>
                <a:lnTo>
                  <a:pt x="6720" y="2876"/>
                </a:lnTo>
                <a:lnTo>
                  <a:pt x="6720" y="2851"/>
                </a:lnTo>
                <a:lnTo>
                  <a:pt x="6720" y="2851"/>
                </a:lnTo>
                <a:lnTo>
                  <a:pt x="6720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27"/>
                </a:lnTo>
                <a:lnTo>
                  <a:pt x="6769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51"/>
                </a:lnTo>
                <a:lnTo>
                  <a:pt x="6670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76"/>
                </a:lnTo>
                <a:lnTo>
                  <a:pt x="6695" y="2876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3050" y="3297"/>
                </a:move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26" y="3297"/>
                </a:lnTo>
                <a:lnTo>
                  <a:pt x="3026" y="3322"/>
                </a:lnTo>
                <a:lnTo>
                  <a:pt x="3026" y="3297"/>
                </a:lnTo>
                <a:lnTo>
                  <a:pt x="3050" y="3297"/>
                </a:lnTo>
                <a:close/>
                <a:moveTo>
                  <a:pt x="6472" y="2926"/>
                </a:move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47" y="2900"/>
                </a:lnTo>
                <a:lnTo>
                  <a:pt x="6447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72" y="2926"/>
                </a:lnTo>
                <a:close/>
                <a:moveTo>
                  <a:pt x="6497" y="2900"/>
                </a:move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900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2975"/>
                </a:lnTo>
                <a:close/>
                <a:moveTo>
                  <a:pt x="6447" y="2876"/>
                </a:moveTo>
                <a:lnTo>
                  <a:pt x="6447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22" y="2876"/>
                </a:lnTo>
                <a:lnTo>
                  <a:pt x="6422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876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97" y="2975"/>
                </a:lnTo>
                <a:close/>
                <a:moveTo>
                  <a:pt x="6522" y="2727"/>
                </a:move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677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72" y="2727"/>
                </a:lnTo>
                <a:lnTo>
                  <a:pt x="6497" y="2727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27"/>
                </a:lnTo>
                <a:lnTo>
                  <a:pt x="6522" y="2727"/>
                </a:lnTo>
                <a:close/>
                <a:moveTo>
                  <a:pt x="6422" y="2900"/>
                </a:move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26"/>
                </a:lnTo>
                <a:lnTo>
                  <a:pt x="6422" y="2926"/>
                </a:lnTo>
                <a:lnTo>
                  <a:pt x="6422" y="2900"/>
                </a:lnTo>
                <a:close/>
                <a:moveTo>
                  <a:pt x="6720" y="2926"/>
                </a:move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6497" y="3000"/>
                </a:move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00"/>
                </a:lnTo>
                <a:close/>
                <a:moveTo>
                  <a:pt x="6645" y="3074"/>
                </a:move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74"/>
                </a:lnTo>
                <a:close/>
                <a:moveTo>
                  <a:pt x="6720" y="3074"/>
                </a:move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00"/>
                </a:lnTo>
                <a:lnTo>
                  <a:pt x="6596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27"/>
                </a:lnTo>
                <a:lnTo>
                  <a:pt x="6522" y="2827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47" y="2801"/>
                </a:lnTo>
                <a:lnTo>
                  <a:pt x="6447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47" y="2827"/>
                </a:lnTo>
                <a:lnTo>
                  <a:pt x="6447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522" y="2876"/>
                </a:lnTo>
                <a:lnTo>
                  <a:pt x="6522" y="2876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25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lnTo>
                  <a:pt x="6621" y="3025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720" y="3074"/>
                </a:lnTo>
                <a:close/>
                <a:moveTo>
                  <a:pt x="6596" y="3025"/>
                </a:move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25"/>
                </a:lnTo>
                <a:lnTo>
                  <a:pt x="6621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close/>
                <a:moveTo>
                  <a:pt x="6645" y="3099"/>
                </a:moveTo>
                <a:lnTo>
                  <a:pt x="6645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96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45" y="3099"/>
                </a:lnTo>
                <a:close/>
                <a:moveTo>
                  <a:pt x="6522" y="2975"/>
                </a:move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522" y="2975"/>
                </a:lnTo>
                <a:close/>
                <a:moveTo>
                  <a:pt x="6546" y="3000"/>
                </a:moveTo>
                <a:lnTo>
                  <a:pt x="6546" y="3000"/>
                </a:lnTo>
                <a:lnTo>
                  <a:pt x="6546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close/>
                <a:moveTo>
                  <a:pt x="4463" y="2157"/>
                </a:moveTo>
                <a:lnTo>
                  <a:pt x="4488" y="2157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5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25" y="967"/>
                </a:lnTo>
                <a:lnTo>
                  <a:pt x="3149" y="967"/>
                </a:lnTo>
                <a:close/>
                <a:moveTo>
                  <a:pt x="3125" y="967"/>
                </a:moveTo>
                <a:lnTo>
                  <a:pt x="3125" y="967"/>
                </a:lnTo>
                <a:close/>
                <a:moveTo>
                  <a:pt x="3125" y="967"/>
                </a:move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125" y="967"/>
                </a:lnTo>
                <a:close/>
                <a:moveTo>
                  <a:pt x="3075" y="991"/>
                </a:moveTo>
                <a:lnTo>
                  <a:pt x="3075" y="991"/>
                </a:lnTo>
                <a:close/>
                <a:moveTo>
                  <a:pt x="3075" y="991"/>
                </a:move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75" y="991"/>
                </a:lnTo>
                <a:close/>
                <a:moveTo>
                  <a:pt x="3422" y="347"/>
                </a:moveTo>
                <a:lnTo>
                  <a:pt x="3422" y="34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47"/>
                </a:lnTo>
                <a:close/>
                <a:moveTo>
                  <a:pt x="3422" y="2603"/>
                </a:moveTo>
                <a:lnTo>
                  <a:pt x="3422" y="2628"/>
                </a:lnTo>
                <a:lnTo>
                  <a:pt x="3422" y="2603"/>
                </a:lnTo>
                <a:close/>
                <a:moveTo>
                  <a:pt x="4984" y="272"/>
                </a:moveTo>
                <a:lnTo>
                  <a:pt x="4984" y="272"/>
                </a:lnTo>
                <a:lnTo>
                  <a:pt x="498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48"/>
                </a:lnTo>
                <a:lnTo>
                  <a:pt x="4984" y="248"/>
                </a:lnTo>
                <a:lnTo>
                  <a:pt x="4984" y="272"/>
                </a:lnTo>
                <a:close/>
                <a:moveTo>
                  <a:pt x="3521" y="198"/>
                </a:moveTo>
                <a:lnTo>
                  <a:pt x="3546" y="198"/>
                </a:lnTo>
                <a:lnTo>
                  <a:pt x="3521" y="198"/>
                </a:lnTo>
                <a:close/>
                <a:moveTo>
                  <a:pt x="3471" y="272"/>
                </a:move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47" y="272"/>
                </a:lnTo>
                <a:lnTo>
                  <a:pt x="3447" y="272"/>
                </a:lnTo>
                <a:lnTo>
                  <a:pt x="3447" y="272"/>
                </a:lnTo>
                <a:lnTo>
                  <a:pt x="3471" y="272"/>
                </a:lnTo>
                <a:close/>
                <a:moveTo>
                  <a:pt x="3471" y="248"/>
                </a:moveTo>
                <a:lnTo>
                  <a:pt x="347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71" y="222"/>
                </a:lnTo>
                <a:lnTo>
                  <a:pt x="3471" y="222"/>
                </a:lnTo>
                <a:lnTo>
                  <a:pt x="3471" y="248"/>
                </a:lnTo>
                <a:close/>
                <a:moveTo>
                  <a:pt x="3422" y="297"/>
                </a:moveTo>
                <a:lnTo>
                  <a:pt x="3422" y="297"/>
                </a:lnTo>
                <a:lnTo>
                  <a:pt x="3447" y="272"/>
                </a:lnTo>
                <a:lnTo>
                  <a:pt x="3447" y="272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297"/>
                </a:lnTo>
                <a:close/>
                <a:moveTo>
                  <a:pt x="3026" y="1016"/>
                </a:move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75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26" y="1016"/>
                </a:lnTo>
                <a:close/>
                <a:moveTo>
                  <a:pt x="4439" y="173"/>
                </a:moveTo>
                <a:lnTo>
                  <a:pt x="4439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73"/>
                </a:lnTo>
                <a:close/>
                <a:moveTo>
                  <a:pt x="2926" y="1859"/>
                </a:moveTo>
                <a:lnTo>
                  <a:pt x="2926" y="1859"/>
                </a:lnTo>
                <a:close/>
                <a:moveTo>
                  <a:pt x="2926" y="1884"/>
                </a:moveTo>
                <a:lnTo>
                  <a:pt x="2926" y="1884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884"/>
                </a:lnTo>
                <a:close/>
                <a:moveTo>
                  <a:pt x="3026" y="1760"/>
                </a:moveTo>
                <a:lnTo>
                  <a:pt x="3026" y="1760"/>
                </a:lnTo>
                <a:lnTo>
                  <a:pt x="3026" y="1760"/>
                </a:lnTo>
                <a:lnTo>
                  <a:pt x="3050" y="1760"/>
                </a:lnTo>
                <a:lnTo>
                  <a:pt x="3026" y="1760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447" y="2677"/>
                </a:moveTo>
                <a:lnTo>
                  <a:pt x="3447" y="2677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77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3744" y="3124"/>
                </a:moveTo>
                <a:lnTo>
                  <a:pt x="3744" y="3124"/>
                </a:lnTo>
                <a:lnTo>
                  <a:pt x="3744" y="3099"/>
                </a:lnTo>
                <a:lnTo>
                  <a:pt x="3744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44" y="3124"/>
                </a:lnTo>
                <a:close/>
                <a:moveTo>
                  <a:pt x="3099" y="1686"/>
                </a:moveTo>
                <a:lnTo>
                  <a:pt x="3099" y="1686"/>
                </a:lnTo>
                <a:close/>
                <a:moveTo>
                  <a:pt x="3298" y="1586"/>
                </a:move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73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611"/>
                </a:lnTo>
                <a:lnTo>
                  <a:pt x="3298" y="1611"/>
                </a:lnTo>
                <a:lnTo>
                  <a:pt x="329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298" y="1586"/>
                </a:lnTo>
                <a:close/>
                <a:moveTo>
                  <a:pt x="3099" y="1661"/>
                </a:moveTo>
                <a:lnTo>
                  <a:pt x="3099" y="1661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2976" y="1041"/>
                </a:move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2976" y="1041"/>
                </a:lnTo>
                <a:lnTo>
                  <a:pt x="2951" y="1041"/>
                </a:lnTo>
                <a:lnTo>
                  <a:pt x="2976" y="1041"/>
                </a:lnTo>
                <a:close/>
                <a:moveTo>
                  <a:pt x="2926" y="1066"/>
                </a:moveTo>
                <a:lnTo>
                  <a:pt x="2926" y="1066"/>
                </a:lnTo>
                <a:close/>
                <a:moveTo>
                  <a:pt x="4265" y="2677"/>
                </a:moveTo>
                <a:lnTo>
                  <a:pt x="4265" y="2677"/>
                </a:lnTo>
                <a:lnTo>
                  <a:pt x="4265" y="2677"/>
                </a:lnTo>
                <a:lnTo>
                  <a:pt x="4265" y="2677"/>
                </a:lnTo>
                <a:lnTo>
                  <a:pt x="4265" y="2702"/>
                </a:lnTo>
                <a:lnTo>
                  <a:pt x="4265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677"/>
                </a:lnTo>
                <a:close/>
                <a:moveTo>
                  <a:pt x="6546" y="2801"/>
                </a:move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621" y="2851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52"/>
                </a:lnTo>
                <a:lnTo>
                  <a:pt x="6546" y="2752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801"/>
                </a:lnTo>
                <a:close/>
                <a:moveTo>
                  <a:pt x="4216" y="2752"/>
                </a:moveTo>
                <a:lnTo>
                  <a:pt x="4240" y="2752"/>
                </a:lnTo>
                <a:lnTo>
                  <a:pt x="4216" y="2752"/>
                </a:lnTo>
                <a:close/>
                <a:moveTo>
                  <a:pt x="4339" y="2752"/>
                </a:moveTo>
                <a:lnTo>
                  <a:pt x="4339" y="2752"/>
                </a:lnTo>
                <a:lnTo>
                  <a:pt x="4315" y="2777"/>
                </a:lnTo>
                <a:lnTo>
                  <a:pt x="4315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52"/>
                </a:lnTo>
                <a:close/>
                <a:moveTo>
                  <a:pt x="4290" y="2331"/>
                </a:move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31"/>
                </a:lnTo>
                <a:close/>
                <a:moveTo>
                  <a:pt x="4315" y="2752"/>
                </a:move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315" y="2752"/>
                </a:lnTo>
                <a:lnTo>
                  <a:pt x="4315" y="2727"/>
                </a:lnTo>
                <a:lnTo>
                  <a:pt x="4315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77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216" y="2801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52"/>
                </a:lnTo>
                <a:close/>
                <a:moveTo>
                  <a:pt x="4265" y="2628"/>
                </a:moveTo>
                <a:lnTo>
                  <a:pt x="4265" y="2628"/>
                </a:lnTo>
                <a:lnTo>
                  <a:pt x="4265" y="2628"/>
                </a:lnTo>
                <a:lnTo>
                  <a:pt x="4265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65" y="2603"/>
                </a:lnTo>
                <a:lnTo>
                  <a:pt x="4265" y="2603"/>
                </a:lnTo>
                <a:lnTo>
                  <a:pt x="4265" y="2628"/>
                </a:lnTo>
                <a:close/>
                <a:moveTo>
                  <a:pt x="4315" y="2628"/>
                </a:moveTo>
                <a:lnTo>
                  <a:pt x="4290" y="2628"/>
                </a:lnTo>
                <a:lnTo>
                  <a:pt x="4315" y="2628"/>
                </a:lnTo>
                <a:close/>
                <a:moveTo>
                  <a:pt x="4488" y="2504"/>
                </a:move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88" y="2504"/>
                </a:lnTo>
                <a:close/>
                <a:moveTo>
                  <a:pt x="4712" y="2231"/>
                </a:move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36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close/>
                <a:moveTo>
                  <a:pt x="4736" y="2305"/>
                </a:move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61" y="2305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56"/>
                </a:lnTo>
                <a:lnTo>
                  <a:pt x="4761" y="2256"/>
                </a:lnTo>
                <a:lnTo>
                  <a:pt x="4761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30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55"/>
                </a:lnTo>
                <a:close/>
                <a:moveTo>
                  <a:pt x="4712" y="2206"/>
                </a:move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712" y="2206"/>
                </a:lnTo>
                <a:close/>
                <a:moveTo>
                  <a:pt x="4686" y="2231"/>
                </a:move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091" y="3124"/>
                </a:lnTo>
                <a:close/>
                <a:moveTo>
                  <a:pt x="4265" y="2827"/>
                </a:move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65" y="2827"/>
                </a:lnTo>
                <a:close/>
                <a:moveTo>
                  <a:pt x="4042" y="3124"/>
                </a:move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17" y="3124"/>
                </a:lnTo>
                <a:lnTo>
                  <a:pt x="4017" y="3124"/>
                </a:lnTo>
                <a:lnTo>
                  <a:pt x="3992" y="3149"/>
                </a:lnTo>
                <a:lnTo>
                  <a:pt x="3992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24"/>
                </a:lnTo>
                <a:lnTo>
                  <a:pt x="4042" y="3124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42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91" y="3124"/>
                </a:lnTo>
                <a:close/>
                <a:moveTo>
                  <a:pt x="4091" y="3099"/>
                </a:move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67" y="3099"/>
                </a:lnTo>
                <a:lnTo>
                  <a:pt x="4091" y="3099"/>
                </a:lnTo>
                <a:close/>
                <a:moveTo>
                  <a:pt x="3769" y="3198"/>
                </a:moveTo>
                <a:lnTo>
                  <a:pt x="3769" y="3198"/>
                </a:lnTo>
                <a:close/>
                <a:moveTo>
                  <a:pt x="3769" y="3223"/>
                </a:moveTo>
                <a:lnTo>
                  <a:pt x="3769" y="3223"/>
                </a:lnTo>
                <a:close/>
                <a:moveTo>
                  <a:pt x="3844" y="2950"/>
                </a:moveTo>
                <a:lnTo>
                  <a:pt x="3844" y="2950"/>
                </a:lnTo>
                <a:close/>
                <a:moveTo>
                  <a:pt x="3893" y="3248"/>
                </a:moveTo>
                <a:lnTo>
                  <a:pt x="3893" y="3248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97"/>
                </a:lnTo>
                <a:lnTo>
                  <a:pt x="3918" y="3297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48"/>
                </a:lnTo>
                <a:lnTo>
                  <a:pt x="3918" y="3248"/>
                </a:lnTo>
                <a:lnTo>
                  <a:pt x="3893" y="3248"/>
                </a:lnTo>
                <a:close/>
                <a:moveTo>
                  <a:pt x="4166" y="2801"/>
                </a:move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66" y="2801"/>
                </a:lnTo>
                <a:close/>
                <a:moveTo>
                  <a:pt x="4166" y="2827"/>
                </a:move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27"/>
                </a:lnTo>
                <a:close/>
                <a:moveTo>
                  <a:pt x="4240" y="2827"/>
                </a:move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close/>
                <a:moveTo>
                  <a:pt x="4712" y="2305"/>
                </a:move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305"/>
                </a:lnTo>
                <a:close/>
                <a:moveTo>
                  <a:pt x="4216" y="3000"/>
                </a:move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2975"/>
                </a:lnTo>
                <a:lnTo>
                  <a:pt x="4190" y="2975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216" y="3000"/>
                </a:lnTo>
                <a:close/>
                <a:moveTo>
                  <a:pt x="4117" y="2926"/>
                </a:move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26"/>
                </a:lnTo>
                <a:close/>
                <a:moveTo>
                  <a:pt x="4290" y="2900"/>
                </a:move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66" y="2851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091" y="2851"/>
                </a:lnTo>
                <a:lnTo>
                  <a:pt x="4091" y="2876"/>
                </a:lnTo>
                <a:lnTo>
                  <a:pt x="4091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41" y="2926"/>
                </a:lnTo>
                <a:lnTo>
                  <a:pt x="4141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75"/>
                </a:lnTo>
                <a:lnTo>
                  <a:pt x="4117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17" y="2975"/>
                </a:lnTo>
                <a:lnTo>
                  <a:pt x="4117" y="2975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3992" y="2950"/>
                </a:lnTo>
                <a:lnTo>
                  <a:pt x="3992" y="2950"/>
                </a:lnTo>
                <a:lnTo>
                  <a:pt x="4017" y="2950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3992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50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25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65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90" y="2950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00"/>
                </a:lnTo>
                <a:close/>
                <a:moveTo>
                  <a:pt x="4439" y="2504"/>
                </a:moveTo>
                <a:lnTo>
                  <a:pt x="4439" y="2504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39" y="2504"/>
                </a:lnTo>
                <a:close/>
                <a:moveTo>
                  <a:pt x="6026" y="2578"/>
                </a:move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26" y="2554"/>
                </a:lnTo>
                <a:lnTo>
                  <a:pt x="6000" y="2578"/>
                </a:lnTo>
                <a:lnTo>
                  <a:pt x="6000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578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05"/>
                </a:lnTo>
                <a:lnTo>
                  <a:pt x="5108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31"/>
                </a:lnTo>
                <a:lnTo>
                  <a:pt x="5108" y="2331"/>
                </a:lnTo>
                <a:close/>
                <a:moveTo>
                  <a:pt x="6149" y="2677"/>
                </a:moveTo>
                <a:lnTo>
                  <a:pt x="6149" y="2677"/>
                </a:lnTo>
                <a:lnTo>
                  <a:pt x="6149" y="2677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28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49" y="2603"/>
                </a:lnTo>
                <a:lnTo>
                  <a:pt x="6149" y="2603"/>
                </a:lnTo>
                <a:lnTo>
                  <a:pt x="6174" y="2603"/>
                </a:lnTo>
                <a:lnTo>
                  <a:pt x="6174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100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49" y="2554"/>
                </a:lnTo>
                <a:lnTo>
                  <a:pt x="6149" y="2578"/>
                </a:lnTo>
                <a:lnTo>
                  <a:pt x="6174" y="2578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49" y="2554"/>
                </a:lnTo>
                <a:lnTo>
                  <a:pt x="6149" y="2529"/>
                </a:lnTo>
                <a:lnTo>
                  <a:pt x="614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04"/>
                </a:lnTo>
                <a:lnTo>
                  <a:pt x="6174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075" y="2504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75" y="2504"/>
                </a:lnTo>
                <a:lnTo>
                  <a:pt x="6075" y="2529"/>
                </a:lnTo>
                <a:lnTo>
                  <a:pt x="6050" y="2529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50" y="2578"/>
                </a:lnTo>
                <a:lnTo>
                  <a:pt x="6050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25" y="2653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49" y="2677"/>
                </a:lnTo>
                <a:close/>
                <a:moveTo>
                  <a:pt x="5034" y="2281"/>
                </a:moveTo>
                <a:lnTo>
                  <a:pt x="5034" y="2281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close/>
                <a:moveTo>
                  <a:pt x="6199" y="2454"/>
                </a:move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54"/>
                </a:lnTo>
                <a:lnTo>
                  <a:pt x="6149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224" y="2529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48" y="2628"/>
                </a:lnTo>
                <a:lnTo>
                  <a:pt x="6348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578"/>
                </a:lnTo>
                <a:lnTo>
                  <a:pt x="6299" y="2578"/>
                </a:lnTo>
                <a:lnTo>
                  <a:pt x="6299" y="2603"/>
                </a:lnTo>
                <a:lnTo>
                  <a:pt x="6299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54"/>
                </a:lnTo>
                <a:close/>
                <a:moveTo>
                  <a:pt x="5058" y="2281"/>
                </a:move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close/>
                <a:moveTo>
                  <a:pt x="6397" y="2926"/>
                </a:moveTo>
                <a:lnTo>
                  <a:pt x="6397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26"/>
                </a:lnTo>
                <a:close/>
                <a:moveTo>
                  <a:pt x="6422" y="2777"/>
                </a:move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22" y="2727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72" y="2677"/>
                </a:lnTo>
                <a:lnTo>
                  <a:pt x="6372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422" y="2777"/>
                </a:lnTo>
                <a:close/>
                <a:moveTo>
                  <a:pt x="6397" y="2851"/>
                </a:move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52"/>
                </a:lnTo>
                <a:lnTo>
                  <a:pt x="6372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27"/>
                </a:lnTo>
                <a:lnTo>
                  <a:pt x="6397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5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77"/>
                </a:lnTo>
                <a:lnTo>
                  <a:pt x="6323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23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97" y="287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97" y="2827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51"/>
                </a:lnTo>
                <a:close/>
                <a:moveTo>
                  <a:pt x="6546" y="2752"/>
                </a:move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801"/>
                </a:lnTo>
                <a:lnTo>
                  <a:pt x="6497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46" y="2801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46" y="2752"/>
                </a:lnTo>
                <a:close/>
                <a:moveTo>
                  <a:pt x="6174" y="2702"/>
                </a:moveTo>
                <a:lnTo>
                  <a:pt x="6174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677"/>
                </a:lnTo>
                <a:lnTo>
                  <a:pt x="6149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74" y="2752"/>
                </a:lnTo>
                <a:lnTo>
                  <a:pt x="6174" y="2752"/>
                </a:lnTo>
                <a:lnTo>
                  <a:pt x="6174" y="2727"/>
                </a:lnTo>
                <a:lnTo>
                  <a:pt x="6174" y="2727"/>
                </a:lnTo>
                <a:lnTo>
                  <a:pt x="6174" y="2702"/>
                </a:lnTo>
                <a:close/>
                <a:moveTo>
                  <a:pt x="5009" y="2281"/>
                </a:moveTo>
                <a:lnTo>
                  <a:pt x="5009" y="2281"/>
                </a:lnTo>
                <a:close/>
                <a:moveTo>
                  <a:pt x="6199" y="2454"/>
                </a:move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224" y="2454"/>
                </a:lnTo>
                <a:lnTo>
                  <a:pt x="6224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24" y="2454"/>
                </a:lnTo>
                <a:lnTo>
                  <a:pt x="622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54"/>
                </a:lnTo>
                <a:close/>
                <a:moveTo>
                  <a:pt x="6323" y="2876"/>
                </a:moveTo>
                <a:lnTo>
                  <a:pt x="6323" y="2876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27"/>
                </a:lnTo>
                <a:lnTo>
                  <a:pt x="6323" y="2827"/>
                </a:lnTo>
                <a:lnTo>
                  <a:pt x="6323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777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73" y="2752"/>
                </a:lnTo>
                <a:lnTo>
                  <a:pt x="6273" y="2752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74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74" y="2702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224" y="2777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323" y="2876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083" y="2331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80"/>
                </a:lnTo>
                <a:lnTo>
                  <a:pt x="5083" y="2380"/>
                </a:lnTo>
                <a:lnTo>
                  <a:pt x="5083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31"/>
                </a:lnTo>
                <a:close/>
                <a:moveTo>
                  <a:pt x="5009" y="2281"/>
                </a:move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785" y="2305"/>
                </a:moveTo>
                <a:lnTo>
                  <a:pt x="4785" y="2305"/>
                </a:lnTo>
                <a:lnTo>
                  <a:pt x="4785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31"/>
                </a:lnTo>
                <a:lnTo>
                  <a:pt x="4761" y="2305"/>
                </a:lnTo>
                <a:lnTo>
                  <a:pt x="4785" y="2305"/>
                </a:lnTo>
                <a:close/>
                <a:moveTo>
                  <a:pt x="4835" y="2181"/>
                </a:moveTo>
                <a:lnTo>
                  <a:pt x="4835" y="2181"/>
                </a:lnTo>
                <a:close/>
                <a:moveTo>
                  <a:pt x="4736" y="2355"/>
                </a:move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55"/>
                </a:lnTo>
                <a:close/>
                <a:moveTo>
                  <a:pt x="4761" y="2231"/>
                </a:move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31"/>
                </a:lnTo>
                <a:close/>
                <a:moveTo>
                  <a:pt x="4910" y="2479"/>
                </a:moveTo>
                <a:lnTo>
                  <a:pt x="4910" y="2479"/>
                </a:lnTo>
                <a:close/>
                <a:moveTo>
                  <a:pt x="4810" y="2305"/>
                </a:moveTo>
                <a:lnTo>
                  <a:pt x="4810" y="2305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61" y="2380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85" y="2404"/>
                </a:lnTo>
                <a:lnTo>
                  <a:pt x="4785" y="2404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810" y="2331"/>
                </a:lnTo>
                <a:lnTo>
                  <a:pt x="4810" y="2305"/>
                </a:lnTo>
                <a:lnTo>
                  <a:pt x="4810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10" y="2305"/>
                </a:lnTo>
                <a:close/>
                <a:moveTo>
                  <a:pt x="4785" y="2181"/>
                </a:move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810" y="2181"/>
                </a:lnTo>
                <a:lnTo>
                  <a:pt x="4785" y="2181"/>
                </a:lnTo>
                <a:close/>
                <a:moveTo>
                  <a:pt x="4984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84" y="2281"/>
                </a:lnTo>
                <a:close/>
                <a:moveTo>
                  <a:pt x="5009" y="2281"/>
                </a:move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935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35" y="2281"/>
                </a:lnTo>
                <a:close/>
                <a:moveTo>
                  <a:pt x="4935" y="2281"/>
                </a:moveTo>
                <a:lnTo>
                  <a:pt x="4935" y="2281"/>
                </a:lnTo>
                <a:close/>
                <a:moveTo>
                  <a:pt x="4935" y="2231"/>
                </a:move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31"/>
                </a:lnTo>
                <a:lnTo>
                  <a:pt x="4910" y="2231"/>
                </a:lnTo>
                <a:lnTo>
                  <a:pt x="4935" y="2231"/>
                </a:lnTo>
                <a:close/>
                <a:moveTo>
                  <a:pt x="4935" y="2256"/>
                </a:moveTo>
                <a:lnTo>
                  <a:pt x="4935" y="2256"/>
                </a:lnTo>
                <a:close/>
                <a:moveTo>
                  <a:pt x="4910" y="2256"/>
                </a:move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35" y="2281"/>
                </a:lnTo>
                <a:lnTo>
                  <a:pt x="4835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4142863" y="984553"/>
            <a:ext cx="160919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US COUNTRY INFOGRAPHIC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0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390" grpId="0" animBg="1"/>
      <p:bldP spid="394" grpId="0" animBg="1"/>
      <p:bldP spid="398" grpId="0" animBg="1"/>
      <p:bldP spid="402" grpId="0" animBg="1"/>
      <p:bldP spid="69645" grpId="0"/>
      <p:bldP spid="69646" grpId="0"/>
      <p:bldP spid="69647" grpId="0"/>
      <p:bldP spid="69648" grpId="0"/>
      <p:bldP spid="276" grpId="0" animBg="1"/>
      <p:bldP spid="2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FC4C0D-F4C4-4446-87CD-AE8AABBF6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441DBB-1A5A-AC41-883B-F1DF879C64E1}"/>
              </a:ext>
            </a:extLst>
          </p:cNvPr>
          <p:cNvSpPr/>
          <p:nvPr/>
        </p:nvSpPr>
        <p:spPr>
          <a:xfrm>
            <a:off x="-2" y="0"/>
            <a:ext cx="24377650" cy="137353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440718-B5B7-8047-88D6-B9B7AF5FDCD9}"/>
              </a:ext>
            </a:extLst>
          </p:cNvPr>
          <p:cNvGrpSpPr/>
          <p:nvPr/>
        </p:nvGrpSpPr>
        <p:grpSpPr>
          <a:xfrm>
            <a:off x="4819650" y="5304293"/>
            <a:ext cx="14738350" cy="3126745"/>
            <a:chOff x="4819650" y="984553"/>
            <a:chExt cx="14738350" cy="312674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294CFD-3B2C-4840-A666-4590906DC29E}"/>
                </a:ext>
              </a:extLst>
            </p:cNvPr>
            <p:cNvSpPr txBox="1"/>
            <p:nvPr/>
          </p:nvSpPr>
          <p:spPr>
            <a:xfrm>
              <a:off x="5210475" y="3022410"/>
              <a:ext cx="1397204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  <a:endParaRPr lang="en-US" sz="28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10170156" y="2544770"/>
              <a:ext cx="403733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4819650" y="984553"/>
              <a:ext cx="147383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SINGLE PICTURE SLIDE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1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777F26-C591-D049-9709-635B8E70E9CF}"/>
              </a:ext>
            </a:extLst>
          </p:cNvPr>
          <p:cNvCxnSpPr>
            <a:cxnSpLocks/>
          </p:cNvCxnSpPr>
          <p:nvPr/>
        </p:nvCxnSpPr>
        <p:spPr>
          <a:xfrm>
            <a:off x="4456606" y="7137400"/>
            <a:ext cx="0" cy="16527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FD92F3-5519-5443-8349-C385D6219DD3}"/>
              </a:ext>
            </a:extLst>
          </p:cNvPr>
          <p:cNvCxnSpPr>
            <a:cxnSpLocks/>
          </p:cNvCxnSpPr>
          <p:nvPr/>
        </p:nvCxnSpPr>
        <p:spPr>
          <a:xfrm>
            <a:off x="14700911" y="7185581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E94-C189-AE45-ADC9-4875E8C936D1}"/>
              </a:ext>
            </a:extLst>
          </p:cNvPr>
          <p:cNvCxnSpPr>
            <a:cxnSpLocks/>
          </p:cNvCxnSpPr>
          <p:nvPr/>
        </p:nvCxnSpPr>
        <p:spPr>
          <a:xfrm>
            <a:off x="9389572" y="7207861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FACB0-CF38-6D45-B47D-A11041B4B263}"/>
              </a:ext>
            </a:extLst>
          </p:cNvPr>
          <p:cNvCxnSpPr>
            <a:cxnSpLocks/>
          </p:cNvCxnSpPr>
          <p:nvPr/>
        </p:nvCxnSpPr>
        <p:spPr>
          <a:xfrm>
            <a:off x="19962542" y="7207861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F9B94B-7840-EA40-87B0-362EB2FAD45E}"/>
              </a:ext>
            </a:extLst>
          </p:cNvPr>
          <p:cNvSpPr/>
          <p:nvPr/>
        </p:nvSpPr>
        <p:spPr>
          <a:xfrm>
            <a:off x="17897031" y="2657078"/>
            <a:ext cx="4085906" cy="408696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6" name="Shape 2840">
            <a:extLst>
              <a:ext uri="{FF2B5EF4-FFF2-40B4-BE49-F238E27FC236}">
                <a16:creationId xmlns:a16="http://schemas.microsoft.com/office/drawing/2014/main" id="{7BCE12C6-3CF8-2C41-983C-8303D48B2610}"/>
              </a:ext>
            </a:extLst>
          </p:cNvPr>
          <p:cNvSpPr/>
          <p:nvPr/>
        </p:nvSpPr>
        <p:spPr>
          <a:xfrm>
            <a:off x="19231478" y="4029448"/>
            <a:ext cx="1476450" cy="134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CF45C1-3DB1-6045-9FA5-94C437CDEDD0}"/>
              </a:ext>
            </a:extLst>
          </p:cNvPr>
          <p:cNvSpPr/>
          <p:nvPr/>
        </p:nvSpPr>
        <p:spPr>
          <a:xfrm>
            <a:off x="7324061" y="2657078"/>
            <a:ext cx="4085906" cy="40869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7" name="Shape 2835">
            <a:extLst>
              <a:ext uri="{FF2B5EF4-FFF2-40B4-BE49-F238E27FC236}">
                <a16:creationId xmlns:a16="http://schemas.microsoft.com/office/drawing/2014/main" id="{242E1507-3D88-FB4C-89BA-8D1F812F160C}"/>
              </a:ext>
            </a:extLst>
          </p:cNvPr>
          <p:cNvSpPr/>
          <p:nvPr/>
        </p:nvSpPr>
        <p:spPr>
          <a:xfrm>
            <a:off x="8658508" y="3962337"/>
            <a:ext cx="1476450" cy="1476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4FE222-8E3D-494F-B01E-C45C37448C6B}"/>
              </a:ext>
            </a:extLst>
          </p:cNvPr>
          <p:cNvSpPr/>
          <p:nvPr/>
        </p:nvSpPr>
        <p:spPr>
          <a:xfrm>
            <a:off x="2391095" y="2657078"/>
            <a:ext cx="4085906" cy="40869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8" name="Shape 2840">
            <a:extLst>
              <a:ext uri="{FF2B5EF4-FFF2-40B4-BE49-F238E27FC236}">
                <a16:creationId xmlns:a16="http://schemas.microsoft.com/office/drawing/2014/main" id="{3C70BC96-66F3-9440-AB36-1C159A8F83FF}"/>
              </a:ext>
            </a:extLst>
          </p:cNvPr>
          <p:cNvSpPr/>
          <p:nvPr/>
        </p:nvSpPr>
        <p:spPr>
          <a:xfrm>
            <a:off x="3695821" y="4029448"/>
            <a:ext cx="1476450" cy="134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48DE8-49F5-3347-AD40-C3A9ED94EBA8}"/>
              </a:ext>
            </a:extLst>
          </p:cNvPr>
          <p:cNvSpPr/>
          <p:nvPr/>
        </p:nvSpPr>
        <p:spPr>
          <a:xfrm>
            <a:off x="12597688" y="2632217"/>
            <a:ext cx="4085906" cy="408696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9" name="Shape 2848">
            <a:extLst>
              <a:ext uri="{FF2B5EF4-FFF2-40B4-BE49-F238E27FC236}">
                <a16:creationId xmlns:a16="http://schemas.microsoft.com/office/drawing/2014/main" id="{10D426B9-0AFD-1447-8AAF-104469BFF2FD}"/>
              </a:ext>
            </a:extLst>
          </p:cNvPr>
          <p:cNvSpPr/>
          <p:nvPr/>
        </p:nvSpPr>
        <p:spPr>
          <a:xfrm>
            <a:off x="13902415" y="3970241"/>
            <a:ext cx="1476450" cy="147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AA66E8-8A97-9B4A-839F-076E12C7D2BB}"/>
              </a:ext>
            </a:extLst>
          </p:cNvPr>
          <p:cNvGrpSpPr/>
          <p:nvPr/>
        </p:nvGrpSpPr>
        <p:grpSpPr>
          <a:xfrm>
            <a:off x="2204619" y="9181344"/>
            <a:ext cx="4458854" cy="2356462"/>
            <a:chOff x="8497507" y="10197344"/>
            <a:chExt cx="4458854" cy="23564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3B8123-B865-0043-99AC-FBEC4C61B507}"/>
                </a:ext>
              </a:extLst>
            </p:cNvPr>
            <p:cNvSpPr/>
            <p:nvPr/>
          </p:nvSpPr>
          <p:spPr>
            <a:xfrm>
              <a:off x="8497507" y="10197344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C14E69-DD2D-B142-89F1-8F6FAF6A5E54}"/>
                </a:ext>
              </a:extLst>
            </p:cNvPr>
            <p:cNvSpPr/>
            <p:nvPr/>
          </p:nvSpPr>
          <p:spPr>
            <a:xfrm>
              <a:off x="8497507" y="10868536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CFF9DF-18B6-6A43-9D34-8905442FFD45}"/>
              </a:ext>
            </a:extLst>
          </p:cNvPr>
          <p:cNvGrpSpPr/>
          <p:nvPr/>
        </p:nvGrpSpPr>
        <p:grpSpPr>
          <a:xfrm>
            <a:off x="7188387" y="9181344"/>
            <a:ext cx="4458854" cy="2356462"/>
            <a:chOff x="8497507" y="10197344"/>
            <a:chExt cx="4458854" cy="235646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0178BC-7E79-ED42-BC09-5F5E20B528AB}"/>
                </a:ext>
              </a:extLst>
            </p:cNvPr>
            <p:cNvSpPr/>
            <p:nvPr/>
          </p:nvSpPr>
          <p:spPr>
            <a:xfrm>
              <a:off x="8497507" y="10197344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FC75D1-9630-9949-AABA-FBB00D863B60}"/>
                </a:ext>
              </a:extLst>
            </p:cNvPr>
            <p:cNvSpPr/>
            <p:nvPr/>
          </p:nvSpPr>
          <p:spPr>
            <a:xfrm>
              <a:off x="8497507" y="10868536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6C0480-4B9C-6642-BD81-9F36E9E6A379}"/>
              </a:ext>
            </a:extLst>
          </p:cNvPr>
          <p:cNvGrpSpPr/>
          <p:nvPr/>
        </p:nvGrpSpPr>
        <p:grpSpPr>
          <a:xfrm>
            <a:off x="12471484" y="9181344"/>
            <a:ext cx="4458854" cy="2356462"/>
            <a:chOff x="8497507" y="10197344"/>
            <a:chExt cx="4458854" cy="235646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BE0154-319F-5D45-B51E-EFED79A0DCC5}"/>
                </a:ext>
              </a:extLst>
            </p:cNvPr>
            <p:cNvSpPr/>
            <p:nvPr/>
          </p:nvSpPr>
          <p:spPr>
            <a:xfrm>
              <a:off x="8497507" y="10197344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C9920CE-4FD1-244E-8909-7A8CA36EE592}"/>
                </a:ext>
              </a:extLst>
            </p:cNvPr>
            <p:cNvSpPr/>
            <p:nvPr/>
          </p:nvSpPr>
          <p:spPr>
            <a:xfrm>
              <a:off x="8497507" y="10868536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C2C795-40C0-CB43-B304-16C5BD2617A1}"/>
              </a:ext>
            </a:extLst>
          </p:cNvPr>
          <p:cNvGrpSpPr/>
          <p:nvPr/>
        </p:nvGrpSpPr>
        <p:grpSpPr>
          <a:xfrm>
            <a:off x="17733115" y="9181344"/>
            <a:ext cx="4458854" cy="2356462"/>
            <a:chOff x="8497507" y="10197344"/>
            <a:chExt cx="4458854" cy="235646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B95374-16B2-884D-985A-7E0730A75B42}"/>
                </a:ext>
              </a:extLst>
            </p:cNvPr>
            <p:cNvSpPr/>
            <p:nvPr/>
          </p:nvSpPr>
          <p:spPr>
            <a:xfrm>
              <a:off x="8497507" y="10197344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A2092C-0218-7A4F-BAF5-A119C29FA55D}"/>
                </a:ext>
              </a:extLst>
            </p:cNvPr>
            <p:cNvSpPr/>
            <p:nvPr/>
          </p:nvSpPr>
          <p:spPr>
            <a:xfrm>
              <a:off x="8497507" y="10868536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0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3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42" name="Shape 188"/>
          <p:cNvSpPr>
            <a:spLocks noChangeArrowheads="1"/>
          </p:cNvSpPr>
          <p:nvPr/>
        </p:nvSpPr>
        <p:spPr bwMode="auto">
          <a:xfrm>
            <a:off x="1619250" y="2673350"/>
            <a:ext cx="94186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altLang="en-US" sz="3200" dirty="0"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rPr>
              <a:t>Entrepreneurial activities differ substantially depending on the type of organization and creativity</a:t>
            </a:r>
          </a:p>
        </p:txBody>
      </p:sp>
      <p:sp>
        <p:nvSpPr>
          <p:cNvPr id="91143" name="TextBox 37"/>
          <p:cNvSpPr txBox="1">
            <a:spLocks noChangeArrowheads="1"/>
          </p:cNvSpPr>
          <p:nvPr/>
        </p:nvSpPr>
        <p:spPr bwMode="auto">
          <a:xfrm>
            <a:off x="2143125" y="5056188"/>
            <a:ext cx="9425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2788, STREET ROAD 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LA, USA</a:t>
            </a:r>
          </a:p>
        </p:txBody>
      </p:sp>
      <p:sp>
        <p:nvSpPr>
          <p:cNvPr id="91144" name="TextBox 39"/>
          <p:cNvSpPr txBox="1">
            <a:spLocks noChangeArrowheads="1"/>
          </p:cNvSpPr>
          <p:nvPr/>
        </p:nvSpPr>
        <p:spPr bwMode="auto">
          <a:xfrm>
            <a:off x="2132013" y="7131050"/>
            <a:ext cx="69992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Email: yourname@gmail.com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yourname@gmail.com</a:t>
            </a:r>
            <a:endParaRPr lang="en-US" altLang="en-US" sz="2700" u="sng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yourname@gmail.com</a:t>
            </a:r>
          </a:p>
        </p:txBody>
      </p:sp>
      <p:sp>
        <p:nvSpPr>
          <p:cNvPr id="91145" name="TextBox 41"/>
          <p:cNvSpPr txBox="1">
            <a:spLocks noChangeArrowheads="1"/>
          </p:cNvSpPr>
          <p:nvPr/>
        </p:nvSpPr>
        <p:spPr bwMode="auto">
          <a:xfrm>
            <a:off x="2132013" y="9355138"/>
            <a:ext cx="699928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Office Phone: +1 (123)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+1 (088)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+1 (007) 123 4567</a:t>
            </a:r>
          </a:p>
        </p:txBody>
      </p:sp>
      <p:sp>
        <p:nvSpPr>
          <p:cNvPr id="91146" name="Rectangle 38"/>
          <p:cNvSpPr>
            <a:spLocks noChangeArrowheads="1"/>
          </p:cNvSpPr>
          <p:nvPr/>
        </p:nvSpPr>
        <p:spPr bwMode="auto">
          <a:xfrm>
            <a:off x="2146300" y="4462463"/>
            <a:ext cx="1930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Address</a:t>
            </a:r>
          </a:p>
        </p:txBody>
      </p:sp>
      <p:sp>
        <p:nvSpPr>
          <p:cNvPr id="91147" name="Rectangle 40"/>
          <p:cNvSpPr>
            <a:spLocks noChangeArrowheads="1"/>
          </p:cNvSpPr>
          <p:nvPr/>
        </p:nvSpPr>
        <p:spPr bwMode="auto">
          <a:xfrm>
            <a:off x="2120900" y="6567488"/>
            <a:ext cx="26812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Contact Info</a:t>
            </a:r>
          </a:p>
        </p:txBody>
      </p:sp>
      <p:sp>
        <p:nvSpPr>
          <p:cNvPr id="91148" name="Rectangle 42"/>
          <p:cNvSpPr>
            <a:spLocks noChangeArrowheads="1"/>
          </p:cNvSpPr>
          <p:nvPr/>
        </p:nvSpPr>
        <p:spPr bwMode="auto">
          <a:xfrm>
            <a:off x="2120900" y="8761413"/>
            <a:ext cx="23002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Telephone</a:t>
            </a:r>
          </a:p>
        </p:txBody>
      </p:sp>
      <p:sp>
        <p:nvSpPr>
          <p:cNvPr id="91149" name="Freeform 161"/>
          <p:cNvSpPr>
            <a:spLocks noChangeArrowheads="1"/>
          </p:cNvSpPr>
          <p:nvPr/>
        </p:nvSpPr>
        <p:spPr bwMode="auto">
          <a:xfrm>
            <a:off x="1719263" y="4656138"/>
            <a:ext cx="504825" cy="657225"/>
          </a:xfrm>
          <a:custGeom>
            <a:avLst/>
            <a:gdLst>
              <a:gd name="T0" fmla="*/ 252583 w 472"/>
              <a:gd name="T1" fmla="*/ 0 h 619"/>
              <a:gd name="T2" fmla="*/ 252583 w 472"/>
              <a:gd name="T3" fmla="*/ 0 h 619"/>
              <a:gd name="T4" fmla="*/ 0 w 472"/>
              <a:gd name="T5" fmla="*/ 249764 h 619"/>
              <a:gd name="T6" fmla="*/ 252583 w 472"/>
              <a:gd name="T7" fmla="*/ 656825 h 619"/>
              <a:gd name="T8" fmla="*/ 504095 w 472"/>
              <a:gd name="T9" fmla="*/ 249764 h 619"/>
              <a:gd name="T10" fmla="*/ 252583 w 472"/>
              <a:gd name="T11" fmla="*/ 0 h 619"/>
              <a:gd name="T12" fmla="*/ 252583 w 472"/>
              <a:gd name="T13" fmla="*/ 594119 h 619"/>
              <a:gd name="T14" fmla="*/ 252583 w 472"/>
              <a:gd name="T15" fmla="*/ 594119 h 619"/>
              <a:gd name="T16" fmla="*/ 48162 w 472"/>
              <a:gd name="T17" fmla="*/ 249764 h 619"/>
              <a:gd name="T18" fmla="*/ 252583 w 472"/>
              <a:gd name="T19" fmla="*/ 30822 h 619"/>
              <a:gd name="T20" fmla="*/ 457003 w 472"/>
              <a:gd name="T21" fmla="*/ 249764 h 619"/>
              <a:gd name="T22" fmla="*/ 252583 w 472"/>
              <a:gd name="T23" fmla="*/ 594119 h 619"/>
              <a:gd name="T24" fmla="*/ 252583 w 472"/>
              <a:gd name="T25" fmla="*/ 140293 h 619"/>
              <a:gd name="T26" fmla="*/ 252583 w 472"/>
              <a:gd name="T27" fmla="*/ 140293 h 619"/>
              <a:gd name="T28" fmla="*/ 142345 w 472"/>
              <a:gd name="T29" fmla="*/ 249764 h 619"/>
              <a:gd name="T30" fmla="*/ 252583 w 472"/>
              <a:gd name="T31" fmla="*/ 343292 h 619"/>
              <a:gd name="T32" fmla="*/ 362820 w 472"/>
              <a:gd name="T33" fmla="*/ 249764 h 619"/>
              <a:gd name="T34" fmla="*/ 252583 w 472"/>
              <a:gd name="T35" fmla="*/ 140293 h 619"/>
              <a:gd name="T36" fmla="*/ 252583 w 472"/>
              <a:gd name="T37" fmla="*/ 312470 h 619"/>
              <a:gd name="T38" fmla="*/ 252583 w 472"/>
              <a:gd name="T39" fmla="*/ 312470 h 619"/>
              <a:gd name="T40" fmla="*/ 189437 w 472"/>
              <a:gd name="T41" fmla="*/ 249764 h 619"/>
              <a:gd name="T42" fmla="*/ 252583 w 472"/>
              <a:gd name="T43" fmla="*/ 187057 h 619"/>
              <a:gd name="T44" fmla="*/ 315728 w 472"/>
              <a:gd name="T45" fmla="*/ 249764 h 619"/>
              <a:gd name="T46" fmla="*/ 252583 w 472"/>
              <a:gd name="T47" fmla="*/ 312470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Freeform 185"/>
          <p:cNvSpPr>
            <a:spLocks noChangeArrowheads="1"/>
          </p:cNvSpPr>
          <p:nvPr/>
        </p:nvSpPr>
        <p:spPr bwMode="auto">
          <a:xfrm>
            <a:off x="1684338" y="6765925"/>
            <a:ext cx="579437" cy="442913"/>
          </a:xfrm>
          <a:custGeom>
            <a:avLst/>
            <a:gdLst>
              <a:gd name="T0" fmla="*/ 509661 w 619"/>
              <a:gd name="T1" fmla="*/ 0 h 472"/>
              <a:gd name="T2" fmla="*/ 509661 w 619"/>
              <a:gd name="T3" fmla="*/ 0 h 472"/>
              <a:gd name="T4" fmla="*/ 68267 w 619"/>
              <a:gd name="T5" fmla="*/ 0 h 472"/>
              <a:gd name="T6" fmla="*/ 0 w 619"/>
              <a:gd name="T7" fmla="*/ 68485 h 472"/>
              <a:gd name="T8" fmla="*/ 0 w 619"/>
              <a:gd name="T9" fmla="*/ 372444 h 472"/>
              <a:gd name="T10" fmla="*/ 68267 w 619"/>
              <a:gd name="T11" fmla="*/ 441867 h 472"/>
              <a:gd name="T12" fmla="*/ 509661 w 619"/>
              <a:gd name="T13" fmla="*/ 441867 h 472"/>
              <a:gd name="T14" fmla="*/ 577928 w 619"/>
              <a:gd name="T15" fmla="*/ 372444 h 472"/>
              <a:gd name="T16" fmla="*/ 577928 w 619"/>
              <a:gd name="T17" fmla="*/ 68485 h 472"/>
              <a:gd name="T18" fmla="*/ 509661 w 619"/>
              <a:gd name="T19" fmla="*/ 0 h 472"/>
              <a:gd name="T20" fmla="*/ 522754 w 619"/>
              <a:gd name="T21" fmla="*/ 41278 h 472"/>
              <a:gd name="T22" fmla="*/ 522754 w 619"/>
              <a:gd name="T23" fmla="*/ 41278 h 472"/>
              <a:gd name="T24" fmla="*/ 288964 w 619"/>
              <a:gd name="T25" fmla="*/ 220464 h 472"/>
              <a:gd name="T26" fmla="*/ 55174 w 619"/>
              <a:gd name="T27" fmla="*/ 41278 h 472"/>
              <a:gd name="T28" fmla="*/ 522754 w 619"/>
              <a:gd name="T29" fmla="*/ 41278 h 472"/>
              <a:gd name="T30" fmla="*/ 27120 w 619"/>
              <a:gd name="T31" fmla="*/ 372444 h 472"/>
              <a:gd name="T32" fmla="*/ 27120 w 619"/>
              <a:gd name="T33" fmla="*/ 372444 h 472"/>
              <a:gd name="T34" fmla="*/ 27120 w 619"/>
              <a:gd name="T35" fmla="*/ 68485 h 472"/>
              <a:gd name="T36" fmla="*/ 192643 w 619"/>
              <a:gd name="T37" fmla="*/ 207330 h 472"/>
              <a:gd name="T38" fmla="*/ 27120 w 619"/>
              <a:gd name="T39" fmla="*/ 372444 h 472"/>
              <a:gd name="T40" fmla="*/ 55174 w 619"/>
              <a:gd name="T41" fmla="*/ 400588 h 472"/>
              <a:gd name="T42" fmla="*/ 55174 w 619"/>
              <a:gd name="T43" fmla="*/ 400588 h 472"/>
              <a:gd name="T44" fmla="*/ 220697 w 619"/>
              <a:gd name="T45" fmla="*/ 220464 h 472"/>
              <a:gd name="T46" fmla="*/ 288964 w 619"/>
              <a:gd name="T47" fmla="*/ 275815 h 472"/>
              <a:gd name="T48" fmla="*/ 344138 w 619"/>
              <a:gd name="T49" fmla="*/ 220464 h 472"/>
              <a:gd name="T50" fmla="*/ 522754 w 619"/>
              <a:gd name="T51" fmla="*/ 400588 h 472"/>
              <a:gd name="T52" fmla="*/ 55174 w 619"/>
              <a:gd name="T53" fmla="*/ 400588 h 472"/>
              <a:gd name="T54" fmla="*/ 550808 w 619"/>
              <a:gd name="T55" fmla="*/ 372444 h 472"/>
              <a:gd name="T56" fmla="*/ 550808 w 619"/>
              <a:gd name="T57" fmla="*/ 372444 h 472"/>
              <a:gd name="T58" fmla="*/ 550808 w 619"/>
              <a:gd name="T59" fmla="*/ 372444 h 472"/>
              <a:gd name="T60" fmla="*/ 385285 w 619"/>
              <a:gd name="T61" fmla="*/ 207330 h 472"/>
              <a:gd name="T62" fmla="*/ 550808 w 619"/>
              <a:gd name="T63" fmla="*/ 68485 h 472"/>
              <a:gd name="T64" fmla="*/ 550808 w 619"/>
              <a:gd name="T65" fmla="*/ 372444 h 4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51" name="Freeform 178"/>
          <p:cNvSpPr>
            <a:spLocks noChangeArrowheads="1"/>
          </p:cNvSpPr>
          <p:nvPr/>
        </p:nvSpPr>
        <p:spPr bwMode="auto">
          <a:xfrm>
            <a:off x="1679575" y="8904288"/>
            <a:ext cx="584200" cy="566737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91152" name="Group 51"/>
          <p:cNvGrpSpPr>
            <a:grpSpLocks/>
          </p:cNvGrpSpPr>
          <p:nvPr/>
        </p:nvGrpSpPr>
        <p:grpSpPr bwMode="auto">
          <a:xfrm>
            <a:off x="2336800" y="11056938"/>
            <a:ext cx="2562225" cy="760412"/>
            <a:chOff x="2315487" y="10721814"/>
            <a:chExt cx="2562325" cy="760766"/>
          </a:xfrm>
        </p:grpSpPr>
        <p:sp>
          <p:nvSpPr>
            <p:cNvPr id="53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2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58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grpSp>
          <p:nvGrpSpPr>
            <p:cNvPr id="91156" name="Group 59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Lato Light"/>
                  <a:cs typeface="Lato Light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09005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301100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517566" y="984553"/>
            <a:ext cx="102504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Keep in touch with us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6514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91144" grpId="0"/>
      <p:bldP spid="91145" grpId="0"/>
      <p:bldP spid="91146" grpId="0"/>
      <p:bldP spid="91147" grpId="0"/>
      <p:bldP spid="91148" grpId="0"/>
      <p:bldP spid="91149" grpId="0" animBg="1"/>
      <p:bldP spid="911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661025" y="6835775"/>
            <a:ext cx="3263900" cy="358775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924925" y="6835775"/>
            <a:ext cx="3263900" cy="358775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2188825" y="6835775"/>
            <a:ext cx="3263900" cy="358775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15452725" y="6835775"/>
            <a:ext cx="3263900" cy="358775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18716625" y="6835775"/>
            <a:ext cx="3263900" cy="35877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2397125" y="6835775"/>
            <a:ext cx="3263900" cy="35877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88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/>
                </a:solidFill>
                <a:latin typeface="Lato Light"/>
                <a:cs typeface="Lato Light"/>
              </a:rPr>
              <a:t>1950</a:t>
            </a:r>
            <a:endParaRPr lang="en-US" sz="2400" b="1" dirty="0">
              <a:solidFill>
                <a:schemeClr val="accent1"/>
              </a:solidFill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95738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1374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1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2"/>
                </a:solidFill>
                <a:latin typeface="Lato Light"/>
                <a:cs typeface="Lato Light"/>
              </a:rPr>
              <a:t>1970</a:t>
            </a:r>
            <a:endParaRPr lang="en-US" sz="2100" b="1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677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/>
                </a:solidFill>
                <a:latin typeface="Lato Light"/>
                <a:cs typeface="Lato Light"/>
              </a:rPr>
              <a:t>1990</a:t>
            </a:r>
            <a:endParaRPr lang="en-US" sz="2400" b="1" dirty="0">
              <a:solidFill>
                <a:schemeClr val="accent3"/>
              </a:solidFill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104997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36652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0189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4"/>
                </a:solidFill>
                <a:latin typeface="Lato Light"/>
                <a:cs typeface="Lato Light"/>
              </a:rPr>
              <a:t>2010</a:t>
            </a:r>
            <a:endParaRPr lang="en-US" sz="2100" b="1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3955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/>
                </a:solidFill>
                <a:latin typeface="Lato Light"/>
                <a:cs typeface="Lato Light"/>
              </a:rPr>
              <a:t>2012</a:t>
            </a:r>
            <a:endParaRPr lang="en-US" sz="2400" b="1" dirty="0">
              <a:solidFill>
                <a:schemeClr val="accent5"/>
              </a:solidFill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70275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0197763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55311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6"/>
                </a:solidFill>
                <a:latin typeface="Lato Light"/>
                <a:cs typeface="Lato Light"/>
              </a:rPr>
              <a:t>2020</a:t>
            </a:r>
            <a:endParaRPr lang="en-US" sz="2100" b="1" dirty="0">
              <a:solidFill>
                <a:schemeClr val="accent6"/>
              </a:solidFill>
              <a:latin typeface="Lato Light"/>
              <a:cs typeface="Lato Light"/>
            </a:endParaRPr>
          </a:p>
        </p:txBody>
      </p:sp>
      <p:sp>
        <p:nvSpPr>
          <p:cNvPr id="12314" name="TextBox 33"/>
          <p:cNvSpPr txBox="1">
            <a:spLocks noChangeArrowheads="1"/>
          </p:cNvSpPr>
          <p:nvPr/>
        </p:nvSpPr>
        <p:spPr bwMode="auto">
          <a:xfrm>
            <a:off x="8696325" y="973891"/>
            <a:ext cx="698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62275" y="3122613"/>
            <a:ext cx="2066925" cy="2103437"/>
            <a:chOff x="2962275" y="3122613"/>
            <a:chExt cx="2066925" cy="2103437"/>
          </a:xfrm>
        </p:grpSpPr>
        <p:sp>
          <p:nvSpPr>
            <p:cNvPr id="39" name="Oval 38"/>
            <p:cNvSpPr/>
            <p:nvPr/>
          </p:nvSpPr>
          <p:spPr>
            <a:xfrm>
              <a:off x="2962275" y="3122613"/>
              <a:ext cx="2066925" cy="21034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5" name="Freeform 70"/>
            <p:cNvSpPr>
              <a:spLocks noChangeArrowheads="1"/>
            </p:cNvSpPr>
            <p:nvPr/>
          </p:nvSpPr>
          <p:spPr bwMode="auto">
            <a:xfrm>
              <a:off x="3495675" y="3670300"/>
              <a:ext cx="976313" cy="954088"/>
            </a:xfrm>
            <a:custGeom>
              <a:avLst/>
              <a:gdLst>
                <a:gd name="T0" fmla="*/ 975584 w 634"/>
                <a:gd name="T1" fmla="*/ 362384 h 619"/>
                <a:gd name="T2" fmla="*/ 634977 w 634"/>
                <a:gd name="T3" fmla="*/ 317664 h 619"/>
                <a:gd name="T4" fmla="*/ 476233 w 634"/>
                <a:gd name="T5" fmla="*/ 0 h 619"/>
                <a:gd name="T6" fmla="*/ 339065 w 634"/>
                <a:gd name="T7" fmla="*/ 317664 h 619"/>
                <a:gd name="T8" fmla="*/ 0 w 634"/>
                <a:gd name="T9" fmla="*/ 362384 h 619"/>
                <a:gd name="T10" fmla="*/ 249675 w 634"/>
                <a:gd name="T11" fmla="*/ 613739 h 619"/>
                <a:gd name="T12" fmla="*/ 180321 w 634"/>
                <a:gd name="T13" fmla="*/ 952992 h 619"/>
                <a:gd name="T14" fmla="*/ 476233 w 634"/>
                <a:gd name="T15" fmla="*/ 794160 h 619"/>
                <a:gd name="T16" fmla="*/ 793721 w 634"/>
                <a:gd name="T17" fmla="*/ 952992 h 619"/>
                <a:gd name="T18" fmla="*/ 725908 w 634"/>
                <a:gd name="T19" fmla="*/ 613739 h 619"/>
                <a:gd name="T20" fmla="*/ 975584 w 634"/>
                <a:gd name="T21" fmla="*/ 362384 h 619"/>
                <a:gd name="T22" fmla="*/ 476233 w 634"/>
                <a:gd name="T23" fmla="*/ 726309 h 619"/>
                <a:gd name="T24" fmla="*/ 249675 w 634"/>
                <a:gd name="T25" fmla="*/ 840422 h 619"/>
                <a:gd name="T26" fmla="*/ 294370 w 634"/>
                <a:gd name="T27" fmla="*/ 589066 h 619"/>
                <a:gd name="T28" fmla="*/ 112508 w 634"/>
                <a:gd name="T29" fmla="*/ 408645 h 619"/>
                <a:gd name="T30" fmla="*/ 362184 w 634"/>
                <a:gd name="T31" fmla="*/ 362384 h 619"/>
                <a:gd name="T32" fmla="*/ 476233 w 634"/>
                <a:gd name="T33" fmla="*/ 112570 h 619"/>
                <a:gd name="T34" fmla="*/ 590282 w 634"/>
                <a:gd name="T35" fmla="*/ 362384 h 619"/>
                <a:gd name="T36" fmla="*/ 861535 w 634"/>
                <a:gd name="T37" fmla="*/ 408645 h 619"/>
                <a:gd name="T38" fmla="*/ 656554 w 634"/>
                <a:gd name="T39" fmla="*/ 589066 h 619"/>
                <a:gd name="T40" fmla="*/ 702790 w 634"/>
                <a:gd name="T41" fmla="*/ 862011 h 619"/>
                <a:gd name="T42" fmla="*/ 476233 w 634"/>
                <a:gd name="T43" fmla="*/ 726309 h 6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4" h="619">
                  <a:moveTo>
                    <a:pt x="633" y="235"/>
                  </a:moveTo>
                  <a:lnTo>
                    <a:pt x="412" y="206"/>
                  </a:lnTo>
                  <a:lnTo>
                    <a:pt x="309" y="0"/>
                  </a:lnTo>
                  <a:lnTo>
                    <a:pt x="220" y="206"/>
                  </a:lnTo>
                  <a:lnTo>
                    <a:pt x="0" y="235"/>
                  </a:lnTo>
                  <a:lnTo>
                    <a:pt x="162" y="398"/>
                  </a:lnTo>
                  <a:lnTo>
                    <a:pt x="117" y="618"/>
                  </a:lnTo>
                  <a:lnTo>
                    <a:pt x="309" y="515"/>
                  </a:lnTo>
                  <a:lnTo>
                    <a:pt x="515" y="618"/>
                  </a:lnTo>
                  <a:lnTo>
                    <a:pt x="471" y="398"/>
                  </a:lnTo>
                  <a:lnTo>
                    <a:pt x="633" y="235"/>
                  </a:lnTo>
                  <a:close/>
                  <a:moveTo>
                    <a:pt x="309" y="471"/>
                  </a:moveTo>
                  <a:lnTo>
                    <a:pt x="162" y="545"/>
                  </a:lnTo>
                  <a:lnTo>
                    <a:pt x="191" y="382"/>
                  </a:lnTo>
                  <a:lnTo>
                    <a:pt x="73" y="265"/>
                  </a:lnTo>
                  <a:lnTo>
                    <a:pt x="235" y="235"/>
                  </a:lnTo>
                  <a:lnTo>
                    <a:pt x="309" y="73"/>
                  </a:lnTo>
                  <a:lnTo>
                    <a:pt x="383" y="235"/>
                  </a:lnTo>
                  <a:lnTo>
                    <a:pt x="559" y="265"/>
                  </a:lnTo>
                  <a:lnTo>
                    <a:pt x="426" y="382"/>
                  </a:lnTo>
                  <a:lnTo>
                    <a:pt x="456" y="559"/>
                  </a:lnTo>
                  <a:lnTo>
                    <a:pt x="309" y="47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03938" y="8669338"/>
            <a:ext cx="2066925" cy="2103437"/>
            <a:chOff x="6103938" y="8669338"/>
            <a:chExt cx="2066925" cy="2103437"/>
          </a:xfrm>
        </p:grpSpPr>
        <p:sp>
          <p:nvSpPr>
            <p:cNvPr id="41" name="Oval 40"/>
            <p:cNvSpPr/>
            <p:nvPr/>
          </p:nvSpPr>
          <p:spPr>
            <a:xfrm>
              <a:off x="6103938" y="8669338"/>
              <a:ext cx="2066925" cy="210343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6" name="Freeform 158"/>
            <p:cNvSpPr>
              <a:spLocks noChangeArrowheads="1"/>
            </p:cNvSpPr>
            <p:nvPr/>
          </p:nvSpPr>
          <p:spPr bwMode="auto">
            <a:xfrm>
              <a:off x="6646863" y="9304338"/>
              <a:ext cx="981075" cy="896937"/>
            </a:xfrm>
            <a:custGeom>
              <a:avLst/>
              <a:gdLst>
                <a:gd name="T0" fmla="*/ 778417 w 649"/>
                <a:gd name="T1" fmla="*/ 112549 h 590"/>
                <a:gd name="T2" fmla="*/ 778417 w 649"/>
                <a:gd name="T3" fmla="*/ 112549 h 590"/>
                <a:gd name="T4" fmla="*/ 668079 w 649"/>
                <a:gd name="T5" fmla="*/ 0 h 590"/>
                <a:gd name="T6" fmla="*/ 311367 w 649"/>
                <a:gd name="T7" fmla="*/ 0 h 590"/>
                <a:gd name="T8" fmla="*/ 201028 w 649"/>
                <a:gd name="T9" fmla="*/ 112549 h 590"/>
                <a:gd name="T10" fmla="*/ 22672 w 649"/>
                <a:gd name="T11" fmla="*/ 246391 h 590"/>
                <a:gd name="T12" fmla="*/ 201028 w 649"/>
                <a:gd name="T13" fmla="*/ 425861 h 590"/>
                <a:gd name="T14" fmla="*/ 222189 w 649"/>
                <a:gd name="T15" fmla="*/ 425861 h 590"/>
                <a:gd name="T16" fmla="*/ 467050 w 649"/>
                <a:gd name="T17" fmla="*/ 649438 h 590"/>
                <a:gd name="T18" fmla="*/ 467050 w 649"/>
                <a:gd name="T19" fmla="*/ 828908 h 590"/>
                <a:gd name="T20" fmla="*/ 377872 w 649"/>
                <a:gd name="T21" fmla="*/ 828908 h 590"/>
                <a:gd name="T22" fmla="*/ 334039 w 649"/>
                <a:gd name="T23" fmla="*/ 873015 h 590"/>
                <a:gd name="T24" fmla="*/ 377872 w 649"/>
                <a:gd name="T25" fmla="*/ 895829 h 590"/>
                <a:gd name="T26" fmla="*/ 600062 w 649"/>
                <a:gd name="T27" fmla="*/ 895829 h 590"/>
                <a:gd name="T28" fmla="*/ 645406 w 649"/>
                <a:gd name="T29" fmla="*/ 873015 h 590"/>
                <a:gd name="T30" fmla="*/ 600062 w 649"/>
                <a:gd name="T31" fmla="*/ 828908 h 590"/>
                <a:gd name="T32" fmla="*/ 512395 w 649"/>
                <a:gd name="T33" fmla="*/ 828908 h 590"/>
                <a:gd name="T34" fmla="*/ 512395 w 649"/>
                <a:gd name="T35" fmla="*/ 649438 h 590"/>
                <a:gd name="T36" fmla="*/ 757256 w 649"/>
                <a:gd name="T37" fmla="*/ 425861 h 590"/>
                <a:gd name="T38" fmla="*/ 778417 w 649"/>
                <a:gd name="T39" fmla="*/ 425861 h 590"/>
                <a:gd name="T40" fmla="*/ 956773 w 649"/>
                <a:gd name="T41" fmla="*/ 246391 h 590"/>
                <a:gd name="T42" fmla="*/ 778417 w 649"/>
                <a:gd name="T43" fmla="*/ 112549 h 590"/>
                <a:gd name="T44" fmla="*/ 201028 w 649"/>
                <a:gd name="T45" fmla="*/ 358940 h 590"/>
                <a:gd name="T46" fmla="*/ 201028 w 649"/>
                <a:gd name="T47" fmla="*/ 358940 h 590"/>
                <a:gd name="T48" fmla="*/ 66506 w 649"/>
                <a:gd name="T49" fmla="*/ 246391 h 590"/>
                <a:gd name="T50" fmla="*/ 201028 w 649"/>
                <a:gd name="T51" fmla="*/ 179470 h 590"/>
                <a:gd name="T52" fmla="*/ 201028 w 649"/>
                <a:gd name="T53" fmla="*/ 358940 h 590"/>
                <a:gd name="T54" fmla="*/ 734584 w 649"/>
                <a:gd name="T55" fmla="*/ 290498 h 590"/>
                <a:gd name="T56" fmla="*/ 734584 w 649"/>
                <a:gd name="T57" fmla="*/ 290498 h 590"/>
                <a:gd name="T58" fmla="*/ 489723 w 649"/>
                <a:gd name="T59" fmla="*/ 605331 h 590"/>
                <a:gd name="T60" fmla="*/ 244861 w 649"/>
                <a:gd name="T61" fmla="*/ 290498 h 590"/>
                <a:gd name="T62" fmla="*/ 244861 w 649"/>
                <a:gd name="T63" fmla="*/ 112549 h 590"/>
                <a:gd name="T64" fmla="*/ 311367 w 649"/>
                <a:gd name="T65" fmla="*/ 66921 h 590"/>
                <a:gd name="T66" fmla="*/ 668079 w 649"/>
                <a:gd name="T67" fmla="*/ 66921 h 590"/>
                <a:gd name="T68" fmla="*/ 734584 w 649"/>
                <a:gd name="T69" fmla="*/ 112549 h 590"/>
                <a:gd name="T70" fmla="*/ 734584 w 649"/>
                <a:gd name="T71" fmla="*/ 290498 h 590"/>
                <a:gd name="T72" fmla="*/ 778417 w 649"/>
                <a:gd name="T73" fmla="*/ 358940 h 590"/>
                <a:gd name="T74" fmla="*/ 778417 w 649"/>
                <a:gd name="T75" fmla="*/ 358940 h 590"/>
                <a:gd name="T76" fmla="*/ 778417 w 649"/>
                <a:gd name="T77" fmla="*/ 179470 h 590"/>
                <a:gd name="T78" fmla="*/ 912940 w 649"/>
                <a:gd name="T79" fmla="*/ 246391 h 590"/>
                <a:gd name="T80" fmla="*/ 778417 w 649"/>
                <a:gd name="T81" fmla="*/ 358940 h 5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49" h="590">
                  <a:moveTo>
                    <a:pt x="515" y="74"/>
                  </a:moveTo>
                  <a:lnTo>
                    <a:pt x="515" y="74"/>
                  </a:lnTo>
                  <a:cubicBezTo>
                    <a:pt x="515" y="30"/>
                    <a:pt x="486" y="0"/>
                    <a:pt x="44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62" y="0"/>
                    <a:pt x="133" y="30"/>
                    <a:pt x="133" y="74"/>
                  </a:cubicBezTo>
                  <a:cubicBezTo>
                    <a:pt x="0" y="74"/>
                    <a:pt x="15" y="74"/>
                    <a:pt x="15" y="162"/>
                  </a:cubicBezTo>
                  <a:cubicBezTo>
                    <a:pt x="15" y="221"/>
                    <a:pt x="59" y="280"/>
                    <a:pt x="133" y="280"/>
                  </a:cubicBezTo>
                  <a:cubicBezTo>
                    <a:pt x="133" y="280"/>
                    <a:pt x="133" y="280"/>
                    <a:pt x="147" y="280"/>
                  </a:cubicBezTo>
                  <a:cubicBezTo>
                    <a:pt x="162" y="353"/>
                    <a:pt x="236" y="427"/>
                    <a:pt x="309" y="427"/>
                  </a:cubicBezTo>
                  <a:cubicBezTo>
                    <a:pt x="309" y="545"/>
                    <a:pt x="309" y="545"/>
                    <a:pt x="309" y="545"/>
                  </a:cubicBezTo>
                  <a:cubicBezTo>
                    <a:pt x="250" y="545"/>
                    <a:pt x="250" y="545"/>
                    <a:pt x="250" y="545"/>
                  </a:cubicBezTo>
                  <a:cubicBezTo>
                    <a:pt x="236" y="545"/>
                    <a:pt x="221" y="560"/>
                    <a:pt x="221" y="574"/>
                  </a:cubicBezTo>
                  <a:cubicBezTo>
                    <a:pt x="221" y="574"/>
                    <a:pt x="236" y="589"/>
                    <a:pt x="250" y="589"/>
                  </a:cubicBezTo>
                  <a:cubicBezTo>
                    <a:pt x="397" y="589"/>
                    <a:pt x="397" y="589"/>
                    <a:pt x="397" y="589"/>
                  </a:cubicBezTo>
                  <a:cubicBezTo>
                    <a:pt x="413" y="589"/>
                    <a:pt x="427" y="574"/>
                    <a:pt x="427" y="574"/>
                  </a:cubicBezTo>
                  <a:cubicBezTo>
                    <a:pt x="427" y="560"/>
                    <a:pt x="413" y="545"/>
                    <a:pt x="397" y="545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39" y="427"/>
                    <a:pt x="339" y="427"/>
                    <a:pt x="339" y="427"/>
                  </a:cubicBezTo>
                  <a:cubicBezTo>
                    <a:pt x="413" y="427"/>
                    <a:pt x="486" y="353"/>
                    <a:pt x="501" y="28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89" y="280"/>
                    <a:pt x="633" y="221"/>
                    <a:pt x="633" y="162"/>
                  </a:cubicBezTo>
                  <a:cubicBezTo>
                    <a:pt x="633" y="74"/>
                    <a:pt x="648" y="74"/>
                    <a:pt x="515" y="74"/>
                  </a:cubicBezTo>
                  <a:close/>
                  <a:moveTo>
                    <a:pt x="133" y="236"/>
                  </a:moveTo>
                  <a:lnTo>
                    <a:pt x="133" y="236"/>
                  </a:lnTo>
                  <a:cubicBezTo>
                    <a:pt x="88" y="236"/>
                    <a:pt x="44" y="206"/>
                    <a:pt x="44" y="162"/>
                  </a:cubicBezTo>
                  <a:cubicBezTo>
                    <a:pt x="44" y="118"/>
                    <a:pt x="44" y="118"/>
                    <a:pt x="133" y="118"/>
                  </a:cubicBezTo>
                  <a:lnTo>
                    <a:pt x="133" y="236"/>
                  </a:lnTo>
                  <a:close/>
                  <a:moveTo>
                    <a:pt x="486" y="191"/>
                  </a:moveTo>
                  <a:lnTo>
                    <a:pt x="486" y="191"/>
                  </a:lnTo>
                  <a:cubicBezTo>
                    <a:pt x="486" y="280"/>
                    <a:pt x="413" y="398"/>
                    <a:pt x="324" y="398"/>
                  </a:cubicBezTo>
                  <a:cubicBezTo>
                    <a:pt x="236" y="398"/>
                    <a:pt x="162" y="280"/>
                    <a:pt x="162" y="191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59"/>
                    <a:pt x="192" y="44"/>
                    <a:pt x="206" y="44"/>
                  </a:cubicBezTo>
                  <a:cubicBezTo>
                    <a:pt x="442" y="44"/>
                    <a:pt x="442" y="44"/>
                    <a:pt x="442" y="44"/>
                  </a:cubicBezTo>
                  <a:cubicBezTo>
                    <a:pt x="456" y="44"/>
                    <a:pt x="486" y="59"/>
                    <a:pt x="486" y="74"/>
                  </a:cubicBezTo>
                  <a:lnTo>
                    <a:pt x="486" y="191"/>
                  </a:lnTo>
                  <a:close/>
                  <a:moveTo>
                    <a:pt x="515" y="236"/>
                  </a:moveTo>
                  <a:lnTo>
                    <a:pt x="515" y="236"/>
                  </a:lnTo>
                  <a:cubicBezTo>
                    <a:pt x="515" y="118"/>
                    <a:pt x="515" y="118"/>
                    <a:pt x="515" y="118"/>
                  </a:cubicBezTo>
                  <a:cubicBezTo>
                    <a:pt x="604" y="118"/>
                    <a:pt x="604" y="118"/>
                    <a:pt x="604" y="162"/>
                  </a:cubicBezTo>
                  <a:cubicBezTo>
                    <a:pt x="604" y="206"/>
                    <a:pt x="560" y="236"/>
                    <a:pt x="515" y="2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66263" y="3122613"/>
            <a:ext cx="2068512" cy="2103437"/>
            <a:chOff x="9466263" y="3122613"/>
            <a:chExt cx="2068512" cy="2103437"/>
          </a:xfrm>
        </p:grpSpPr>
        <p:sp>
          <p:nvSpPr>
            <p:cNvPr id="63" name="Oval 62"/>
            <p:cNvSpPr/>
            <p:nvPr/>
          </p:nvSpPr>
          <p:spPr>
            <a:xfrm>
              <a:off x="9466263" y="3122613"/>
              <a:ext cx="2068512" cy="210343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7" name="Freeform 96"/>
            <p:cNvSpPr>
              <a:spLocks noChangeArrowheads="1"/>
            </p:cNvSpPr>
            <p:nvPr/>
          </p:nvSpPr>
          <p:spPr bwMode="auto">
            <a:xfrm>
              <a:off x="10018713" y="3608388"/>
              <a:ext cx="963612" cy="941387"/>
            </a:xfrm>
            <a:custGeom>
              <a:avLst/>
              <a:gdLst>
                <a:gd name="T0" fmla="*/ 784471 w 634"/>
                <a:gd name="T1" fmla="*/ 0 h 619"/>
                <a:gd name="T2" fmla="*/ 784471 w 634"/>
                <a:gd name="T3" fmla="*/ 0 h 619"/>
                <a:gd name="T4" fmla="*/ 179395 w 634"/>
                <a:gd name="T5" fmla="*/ 0 h 619"/>
                <a:gd name="T6" fmla="*/ 0 w 634"/>
                <a:gd name="T7" fmla="*/ 290536 h 619"/>
                <a:gd name="T8" fmla="*/ 0 w 634"/>
                <a:gd name="T9" fmla="*/ 403100 h 619"/>
                <a:gd name="T10" fmla="*/ 45609 w 634"/>
                <a:gd name="T11" fmla="*/ 491325 h 619"/>
                <a:gd name="T12" fmla="*/ 45609 w 634"/>
                <a:gd name="T13" fmla="*/ 827495 h 619"/>
                <a:gd name="T14" fmla="*/ 156590 w 634"/>
                <a:gd name="T15" fmla="*/ 940059 h 619"/>
                <a:gd name="T16" fmla="*/ 805755 w 634"/>
                <a:gd name="T17" fmla="*/ 940059 h 619"/>
                <a:gd name="T18" fmla="*/ 941062 w 634"/>
                <a:gd name="T19" fmla="*/ 827495 h 619"/>
                <a:gd name="T20" fmla="*/ 941062 w 634"/>
                <a:gd name="T21" fmla="*/ 491325 h 619"/>
                <a:gd name="T22" fmla="*/ 962346 w 634"/>
                <a:gd name="T23" fmla="*/ 403100 h 619"/>
                <a:gd name="T24" fmla="*/ 962346 w 634"/>
                <a:gd name="T25" fmla="*/ 290536 h 619"/>
                <a:gd name="T26" fmla="*/ 784471 w 634"/>
                <a:gd name="T27" fmla="*/ 0 h 619"/>
                <a:gd name="T28" fmla="*/ 874169 w 634"/>
                <a:gd name="T29" fmla="*/ 827495 h 619"/>
                <a:gd name="T30" fmla="*/ 874169 w 634"/>
                <a:gd name="T31" fmla="*/ 827495 h 619"/>
                <a:gd name="T32" fmla="*/ 805755 w 634"/>
                <a:gd name="T33" fmla="*/ 895946 h 619"/>
                <a:gd name="T34" fmla="*/ 156590 w 634"/>
                <a:gd name="T35" fmla="*/ 895946 h 619"/>
                <a:gd name="T36" fmla="*/ 89697 w 634"/>
                <a:gd name="T37" fmla="*/ 827495 h 619"/>
                <a:gd name="T38" fmla="*/ 89697 w 634"/>
                <a:gd name="T39" fmla="*/ 760565 h 619"/>
                <a:gd name="T40" fmla="*/ 874169 w 634"/>
                <a:gd name="T41" fmla="*/ 760565 h 619"/>
                <a:gd name="T42" fmla="*/ 874169 w 634"/>
                <a:gd name="T43" fmla="*/ 827495 h 619"/>
                <a:gd name="T44" fmla="*/ 874169 w 634"/>
                <a:gd name="T45" fmla="*/ 716453 h 619"/>
                <a:gd name="T46" fmla="*/ 874169 w 634"/>
                <a:gd name="T47" fmla="*/ 716453 h 619"/>
                <a:gd name="T48" fmla="*/ 89697 w 634"/>
                <a:gd name="T49" fmla="*/ 716453 h 619"/>
                <a:gd name="T50" fmla="*/ 89697 w 634"/>
                <a:gd name="T51" fmla="*/ 536959 h 619"/>
                <a:gd name="T52" fmla="*/ 156590 w 634"/>
                <a:gd name="T53" fmla="*/ 536959 h 619"/>
                <a:gd name="T54" fmla="*/ 269092 w 634"/>
                <a:gd name="T55" fmla="*/ 447212 h 619"/>
                <a:gd name="T56" fmla="*/ 381594 w 634"/>
                <a:gd name="T57" fmla="*/ 536959 h 619"/>
                <a:gd name="T58" fmla="*/ 492575 w 634"/>
                <a:gd name="T59" fmla="*/ 470029 h 619"/>
                <a:gd name="T60" fmla="*/ 605077 w 634"/>
                <a:gd name="T61" fmla="*/ 536959 h 619"/>
                <a:gd name="T62" fmla="*/ 716058 w 634"/>
                <a:gd name="T63" fmla="*/ 447212 h 619"/>
                <a:gd name="T64" fmla="*/ 805755 w 634"/>
                <a:gd name="T65" fmla="*/ 536959 h 619"/>
                <a:gd name="T66" fmla="*/ 874169 w 634"/>
                <a:gd name="T67" fmla="*/ 536959 h 619"/>
                <a:gd name="T68" fmla="*/ 874169 w 634"/>
                <a:gd name="T69" fmla="*/ 716453 h 619"/>
                <a:gd name="T70" fmla="*/ 895453 w 634"/>
                <a:gd name="T71" fmla="*/ 403100 h 619"/>
                <a:gd name="T72" fmla="*/ 895453 w 634"/>
                <a:gd name="T73" fmla="*/ 403100 h 619"/>
                <a:gd name="T74" fmla="*/ 805755 w 634"/>
                <a:gd name="T75" fmla="*/ 470029 h 619"/>
                <a:gd name="T76" fmla="*/ 716058 w 634"/>
                <a:gd name="T77" fmla="*/ 403100 h 619"/>
                <a:gd name="T78" fmla="*/ 694774 w 634"/>
                <a:gd name="T79" fmla="*/ 403100 h 619"/>
                <a:gd name="T80" fmla="*/ 605077 w 634"/>
                <a:gd name="T81" fmla="*/ 470029 h 619"/>
                <a:gd name="T82" fmla="*/ 492575 w 634"/>
                <a:gd name="T83" fmla="*/ 403100 h 619"/>
                <a:gd name="T84" fmla="*/ 471291 w 634"/>
                <a:gd name="T85" fmla="*/ 403100 h 619"/>
                <a:gd name="T86" fmla="*/ 381594 w 634"/>
                <a:gd name="T87" fmla="*/ 470029 h 619"/>
                <a:gd name="T88" fmla="*/ 269092 w 634"/>
                <a:gd name="T89" fmla="*/ 403100 h 619"/>
                <a:gd name="T90" fmla="*/ 246288 w 634"/>
                <a:gd name="T91" fmla="*/ 403100 h 619"/>
                <a:gd name="T92" fmla="*/ 156590 w 634"/>
                <a:gd name="T93" fmla="*/ 470029 h 619"/>
                <a:gd name="T94" fmla="*/ 68413 w 634"/>
                <a:gd name="T95" fmla="*/ 403100 h 619"/>
                <a:gd name="T96" fmla="*/ 68413 w 634"/>
                <a:gd name="T97" fmla="*/ 357466 h 619"/>
                <a:gd name="T98" fmla="*/ 895453 w 634"/>
                <a:gd name="T99" fmla="*/ 357466 h 619"/>
                <a:gd name="T100" fmla="*/ 895453 w 634"/>
                <a:gd name="T101" fmla="*/ 403100 h 619"/>
                <a:gd name="T102" fmla="*/ 68413 w 634"/>
                <a:gd name="T103" fmla="*/ 290536 h 619"/>
                <a:gd name="T104" fmla="*/ 68413 w 634"/>
                <a:gd name="T105" fmla="*/ 290536 h 619"/>
                <a:gd name="T106" fmla="*/ 202199 w 634"/>
                <a:gd name="T107" fmla="*/ 44113 h 619"/>
                <a:gd name="T108" fmla="*/ 761667 w 634"/>
                <a:gd name="T109" fmla="*/ 44113 h 619"/>
                <a:gd name="T110" fmla="*/ 895453 w 634"/>
                <a:gd name="T111" fmla="*/ 290536 h 619"/>
                <a:gd name="T112" fmla="*/ 68413 w 634"/>
                <a:gd name="T113" fmla="*/ 290536 h 6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4" h="619">
                  <a:moveTo>
                    <a:pt x="516" y="0"/>
                  </a:moveTo>
                  <a:lnTo>
                    <a:pt x="516" y="0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0" y="191"/>
                    <a:pt x="0" y="191"/>
                    <a:pt x="0" y="191"/>
                  </a:cubicBezTo>
                  <a:lnTo>
                    <a:pt x="0" y="265"/>
                  </a:lnTo>
                  <a:cubicBezTo>
                    <a:pt x="0" y="294"/>
                    <a:pt x="15" y="309"/>
                    <a:pt x="30" y="323"/>
                  </a:cubicBezTo>
                  <a:cubicBezTo>
                    <a:pt x="30" y="544"/>
                    <a:pt x="30" y="544"/>
                    <a:pt x="30" y="544"/>
                  </a:cubicBezTo>
                  <a:cubicBezTo>
                    <a:pt x="30" y="589"/>
                    <a:pt x="59" y="618"/>
                    <a:pt x="103" y="618"/>
                  </a:cubicBezTo>
                  <a:cubicBezTo>
                    <a:pt x="530" y="618"/>
                    <a:pt x="530" y="618"/>
                    <a:pt x="530" y="618"/>
                  </a:cubicBezTo>
                  <a:cubicBezTo>
                    <a:pt x="575" y="618"/>
                    <a:pt x="619" y="589"/>
                    <a:pt x="619" y="544"/>
                  </a:cubicBezTo>
                  <a:cubicBezTo>
                    <a:pt x="619" y="323"/>
                    <a:pt x="619" y="323"/>
                    <a:pt x="619" y="323"/>
                  </a:cubicBezTo>
                  <a:cubicBezTo>
                    <a:pt x="633" y="309"/>
                    <a:pt x="633" y="294"/>
                    <a:pt x="633" y="265"/>
                  </a:cubicBezTo>
                  <a:cubicBezTo>
                    <a:pt x="633" y="250"/>
                    <a:pt x="633" y="191"/>
                    <a:pt x="633" y="191"/>
                  </a:cubicBezTo>
                  <a:lnTo>
                    <a:pt x="516" y="0"/>
                  </a:lnTo>
                  <a:close/>
                  <a:moveTo>
                    <a:pt x="575" y="544"/>
                  </a:moveTo>
                  <a:lnTo>
                    <a:pt x="575" y="544"/>
                  </a:lnTo>
                  <a:cubicBezTo>
                    <a:pt x="575" y="559"/>
                    <a:pt x="560" y="589"/>
                    <a:pt x="530" y="589"/>
                  </a:cubicBezTo>
                  <a:cubicBezTo>
                    <a:pt x="103" y="589"/>
                    <a:pt x="103" y="589"/>
                    <a:pt x="103" y="589"/>
                  </a:cubicBezTo>
                  <a:cubicBezTo>
                    <a:pt x="89" y="589"/>
                    <a:pt x="59" y="559"/>
                    <a:pt x="59" y="544"/>
                  </a:cubicBezTo>
                  <a:cubicBezTo>
                    <a:pt x="59" y="500"/>
                    <a:pt x="59" y="500"/>
                    <a:pt x="59" y="500"/>
                  </a:cubicBezTo>
                  <a:cubicBezTo>
                    <a:pt x="575" y="500"/>
                    <a:pt x="575" y="500"/>
                    <a:pt x="575" y="500"/>
                  </a:cubicBezTo>
                  <a:lnTo>
                    <a:pt x="575" y="544"/>
                  </a:lnTo>
                  <a:close/>
                  <a:moveTo>
                    <a:pt x="575" y="471"/>
                  </a:moveTo>
                  <a:lnTo>
                    <a:pt x="575" y="471"/>
                  </a:lnTo>
                  <a:cubicBezTo>
                    <a:pt x="59" y="471"/>
                    <a:pt x="59" y="471"/>
                    <a:pt x="59" y="471"/>
                  </a:cubicBezTo>
                  <a:cubicBezTo>
                    <a:pt x="59" y="353"/>
                    <a:pt x="59" y="353"/>
                    <a:pt x="59" y="353"/>
                  </a:cubicBezTo>
                  <a:cubicBezTo>
                    <a:pt x="74" y="353"/>
                    <a:pt x="89" y="353"/>
                    <a:pt x="103" y="353"/>
                  </a:cubicBezTo>
                  <a:cubicBezTo>
                    <a:pt x="118" y="353"/>
                    <a:pt x="162" y="323"/>
                    <a:pt x="177" y="294"/>
                  </a:cubicBezTo>
                  <a:cubicBezTo>
                    <a:pt x="192" y="323"/>
                    <a:pt x="221" y="353"/>
                    <a:pt x="251" y="353"/>
                  </a:cubicBezTo>
                  <a:cubicBezTo>
                    <a:pt x="280" y="353"/>
                    <a:pt x="310" y="323"/>
                    <a:pt x="324" y="309"/>
                  </a:cubicBezTo>
                  <a:cubicBezTo>
                    <a:pt x="324" y="323"/>
                    <a:pt x="369" y="353"/>
                    <a:pt x="398" y="353"/>
                  </a:cubicBezTo>
                  <a:cubicBezTo>
                    <a:pt x="428" y="353"/>
                    <a:pt x="457" y="323"/>
                    <a:pt x="471" y="294"/>
                  </a:cubicBezTo>
                  <a:cubicBezTo>
                    <a:pt x="486" y="323"/>
                    <a:pt x="501" y="353"/>
                    <a:pt x="530" y="353"/>
                  </a:cubicBezTo>
                  <a:cubicBezTo>
                    <a:pt x="545" y="353"/>
                    <a:pt x="575" y="353"/>
                    <a:pt x="575" y="353"/>
                  </a:cubicBezTo>
                  <a:lnTo>
                    <a:pt x="575" y="471"/>
                  </a:lnTo>
                  <a:close/>
                  <a:moveTo>
                    <a:pt x="589" y="265"/>
                  </a:moveTo>
                  <a:lnTo>
                    <a:pt x="589" y="265"/>
                  </a:lnTo>
                  <a:cubicBezTo>
                    <a:pt x="589" y="294"/>
                    <a:pt x="560" y="309"/>
                    <a:pt x="530" y="309"/>
                  </a:cubicBezTo>
                  <a:cubicBezTo>
                    <a:pt x="501" y="309"/>
                    <a:pt x="471" y="294"/>
                    <a:pt x="471" y="265"/>
                  </a:cubicBezTo>
                  <a:cubicBezTo>
                    <a:pt x="457" y="265"/>
                    <a:pt x="457" y="265"/>
                    <a:pt x="457" y="265"/>
                  </a:cubicBezTo>
                  <a:cubicBezTo>
                    <a:pt x="457" y="294"/>
                    <a:pt x="428" y="309"/>
                    <a:pt x="398" y="309"/>
                  </a:cubicBezTo>
                  <a:cubicBezTo>
                    <a:pt x="369" y="309"/>
                    <a:pt x="324" y="294"/>
                    <a:pt x="324" y="265"/>
                  </a:cubicBezTo>
                  <a:cubicBezTo>
                    <a:pt x="310" y="265"/>
                    <a:pt x="310" y="265"/>
                    <a:pt x="310" y="265"/>
                  </a:cubicBezTo>
                  <a:cubicBezTo>
                    <a:pt x="310" y="294"/>
                    <a:pt x="280" y="309"/>
                    <a:pt x="251" y="309"/>
                  </a:cubicBezTo>
                  <a:cubicBezTo>
                    <a:pt x="221" y="309"/>
                    <a:pt x="177" y="294"/>
                    <a:pt x="177" y="265"/>
                  </a:cubicBezTo>
                  <a:cubicBezTo>
                    <a:pt x="162" y="265"/>
                    <a:pt x="162" y="265"/>
                    <a:pt x="162" y="265"/>
                  </a:cubicBezTo>
                  <a:cubicBezTo>
                    <a:pt x="162" y="294"/>
                    <a:pt x="133" y="309"/>
                    <a:pt x="103" y="309"/>
                  </a:cubicBezTo>
                  <a:cubicBezTo>
                    <a:pt x="74" y="309"/>
                    <a:pt x="45" y="294"/>
                    <a:pt x="45" y="265"/>
                  </a:cubicBezTo>
                  <a:cubicBezTo>
                    <a:pt x="45" y="235"/>
                    <a:pt x="45" y="235"/>
                    <a:pt x="45" y="235"/>
                  </a:cubicBezTo>
                  <a:cubicBezTo>
                    <a:pt x="589" y="235"/>
                    <a:pt x="589" y="235"/>
                    <a:pt x="589" y="235"/>
                  </a:cubicBezTo>
                  <a:lnTo>
                    <a:pt x="589" y="265"/>
                  </a:lnTo>
                  <a:close/>
                  <a:moveTo>
                    <a:pt x="45" y="191"/>
                  </a:moveTo>
                  <a:lnTo>
                    <a:pt x="45" y="191"/>
                  </a:lnTo>
                  <a:cubicBezTo>
                    <a:pt x="133" y="29"/>
                    <a:pt x="133" y="29"/>
                    <a:pt x="133" y="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89" y="191"/>
                    <a:pt x="589" y="191"/>
                    <a:pt x="589" y="191"/>
                  </a:cubicBezTo>
                  <a:lnTo>
                    <a:pt x="45" y="1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631738" y="8669338"/>
            <a:ext cx="2066925" cy="2103437"/>
            <a:chOff x="12631738" y="8669338"/>
            <a:chExt cx="2066925" cy="2103437"/>
          </a:xfrm>
        </p:grpSpPr>
        <p:sp>
          <p:nvSpPr>
            <p:cNvPr id="68" name="Oval 67"/>
            <p:cNvSpPr/>
            <p:nvPr/>
          </p:nvSpPr>
          <p:spPr>
            <a:xfrm>
              <a:off x="12631738" y="8669338"/>
              <a:ext cx="2066925" cy="2103437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8" name="Freeform 109"/>
            <p:cNvSpPr>
              <a:spLocks noChangeArrowheads="1"/>
            </p:cNvSpPr>
            <p:nvPr/>
          </p:nvSpPr>
          <p:spPr bwMode="auto">
            <a:xfrm>
              <a:off x="13190538" y="9244013"/>
              <a:ext cx="949325" cy="947737"/>
            </a:xfrm>
            <a:custGeom>
              <a:avLst/>
              <a:gdLst>
                <a:gd name="T0" fmla="*/ 484530 w 634"/>
                <a:gd name="T1" fmla="*/ 0 h 634"/>
                <a:gd name="T2" fmla="*/ 484530 w 634"/>
                <a:gd name="T3" fmla="*/ 946628 h 634"/>
                <a:gd name="T4" fmla="*/ 484530 w 634"/>
                <a:gd name="T5" fmla="*/ 0 h 634"/>
                <a:gd name="T6" fmla="*/ 815027 w 634"/>
                <a:gd name="T7" fmla="*/ 242265 h 634"/>
                <a:gd name="T8" fmla="*/ 660994 w 634"/>
                <a:gd name="T9" fmla="*/ 439666 h 634"/>
                <a:gd name="T10" fmla="*/ 815027 w 634"/>
                <a:gd name="T11" fmla="*/ 242265 h 634"/>
                <a:gd name="T12" fmla="*/ 771658 w 634"/>
                <a:gd name="T13" fmla="*/ 198896 h 634"/>
                <a:gd name="T14" fmla="*/ 572762 w 634"/>
                <a:gd name="T15" fmla="*/ 88232 h 634"/>
                <a:gd name="T16" fmla="*/ 352929 w 634"/>
                <a:gd name="T17" fmla="*/ 439666 h 634"/>
                <a:gd name="T18" fmla="*/ 375361 w 634"/>
                <a:gd name="T19" fmla="*/ 287129 h 634"/>
                <a:gd name="T20" fmla="*/ 572762 w 634"/>
                <a:gd name="T21" fmla="*/ 287129 h 634"/>
                <a:gd name="T22" fmla="*/ 352929 w 634"/>
                <a:gd name="T23" fmla="*/ 439666 h 634"/>
                <a:gd name="T24" fmla="*/ 595194 w 634"/>
                <a:gd name="T25" fmla="*/ 506962 h 634"/>
                <a:gd name="T26" fmla="*/ 484530 w 634"/>
                <a:gd name="T27" fmla="*/ 660994 h 634"/>
                <a:gd name="T28" fmla="*/ 352929 w 634"/>
                <a:gd name="T29" fmla="*/ 506962 h 634"/>
                <a:gd name="T30" fmla="*/ 441161 w 634"/>
                <a:gd name="T31" fmla="*/ 65800 h 634"/>
                <a:gd name="T32" fmla="*/ 484530 w 634"/>
                <a:gd name="T33" fmla="*/ 65800 h 634"/>
                <a:gd name="T34" fmla="*/ 572762 w 634"/>
                <a:gd name="T35" fmla="*/ 242265 h 634"/>
                <a:gd name="T36" fmla="*/ 396297 w 634"/>
                <a:gd name="T37" fmla="*/ 242265 h 634"/>
                <a:gd name="T38" fmla="*/ 375361 w 634"/>
                <a:gd name="T39" fmla="*/ 88232 h 634"/>
                <a:gd name="T40" fmla="*/ 330497 w 634"/>
                <a:gd name="T41" fmla="*/ 219833 h 634"/>
                <a:gd name="T42" fmla="*/ 375361 w 634"/>
                <a:gd name="T43" fmla="*/ 88232 h 634"/>
                <a:gd name="T44" fmla="*/ 133096 w 634"/>
                <a:gd name="T45" fmla="*/ 242265 h 634"/>
                <a:gd name="T46" fmla="*/ 309561 w 634"/>
                <a:gd name="T47" fmla="*/ 439666 h 634"/>
                <a:gd name="T48" fmla="*/ 133096 w 634"/>
                <a:gd name="T49" fmla="*/ 242265 h 634"/>
                <a:gd name="T50" fmla="*/ 133096 w 634"/>
                <a:gd name="T51" fmla="*/ 704363 h 634"/>
                <a:gd name="T52" fmla="*/ 309561 w 634"/>
                <a:gd name="T53" fmla="*/ 506962 h 634"/>
                <a:gd name="T54" fmla="*/ 133096 w 634"/>
                <a:gd name="T55" fmla="*/ 704363 h 634"/>
                <a:gd name="T56" fmla="*/ 176465 w 634"/>
                <a:gd name="T57" fmla="*/ 749227 h 634"/>
                <a:gd name="T58" fmla="*/ 375361 w 634"/>
                <a:gd name="T59" fmla="*/ 880827 h 634"/>
                <a:gd name="T60" fmla="*/ 506962 w 634"/>
                <a:gd name="T61" fmla="*/ 880827 h 634"/>
                <a:gd name="T62" fmla="*/ 484530 w 634"/>
                <a:gd name="T63" fmla="*/ 880827 h 634"/>
                <a:gd name="T64" fmla="*/ 396297 w 634"/>
                <a:gd name="T65" fmla="*/ 704363 h 634"/>
                <a:gd name="T66" fmla="*/ 572762 w 634"/>
                <a:gd name="T67" fmla="*/ 704363 h 634"/>
                <a:gd name="T68" fmla="*/ 572762 w 634"/>
                <a:gd name="T69" fmla="*/ 880827 h 634"/>
                <a:gd name="T70" fmla="*/ 616130 w 634"/>
                <a:gd name="T71" fmla="*/ 726795 h 634"/>
                <a:gd name="T72" fmla="*/ 572762 w 634"/>
                <a:gd name="T73" fmla="*/ 880827 h 634"/>
                <a:gd name="T74" fmla="*/ 815027 w 634"/>
                <a:gd name="T75" fmla="*/ 704363 h 634"/>
                <a:gd name="T76" fmla="*/ 660994 w 634"/>
                <a:gd name="T77" fmla="*/ 506962 h 634"/>
                <a:gd name="T78" fmla="*/ 815027 w 634"/>
                <a:gd name="T79" fmla="*/ 704363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94063" y="3122613"/>
            <a:ext cx="2068512" cy="2103437"/>
            <a:chOff x="15994063" y="3122613"/>
            <a:chExt cx="2068512" cy="2103437"/>
          </a:xfrm>
        </p:grpSpPr>
        <p:sp>
          <p:nvSpPr>
            <p:cNvPr id="73" name="Oval 72"/>
            <p:cNvSpPr/>
            <p:nvPr/>
          </p:nvSpPr>
          <p:spPr>
            <a:xfrm>
              <a:off x="15994063" y="3122613"/>
              <a:ext cx="2068512" cy="210343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9" name="Freeform 204"/>
            <p:cNvSpPr>
              <a:spLocks noChangeArrowheads="1"/>
            </p:cNvSpPr>
            <p:nvPr/>
          </p:nvSpPr>
          <p:spPr bwMode="auto">
            <a:xfrm>
              <a:off x="16549688" y="3687763"/>
              <a:ext cx="1012825" cy="1012825"/>
            </a:xfrm>
            <a:custGeom>
              <a:avLst/>
              <a:gdLst>
                <a:gd name="T0" fmla="*/ 494014 w 634"/>
                <a:gd name="T1" fmla="*/ 636302 h 634"/>
                <a:gd name="T2" fmla="*/ 494014 w 634"/>
                <a:gd name="T3" fmla="*/ 636302 h 634"/>
                <a:gd name="T4" fmla="*/ 540377 w 634"/>
                <a:gd name="T5" fmla="*/ 588340 h 634"/>
                <a:gd name="T6" fmla="*/ 540377 w 634"/>
                <a:gd name="T7" fmla="*/ 211035 h 634"/>
                <a:gd name="T8" fmla="*/ 494014 w 634"/>
                <a:gd name="T9" fmla="*/ 188652 h 634"/>
                <a:gd name="T10" fmla="*/ 470032 w 634"/>
                <a:gd name="T11" fmla="*/ 211035 h 634"/>
                <a:gd name="T12" fmla="*/ 470032 w 634"/>
                <a:gd name="T13" fmla="*/ 588340 h 634"/>
                <a:gd name="T14" fmla="*/ 494014 w 634"/>
                <a:gd name="T15" fmla="*/ 636302 h 634"/>
                <a:gd name="T16" fmla="*/ 681067 w 634"/>
                <a:gd name="T17" fmla="*/ 636302 h 634"/>
                <a:gd name="T18" fmla="*/ 681067 w 634"/>
                <a:gd name="T19" fmla="*/ 636302 h 634"/>
                <a:gd name="T20" fmla="*/ 729030 w 634"/>
                <a:gd name="T21" fmla="*/ 588340 h 634"/>
                <a:gd name="T22" fmla="*/ 729030 w 634"/>
                <a:gd name="T23" fmla="*/ 305361 h 634"/>
                <a:gd name="T24" fmla="*/ 681067 w 634"/>
                <a:gd name="T25" fmla="*/ 282979 h 634"/>
                <a:gd name="T26" fmla="*/ 658685 w 634"/>
                <a:gd name="T27" fmla="*/ 305361 h 634"/>
                <a:gd name="T28" fmla="*/ 658685 w 634"/>
                <a:gd name="T29" fmla="*/ 588340 h 634"/>
                <a:gd name="T30" fmla="*/ 681067 w 634"/>
                <a:gd name="T31" fmla="*/ 636302 h 634"/>
                <a:gd name="T32" fmla="*/ 305361 w 634"/>
                <a:gd name="T33" fmla="*/ 636302 h 634"/>
                <a:gd name="T34" fmla="*/ 305361 w 634"/>
                <a:gd name="T35" fmla="*/ 636302 h 634"/>
                <a:gd name="T36" fmla="*/ 353324 w 634"/>
                <a:gd name="T37" fmla="*/ 588340 h 634"/>
                <a:gd name="T38" fmla="*/ 353324 w 634"/>
                <a:gd name="T39" fmla="*/ 470032 h 634"/>
                <a:gd name="T40" fmla="*/ 305361 w 634"/>
                <a:gd name="T41" fmla="*/ 447650 h 634"/>
                <a:gd name="T42" fmla="*/ 281380 w 634"/>
                <a:gd name="T43" fmla="*/ 470032 h 634"/>
                <a:gd name="T44" fmla="*/ 281380 w 634"/>
                <a:gd name="T45" fmla="*/ 588340 h 634"/>
                <a:gd name="T46" fmla="*/ 305361 w 634"/>
                <a:gd name="T47" fmla="*/ 636302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70345 h 634"/>
                <a:gd name="T54" fmla="*/ 70345 w 634"/>
                <a:gd name="T55" fmla="*/ 70345 h 634"/>
                <a:gd name="T56" fmla="*/ 70345 w 634"/>
                <a:gd name="T57" fmla="*/ 658685 h 634"/>
                <a:gd name="T58" fmla="*/ 187054 w 634"/>
                <a:gd name="T59" fmla="*/ 776992 h 634"/>
                <a:gd name="T60" fmla="*/ 375706 w 634"/>
                <a:gd name="T61" fmla="*/ 776992 h 634"/>
                <a:gd name="T62" fmla="*/ 258997 w 634"/>
                <a:gd name="T63" fmla="*/ 1012008 h 634"/>
                <a:gd name="T64" fmla="*/ 353324 w 634"/>
                <a:gd name="T65" fmla="*/ 1012008 h 634"/>
                <a:gd name="T66" fmla="*/ 470032 w 634"/>
                <a:gd name="T67" fmla="*/ 776992 h 634"/>
                <a:gd name="T68" fmla="*/ 540377 w 634"/>
                <a:gd name="T69" fmla="*/ 776992 h 634"/>
                <a:gd name="T70" fmla="*/ 658685 w 634"/>
                <a:gd name="T71" fmla="*/ 1012008 h 634"/>
                <a:gd name="T72" fmla="*/ 753011 w 634"/>
                <a:gd name="T73" fmla="*/ 1012008 h 634"/>
                <a:gd name="T74" fmla="*/ 634703 w 634"/>
                <a:gd name="T75" fmla="*/ 776992 h 634"/>
                <a:gd name="T76" fmla="*/ 823356 w 634"/>
                <a:gd name="T77" fmla="*/ 776992 h 634"/>
                <a:gd name="T78" fmla="*/ 940065 w 634"/>
                <a:gd name="T79" fmla="*/ 658685 h 634"/>
                <a:gd name="T80" fmla="*/ 940065 w 634"/>
                <a:gd name="T81" fmla="*/ 70345 h 634"/>
                <a:gd name="T82" fmla="*/ 1012008 w 634"/>
                <a:gd name="T83" fmla="*/ 70345 h 634"/>
                <a:gd name="T84" fmla="*/ 1012008 w 634"/>
                <a:gd name="T85" fmla="*/ 0 h 634"/>
                <a:gd name="T86" fmla="*/ 0 w 634"/>
                <a:gd name="T87" fmla="*/ 0 h 634"/>
                <a:gd name="T88" fmla="*/ 869720 w 634"/>
                <a:gd name="T89" fmla="*/ 658685 h 634"/>
                <a:gd name="T90" fmla="*/ 869720 w 634"/>
                <a:gd name="T91" fmla="*/ 658685 h 634"/>
                <a:gd name="T92" fmla="*/ 823356 w 634"/>
                <a:gd name="T93" fmla="*/ 729030 h 634"/>
                <a:gd name="T94" fmla="*/ 187054 w 634"/>
                <a:gd name="T95" fmla="*/ 729030 h 634"/>
                <a:gd name="T96" fmla="*/ 116709 w 634"/>
                <a:gd name="T97" fmla="*/ 658685 h 634"/>
                <a:gd name="T98" fmla="*/ 116709 w 634"/>
                <a:gd name="T99" fmla="*/ 70345 h 634"/>
                <a:gd name="T100" fmla="*/ 869720 w 634"/>
                <a:gd name="T101" fmla="*/ 70345 h 634"/>
                <a:gd name="T102" fmla="*/ 869720 w 634"/>
                <a:gd name="T103" fmla="*/ 658685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64300" y="8669338"/>
            <a:ext cx="2068513" cy="2103437"/>
            <a:chOff x="19164300" y="8669338"/>
            <a:chExt cx="2068513" cy="2103437"/>
          </a:xfrm>
        </p:grpSpPr>
        <p:sp>
          <p:nvSpPr>
            <p:cNvPr id="78" name="Oval 77"/>
            <p:cNvSpPr/>
            <p:nvPr/>
          </p:nvSpPr>
          <p:spPr>
            <a:xfrm>
              <a:off x="19164300" y="8669338"/>
              <a:ext cx="2068513" cy="210343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20" name="Freeform 176"/>
            <p:cNvSpPr>
              <a:spLocks noChangeArrowheads="1"/>
            </p:cNvSpPr>
            <p:nvPr/>
          </p:nvSpPr>
          <p:spPr bwMode="auto">
            <a:xfrm>
              <a:off x="19840575" y="9132888"/>
              <a:ext cx="715963" cy="1058862"/>
            </a:xfrm>
            <a:custGeom>
              <a:avLst/>
              <a:gdLst>
                <a:gd name="T0" fmla="*/ 592595 w 428"/>
                <a:gd name="T1" fmla="*/ 541355 h 634"/>
                <a:gd name="T2" fmla="*/ 592595 w 428"/>
                <a:gd name="T3" fmla="*/ 541355 h 634"/>
                <a:gd name="T4" fmla="*/ 666251 w 428"/>
                <a:gd name="T5" fmla="*/ 319132 h 634"/>
                <a:gd name="T6" fmla="*/ 369953 w 428"/>
                <a:gd name="T7" fmla="*/ 0 h 634"/>
                <a:gd name="T8" fmla="*/ 75330 w 428"/>
                <a:gd name="T9" fmla="*/ 319132 h 634"/>
                <a:gd name="T10" fmla="*/ 123876 w 428"/>
                <a:gd name="T11" fmla="*/ 541355 h 634"/>
                <a:gd name="T12" fmla="*/ 0 w 428"/>
                <a:gd name="T13" fmla="*/ 713453 h 634"/>
                <a:gd name="T14" fmla="*/ 0 w 428"/>
                <a:gd name="T15" fmla="*/ 860488 h 634"/>
                <a:gd name="T16" fmla="*/ 197532 w 428"/>
                <a:gd name="T17" fmla="*/ 1057648 h 634"/>
                <a:gd name="T18" fmla="*/ 517265 w 428"/>
                <a:gd name="T19" fmla="*/ 1057648 h 634"/>
                <a:gd name="T20" fmla="*/ 714797 w 428"/>
                <a:gd name="T21" fmla="*/ 860488 h 634"/>
                <a:gd name="T22" fmla="*/ 714797 w 428"/>
                <a:gd name="T23" fmla="*/ 713453 h 634"/>
                <a:gd name="T24" fmla="*/ 592595 w 428"/>
                <a:gd name="T25" fmla="*/ 541355 h 634"/>
                <a:gd name="T26" fmla="*/ 123876 w 428"/>
                <a:gd name="T27" fmla="*/ 319132 h 634"/>
                <a:gd name="T28" fmla="*/ 123876 w 428"/>
                <a:gd name="T29" fmla="*/ 319132 h 634"/>
                <a:gd name="T30" fmla="*/ 369953 w 428"/>
                <a:gd name="T31" fmla="*/ 73517 h 634"/>
                <a:gd name="T32" fmla="*/ 592595 w 428"/>
                <a:gd name="T33" fmla="*/ 319132 h 634"/>
                <a:gd name="T34" fmla="*/ 369953 w 428"/>
                <a:gd name="T35" fmla="*/ 589810 h 634"/>
                <a:gd name="T36" fmla="*/ 123876 w 428"/>
                <a:gd name="T37" fmla="*/ 319132 h 634"/>
                <a:gd name="T38" fmla="*/ 666251 w 428"/>
                <a:gd name="T39" fmla="*/ 837096 h 634"/>
                <a:gd name="T40" fmla="*/ 666251 w 428"/>
                <a:gd name="T41" fmla="*/ 837096 h 634"/>
                <a:gd name="T42" fmla="*/ 493829 w 428"/>
                <a:gd name="T43" fmla="*/ 984131 h 634"/>
                <a:gd name="T44" fmla="*/ 222642 w 428"/>
                <a:gd name="T45" fmla="*/ 984131 h 634"/>
                <a:gd name="T46" fmla="*/ 75330 w 428"/>
                <a:gd name="T47" fmla="*/ 837096 h 634"/>
                <a:gd name="T48" fmla="*/ 75330 w 428"/>
                <a:gd name="T49" fmla="*/ 738516 h 634"/>
                <a:gd name="T50" fmla="*/ 197532 w 428"/>
                <a:gd name="T51" fmla="*/ 589810 h 634"/>
                <a:gd name="T52" fmla="*/ 369953 w 428"/>
                <a:gd name="T53" fmla="*/ 664998 h 634"/>
                <a:gd name="T54" fmla="*/ 544049 w 428"/>
                <a:gd name="T55" fmla="*/ 589810 h 634"/>
                <a:gd name="T56" fmla="*/ 666251 w 428"/>
                <a:gd name="T57" fmla="*/ 738516 h 634"/>
                <a:gd name="T58" fmla="*/ 666251 w 428"/>
                <a:gd name="T59" fmla="*/ 837096 h 6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8" h="634">
                  <a:moveTo>
                    <a:pt x="354" y="324"/>
                  </a:moveTo>
                  <a:lnTo>
                    <a:pt x="354" y="324"/>
                  </a:lnTo>
                  <a:cubicBezTo>
                    <a:pt x="383" y="280"/>
                    <a:pt x="398" y="250"/>
                    <a:pt x="398" y="191"/>
                  </a:cubicBezTo>
                  <a:cubicBezTo>
                    <a:pt x="398" y="89"/>
                    <a:pt x="309" y="0"/>
                    <a:pt x="221" y="0"/>
                  </a:cubicBezTo>
                  <a:cubicBezTo>
                    <a:pt x="118" y="0"/>
                    <a:pt x="45" y="89"/>
                    <a:pt x="45" y="191"/>
                  </a:cubicBezTo>
                  <a:cubicBezTo>
                    <a:pt x="45" y="250"/>
                    <a:pt x="59" y="280"/>
                    <a:pt x="74" y="324"/>
                  </a:cubicBezTo>
                  <a:cubicBezTo>
                    <a:pt x="30" y="339"/>
                    <a:pt x="0" y="383"/>
                    <a:pt x="0" y="427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74"/>
                    <a:pt x="59" y="633"/>
                    <a:pt x="118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83" y="633"/>
                    <a:pt x="427" y="574"/>
                    <a:pt x="427" y="515"/>
                  </a:cubicBezTo>
                  <a:cubicBezTo>
                    <a:pt x="427" y="427"/>
                    <a:pt x="427" y="427"/>
                    <a:pt x="427" y="427"/>
                  </a:cubicBezTo>
                  <a:cubicBezTo>
                    <a:pt x="427" y="383"/>
                    <a:pt x="398" y="339"/>
                    <a:pt x="354" y="324"/>
                  </a:cubicBezTo>
                  <a:close/>
                  <a:moveTo>
                    <a:pt x="74" y="191"/>
                  </a:moveTo>
                  <a:lnTo>
                    <a:pt x="74" y="191"/>
                  </a:lnTo>
                  <a:cubicBezTo>
                    <a:pt x="74" y="103"/>
                    <a:pt x="148" y="44"/>
                    <a:pt x="221" y="44"/>
                  </a:cubicBezTo>
                  <a:cubicBezTo>
                    <a:pt x="295" y="44"/>
                    <a:pt x="354" y="103"/>
                    <a:pt x="354" y="191"/>
                  </a:cubicBezTo>
                  <a:cubicBezTo>
                    <a:pt x="354" y="280"/>
                    <a:pt x="295" y="353"/>
                    <a:pt x="221" y="353"/>
                  </a:cubicBezTo>
                  <a:cubicBezTo>
                    <a:pt x="148" y="353"/>
                    <a:pt x="74" y="280"/>
                    <a:pt x="74" y="191"/>
                  </a:cubicBezTo>
                  <a:close/>
                  <a:moveTo>
                    <a:pt x="398" y="501"/>
                  </a:moveTo>
                  <a:lnTo>
                    <a:pt x="398" y="501"/>
                  </a:lnTo>
                  <a:cubicBezTo>
                    <a:pt x="398" y="545"/>
                    <a:pt x="354" y="589"/>
                    <a:pt x="295" y="589"/>
                  </a:cubicBezTo>
                  <a:cubicBezTo>
                    <a:pt x="133" y="589"/>
                    <a:pt x="133" y="589"/>
                    <a:pt x="133" y="589"/>
                  </a:cubicBezTo>
                  <a:cubicBezTo>
                    <a:pt x="89" y="589"/>
                    <a:pt x="45" y="545"/>
                    <a:pt x="45" y="501"/>
                  </a:cubicBezTo>
                  <a:cubicBezTo>
                    <a:pt x="45" y="442"/>
                    <a:pt x="45" y="442"/>
                    <a:pt x="45" y="442"/>
                  </a:cubicBezTo>
                  <a:cubicBezTo>
                    <a:pt x="45" y="398"/>
                    <a:pt x="74" y="368"/>
                    <a:pt x="118" y="353"/>
                  </a:cubicBezTo>
                  <a:cubicBezTo>
                    <a:pt x="148" y="383"/>
                    <a:pt x="177" y="398"/>
                    <a:pt x="221" y="398"/>
                  </a:cubicBezTo>
                  <a:cubicBezTo>
                    <a:pt x="251" y="398"/>
                    <a:pt x="295" y="383"/>
                    <a:pt x="325" y="353"/>
                  </a:cubicBezTo>
                  <a:cubicBezTo>
                    <a:pt x="368" y="368"/>
                    <a:pt x="398" y="398"/>
                    <a:pt x="398" y="442"/>
                  </a:cubicBezTo>
                  <a:lnTo>
                    <a:pt x="398" y="5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51" grpId="0"/>
      <p:bldP spid="62" grpId="0"/>
      <p:bldP spid="65" grpId="0"/>
      <p:bldP spid="71" grpId="0"/>
      <p:bldP spid="75" grpId="0"/>
      <p:bldP spid="81" grpId="0"/>
      <p:bldP spid="123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alf Frame 38"/>
          <p:cNvSpPr/>
          <p:nvPr/>
        </p:nvSpPr>
        <p:spPr>
          <a:xfrm rot="13482160">
            <a:off x="1726624" y="3169824"/>
            <a:ext cx="3744904" cy="3744904"/>
          </a:xfrm>
          <a:prstGeom prst="halfFram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Half Frame 39"/>
          <p:cNvSpPr/>
          <p:nvPr/>
        </p:nvSpPr>
        <p:spPr>
          <a:xfrm rot="13482160">
            <a:off x="7415007" y="3169824"/>
            <a:ext cx="3744904" cy="3744904"/>
          </a:xfrm>
          <a:prstGeom prst="half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Half Frame 40"/>
          <p:cNvSpPr/>
          <p:nvPr/>
        </p:nvSpPr>
        <p:spPr>
          <a:xfrm rot="13482160">
            <a:off x="13103390" y="3169821"/>
            <a:ext cx="3744904" cy="3744904"/>
          </a:xfrm>
          <a:prstGeom prst="halfFram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Half Frame 42"/>
          <p:cNvSpPr/>
          <p:nvPr/>
        </p:nvSpPr>
        <p:spPr>
          <a:xfrm rot="13482160">
            <a:off x="18791773" y="3169818"/>
            <a:ext cx="3744904" cy="3744904"/>
          </a:xfrm>
          <a:prstGeom prst="halfFram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feld 38"/>
          <p:cNvSpPr txBox="1"/>
          <p:nvPr/>
        </p:nvSpPr>
        <p:spPr>
          <a:xfrm>
            <a:off x="1763713" y="7708900"/>
            <a:ext cx="3665537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2531" name="Textfeld 39"/>
          <p:cNvSpPr txBox="1">
            <a:spLocks noChangeArrowheads="1"/>
          </p:cNvSpPr>
          <p:nvPr/>
        </p:nvSpPr>
        <p:spPr bwMode="auto">
          <a:xfrm>
            <a:off x="16383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2" name="Textfeld 38"/>
          <p:cNvSpPr txBox="1"/>
          <p:nvPr/>
        </p:nvSpPr>
        <p:spPr>
          <a:xfrm>
            <a:off x="7773988" y="7708900"/>
            <a:ext cx="3135312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2"/>
                </a:solidFill>
                <a:latin typeface="Lato Light"/>
                <a:cs typeface="Lato Light"/>
              </a:rPr>
              <a:t>Kim Pinzon</a:t>
            </a:r>
          </a:p>
        </p:txBody>
      </p:sp>
      <p:sp>
        <p:nvSpPr>
          <p:cNvPr id="22533" name="Textfeld 39"/>
          <p:cNvSpPr txBox="1">
            <a:spLocks noChangeArrowheads="1"/>
          </p:cNvSpPr>
          <p:nvPr/>
        </p:nvSpPr>
        <p:spPr bwMode="auto">
          <a:xfrm>
            <a:off x="7383463" y="8616950"/>
            <a:ext cx="394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4" name="Textfeld 38"/>
          <p:cNvSpPr txBox="1"/>
          <p:nvPr/>
        </p:nvSpPr>
        <p:spPr>
          <a:xfrm>
            <a:off x="13684250" y="7708900"/>
            <a:ext cx="3270250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3"/>
                </a:solidFill>
                <a:latin typeface="Lato Light"/>
                <a:cs typeface="Lato Light"/>
              </a:rPr>
              <a:t>Chris Evans</a:t>
            </a:r>
          </a:p>
        </p:txBody>
      </p:sp>
      <p:sp>
        <p:nvSpPr>
          <p:cNvPr id="22535" name="Textfeld 39"/>
          <p:cNvSpPr txBox="1">
            <a:spLocks noChangeArrowheads="1"/>
          </p:cNvSpPr>
          <p:nvPr/>
        </p:nvSpPr>
        <p:spPr bwMode="auto">
          <a:xfrm>
            <a:off x="133604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6" name="Textfeld 38"/>
          <p:cNvSpPr txBox="1"/>
          <p:nvPr/>
        </p:nvSpPr>
        <p:spPr>
          <a:xfrm>
            <a:off x="19335750" y="7708900"/>
            <a:ext cx="2760663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4"/>
                </a:solidFill>
                <a:latin typeface="Lato Light"/>
                <a:cs typeface="Lato Light"/>
              </a:rPr>
              <a:t>Matt Doe</a:t>
            </a:r>
          </a:p>
        </p:txBody>
      </p:sp>
      <p:sp>
        <p:nvSpPr>
          <p:cNvPr id="22537" name="Textfeld 39"/>
          <p:cNvSpPr txBox="1">
            <a:spLocks noChangeArrowheads="1"/>
          </p:cNvSpPr>
          <p:nvPr/>
        </p:nvSpPr>
        <p:spPr bwMode="auto">
          <a:xfrm>
            <a:off x="18759488" y="8616950"/>
            <a:ext cx="39465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grpSp>
        <p:nvGrpSpPr>
          <p:cNvPr id="22538" name="Group 12"/>
          <p:cNvGrpSpPr>
            <a:grpSpLocks/>
          </p:cNvGrpSpPr>
          <p:nvPr/>
        </p:nvGrpSpPr>
        <p:grpSpPr bwMode="auto">
          <a:xfrm>
            <a:off x="2316163" y="10442575"/>
            <a:ext cx="2562225" cy="760413"/>
            <a:chOff x="2315487" y="10721814"/>
            <a:chExt cx="2562325" cy="760766"/>
          </a:xfrm>
        </p:grpSpPr>
        <p:sp>
          <p:nvSpPr>
            <p:cNvPr id="62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8" name="Group 5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39" name="Group 72"/>
          <p:cNvGrpSpPr>
            <a:grpSpLocks/>
          </p:cNvGrpSpPr>
          <p:nvPr/>
        </p:nvGrpSpPr>
        <p:grpSpPr bwMode="auto">
          <a:xfrm>
            <a:off x="8081963" y="10442575"/>
            <a:ext cx="2562225" cy="760413"/>
            <a:chOff x="2315487" y="10721814"/>
            <a:chExt cx="2562325" cy="760766"/>
          </a:xfrm>
        </p:grpSpPr>
        <p:sp>
          <p:nvSpPr>
            <p:cNvPr id="74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5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3" name="Group 75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0" name="Group 78"/>
          <p:cNvGrpSpPr>
            <a:grpSpLocks/>
          </p:cNvGrpSpPr>
          <p:nvPr/>
        </p:nvGrpSpPr>
        <p:grpSpPr bwMode="auto">
          <a:xfrm>
            <a:off x="14077950" y="10442575"/>
            <a:ext cx="2562225" cy="760413"/>
            <a:chOff x="2315487" y="10721814"/>
            <a:chExt cx="2562325" cy="760766"/>
          </a:xfrm>
        </p:grpSpPr>
        <p:sp>
          <p:nvSpPr>
            <p:cNvPr id="80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2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1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8" name="Group 8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3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409005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1" name="Group 84"/>
          <p:cNvGrpSpPr>
            <a:grpSpLocks/>
          </p:cNvGrpSpPr>
          <p:nvPr/>
        </p:nvGrpSpPr>
        <p:grpSpPr bwMode="auto">
          <a:xfrm>
            <a:off x="19442113" y="10447338"/>
            <a:ext cx="2562225" cy="760412"/>
            <a:chOff x="2315487" y="10721814"/>
            <a:chExt cx="2562325" cy="760766"/>
          </a:xfrm>
        </p:grpSpPr>
        <p:sp>
          <p:nvSpPr>
            <p:cNvPr id="86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1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7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3" name="Group 87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409004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546" name="TextBox 92"/>
          <p:cNvSpPr txBox="1">
            <a:spLocks noChangeArrowheads="1"/>
          </p:cNvSpPr>
          <p:nvPr/>
        </p:nvSpPr>
        <p:spPr bwMode="auto">
          <a:xfrm>
            <a:off x="4980121" y="984830"/>
            <a:ext cx="144174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OUR DEDICATED TEAM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0297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3" grpId="0" animBg="1"/>
      <p:bldP spid="25" grpId="0"/>
      <p:bldP spid="22531" grpId="0"/>
      <p:bldP spid="42" grpId="0"/>
      <p:bldP spid="22533" grpId="0"/>
      <p:bldP spid="44" grpId="0"/>
      <p:bldP spid="22535" grpId="0"/>
      <p:bldP spid="46" grpId="0"/>
      <p:bldP spid="22537" grpId="0"/>
      <p:bldP spid="22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Box 61"/>
          <p:cNvSpPr txBox="1">
            <a:spLocks noChangeArrowheads="1"/>
          </p:cNvSpPr>
          <p:nvPr/>
        </p:nvSpPr>
        <p:spPr bwMode="auto">
          <a:xfrm>
            <a:off x="2540991" y="938269"/>
            <a:ext cx="192956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THE PEOPLE BEHIND THE SCENES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4" name="Textfeld 38"/>
          <p:cNvSpPr txBox="1"/>
          <p:nvPr/>
        </p:nvSpPr>
        <p:spPr>
          <a:xfrm>
            <a:off x="21701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0" name="Textfeld 39"/>
          <p:cNvSpPr txBox="1">
            <a:spLocks noChangeArrowheads="1"/>
          </p:cNvSpPr>
          <p:nvPr/>
        </p:nvSpPr>
        <p:spPr bwMode="auto">
          <a:xfrm>
            <a:off x="19843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1" name="Group 71"/>
          <p:cNvGrpSpPr>
            <a:grpSpLocks/>
          </p:cNvGrpSpPr>
          <p:nvPr/>
        </p:nvGrpSpPr>
        <p:grpSpPr bwMode="auto">
          <a:xfrm>
            <a:off x="2998788" y="7281691"/>
            <a:ext cx="1195387" cy="390525"/>
            <a:chOff x="2315487" y="10721814"/>
            <a:chExt cx="2562325" cy="760766"/>
          </a:xfrm>
        </p:grpSpPr>
        <p:sp>
          <p:nvSpPr>
            <p:cNvPr id="7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33" name="Group 7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3562" name="TextBox 12"/>
          <p:cNvSpPr txBox="1">
            <a:spLocks noChangeArrowheads="1"/>
          </p:cNvSpPr>
          <p:nvPr/>
        </p:nvSpPr>
        <p:spPr bwMode="auto">
          <a:xfrm>
            <a:off x="17627600" y="3302000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feld 38"/>
          <p:cNvSpPr txBox="1"/>
          <p:nvPr/>
        </p:nvSpPr>
        <p:spPr>
          <a:xfrm>
            <a:off x="80279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8" name="Textfeld 39"/>
          <p:cNvSpPr txBox="1">
            <a:spLocks noChangeArrowheads="1"/>
          </p:cNvSpPr>
          <p:nvPr/>
        </p:nvSpPr>
        <p:spPr bwMode="auto">
          <a:xfrm>
            <a:off x="7842250" y="6379991"/>
            <a:ext cx="32575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9" name="Group 79"/>
          <p:cNvGrpSpPr>
            <a:grpSpLocks/>
          </p:cNvGrpSpPr>
          <p:nvPr/>
        </p:nvGrpSpPr>
        <p:grpSpPr bwMode="auto">
          <a:xfrm>
            <a:off x="8856663" y="7281691"/>
            <a:ext cx="1195387" cy="390525"/>
            <a:chOff x="2315487" y="10721814"/>
            <a:chExt cx="2562325" cy="760766"/>
          </a:xfrm>
        </p:grpSpPr>
        <p:sp>
          <p:nvSpPr>
            <p:cNvPr id="8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8" name="Group 8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86" name="Textfeld 38"/>
          <p:cNvSpPr txBox="1"/>
          <p:nvPr/>
        </p:nvSpPr>
        <p:spPr>
          <a:xfrm>
            <a:off x="135112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3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1" name="Textfeld 39"/>
          <p:cNvSpPr txBox="1">
            <a:spLocks noChangeArrowheads="1"/>
          </p:cNvSpPr>
          <p:nvPr/>
        </p:nvSpPr>
        <p:spPr bwMode="auto">
          <a:xfrm>
            <a:off x="133254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2" name="Group 87"/>
          <p:cNvGrpSpPr>
            <a:grpSpLocks/>
          </p:cNvGrpSpPr>
          <p:nvPr/>
        </p:nvGrpSpPr>
        <p:grpSpPr bwMode="auto">
          <a:xfrm>
            <a:off x="14339888" y="7281691"/>
            <a:ext cx="1195387" cy="390525"/>
            <a:chOff x="2315487" y="10721814"/>
            <a:chExt cx="2562325" cy="760766"/>
          </a:xfrm>
        </p:grpSpPr>
        <p:sp>
          <p:nvSpPr>
            <p:cNvPr id="8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3" name="Group 9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9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94" name="Textfeld 38"/>
          <p:cNvSpPr txBox="1"/>
          <p:nvPr/>
        </p:nvSpPr>
        <p:spPr>
          <a:xfrm>
            <a:off x="193690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4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4" name="Textfeld 39"/>
          <p:cNvSpPr txBox="1">
            <a:spLocks noChangeArrowheads="1"/>
          </p:cNvSpPr>
          <p:nvPr/>
        </p:nvSpPr>
        <p:spPr bwMode="auto">
          <a:xfrm>
            <a:off x="19183350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5" name="Group 95"/>
          <p:cNvGrpSpPr>
            <a:grpSpLocks/>
          </p:cNvGrpSpPr>
          <p:nvPr/>
        </p:nvGrpSpPr>
        <p:grpSpPr bwMode="auto">
          <a:xfrm>
            <a:off x="20197763" y="7281691"/>
            <a:ext cx="1195387" cy="390525"/>
            <a:chOff x="2315487" y="10721814"/>
            <a:chExt cx="2562325" cy="760766"/>
          </a:xfrm>
        </p:grpSpPr>
        <p:sp>
          <p:nvSpPr>
            <p:cNvPr id="97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8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8" name="Group 98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02" name="Textfeld 38"/>
          <p:cNvSpPr txBox="1"/>
          <p:nvPr/>
        </p:nvSpPr>
        <p:spPr>
          <a:xfrm>
            <a:off x="21701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5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7" name="Textfeld 39"/>
          <p:cNvSpPr txBox="1">
            <a:spLocks noChangeArrowheads="1"/>
          </p:cNvSpPr>
          <p:nvPr/>
        </p:nvSpPr>
        <p:spPr bwMode="auto">
          <a:xfrm>
            <a:off x="19843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8" name="Group 103"/>
          <p:cNvGrpSpPr>
            <a:grpSpLocks/>
          </p:cNvGrpSpPr>
          <p:nvPr/>
        </p:nvGrpSpPr>
        <p:grpSpPr bwMode="auto">
          <a:xfrm>
            <a:off x="2998788" y="12285491"/>
            <a:ext cx="1195387" cy="390525"/>
            <a:chOff x="2315487" y="10721814"/>
            <a:chExt cx="2562325" cy="760766"/>
          </a:xfrm>
        </p:grpSpPr>
        <p:sp>
          <p:nvSpPr>
            <p:cNvPr id="105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6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3" name="Group 106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8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0" name="Textfeld 38"/>
          <p:cNvSpPr txBox="1"/>
          <p:nvPr/>
        </p:nvSpPr>
        <p:spPr>
          <a:xfrm>
            <a:off x="80279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6">
                    <a:lumMod val="50000"/>
                  </a:schemeClr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0" name="Textfeld 39"/>
          <p:cNvSpPr txBox="1">
            <a:spLocks noChangeArrowheads="1"/>
          </p:cNvSpPr>
          <p:nvPr/>
        </p:nvSpPr>
        <p:spPr bwMode="auto">
          <a:xfrm>
            <a:off x="7842250" y="11382203"/>
            <a:ext cx="32575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1" name="Group 111"/>
          <p:cNvGrpSpPr>
            <a:grpSpLocks/>
          </p:cNvGrpSpPr>
          <p:nvPr/>
        </p:nvGrpSpPr>
        <p:grpSpPr bwMode="auto">
          <a:xfrm>
            <a:off x="8856663" y="12285491"/>
            <a:ext cx="1195387" cy="390525"/>
            <a:chOff x="2315487" y="10721814"/>
            <a:chExt cx="2562325" cy="760766"/>
          </a:xfrm>
        </p:grpSpPr>
        <p:sp>
          <p:nvSpPr>
            <p:cNvPr id="11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8" name="Group 11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1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8" name="Textfeld 38"/>
          <p:cNvSpPr txBox="1"/>
          <p:nvPr/>
        </p:nvSpPr>
        <p:spPr>
          <a:xfrm>
            <a:off x="135112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3" name="Textfeld 39"/>
          <p:cNvSpPr txBox="1">
            <a:spLocks noChangeArrowheads="1"/>
          </p:cNvSpPr>
          <p:nvPr/>
        </p:nvSpPr>
        <p:spPr bwMode="auto">
          <a:xfrm>
            <a:off x="133254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4" name="Group 119"/>
          <p:cNvGrpSpPr>
            <a:grpSpLocks/>
          </p:cNvGrpSpPr>
          <p:nvPr/>
        </p:nvGrpSpPr>
        <p:grpSpPr bwMode="auto">
          <a:xfrm>
            <a:off x="14339888" y="12285491"/>
            <a:ext cx="1195387" cy="390525"/>
            <a:chOff x="2315487" y="10721814"/>
            <a:chExt cx="2562325" cy="760766"/>
          </a:xfrm>
        </p:grpSpPr>
        <p:sp>
          <p:nvSpPr>
            <p:cNvPr id="12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3" name="Group 12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26" name="Textfeld 38"/>
          <p:cNvSpPr txBox="1"/>
          <p:nvPr/>
        </p:nvSpPr>
        <p:spPr>
          <a:xfrm>
            <a:off x="193690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6" name="Textfeld 39"/>
          <p:cNvSpPr txBox="1">
            <a:spLocks noChangeArrowheads="1"/>
          </p:cNvSpPr>
          <p:nvPr/>
        </p:nvSpPr>
        <p:spPr bwMode="auto">
          <a:xfrm>
            <a:off x="19183350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7" name="Group 127"/>
          <p:cNvGrpSpPr>
            <a:grpSpLocks/>
          </p:cNvGrpSpPr>
          <p:nvPr/>
        </p:nvGrpSpPr>
        <p:grpSpPr bwMode="auto">
          <a:xfrm>
            <a:off x="20197763" y="12285491"/>
            <a:ext cx="1195387" cy="390525"/>
            <a:chOff x="2315487" y="10721814"/>
            <a:chExt cx="2562325" cy="760766"/>
          </a:xfrm>
        </p:grpSpPr>
        <p:sp>
          <p:nvSpPr>
            <p:cNvPr id="12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598" name="Group 13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3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552" name="Picture Placeholder 2355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3553" name="Picture Placeholder 23552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2987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64" grpId="0"/>
      <p:bldP spid="23560" grpId="0"/>
      <p:bldP spid="78" grpId="0"/>
      <p:bldP spid="23568" grpId="0"/>
      <p:bldP spid="86" grpId="0"/>
      <p:bldP spid="23571" grpId="0"/>
      <p:bldP spid="94" grpId="0"/>
      <p:bldP spid="23574" grpId="0"/>
      <p:bldP spid="102" grpId="0"/>
      <p:bldP spid="23577" grpId="0"/>
      <p:bldP spid="110" grpId="0"/>
      <p:bldP spid="23580" grpId="0"/>
      <p:bldP spid="118" grpId="0"/>
      <p:bldP spid="23583" grpId="0"/>
      <p:bldP spid="126" grpId="0"/>
      <p:bldP spid="235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5674A3-6286-1D41-8FB7-A634D51F34C2}"/>
              </a:ext>
            </a:extLst>
          </p:cNvPr>
          <p:cNvGrpSpPr/>
          <p:nvPr/>
        </p:nvGrpSpPr>
        <p:grpSpPr>
          <a:xfrm>
            <a:off x="2682151" y="6266948"/>
            <a:ext cx="19000106" cy="4838856"/>
            <a:chOff x="2682151" y="4970162"/>
            <a:chExt cx="19000106" cy="4838856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C9DB77B4-2585-E44C-9711-6FA9434119E9}"/>
                </a:ext>
              </a:extLst>
            </p:cNvPr>
            <p:cNvSpPr txBox="1">
              <a:spLocks/>
            </p:cNvSpPr>
            <p:nvPr/>
          </p:nvSpPr>
          <p:spPr>
            <a:xfrm>
              <a:off x="2682151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90" name="Shape 2557">
              <a:extLst>
                <a:ext uri="{FF2B5EF4-FFF2-40B4-BE49-F238E27FC236}">
                  <a16:creationId xmlns:a16="http://schemas.microsoft.com/office/drawing/2014/main" id="{A9740ED7-8C6A-AD4E-8E00-FF42A7626458}"/>
                </a:ext>
              </a:extLst>
            </p:cNvPr>
            <p:cNvSpPr/>
            <p:nvPr/>
          </p:nvSpPr>
          <p:spPr>
            <a:xfrm>
              <a:off x="9107633" y="5697940"/>
              <a:ext cx="1039558" cy="103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91" y="6559"/>
                  </a:moveTo>
                  <a:cubicBezTo>
                    <a:pt x="12727" y="6341"/>
                    <a:pt x="12420" y="6172"/>
                    <a:pt x="12078" y="6058"/>
                  </a:cubicBezTo>
                  <a:cubicBezTo>
                    <a:pt x="11737" y="5946"/>
                    <a:pt x="11367" y="5889"/>
                    <a:pt x="10978" y="5889"/>
                  </a:cubicBezTo>
                  <a:cubicBezTo>
                    <a:pt x="10477" y="5889"/>
                    <a:pt x="10025" y="5967"/>
                    <a:pt x="9633" y="6120"/>
                  </a:cubicBezTo>
                  <a:cubicBezTo>
                    <a:pt x="9239" y="6275"/>
                    <a:pt x="8900" y="6494"/>
                    <a:pt x="8623" y="6771"/>
                  </a:cubicBezTo>
                  <a:cubicBezTo>
                    <a:pt x="8346" y="7049"/>
                    <a:pt x="8133" y="7392"/>
                    <a:pt x="7992" y="7788"/>
                  </a:cubicBezTo>
                  <a:cubicBezTo>
                    <a:pt x="7853" y="8180"/>
                    <a:pt x="7782" y="8620"/>
                    <a:pt x="7782" y="9096"/>
                  </a:cubicBezTo>
                  <a:lnTo>
                    <a:pt x="7782" y="9217"/>
                  </a:lnTo>
                  <a:lnTo>
                    <a:pt x="8880" y="9217"/>
                  </a:lnTo>
                  <a:lnTo>
                    <a:pt x="8877" y="9093"/>
                  </a:lnTo>
                  <a:cubicBezTo>
                    <a:pt x="8868" y="8767"/>
                    <a:pt x="8908" y="8461"/>
                    <a:pt x="8993" y="8187"/>
                  </a:cubicBezTo>
                  <a:cubicBezTo>
                    <a:pt x="9079" y="7914"/>
                    <a:pt x="9207" y="7675"/>
                    <a:pt x="9377" y="7473"/>
                  </a:cubicBezTo>
                  <a:cubicBezTo>
                    <a:pt x="9545" y="7274"/>
                    <a:pt x="9762" y="7115"/>
                    <a:pt x="10024" y="7000"/>
                  </a:cubicBezTo>
                  <a:cubicBezTo>
                    <a:pt x="10287" y="6884"/>
                    <a:pt x="10594" y="6827"/>
                    <a:pt x="10937" y="6827"/>
                  </a:cubicBezTo>
                  <a:cubicBezTo>
                    <a:pt x="11182" y="6827"/>
                    <a:pt x="11418" y="6868"/>
                    <a:pt x="11639" y="6950"/>
                  </a:cubicBezTo>
                  <a:cubicBezTo>
                    <a:pt x="11858" y="7032"/>
                    <a:pt x="12053" y="7146"/>
                    <a:pt x="12218" y="7289"/>
                  </a:cubicBezTo>
                  <a:cubicBezTo>
                    <a:pt x="12381" y="7431"/>
                    <a:pt x="12512" y="7605"/>
                    <a:pt x="12609" y="7808"/>
                  </a:cubicBezTo>
                  <a:cubicBezTo>
                    <a:pt x="12704" y="8011"/>
                    <a:pt x="12752" y="8236"/>
                    <a:pt x="12752" y="8478"/>
                  </a:cubicBezTo>
                  <a:cubicBezTo>
                    <a:pt x="12752" y="8797"/>
                    <a:pt x="12674" y="9089"/>
                    <a:pt x="12519" y="9350"/>
                  </a:cubicBezTo>
                  <a:cubicBezTo>
                    <a:pt x="12359" y="9618"/>
                    <a:pt x="12154" y="9865"/>
                    <a:pt x="11913" y="10082"/>
                  </a:cubicBezTo>
                  <a:cubicBezTo>
                    <a:pt x="11624" y="10337"/>
                    <a:pt x="11374" y="10568"/>
                    <a:pt x="11170" y="10771"/>
                  </a:cubicBezTo>
                  <a:cubicBezTo>
                    <a:pt x="10959" y="10979"/>
                    <a:pt x="10789" y="11200"/>
                    <a:pt x="10662" y="11428"/>
                  </a:cubicBezTo>
                  <a:cubicBezTo>
                    <a:pt x="10534" y="11657"/>
                    <a:pt x="10441" y="11916"/>
                    <a:pt x="10385" y="12199"/>
                  </a:cubicBezTo>
                  <a:cubicBezTo>
                    <a:pt x="10329" y="12478"/>
                    <a:pt x="10305" y="12827"/>
                    <a:pt x="10315" y="13237"/>
                  </a:cubicBezTo>
                  <a:lnTo>
                    <a:pt x="10318" y="13355"/>
                  </a:lnTo>
                  <a:lnTo>
                    <a:pt x="11407" y="13355"/>
                  </a:lnTo>
                  <a:lnTo>
                    <a:pt x="11410" y="13237"/>
                  </a:lnTo>
                  <a:cubicBezTo>
                    <a:pt x="11418" y="12838"/>
                    <a:pt x="11436" y="12531"/>
                    <a:pt x="11463" y="12322"/>
                  </a:cubicBezTo>
                  <a:cubicBezTo>
                    <a:pt x="11488" y="12125"/>
                    <a:pt x="11538" y="11956"/>
                    <a:pt x="11611" y="11821"/>
                  </a:cubicBezTo>
                  <a:cubicBezTo>
                    <a:pt x="11687" y="11684"/>
                    <a:pt x="11803" y="11541"/>
                    <a:pt x="11959" y="11399"/>
                  </a:cubicBezTo>
                  <a:cubicBezTo>
                    <a:pt x="12127" y="11245"/>
                    <a:pt x="12351" y="11031"/>
                    <a:pt x="12630" y="10762"/>
                  </a:cubicBezTo>
                  <a:cubicBezTo>
                    <a:pt x="12979" y="10441"/>
                    <a:pt x="13270" y="10102"/>
                    <a:pt x="13495" y="9753"/>
                  </a:cubicBezTo>
                  <a:cubicBezTo>
                    <a:pt x="13729" y="9393"/>
                    <a:pt x="13847" y="8952"/>
                    <a:pt x="13847" y="8439"/>
                  </a:cubicBezTo>
                  <a:cubicBezTo>
                    <a:pt x="13847" y="8038"/>
                    <a:pt x="13770" y="7675"/>
                    <a:pt x="13618" y="7362"/>
                  </a:cubicBezTo>
                  <a:cubicBezTo>
                    <a:pt x="13467" y="7050"/>
                    <a:pt x="13256" y="6780"/>
                    <a:pt x="12991" y="6559"/>
                  </a:cubicBezTo>
                  <a:moveTo>
                    <a:pt x="10179" y="15706"/>
                  </a:moveTo>
                  <a:lnTo>
                    <a:pt x="11558" y="15706"/>
                  </a:lnTo>
                  <a:lnTo>
                    <a:pt x="11558" y="14072"/>
                  </a:lnTo>
                  <a:lnTo>
                    <a:pt x="10179" y="14072"/>
                  </a:lnTo>
                  <a:cubicBezTo>
                    <a:pt x="10179" y="14072"/>
                    <a:pt x="10179" y="15706"/>
                    <a:pt x="10179" y="15706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91" name="Shape 2624">
              <a:extLst>
                <a:ext uri="{FF2B5EF4-FFF2-40B4-BE49-F238E27FC236}">
                  <a16:creationId xmlns:a16="http://schemas.microsoft.com/office/drawing/2014/main" id="{C0D60424-C83D-D448-BD58-FD8FC11B6E80}"/>
                </a:ext>
              </a:extLst>
            </p:cNvPr>
            <p:cNvSpPr/>
            <p:nvPr/>
          </p:nvSpPr>
          <p:spPr>
            <a:xfrm>
              <a:off x="4086701" y="5603435"/>
              <a:ext cx="1039558" cy="103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92" name="Shape 2546">
              <a:extLst>
                <a:ext uri="{FF2B5EF4-FFF2-40B4-BE49-F238E27FC236}">
                  <a16:creationId xmlns:a16="http://schemas.microsoft.com/office/drawing/2014/main" id="{BEEC15D7-85E2-D140-8767-DADDBDFF6C80}"/>
                </a:ext>
              </a:extLst>
            </p:cNvPr>
            <p:cNvSpPr/>
            <p:nvPr/>
          </p:nvSpPr>
          <p:spPr>
            <a:xfrm>
              <a:off x="19271981" y="5697940"/>
              <a:ext cx="1039558" cy="85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93" name="Shape 2617">
              <a:extLst>
                <a:ext uri="{FF2B5EF4-FFF2-40B4-BE49-F238E27FC236}">
                  <a16:creationId xmlns:a16="http://schemas.microsoft.com/office/drawing/2014/main" id="{8658E198-4204-ED45-9A0C-5FBC76DC5FAE}"/>
                </a:ext>
              </a:extLst>
            </p:cNvPr>
            <p:cNvSpPr/>
            <p:nvPr/>
          </p:nvSpPr>
          <p:spPr>
            <a:xfrm>
              <a:off x="14202147" y="5697940"/>
              <a:ext cx="1039558" cy="85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D288DF-930E-8847-B0D8-13A3D0D045BA}"/>
                </a:ext>
              </a:extLst>
            </p:cNvPr>
            <p:cNvSpPr txBox="1"/>
            <p:nvPr/>
          </p:nvSpPr>
          <p:spPr>
            <a:xfrm>
              <a:off x="3520117" y="7094707"/>
              <a:ext cx="2105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08C163-FA57-FA4E-AA28-17AC41A7B127}"/>
                </a:ext>
              </a:extLst>
            </p:cNvPr>
            <p:cNvGrpSpPr/>
            <p:nvPr/>
          </p:nvGrpSpPr>
          <p:grpSpPr>
            <a:xfrm>
              <a:off x="7071990" y="4970162"/>
              <a:ext cx="10205358" cy="4838856"/>
              <a:chOff x="7071990" y="4970162"/>
              <a:chExt cx="10205358" cy="3187698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BD6D2BD-E362-0740-8B64-CAE57919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7348" y="4970162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81F2C17-5062-1843-A61C-0B698F7BE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66505" y="4970162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C298018-E00A-A841-B6CF-E3962ADDA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990" y="4970162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E1BFAB-1E8A-6746-A82B-B17E94DAFE52}"/>
                </a:ext>
              </a:extLst>
            </p:cNvPr>
            <p:cNvSpPr txBox="1"/>
            <p:nvPr/>
          </p:nvSpPr>
          <p:spPr>
            <a:xfrm>
              <a:off x="8580713" y="7094707"/>
              <a:ext cx="2137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E942C8-BA1E-D54D-A23E-E4741B50462C}"/>
                </a:ext>
              </a:extLst>
            </p:cNvPr>
            <p:cNvSpPr txBox="1"/>
            <p:nvPr/>
          </p:nvSpPr>
          <p:spPr>
            <a:xfrm>
              <a:off x="13508292" y="7094707"/>
              <a:ext cx="2427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7FA11E-2668-2D42-B9F0-5A97AB57AE23}"/>
                </a:ext>
              </a:extLst>
            </p:cNvPr>
            <p:cNvSpPr txBox="1"/>
            <p:nvPr/>
          </p:nvSpPr>
          <p:spPr>
            <a:xfrm>
              <a:off x="18700756" y="7094707"/>
              <a:ext cx="2182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3F482E34-C3C4-264C-8AFF-1253CD1808F9}"/>
                </a:ext>
              </a:extLst>
            </p:cNvPr>
            <p:cNvSpPr txBox="1">
              <a:spLocks/>
            </p:cNvSpPr>
            <p:nvPr/>
          </p:nvSpPr>
          <p:spPr>
            <a:xfrm>
              <a:off x="7758778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2FA8700F-FC26-FC4C-A9D5-A0FC8BDCB46C}"/>
                </a:ext>
              </a:extLst>
            </p:cNvPr>
            <p:cNvSpPr txBox="1">
              <a:spLocks/>
            </p:cNvSpPr>
            <p:nvPr/>
          </p:nvSpPr>
          <p:spPr>
            <a:xfrm>
              <a:off x="12831430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F889FB9A-26AB-2047-AF53-8AFCC60CA4FC}"/>
                </a:ext>
              </a:extLst>
            </p:cNvPr>
            <p:cNvSpPr txBox="1">
              <a:spLocks/>
            </p:cNvSpPr>
            <p:nvPr/>
          </p:nvSpPr>
          <p:spPr>
            <a:xfrm>
              <a:off x="17901263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100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0C3DC9-8472-894A-ABF9-5BC1A9F71CDE}"/>
              </a:ext>
            </a:extLst>
          </p:cNvPr>
          <p:cNvSpPr/>
          <p:nvPr/>
        </p:nvSpPr>
        <p:spPr>
          <a:xfrm>
            <a:off x="127458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215BDE-122E-6843-A9B7-1FD76DB9EB76}"/>
              </a:ext>
            </a:extLst>
          </p:cNvPr>
          <p:cNvSpPr/>
          <p:nvPr/>
        </p:nvSpPr>
        <p:spPr>
          <a:xfrm>
            <a:off x="662456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E619FB-1955-344D-8C07-C053C021F0E6}"/>
              </a:ext>
            </a:extLst>
          </p:cNvPr>
          <p:cNvSpPr/>
          <p:nvPr/>
        </p:nvSpPr>
        <p:spPr>
          <a:xfrm>
            <a:off x="1197454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6023FBC-CF95-E54E-892E-F6524E169C0D}"/>
              </a:ext>
            </a:extLst>
          </p:cNvPr>
          <p:cNvSpPr/>
          <p:nvPr/>
        </p:nvSpPr>
        <p:spPr>
          <a:xfrm>
            <a:off x="1732452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31FF988F-18E9-0D4B-A6D6-42B79B2A9D17}"/>
              </a:ext>
            </a:extLst>
          </p:cNvPr>
          <p:cNvSpPr txBox="1">
            <a:spLocks/>
          </p:cNvSpPr>
          <p:nvPr/>
        </p:nvSpPr>
        <p:spPr>
          <a:xfrm>
            <a:off x="2171998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55AA3C-B475-CC41-81AC-45C7143EA13C}"/>
              </a:ext>
            </a:extLst>
          </p:cNvPr>
          <p:cNvSpPr txBox="1"/>
          <p:nvPr/>
        </p:nvSpPr>
        <p:spPr>
          <a:xfrm>
            <a:off x="3120601" y="8322210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A952095-DA6B-FC43-9CDD-0D873A397204}"/>
              </a:ext>
            </a:extLst>
          </p:cNvPr>
          <p:cNvSpPr txBox="1">
            <a:spLocks/>
          </p:cNvSpPr>
          <p:nvPr/>
        </p:nvSpPr>
        <p:spPr>
          <a:xfrm>
            <a:off x="7520804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227FA3-5126-BA48-A7DC-FCF8B3941B08}"/>
              </a:ext>
            </a:extLst>
          </p:cNvPr>
          <p:cNvSpPr txBox="1"/>
          <p:nvPr/>
        </p:nvSpPr>
        <p:spPr>
          <a:xfrm>
            <a:off x="8473542" y="8322210"/>
            <a:ext cx="209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1A75D7D6-810B-B248-B5CB-C34815D26D8D}"/>
              </a:ext>
            </a:extLst>
          </p:cNvPr>
          <p:cNvSpPr txBox="1">
            <a:spLocks/>
          </p:cNvSpPr>
          <p:nvPr/>
        </p:nvSpPr>
        <p:spPr>
          <a:xfrm>
            <a:off x="12871958" y="8945776"/>
            <a:ext cx="3999061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EC5034-9EE6-F64A-B97E-4BA054EDDAD1}"/>
              </a:ext>
            </a:extLst>
          </p:cNvPr>
          <p:cNvSpPr txBox="1"/>
          <p:nvPr/>
        </p:nvSpPr>
        <p:spPr>
          <a:xfrm>
            <a:off x="13649841" y="8322210"/>
            <a:ext cx="244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739D7D84-7701-F046-97D8-3D36271E1B80}"/>
              </a:ext>
            </a:extLst>
          </p:cNvPr>
          <p:cNvSpPr txBox="1">
            <a:spLocks/>
          </p:cNvSpPr>
          <p:nvPr/>
        </p:nvSpPr>
        <p:spPr>
          <a:xfrm>
            <a:off x="18224834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E5E3C1-DEB1-A34E-8950-46B4EFFD6831}"/>
              </a:ext>
            </a:extLst>
          </p:cNvPr>
          <p:cNvSpPr txBox="1"/>
          <p:nvPr/>
        </p:nvSpPr>
        <p:spPr>
          <a:xfrm>
            <a:off x="19132720" y="8322210"/>
            <a:ext cx="218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Shape 2592">
            <a:extLst>
              <a:ext uri="{FF2B5EF4-FFF2-40B4-BE49-F238E27FC236}">
                <a16:creationId xmlns:a16="http://schemas.microsoft.com/office/drawing/2014/main" id="{345BB769-85A9-7846-9D93-008FA18E222D}"/>
              </a:ext>
            </a:extLst>
          </p:cNvPr>
          <p:cNvSpPr/>
          <p:nvPr/>
        </p:nvSpPr>
        <p:spPr>
          <a:xfrm>
            <a:off x="14355997" y="6965115"/>
            <a:ext cx="1030984" cy="1030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70" name="Shape 2618">
            <a:extLst>
              <a:ext uri="{FF2B5EF4-FFF2-40B4-BE49-F238E27FC236}">
                <a16:creationId xmlns:a16="http://schemas.microsoft.com/office/drawing/2014/main" id="{E48E7F9A-0C89-2949-8E21-8DA9B3CA16C2}"/>
              </a:ext>
            </a:extLst>
          </p:cNvPr>
          <p:cNvSpPr/>
          <p:nvPr/>
        </p:nvSpPr>
        <p:spPr>
          <a:xfrm>
            <a:off x="9006118" y="6965115"/>
            <a:ext cx="1030882" cy="1031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71" name="Shape 2633">
            <a:extLst>
              <a:ext uri="{FF2B5EF4-FFF2-40B4-BE49-F238E27FC236}">
                <a16:creationId xmlns:a16="http://schemas.microsoft.com/office/drawing/2014/main" id="{DCF2C3DE-EBF5-EA46-B083-F1DC80079026}"/>
              </a:ext>
            </a:extLst>
          </p:cNvPr>
          <p:cNvSpPr/>
          <p:nvPr/>
        </p:nvSpPr>
        <p:spPr>
          <a:xfrm>
            <a:off x="19705977" y="6965115"/>
            <a:ext cx="1030984" cy="1030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72" name="Shape 2783">
            <a:extLst>
              <a:ext uri="{FF2B5EF4-FFF2-40B4-BE49-F238E27FC236}">
                <a16:creationId xmlns:a16="http://schemas.microsoft.com/office/drawing/2014/main" id="{74EEB750-6904-B644-A977-2FC0C9F4F728}"/>
              </a:ext>
            </a:extLst>
          </p:cNvPr>
          <p:cNvSpPr/>
          <p:nvPr/>
        </p:nvSpPr>
        <p:spPr>
          <a:xfrm>
            <a:off x="3656038" y="7049202"/>
            <a:ext cx="1030982" cy="89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10170156" y="2544770"/>
            <a:ext cx="4037334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STATICS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3535C8-9E2D-B147-8688-C4F92C4C9AAC}"/>
              </a:ext>
            </a:extLst>
          </p:cNvPr>
          <p:cNvGrpSpPr/>
          <p:nvPr/>
        </p:nvGrpSpPr>
        <p:grpSpPr>
          <a:xfrm>
            <a:off x="1446990" y="9999718"/>
            <a:ext cx="4458854" cy="2463050"/>
            <a:chOff x="1701959" y="9885418"/>
            <a:chExt cx="4458854" cy="24630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3B6849-D82C-9E41-826B-14B1C11C7B9D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593D34-A80B-B546-9FF0-A1C7C3864BF4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D1E730-AD41-CC42-81C9-112697C51781}"/>
              </a:ext>
            </a:extLst>
          </p:cNvPr>
          <p:cNvGrpSpPr/>
          <p:nvPr/>
        </p:nvGrpSpPr>
        <p:grpSpPr>
          <a:xfrm>
            <a:off x="1836486" y="5676797"/>
            <a:ext cx="3680373" cy="3679862"/>
            <a:chOff x="12479473" y="3262365"/>
            <a:chExt cx="3503733" cy="3503249"/>
          </a:xfrm>
          <a:solidFill>
            <a:schemeClr val="bg1"/>
          </a:solidFill>
        </p:grpSpPr>
        <p:sp>
          <p:nvSpPr>
            <p:cNvPr id="32" name="Shape 493">
              <a:extLst>
                <a:ext uri="{FF2B5EF4-FFF2-40B4-BE49-F238E27FC236}">
                  <a16:creationId xmlns:a16="http://schemas.microsoft.com/office/drawing/2014/main" id="{B6D38E8A-E334-8E42-B67C-2B386DA4BC2C}"/>
                </a:ext>
              </a:extLst>
            </p:cNvPr>
            <p:cNvSpPr/>
            <p:nvPr/>
          </p:nvSpPr>
          <p:spPr>
            <a:xfrm>
              <a:off x="12479473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3" name="Shape 515">
              <a:extLst>
                <a:ext uri="{FF2B5EF4-FFF2-40B4-BE49-F238E27FC236}">
                  <a16:creationId xmlns:a16="http://schemas.microsoft.com/office/drawing/2014/main" id="{BD547B90-1A0E-8E4F-A5E9-EF04382D6487}"/>
                </a:ext>
              </a:extLst>
            </p:cNvPr>
            <p:cNvSpPr/>
            <p:nvPr/>
          </p:nvSpPr>
          <p:spPr>
            <a:xfrm>
              <a:off x="12479475" y="3262365"/>
              <a:ext cx="3503248" cy="3503248"/>
            </a:xfrm>
            <a:prstGeom prst="arc">
              <a:avLst>
                <a:gd name="adj1" fmla="val 16155834"/>
                <a:gd name="adj2" fmla="val 21539485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4" name="Shape 978">
              <a:extLst>
                <a:ext uri="{FF2B5EF4-FFF2-40B4-BE49-F238E27FC236}">
                  <a16:creationId xmlns:a16="http://schemas.microsoft.com/office/drawing/2014/main" id="{4CCAFED3-F305-6641-ADC7-B8A2431F0BD7}"/>
                </a:ext>
              </a:extLst>
            </p:cNvPr>
            <p:cNvSpPr/>
            <p:nvPr/>
          </p:nvSpPr>
          <p:spPr>
            <a:xfrm>
              <a:off x="12509318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86E646-7A88-074F-BC9D-732F0DB470F7}"/>
              </a:ext>
            </a:extLst>
          </p:cNvPr>
          <p:cNvGrpSpPr/>
          <p:nvPr/>
        </p:nvGrpSpPr>
        <p:grpSpPr>
          <a:xfrm>
            <a:off x="7347719" y="5676797"/>
            <a:ext cx="3680375" cy="3679862"/>
            <a:chOff x="17547946" y="3262365"/>
            <a:chExt cx="3503735" cy="3503249"/>
          </a:xfrm>
          <a:solidFill>
            <a:schemeClr val="bg1"/>
          </a:solidFill>
        </p:grpSpPr>
        <p:sp>
          <p:nvSpPr>
            <p:cNvPr id="36" name="Shape 493">
              <a:extLst>
                <a:ext uri="{FF2B5EF4-FFF2-40B4-BE49-F238E27FC236}">
                  <a16:creationId xmlns:a16="http://schemas.microsoft.com/office/drawing/2014/main" id="{53CFAC2A-D5D5-BD4A-A5DE-1FF8C2A1E64B}"/>
                </a:ext>
              </a:extLst>
            </p:cNvPr>
            <p:cNvSpPr/>
            <p:nvPr/>
          </p:nvSpPr>
          <p:spPr>
            <a:xfrm>
              <a:off x="17547946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7" name="Shape 515">
              <a:extLst>
                <a:ext uri="{FF2B5EF4-FFF2-40B4-BE49-F238E27FC236}">
                  <a16:creationId xmlns:a16="http://schemas.microsoft.com/office/drawing/2014/main" id="{E9FE3157-4A3F-674D-B8F0-90F85B0CB885}"/>
                </a:ext>
              </a:extLst>
            </p:cNvPr>
            <p:cNvSpPr/>
            <p:nvPr/>
          </p:nvSpPr>
          <p:spPr>
            <a:xfrm>
              <a:off x="17547949" y="3262365"/>
              <a:ext cx="3503248" cy="3503248"/>
            </a:xfrm>
            <a:prstGeom prst="arc">
              <a:avLst>
                <a:gd name="adj1" fmla="val 16155834"/>
                <a:gd name="adj2" fmla="val 10916307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8" name="Shape 978">
              <a:extLst>
                <a:ext uri="{FF2B5EF4-FFF2-40B4-BE49-F238E27FC236}">
                  <a16:creationId xmlns:a16="http://schemas.microsoft.com/office/drawing/2014/main" id="{E7A4AD72-AED4-BD4B-8ABB-42861BCCFEAD}"/>
                </a:ext>
              </a:extLst>
            </p:cNvPr>
            <p:cNvSpPr/>
            <p:nvPr/>
          </p:nvSpPr>
          <p:spPr>
            <a:xfrm>
              <a:off x="17577793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5036CD-F194-DC40-B558-D5077D725FAD}"/>
              </a:ext>
            </a:extLst>
          </p:cNvPr>
          <p:cNvGrpSpPr/>
          <p:nvPr/>
        </p:nvGrpSpPr>
        <p:grpSpPr>
          <a:xfrm>
            <a:off x="12827101" y="5676797"/>
            <a:ext cx="3680375" cy="3679862"/>
            <a:chOff x="17547946" y="3262365"/>
            <a:chExt cx="3503735" cy="3503249"/>
          </a:xfrm>
          <a:solidFill>
            <a:schemeClr val="bg1"/>
          </a:solidFill>
        </p:grpSpPr>
        <p:sp>
          <p:nvSpPr>
            <p:cNvPr id="40" name="Shape 493">
              <a:extLst>
                <a:ext uri="{FF2B5EF4-FFF2-40B4-BE49-F238E27FC236}">
                  <a16:creationId xmlns:a16="http://schemas.microsoft.com/office/drawing/2014/main" id="{86208879-78B5-4845-A836-020E536C7865}"/>
                </a:ext>
              </a:extLst>
            </p:cNvPr>
            <p:cNvSpPr/>
            <p:nvPr/>
          </p:nvSpPr>
          <p:spPr>
            <a:xfrm>
              <a:off x="17547946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41" name="Shape 515">
              <a:extLst>
                <a:ext uri="{FF2B5EF4-FFF2-40B4-BE49-F238E27FC236}">
                  <a16:creationId xmlns:a16="http://schemas.microsoft.com/office/drawing/2014/main" id="{27ACC6FE-2E43-DE41-BEA8-B95F42289B84}"/>
                </a:ext>
              </a:extLst>
            </p:cNvPr>
            <p:cNvSpPr/>
            <p:nvPr/>
          </p:nvSpPr>
          <p:spPr>
            <a:xfrm>
              <a:off x="17547949" y="3262365"/>
              <a:ext cx="3503248" cy="3503248"/>
            </a:xfrm>
            <a:prstGeom prst="arc">
              <a:avLst>
                <a:gd name="adj1" fmla="val 16155834"/>
                <a:gd name="adj2" fmla="val 5371102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42" name="Shape 978">
              <a:extLst>
                <a:ext uri="{FF2B5EF4-FFF2-40B4-BE49-F238E27FC236}">
                  <a16:creationId xmlns:a16="http://schemas.microsoft.com/office/drawing/2014/main" id="{547E8EDC-BBED-9040-A8B4-11185DF59F39}"/>
                </a:ext>
              </a:extLst>
            </p:cNvPr>
            <p:cNvSpPr/>
            <p:nvPr/>
          </p:nvSpPr>
          <p:spPr>
            <a:xfrm>
              <a:off x="17577793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FA6D6-D6D3-164A-923B-70EFB2010B4D}"/>
              </a:ext>
            </a:extLst>
          </p:cNvPr>
          <p:cNvSpPr txBox="1"/>
          <p:nvPr/>
        </p:nvSpPr>
        <p:spPr>
          <a:xfrm>
            <a:off x="2832973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51F989-3E8B-0E43-9337-468B28E645B6}"/>
              </a:ext>
            </a:extLst>
          </p:cNvPr>
          <p:cNvSpPr txBox="1"/>
          <p:nvPr/>
        </p:nvSpPr>
        <p:spPr>
          <a:xfrm>
            <a:off x="834420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6B61-759F-CB4E-9B7A-68150D025995}"/>
              </a:ext>
            </a:extLst>
          </p:cNvPr>
          <p:cNvSpPr txBox="1"/>
          <p:nvPr/>
        </p:nvSpPr>
        <p:spPr>
          <a:xfrm>
            <a:off x="13823589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EF4955-72BF-584A-91B4-1F931BCBB3BD}"/>
              </a:ext>
            </a:extLst>
          </p:cNvPr>
          <p:cNvGrpSpPr/>
          <p:nvPr/>
        </p:nvGrpSpPr>
        <p:grpSpPr>
          <a:xfrm>
            <a:off x="18322409" y="5676797"/>
            <a:ext cx="3680375" cy="3679862"/>
            <a:chOff x="17547946" y="3262365"/>
            <a:chExt cx="3503735" cy="3503249"/>
          </a:xfrm>
          <a:solidFill>
            <a:schemeClr val="bg1"/>
          </a:solidFill>
        </p:grpSpPr>
        <p:sp>
          <p:nvSpPr>
            <p:cNvPr id="54" name="Shape 493">
              <a:extLst>
                <a:ext uri="{FF2B5EF4-FFF2-40B4-BE49-F238E27FC236}">
                  <a16:creationId xmlns:a16="http://schemas.microsoft.com/office/drawing/2014/main" id="{7334070E-5D99-8648-8F2A-30EA386B4338}"/>
                </a:ext>
              </a:extLst>
            </p:cNvPr>
            <p:cNvSpPr/>
            <p:nvPr/>
          </p:nvSpPr>
          <p:spPr>
            <a:xfrm>
              <a:off x="17547946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57" name="Shape 515">
              <a:extLst>
                <a:ext uri="{FF2B5EF4-FFF2-40B4-BE49-F238E27FC236}">
                  <a16:creationId xmlns:a16="http://schemas.microsoft.com/office/drawing/2014/main" id="{11597789-84B3-F645-A5F0-5A1B29B281A3}"/>
                </a:ext>
              </a:extLst>
            </p:cNvPr>
            <p:cNvSpPr/>
            <p:nvPr/>
          </p:nvSpPr>
          <p:spPr>
            <a:xfrm>
              <a:off x="17547949" y="3262365"/>
              <a:ext cx="3503248" cy="3503248"/>
            </a:xfrm>
            <a:prstGeom prst="arc">
              <a:avLst>
                <a:gd name="adj1" fmla="val 16155834"/>
                <a:gd name="adj2" fmla="val 7529848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58" name="Shape 978">
              <a:extLst>
                <a:ext uri="{FF2B5EF4-FFF2-40B4-BE49-F238E27FC236}">
                  <a16:creationId xmlns:a16="http://schemas.microsoft.com/office/drawing/2014/main" id="{ED3F7BF3-7B36-DF49-9D99-4934017D2C9A}"/>
                </a:ext>
              </a:extLst>
            </p:cNvPr>
            <p:cNvSpPr/>
            <p:nvPr/>
          </p:nvSpPr>
          <p:spPr>
            <a:xfrm>
              <a:off x="17577793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988CBE9-F123-3D4B-81D3-9160771423F9}"/>
              </a:ext>
            </a:extLst>
          </p:cNvPr>
          <p:cNvSpPr txBox="1"/>
          <p:nvPr/>
        </p:nvSpPr>
        <p:spPr>
          <a:xfrm>
            <a:off x="1931889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60%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965033A-142B-4142-BD9E-DF5C1546D03A}"/>
              </a:ext>
            </a:extLst>
          </p:cNvPr>
          <p:cNvGrpSpPr/>
          <p:nvPr/>
        </p:nvGrpSpPr>
        <p:grpSpPr>
          <a:xfrm>
            <a:off x="6974150" y="9999718"/>
            <a:ext cx="4458854" cy="2463050"/>
            <a:chOff x="1701959" y="9885418"/>
            <a:chExt cx="4458854" cy="24630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0E7DB5-3B58-A746-8BBE-D56A5DD2000A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07FC75-9ECF-8948-BB89-237E48EE5245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35B127-03F7-4842-A783-714D95063CC1}"/>
              </a:ext>
            </a:extLst>
          </p:cNvPr>
          <p:cNvGrpSpPr/>
          <p:nvPr/>
        </p:nvGrpSpPr>
        <p:grpSpPr>
          <a:xfrm>
            <a:off x="12453532" y="9999718"/>
            <a:ext cx="4458854" cy="2463050"/>
            <a:chOff x="1701959" y="9885418"/>
            <a:chExt cx="4458854" cy="24630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08BCA-C990-BC45-9720-C8877A4181EF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EA5C52-DEA6-474F-8587-D9EF5AB2523D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9FA1554-4E59-FB4B-A4EC-FDDA4FB4E854}"/>
              </a:ext>
            </a:extLst>
          </p:cNvPr>
          <p:cNvGrpSpPr/>
          <p:nvPr/>
        </p:nvGrpSpPr>
        <p:grpSpPr>
          <a:xfrm>
            <a:off x="17932914" y="9999718"/>
            <a:ext cx="4458854" cy="2463050"/>
            <a:chOff x="1701959" y="9885418"/>
            <a:chExt cx="4458854" cy="246305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A6FF5DF-BA05-5F45-ACE7-AFDABEEDEB9E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E6AB5B3-BCB9-A147-93C0-534DB3AE42B7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8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04488" y="3211513"/>
            <a:ext cx="3368675" cy="3370262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9350" y="5610225"/>
            <a:ext cx="3367088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04488" y="7862888"/>
            <a:ext cx="3368675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81213" y="5610225"/>
            <a:ext cx="3367087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Bent-Up Arrow 2"/>
          <p:cNvSpPr/>
          <p:nvPr/>
        </p:nvSpPr>
        <p:spPr>
          <a:xfrm rot="5400000" flipH="1">
            <a:off x="9224963" y="4349750"/>
            <a:ext cx="1071562" cy="922338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0800000" flipH="1">
            <a:off x="14155738" y="4349750"/>
            <a:ext cx="1071562" cy="922338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6200000" flipH="1">
            <a:off x="14025563" y="9383713"/>
            <a:ext cx="1073150" cy="920750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Bent-Up Arrow 18"/>
          <p:cNvSpPr/>
          <p:nvPr/>
        </p:nvSpPr>
        <p:spPr>
          <a:xfrm flipH="1">
            <a:off x="9202738" y="9382125"/>
            <a:ext cx="1071562" cy="922338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15" name="Rectangle 38"/>
          <p:cNvSpPr>
            <a:spLocks noChangeArrowheads="1"/>
          </p:cNvSpPr>
          <p:nvPr/>
        </p:nvSpPr>
        <p:spPr bwMode="auto">
          <a:xfrm>
            <a:off x="10644188" y="4878388"/>
            <a:ext cx="309403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 dirty="0"/>
              <a:t>Entrepreneurial activities differ substantially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1671867" y="3673670"/>
            <a:ext cx="1086179" cy="1076695"/>
            <a:chOff x="-6350" y="1208088"/>
            <a:chExt cx="363538" cy="360363"/>
          </a:xfrm>
          <a:solidFill>
            <a:schemeClr val="accent1"/>
          </a:solidFill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-6350" y="1208088"/>
              <a:ext cx="363538" cy="360363"/>
            </a:xfrm>
            <a:custGeom>
              <a:avLst/>
              <a:gdLst/>
              <a:ahLst/>
              <a:cxnLst>
                <a:cxn ang="0">
                  <a:pos x="121" y="41"/>
                </a:cxn>
                <a:cxn ang="0">
                  <a:pos x="83" y="2"/>
                </a:cxn>
                <a:cxn ang="0">
                  <a:pos x="76" y="0"/>
                </a:cxn>
                <a:cxn ang="0">
                  <a:pos x="72" y="2"/>
                </a:cxn>
                <a:cxn ang="0">
                  <a:pos x="70" y="6"/>
                </a:cxn>
                <a:cxn ang="0">
                  <a:pos x="61" y="21"/>
                </a:cxn>
                <a:cxn ang="0">
                  <a:pos x="39" y="36"/>
                </a:cxn>
                <a:cxn ang="0">
                  <a:pos x="14" y="53"/>
                </a:cxn>
                <a:cxn ang="0">
                  <a:pos x="1" y="75"/>
                </a:cxn>
                <a:cxn ang="0">
                  <a:pos x="3" y="82"/>
                </a:cxn>
                <a:cxn ang="0">
                  <a:pos x="42" y="121"/>
                </a:cxn>
                <a:cxn ang="0">
                  <a:pos x="49" y="123"/>
                </a:cxn>
                <a:cxn ang="0">
                  <a:pos x="52" y="121"/>
                </a:cxn>
                <a:cxn ang="0">
                  <a:pos x="54" y="117"/>
                </a:cxn>
                <a:cxn ang="0">
                  <a:pos x="63" y="103"/>
                </a:cxn>
                <a:cxn ang="0">
                  <a:pos x="85" y="87"/>
                </a:cxn>
                <a:cxn ang="0">
                  <a:pos x="110" y="70"/>
                </a:cxn>
                <a:cxn ang="0">
                  <a:pos x="123" y="48"/>
                </a:cxn>
                <a:cxn ang="0">
                  <a:pos x="121" y="41"/>
                </a:cxn>
                <a:cxn ang="0">
                  <a:pos x="47" y="115"/>
                </a:cxn>
                <a:cxn ang="0">
                  <a:pos x="9" y="77"/>
                </a:cxn>
                <a:cxn ang="0">
                  <a:pos x="78" y="8"/>
                </a:cxn>
                <a:cxn ang="0">
                  <a:pos x="116" y="46"/>
                </a:cxn>
                <a:cxn ang="0">
                  <a:pos x="47" y="115"/>
                </a:cxn>
                <a:cxn ang="0">
                  <a:pos x="47" y="115"/>
                </a:cxn>
                <a:cxn ang="0">
                  <a:pos x="47" y="115"/>
                </a:cxn>
              </a:cxnLst>
              <a:rect l="0" t="0" r="r" b="b"/>
              <a:pathLst>
                <a:path w="124" h="123">
                  <a:moveTo>
                    <a:pt x="121" y="41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1" y="0"/>
                    <a:pt x="78" y="0"/>
                    <a:pt x="76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1" y="3"/>
                    <a:pt x="71" y="4"/>
                    <a:pt x="70" y="6"/>
                  </a:cubicBezTo>
                  <a:cubicBezTo>
                    <a:pt x="69" y="11"/>
                    <a:pt x="66" y="16"/>
                    <a:pt x="61" y="21"/>
                  </a:cubicBezTo>
                  <a:cubicBezTo>
                    <a:pt x="55" y="26"/>
                    <a:pt x="47" y="31"/>
                    <a:pt x="39" y="36"/>
                  </a:cubicBezTo>
                  <a:cubicBezTo>
                    <a:pt x="31" y="41"/>
                    <a:pt x="22" y="46"/>
                    <a:pt x="14" y="53"/>
                  </a:cubicBezTo>
                  <a:cubicBezTo>
                    <a:pt x="8" y="60"/>
                    <a:pt x="4" y="67"/>
                    <a:pt x="1" y="75"/>
                  </a:cubicBezTo>
                  <a:cubicBezTo>
                    <a:pt x="0" y="77"/>
                    <a:pt x="1" y="80"/>
                    <a:pt x="3" y="8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3" y="123"/>
                    <a:pt x="46" y="123"/>
                    <a:pt x="49" y="123"/>
                  </a:cubicBezTo>
                  <a:cubicBezTo>
                    <a:pt x="50" y="122"/>
                    <a:pt x="51" y="122"/>
                    <a:pt x="52" y="121"/>
                  </a:cubicBezTo>
                  <a:cubicBezTo>
                    <a:pt x="53" y="120"/>
                    <a:pt x="54" y="119"/>
                    <a:pt x="54" y="117"/>
                  </a:cubicBezTo>
                  <a:cubicBezTo>
                    <a:pt x="56" y="112"/>
                    <a:pt x="59" y="107"/>
                    <a:pt x="63" y="103"/>
                  </a:cubicBezTo>
                  <a:cubicBezTo>
                    <a:pt x="69" y="97"/>
                    <a:pt x="77" y="92"/>
                    <a:pt x="85" y="87"/>
                  </a:cubicBezTo>
                  <a:cubicBezTo>
                    <a:pt x="94" y="82"/>
                    <a:pt x="103" y="77"/>
                    <a:pt x="110" y="70"/>
                  </a:cubicBezTo>
                  <a:cubicBezTo>
                    <a:pt x="117" y="63"/>
                    <a:pt x="121" y="57"/>
                    <a:pt x="123" y="48"/>
                  </a:cubicBezTo>
                  <a:cubicBezTo>
                    <a:pt x="124" y="46"/>
                    <a:pt x="123" y="43"/>
                    <a:pt x="121" y="41"/>
                  </a:cubicBezTo>
                  <a:close/>
                  <a:moveTo>
                    <a:pt x="47" y="115"/>
                  </a:moveTo>
                  <a:cubicBezTo>
                    <a:pt x="34" y="103"/>
                    <a:pt x="21" y="90"/>
                    <a:pt x="9" y="77"/>
                  </a:cubicBezTo>
                  <a:cubicBezTo>
                    <a:pt x="20" y="42"/>
                    <a:pt x="67" y="43"/>
                    <a:pt x="78" y="8"/>
                  </a:cubicBezTo>
                  <a:cubicBezTo>
                    <a:pt x="90" y="21"/>
                    <a:pt x="103" y="33"/>
                    <a:pt x="116" y="46"/>
                  </a:cubicBezTo>
                  <a:cubicBezTo>
                    <a:pt x="105" y="81"/>
                    <a:pt x="58" y="80"/>
                    <a:pt x="47" y="115"/>
                  </a:cubicBezTo>
                  <a:close/>
                  <a:moveTo>
                    <a:pt x="47" y="115"/>
                  </a:moveTo>
                  <a:cubicBezTo>
                    <a:pt x="47" y="115"/>
                    <a:pt x="47" y="115"/>
                    <a:pt x="47" y="1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125413" y="1336676"/>
              <a:ext cx="100013" cy="100013"/>
            </a:xfrm>
            <a:custGeom>
              <a:avLst/>
              <a:gdLst/>
              <a:ahLst/>
              <a:cxnLst>
                <a:cxn ang="0">
                  <a:pos x="27" y="11"/>
                </a:cxn>
                <a:cxn ang="0">
                  <a:pos x="20" y="12"/>
                </a:cxn>
                <a:cxn ang="0">
                  <a:pos x="9" y="6"/>
                </a:cxn>
                <a:cxn ang="0">
                  <a:pos x="15" y="5"/>
                </a:cxn>
                <a:cxn ang="0">
                  <a:pos x="19" y="5"/>
                </a:cxn>
                <a:cxn ang="0">
                  <a:pos x="19" y="1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4" y="5"/>
                </a:cxn>
                <a:cxn ang="0">
                  <a:pos x="1" y="13"/>
                </a:cxn>
                <a:cxn ang="0">
                  <a:pos x="3" y="20"/>
                </a:cxn>
                <a:cxn ang="0">
                  <a:pos x="18" y="20"/>
                </a:cxn>
                <a:cxn ang="0">
                  <a:pos x="22" y="29"/>
                </a:cxn>
                <a:cxn ang="0">
                  <a:pos x="18" y="28"/>
                </a:cxn>
                <a:cxn ang="0">
                  <a:pos x="15" y="26"/>
                </a:cxn>
                <a:cxn ang="0">
                  <a:pos x="13" y="29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2" y="32"/>
                </a:cxn>
                <a:cxn ang="0">
                  <a:pos x="32" y="30"/>
                </a:cxn>
                <a:cxn ang="0">
                  <a:pos x="32" y="24"/>
                </a:cxn>
                <a:cxn ang="0">
                  <a:pos x="33" y="16"/>
                </a:cxn>
                <a:cxn ang="0">
                  <a:pos x="1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3" y="15"/>
                </a:cxn>
                <a:cxn ang="0">
                  <a:pos x="28" y="24"/>
                </a:cxn>
                <a:cxn ang="0">
                  <a:pos x="20" y="18"/>
                </a:cxn>
                <a:cxn ang="0">
                  <a:pos x="24" y="17"/>
                </a:cxn>
                <a:cxn ang="0">
                  <a:pos x="27" y="18"/>
                </a:cxn>
                <a:cxn ang="0">
                  <a:pos x="28" y="22"/>
                </a:cxn>
                <a:cxn ang="0">
                  <a:pos x="28" y="24"/>
                </a:cxn>
              </a:cxnLst>
              <a:rect l="0" t="0" r="r" b="b"/>
              <a:pathLst>
                <a:path w="34" h="34">
                  <a:moveTo>
                    <a:pt x="31" y="13"/>
                  </a:moveTo>
                  <a:cubicBezTo>
                    <a:pt x="30" y="12"/>
                    <a:pt x="28" y="12"/>
                    <a:pt x="27" y="11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2" y="11"/>
                    <a:pt x="21" y="11"/>
                    <a:pt x="20" y="12"/>
                  </a:cubicBezTo>
                  <a:cubicBezTo>
                    <a:pt x="18" y="12"/>
                    <a:pt x="17" y="13"/>
                    <a:pt x="16" y="13"/>
                  </a:cubicBezTo>
                  <a:cubicBezTo>
                    <a:pt x="14" y="11"/>
                    <a:pt x="12" y="9"/>
                    <a:pt x="9" y="6"/>
                  </a:cubicBezTo>
                  <a:cubicBezTo>
                    <a:pt x="10" y="6"/>
                    <a:pt x="11" y="5"/>
                    <a:pt x="12" y="5"/>
                  </a:cubicBezTo>
                  <a:cubicBezTo>
                    <a:pt x="13" y="5"/>
                    <a:pt x="14" y="5"/>
                    <a:pt x="15" y="5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8" y="6"/>
                    <a:pt x="18" y="6"/>
                    <a:pt x="19" y="5"/>
                  </a:cubicBezTo>
                  <a:cubicBezTo>
                    <a:pt x="19" y="5"/>
                    <a:pt x="20" y="4"/>
                    <a:pt x="20" y="4"/>
                  </a:cubicBezTo>
                  <a:cubicBezTo>
                    <a:pt x="20" y="3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2" y="8"/>
                    <a:pt x="2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5" y="21"/>
                    <a:pt x="18" y="20"/>
                  </a:cubicBezTo>
                  <a:cubicBezTo>
                    <a:pt x="20" y="22"/>
                    <a:pt x="22" y="25"/>
                    <a:pt x="24" y="27"/>
                  </a:cubicBezTo>
                  <a:cubicBezTo>
                    <a:pt x="24" y="28"/>
                    <a:pt x="23" y="28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6" y="26"/>
                    <a:pt x="15" y="26"/>
                  </a:cubicBezTo>
                  <a:cubicBezTo>
                    <a:pt x="15" y="26"/>
                    <a:pt x="14" y="27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3" y="30"/>
                    <a:pt x="13" y="31"/>
                    <a:pt x="14" y="31"/>
                  </a:cubicBezTo>
                  <a:cubicBezTo>
                    <a:pt x="14" y="32"/>
                    <a:pt x="15" y="33"/>
                    <a:pt x="16" y="33"/>
                  </a:cubicBezTo>
                  <a:cubicBezTo>
                    <a:pt x="17" y="34"/>
                    <a:pt x="18" y="34"/>
                    <a:pt x="20" y="34"/>
                  </a:cubicBezTo>
                  <a:cubicBezTo>
                    <a:pt x="21" y="34"/>
                    <a:pt x="22" y="34"/>
                    <a:pt x="24" y="33"/>
                  </a:cubicBezTo>
                  <a:cubicBezTo>
                    <a:pt x="25" y="33"/>
                    <a:pt x="26" y="32"/>
                    <a:pt x="28" y="31"/>
                  </a:cubicBezTo>
                  <a:cubicBezTo>
                    <a:pt x="28" y="31"/>
                    <a:pt x="29" y="32"/>
                    <a:pt x="30" y="32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3"/>
                    <a:pt x="32" y="33"/>
                    <a:pt x="32" y="32"/>
                  </a:cubicBezTo>
                  <a:cubicBezTo>
                    <a:pt x="32" y="32"/>
                    <a:pt x="32" y="31"/>
                    <a:pt x="32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1" y="30"/>
                    <a:pt x="30" y="29"/>
                    <a:pt x="30" y="28"/>
                  </a:cubicBezTo>
                  <a:cubicBezTo>
                    <a:pt x="31" y="27"/>
                    <a:pt x="32" y="26"/>
                    <a:pt x="32" y="24"/>
                  </a:cubicBezTo>
                  <a:cubicBezTo>
                    <a:pt x="33" y="23"/>
                    <a:pt x="34" y="21"/>
                    <a:pt x="34" y="20"/>
                  </a:cubicBezTo>
                  <a:cubicBezTo>
                    <a:pt x="34" y="19"/>
                    <a:pt x="34" y="17"/>
                    <a:pt x="33" y="16"/>
                  </a:cubicBezTo>
                  <a:cubicBezTo>
                    <a:pt x="33" y="15"/>
                    <a:pt x="32" y="14"/>
                    <a:pt x="31" y="13"/>
                  </a:cubicBezTo>
                  <a:close/>
                  <a:moveTo>
                    <a:pt x="10" y="16"/>
                  </a:moveTo>
                  <a:cubicBezTo>
                    <a:pt x="8" y="16"/>
                    <a:pt x="7" y="16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10"/>
                    <a:pt x="7" y="9"/>
                    <a:pt x="8" y="8"/>
                  </a:cubicBezTo>
                  <a:cubicBezTo>
                    <a:pt x="9" y="10"/>
                    <a:pt x="11" y="12"/>
                    <a:pt x="13" y="15"/>
                  </a:cubicBezTo>
                  <a:cubicBezTo>
                    <a:pt x="12" y="15"/>
                    <a:pt x="11" y="16"/>
                    <a:pt x="10" y="16"/>
                  </a:cubicBezTo>
                  <a:close/>
                  <a:moveTo>
                    <a:pt x="28" y="24"/>
                  </a:moveTo>
                  <a:cubicBezTo>
                    <a:pt x="27" y="24"/>
                    <a:pt x="27" y="25"/>
                    <a:pt x="26" y="25"/>
                  </a:cubicBezTo>
                  <a:cubicBezTo>
                    <a:pt x="24" y="23"/>
                    <a:pt x="22" y="21"/>
                    <a:pt x="20" y="18"/>
                  </a:cubicBezTo>
                  <a:cubicBezTo>
                    <a:pt x="21" y="18"/>
                    <a:pt x="21" y="18"/>
                    <a:pt x="22" y="18"/>
                  </a:cubicBezTo>
                  <a:cubicBezTo>
                    <a:pt x="22" y="17"/>
                    <a:pt x="23" y="17"/>
                    <a:pt x="24" y="17"/>
                  </a:cubicBezTo>
                  <a:cubicBezTo>
                    <a:pt x="24" y="17"/>
                    <a:pt x="25" y="17"/>
                    <a:pt x="25" y="17"/>
                  </a:cubicBezTo>
                  <a:cubicBezTo>
                    <a:pt x="26" y="17"/>
                    <a:pt x="27" y="18"/>
                    <a:pt x="27" y="18"/>
                  </a:cubicBezTo>
                  <a:cubicBezTo>
                    <a:pt x="28" y="19"/>
                    <a:pt x="28" y="19"/>
                    <a:pt x="28" y="20"/>
                  </a:cubicBezTo>
                  <a:cubicBezTo>
                    <a:pt x="28" y="20"/>
                    <a:pt x="28" y="21"/>
                    <a:pt x="28" y="22"/>
                  </a:cubicBezTo>
                  <a:cubicBezTo>
                    <a:pt x="28" y="22"/>
                    <a:pt x="28" y="23"/>
                    <a:pt x="28" y="24"/>
                  </a:cubicBezTo>
                  <a:close/>
                  <a:moveTo>
                    <a:pt x="28" y="24"/>
                  </a:moveTo>
                  <a:cubicBezTo>
                    <a:pt x="28" y="24"/>
                    <a:pt x="28" y="24"/>
                    <a:pt x="28" y="2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117475" y="1457326"/>
              <a:ext cx="55563" cy="555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8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4" y="18"/>
                </a:cxn>
                <a:cxn ang="0">
                  <a:pos x="6" y="15"/>
                </a:cxn>
                <a:cxn ang="0">
                  <a:pos x="11" y="9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11" y="4"/>
                    <a:pt x="8" y="6"/>
                  </a:cubicBezTo>
                  <a:cubicBezTo>
                    <a:pt x="6" y="8"/>
                    <a:pt x="4" y="10"/>
                    <a:pt x="3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9" y="11"/>
                    <a:pt x="11" y="9"/>
                  </a:cubicBezTo>
                  <a:cubicBezTo>
                    <a:pt x="13" y="7"/>
                    <a:pt x="15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80975" y="1263651"/>
              <a:ext cx="55563" cy="58738"/>
            </a:xfrm>
            <a:custGeom>
              <a:avLst/>
              <a:gdLst/>
              <a:ahLst/>
              <a:cxnLst>
                <a:cxn ang="0">
                  <a:pos x="7" y="11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10" y="13"/>
                </a:cxn>
                <a:cxn ang="0">
                  <a:pos x="16" y="7"/>
                </a:cxn>
                <a:cxn ang="0">
                  <a:pos x="18" y="3"/>
                </a:cxn>
                <a:cxn ang="0">
                  <a:pos x="18" y="1"/>
                </a:cxn>
                <a:cxn ang="0">
                  <a:pos x="16" y="1"/>
                </a:cxn>
                <a:cxn ang="0">
                  <a:pos x="15" y="1"/>
                </a:cxn>
                <a:cxn ang="0">
                  <a:pos x="13" y="5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1"/>
                </a:cxn>
              </a:cxnLst>
              <a:rect l="0" t="0" r="r" b="b"/>
              <a:pathLst>
                <a:path w="19" h="20">
                  <a:moveTo>
                    <a:pt x="7" y="11"/>
                  </a:moveTo>
                  <a:cubicBezTo>
                    <a:pt x="5" y="13"/>
                    <a:pt x="3" y="15"/>
                    <a:pt x="1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1" y="20"/>
                    <a:pt x="2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8"/>
                    <a:pt x="8" y="16"/>
                    <a:pt x="10" y="13"/>
                  </a:cubicBezTo>
                  <a:cubicBezTo>
                    <a:pt x="12" y="11"/>
                    <a:pt x="14" y="9"/>
                    <a:pt x="16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9" y="9"/>
                    <a:pt x="7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7117" name="Rectangle 44"/>
          <p:cNvSpPr>
            <a:spLocks noChangeArrowheads="1"/>
          </p:cNvSpPr>
          <p:nvPr/>
        </p:nvSpPr>
        <p:spPr bwMode="auto">
          <a:xfrm>
            <a:off x="14939963" y="7213600"/>
            <a:ext cx="30956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8" name="Rectangle 50"/>
          <p:cNvSpPr>
            <a:spLocks noChangeArrowheads="1"/>
          </p:cNvSpPr>
          <p:nvPr/>
        </p:nvSpPr>
        <p:spPr bwMode="auto">
          <a:xfrm>
            <a:off x="10598150" y="948531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9" name="Rectangle 56"/>
          <p:cNvSpPr>
            <a:spLocks noChangeArrowheads="1"/>
          </p:cNvSpPr>
          <p:nvPr/>
        </p:nvSpPr>
        <p:spPr bwMode="auto">
          <a:xfrm>
            <a:off x="6346825" y="721836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20" name="Freeform 11"/>
          <p:cNvSpPr>
            <a:spLocks noEditPoints="1"/>
          </p:cNvSpPr>
          <p:nvPr/>
        </p:nvSpPr>
        <p:spPr bwMode="auto">
          <a:xfrm>
            <a:off x="16089313" y="6015038"/>
            <a:ext cx="893762" cy="1023937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0 h 123"/>
              <a:gd name="T6" fmla="*/ 2147483646 w 108"/>
              <a:gd name="T7" fmla="*/ 0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0 w 108"/>
              <a:gd name="T13" fmla="*/ 2147483646 h 123"/>
              <a:gd name="T14" fmla="*/ 0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2147483646 h 123"/>
              <a:gd name="T68" fmla="*/ 2147483646 w 108"/>
              <a:gd name="T69" fmla="*/ 2147483646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2147483646 w 108"/>
              <a:gd name="T95" fmla="*/ 2147483646 h 12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8" h="123">
                <a:moveTo>
                  <a:pt x="101" y="19"/>
                </a:moveTo>
                <a:cubicBezTo>
                  <a:pt x="96" y="5"/>
                  <a:pt x="96" y="5"/>
                  <a:pt x="96" y="5"/>
                </a:cubicBezTo>
                <a:cubicBezTo>
                  <a:pt x="95" y="2"/>
                  <a:pt x="92" y="0"/>
                  <a:pt x="8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3" y="2"/>
                  <a:pt x="12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4" y="20"/>
                  <a:pt x="0" y="23"/>
                  <a:pt x="0" y="2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3"/>
                  <a:pt x="4" y="46"/>
                  <a:pt x="8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20"/>
                  <a:pt x="23" y="123"/>
                  <a:pt x="27" y="123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5" y="123"/>
                  <a:pt x="88" y="120"/>
                  <a:pt x="89" y="116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4" y="46"/>
                  <a:pt x="108" y="43"/>
                  <a:pt x="108" y="39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3"/>
                  <a:pt x="105" y="20"/>
                  <a:pt x="101" y="19"/>
                </a:cubicBezTo>
                <a:close/>
                <a:moveTo>
                  <a:pt x="20" y="8"/>
                </a:moveTo>
                <a:cubicBezTo>
                  <a:pt x="89" y="8"/>
                  <a:pt x="89" y="8"/>
                  <a:pt x="89" y="8"/>
                </a:cubicBezTo>
                <a:cubicBezTo>
                  <a:pt x="92" y="19"/>
                  <a:pt x="92" y="19"/>
                  <a:pt x="92" y="19"/>
                </a:cubicBezTo>
                <a:cubicBezTo>
                  <a:pt x="16" y="19"/>
                  <a:pt x="16" y="19"/>
                  <a:pt x="16" y="19"/>
                </a:cubicBezTo>
                <a:lnTo>
                  <a:pt x="20" y="8"/>
                </a:lnTo>
                <a:close/>
                <a:moveTo>
                  <a:pt x="81" y="115"/>
                </a:moveTo>
                <a:cubicBezTo>
                  <a:pt x="27" y="115"/>
                  <a:pt x="27" y="115"/>
                  <a:pt x="27" y="11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82" y="104"/>
                  <a:pt x="82" y="104"/>
                  <a:pt x="82" y="104"/>
                </a:cubicBezTo>
                <a:lnTo>
                  <a:pt x="81" y="115"/>
                </a:lnTo>
                <a:close/>
                <a:moveTo>
                  <a:pt x="83" y="100"/>
                </a:moveTo>
                <a:cubicBezTo>
                  <a:pt x="26" y="100"/>
                  <a:pt x="26" y="100"/>
                  <a:pt x="26" y="100"/>
                </a:cubicBezTo>
                <a:cubicBezTo>
                  <a:pt x="21" y="62"/>
                  <a:pt x="21" y="62"/>
                  <a:pt x="21" y="62"/>
                </a:cubicBezTo>
                <a:cubicBezTo>
                  <a:pt x="87" y="62"/>
                  <a:pt x="87" y="62"/>
                  <a:pt x="87" y="62"/>
                </a:cubicBezTo>
                <a:lnTo>
                  <a:pt x="83" y="100"/>
                </a:lnTo>
                <a:close/>
                <a:moveTo>
                  <a:pt x="87" y="58"/>
                </a:moveTo>
                <a:cubicBezTo>
                  <a:pt x="21" y="58"/>
                  <a:pt x="21" y="58"/>
                  <a:pt x="21" y="58"/>
                </a:cubicBezTo>
                <a:cubicBezTo>
                  <a:pt x="20" y="46"/>
                  <a:pt x="20" y="46"/>
                  <a:pt x="20" y="46"/>
                </a:cubicBezTo>
                <a:cubicBezTo>
                  <a:pt x="89" y="46"/>
                  <a:pt x="89" y="46"/>
                  <a:pt x="89" y="46"/>
                </a:cubicBezTo>
                <a:lnTo>
                  <a:pt x="87" y="58"/>
                </a:lnTo>
                <a:close/>
                <a:moveTo>
                  <a:pt x="100" y="39"/>
                </a:moveTo>
                <a:cubicBezTo>
                  <a:pt x="8" y="39"/>
                  <a:pt x="8" y="39"/>
                  <a:pt x="8" y="39"/>
                </a:cubicBezTo>
                <a:cubicBezTo>
                  <a:pt x="8" y="27"/>
                  <a:pt x="8" y="27"/>
                  <a:pt x="8" y="27"/>
                </a:cubicBezTo>
                <a:cubicBezTo>
                  <a:pt x="100" y="27"/>
                  <a:pt x="100" y="27"/>
                  <a:pt x="100" y="27"/>
                </a:cubicBezTo>
                <a:lnTo>
                  <a:pt x="100" y="39"/>
                </a:lnTo>
                <a:close/>
                <a:moveTo>
                  <a:pt x="100" y="39"/>
                </a:moveTo>
                <a:cubicBezTo>
                  <a:pt x="100" y="39"/>
                  <a:pt x="100" y="39"/>
                  <a:pt x="100" y="39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677202" y="8340582"/>
            <a:ext cx="1016897" cy="882509"/>
            <a:chOff x="8783638" y="1235076"/>
            <a:chExt cx="360363" cy="312738"/>
          </a:xfrm>
          <a:solidFill>
            <a:schemeClr val="accent3"/>
          </a:solidFill>
        </p:grpSpPr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8783638" y="1235076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67" name="Freeform 101"/>
          <p:cNvSpPr>
            <a:spLocks noEditPoints="1"/>
          </p:cNvSpPr>
          <p:nvPr/>
        </p:nvSpPr>
        <p:spPr bwMode="auto">
          <a:xfrm>
            <a:off x="7399338" y="6107113"/>
            <a:ext cx="946150" cy="950912"/>
          </a:xfrm>
          <a:custGeom>
            <a:avLst/>
            <a:gdLst>
              <a:gd name="T0" fmla="*/ 1279501115 w 123"/>
              <a:gd name="T1" fmla="*/ 21495499 h 123"/>
              <a:gd name="T2" fmla="*/ 1226187753 w 123"/>
              <a:gd name="T3" fmla="*/ 0 h 123"/>
              <a:gd name="T4" fmla="*/ 1215526386 w 123"/>
              <a:gd name="T5" fmla="*/ 0 h 123"/>
              <a:gd name="T6" fmla="*/ 522462466 w 123"/>
              <a:gd name="T7" fmla="*/ 128963157 h 123"/>
              <a:gd name="T8" fmla="*/ 458487736 w 123"/>
              <a:gd name="T9" fmla="*/ 204192484 h 123"/>
              <a:gd name="T10" fmla="*/ 458487736 w 123"/>
              <a:gd name="T11" fmla="*/ 913488207 h 123"/>
              <a:gd name="T12" fmla="*/ 298550913 w 123"/>
              <a:gd name="T13" fmla="*/ 870500488 h 123"/>
              <a:gd name="T14" fmla="*/ 191924188 w 123"/>
              <a:gd name="T15" fmla="*/ 881249877 h 123"/>
              <a:gd name="T16" fmla="*/ 21325998 w 123"/>
              <a:gd name="T17" fmla="*/ 1031705254 h 123"/>
              <a:gd name="T18" fmla="*/ 21325998 w 123"/>
              <a:gd name="T19" fmla="*/ 1182163909 h 123"/>
              <a:gd name="T20" fmla="*/ 245237551 w 123"/>
              <a:gd name="T21" fmla="*/ 1321873176 h 123"/>
              <a:gd name="T22" fmla="*/ 341199644 w 123"/>
              <a:gd name="T23" fmla="*/ 1300377677 h 123"/>
              <a:gd name="T24" fmla="*/ 511801099 w 123"/>
              <a:gd name="T25" fmla="*/ 1160668410 h 123"/>
              <a:gd name="T26" fmla="*/ 533123832 w 123"/>
              <a:gd name="T27" fmla="*/ 1074692973 h 123"/>
              <a:gd name="T28" fmla="*/ 533123832 w 123"/>
              <a:gd name="T29" fmla="*/ 1074692973 h 123"/>
              <a:gd name="T30" fmla="*/ 533123832 w 123"/>
              <a:gd name="T31" fmla="*/ 408384969 h 123"/>
              <a:gd name="T32" fmla="*/ 554449830 w 123"/>
              <a:gd name="T33" fmla="*/ 408384969 h 123"/>
              <a:gd name="T34" fmla="*/ 1226187753 w 123"/>
              <a:gd name="T35" fmla="*/ 290167922 h 123"/>
              <a:gd name="T36" fmla="*/ 1226187753 w 123"/>
              <a:gd name="T37" fmla="*/ 795274439 h 123"/>
              <a:gd name="T38" fmla="*/ 1076912296 w 123"/>
              <a:gd name="T39" fmla="*/ 741537332 h 123"/>
              <a:gd name="T40" fmla="*/ 970288836 w 123"/>
              <a:gd name="T41" fmla="*/ 763032830 h 123"/>
              <a:gd name="T42" fmla="*/ 799687381 w 123"/>
              <a:gd name="T43" fmla="*/ 902742097 h 123"/>
              <a:gd name="T44" fmla="*/ 789026014 w 123"/>
              <a:gd name="T45" fmla="*/ 1053200752 h 123"/>
              <a:gd name="T46" fmla="*/ 1023602198 w 123"/>
              <a:gd name="T47" fmla="*/ 1192910019 h 123"/>
              <a:gd name="T48" fmla="*/ 1119564292 w 123"/>
              <a:gd name="T49" fmla="*/ 1182163909 h 123"/>
              <a:gd name="T50" fmla="*/ 1290162482 w 123"/>
              <a:gd name="T51" fmla="*/ 1031705254 h 123"/>
              <a:gd name="T52" fmla="*/ 1311488480 w 123"/>
              <a:gd name="T53" fmla="*/ 945729816 h 123"/>
              <a:gd name="T54" fmla="*/ 1311488480 w 123"/>
              <a:gd name="T55" fmla="*/ 945729816 h 123"/>
              <a:gd name="T56" fmla="*/ 1311488480 w 123"/>
              <a:gd name="T57" fmla="*/ 85975438 h 123"/>
              <a:gd name="T58" fmla="*/ 1279501115 w 123"/>
              <a:gd name="T59" fmla="*/ 21495499 h 123"/>
              <a:gd name="T60" fmla="*/ 319873646 w 123"/>
              <a:gd name="T61" fmla="*/ 1225151628 h 123"/>
              <a:gd name="T62" fmla="*/ 95962094 w 123"/>
              <a:gd name="T63" fmla="*/ 1149922300 h 123"/>
              <a:gd name="T64" fmla="*/ 223911552 w 123"/>
              <a:gd name="T65" fmla="*/ 956475926 h 123"/>
              <a:gd name="T66" fmla="*/ 447826370 w 123"/>
              <a:gd name="T67" fmla="*/ 1031705254 h 123"/>
              <a:gd name="T68" fmla="*/ 319873646 w 123"/>
              <a:gd name="T69" fmla="*/ 1225151628 h 123"/>
              <a:gd name="T70" fmla="*/ 1226187753 w 123"/>
              <a:gd name="T71" fmla="*/ 204192484 h 123"/>
              <a:gd name="T72" fmla="*/ 533123832 w 123"/>
              <a:gd name="T73" fmla="*/ 333155641 h 123"/>
              <a:gd name="T74" fmla="*/ 533123832 w 123"/>
              <a:gd name="T75" fmla="*/ 204192484 h 123"/>
              <a:gd name="T76" fmla="*/ 1226187753 w 123"/>
              <a:gd name="T77" fmla="*/ 85975438 h 123"/>
              <a:gd name="T78" fmla="*/ 1226187753 w 123"/>
              <a:gd name="T79" fmla="*/ 204192484 h 123"/>
              <a:gd name="T80" fmla="*/ 1098238294 w 123"/>
              <a:gd name="T81" fmla="*/ 1096188471 h 123"/>
              <a:gd name="T82" fmla="*/ 863662110 w 123"/>
              <a:gd name="T83" fmla="*/ 1031705254 h 123"/>
              <a:gd name="T84" fmla="*/ 991614834 w 123"/>
              <a:gd name="T85" fmla="*/ 838262158 h 123"/>
              <a:gd name="T86" fmla="*/ 1226187753 w 123"/>
              <a:gd name="T87" fmla="*/ 913488207 h 123"/>
              <a:gd name="T88" fmla="*/ 1098238294 w 123"/>
              <a:gd name="T89" fmla="*/ 1096188471 h 123"/>
              <a:gd name="T90" fmla="*/ 1098238294 w 123"/>
              <a:gd name="T91" fmla="*/ 1096188471 h 123"/>
              <a:gd name="T92" fmla="*/ 1098238294 w 123"/>
              <a:gd name="T93" fmla="*/ 1096188471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3" h="123">
                <a:moveTo>
                  <a:pt x="120" y="2"/>
                </a:moveTo>
                <a:cubicBezTo>
                  <a:pt x="119" y="1"/>
                  <a:pt x="117" y="0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49" y="12"/>
                  <a:pt x="49" y="12"/>
                  <a:pt x="49" y="12"/>
                </a:cubicBezTo>
                <a:cubicBezTo>
                  <a:pt x="45" y="12"/>
                  <a:pt x="43" y="15"/>
                  <a:pt x="43" y="19"/>
                </a:cubicBezTo>
                <a:cubicBezTo>
                  <a:pt x="43" y="85"/>
                  <a:pt x="43" y="85"/>
                  <a:pt x="43" y="85"/>
                </a:cubicBezTo>
                <a:cubicBezTo>
                  <a:pt x="39" y="82"/>
                  <a:pt x="34" y="81"/>
                  <a:pt x="28" y="81"/>
                </a:cubicBezTo>
                <a:cubicBezTo>
                  <a:pt x="25" y="81"/>
                  <a:pt x="22" y="81"/>
                  <a:pt x="18" y="82"/>
                </a:cubicBezTo>
                <a:cubicBezTo>
                  <a:pt x="11" y="85"/>
                  <a:pt x="5" y="89"/>
                  <a:pt x="2" y="96"/>
                </a:cubicBezTo>
                <a:cubicBezTo>
                  <a:pt x="0" y="100"/>
                  <a:pt x="0" y="105"/>
                  <a:pt x="2" y="110"/>
                </a:cubicBezTo>
                <a:cubicBezTo>
                  <a:pt x="4" y="118"/>
                  <a:pt x="13" y="123"/>
                  <a:pt x="23" y="123"/>
                </a:cubicBezTo>
                <a:cubicBezTo>
                  <a:pt x="26" y="123"/>
                  <a:pt x="29" y="122"/>
                  <a:pt x="32" y="121"/>
                </a:cubicBezTo>
                <a:cubicBezTo>
                  <a:pt x="40" y="119"/>
                  <a:pt x="45" y="114"/>
                  <a:pt x="48" y="108"/>
                </a:cubicBezTo>
                <a:cubicBezTo>
                  <a:pt x="50" y="105"/>
                  <a:pt x="50" y="102"/>
                  <a:pt x="5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38"/>
                  <a:pt x="50" y="38"/>
                  <a:pt x="50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2" y="71"/>
                  <a:pt x="107" y="69"/>
                  <a:pt x="101" y="69"/>
                </a:cubicBezTo>
                <a:cubicBezTo>
                  <a:pt x="98" y="69"/>
                  <a:pt x="94" y="70"/>
                  <a:pt x="91" y="71"/>
                </a:cubicBezTo>
                <a:cubicBezTo>
                  <a:pt x="84" y="73"/>
                  <a:pt x="78" y="78"/>
                  <a:pt x="75" y="84"/>
                </a:cubicBezTo>
                <a:cubicBezTo>
                  <a:pt x="73" y="89"/>
                  <a:pt x="73" y="94"/>
                  <a:pt x="74" y="98"/>
                </a:cubicBezTo>
                <a:cubicBezTo>
                  <a:pt x="77" y="106"/>
                  <a:pt x="86" y="111"/>
                  <a:pt x="96" y="111"/>
                </a:cubicBezTo>
                <a:cubicBezTo>
                  <a:pt x="99" y="111"/>
                  <a:pt x="102" y="111"/>
                  <a:pt x="105" y="110"/>
                </a:cubicBezTo>
                <a:cubicBezTo>
                  <a:pt x="112" y="107"/>
                  <a:pt x="118" y="102"/>
                  <a:pt x="121" y="96"/>
                </a:cubicBezTo>
                <a:cubicBezTo>
                  <a:pt x="122" y="94"/>
                  <a:pt x="123" y="91"/>
                  <a:pt x="123" y="88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5"/>
                  <a:pt x="122" y="3"/>
                  <a:pt x="120" y="2"/>
                </a:cubicBezTo>
                <a:close/>
                <a:moveTo>
                  <a:pt x="30" y="114"/>
                </a:moveTo>
                <a:cubicBezTo>
                  <a:pt x="21" y="117"/>
                  <a:pt x="11" y="114"/>
                  <a:pt x="9" y="107"/>
                </a:cubicBezTo>
                <a:cubicBezTo>
                  <a:pt x="6" y="100"/>
                  <a:pt x="12" y="93"/>
                  <a:pt x="21" y="89"/>
                </a:cubicBezTo>
                <a:cubicBezTo>
                  <a:pt x="30" y="86"/>
                  <a:pt x="39" y="89"/>
                  <a:pt x="42" y="96"/>
                </a:cubicBezTo>
                <a:cubicBezTo>
                  <a:pt x="44" y="103"/>
                  <a:pt x="39" y="111"/>
                  <a:pt x="30" y="114"/>
                </a:cubicBezTo>
                <a:close/>
                <a:moveTo>
                  <a:pt x="115" y="19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19"/>
                  <a:pt x="50" y="19"/>
                  <a:pt x="50" y="19"/>
                </a:cubicBezTo>
                <a:cubicBezTo>
                  <a:pt x="115" y="8"/>
                  <a:pt x="115" y="8"/>
                  <a:pt x="115" y="8"/>
                </a:cubicBezTo>
                <a:lnTo>
                  <a:pt x="115" y="19"/>
                </a:lnTo>
                <a:close/>
                <a:moveTo>
                  <a:pt x="103" y="102"/>
                </a:moveTo>
                <a:cubicBezTo>
                  <a:pt x="93" y="105"/>
                  <a:pt x="84" y="102"/>
                  <a:pt x="81" y="96"/>
                </a:cubicBezTo>
                <a:cubicBezTo>
                  <a:pt x="79" y="89"/>
                  <a:pt x="84" y="81"/>
                  <a:pt x="93" y="78"/>
                </a:cubicBezTo>
                <a:cubicBezTo>
                  <a:pt x="103" y="75"/>
                  <a:pt x="112" y="78"/>
                  <a:pt x="115" y="85"/>
                </a:cubicBezTo>
                <a:cubicBezTo>
                  <a:pt x="117" y="91"/>
                  <a:pt x="112" y="99"/>
                  <a:pt x="103" y="102"/>
                </a:cubicBezTo>
                <a:close/>
                <a:moveTo>
                  <a:pt x="103" y="102"/>
                </a:moveTo>
                <a:cubicBezTo>
                  <a:pt x="103" y="102"/>
                  <a:pt x="103" y="102"/>
                  <a:pt x="103" y="10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1">
                    <a:lumMod val="7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INFINITE LOOP SQUARE DIAGRAM</a:t>
            </a:r>
            <a:endParaRPr lang="en-US" altLang="en-US" sz="8000" dirty="0">
              <a:solidFill>
                <a:schemeClr val="tx1">
                  <a:lumMod val="7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8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3" grpId="0" animBg="1"/>
      <p:bldP spid="17" grpId="0" animBg="1"/>
      <p:bldP spid="18" grpId="0" animBg="1"/>
      <p:bldP spid="19" grpId="0" animBg="1"/>
      <p:bldP spid="47115" grpId="0"/>
      <p:bldP spid="47117" grpId="0"/>
      <p:bldP spid="47118" grpId="0"/>
      <p:bldP spid="47119" grpId="0"/>
      <p:bldP spid="47120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"/>
          <p:cNvSpPr/>
          <p:nvPr/>
        </p:nvSpPr>
        <p:spPr>
          <a:xfrm flipH="1">
            <a:off x="7934325" y="359092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arallelogram 4"/>
          <p:cNvSpPr/>
          <p:nvPr/>
        </p:nvSpPr>
        <p:spPr>
          <a:xfrm flipH="1" flipV="1">
            <a:off x="7934325" y="719137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934325" y="7119938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Parallelogram 4"/>
          <p:cNvSpPr/>
          <p:nvPr/>
        </p:nvSpPr>
        <p:spPr>
          <a:xfrm>
            <a:off x="12357100" y="355917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4"/>
          <p:cNvSpPr/>
          <p:nvPr/>
        </p:nvSpPr>
        <p:spPr>
          <a:xfrm flipV="1">
            <a:off x="12357100" y="715962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179550" y="7086600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8136" name="Oval 18"/>
          <p:cNvSpPr>
            <a:spLocks noChangeArrowheads="1"/>
          </p:cNvSpPr>
          <p:nvPr/>
        </p:nvSpPr>
        <p:spPr bwMode="auto">
          <a:xfrm>
            <a:off x="9958388" y="4975225"/>
            <a:ext cx="4221162" cy="422275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3013075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8" name="Rectangle 16"/>
          <p:cNvSpPr>
            <a:spLocks noChangeArrowheads="1"/>
          </p:cNvSpPr>
          <p:nvPr/>
        </p:nvSpPr>
        <p:spPr bwMode="auto">
          <a:xfrm>
            <a:off x="3013075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9" name="Rectangle 17"/>
          <p:cNvSpPr>
            <a:spLocks noChangeArrowheads="1"/>
          </p:cNvSpPr>
          <p:nvPr/>
        </p:nvSpPr>
        <p:spPr bwMode="auto">
          <a:xfrm>
            <a:off x="3013075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0" name="Rectangle 18"/>
          <p:cNvSpPr>
            <a:spLocks noChangeArrowheads="1"/>
          </p:cNvSpPr>
          <p:nvPr/>
        </p:nvSpPr>
        <p:spPr bwMode="auto">
          <a:xfrm>
            <a:off x="16789400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1" name="Rectangle 19"/>
          <p:cNvSpPr>
            <a:spLocks noChangeArrowheads="1"/>
          </p:cNvSpPr>
          <p:nvPr/>
        </p:nvSpPr>
        <p:spPr bwMode="auto">
          <a:xfrm>
            <a:off x="16789400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2" name="Rectangle 20"/>
          <p:cNvSpPr>
            <a:spLocks noChangeArrowheads="1"/>
          </p:cNvSpPr>
          <p:nvPr/>
        </p:nvSpPr>
        <p:spPr bwMode="auto">
          <a:xfrm>
            <a:off x="16789400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3" name="Freeform 200"/>
          <p:cNvSpPr>
            <a:spLocks noChangeArrowheads="1"/>
          </p:cNvSpPr>
          <p:nvPr/>
        </p:nvSpPr>
        <p:spPr bwMode="auto">
          <a:xfrm>
            <a:off x="11391900" y="5534025"/>
            <a:ext cx="1490663" cy="1416050"/>
          </a:xfrm>
          <a:custGeom>
            <a:avLst/>
            <a:gdLst>
              <a:gd name="T0" fmla="*/ 726052 w 634"/>
              <a:gd name="T1" fmla="*/ 103117 h 604"/>
              <a:gd name="T2" fmla="*/ 726052 w 634"/>
              <a:gd name="T3" fmla="*/ 103117 h 604"/>
              <a:gd name="T4" fmla="*/ 32896 w 634"/>
              <a:gd name="T5" fmla="*/ 515587 h 604"/>
              <a:gd name="T6" fmla="*/ 32896 w 634"/>
              <a:gd name="T7" fmla="*/ 515587 h 604"/>
              <a:gd name="T8" fmla="*/ 655561 w 634"/>
              <a:gd name="T9" fmla="*/ 792130 h 604"/>
              <a:gd name="T10" fmla="*/ 794192 w 634"/>
              <a:gd name="T11" fmla="*/ 792130 h 604"/>
              <a:gd name="T12" fmla="*/ 1416858 w 634"/>
              <a:gd name="T13" fmla="*/ 515587 h 604"/>
              <a:gd name="T14" fmla="*/ 1416858 w 634"/>
              <a:gd name="T15" fmla="*/ 377316 h 604"/>
              <a:gd name="T16" fmla="*/ 794192 w 634"/>
              <a:gd name="T17" fmla="*/ 32810 h 604"/>
              <a:gd name="T18" fmla="*/ 655561 w 634"/>
              <a:gd name="T19" fmla="*/ 32810 h 604"/>
              <a:gd name="T20" fmla="*/ 32896 w 634"/>
              <a:gd name="T21" fmla="*/ 377316 h 604"/>
              <a:gd name="T22" fmla="*/ 32896 w 634"/>
              <a:gd name="T23" fmla="*/ 515587 h 604"/>
              <a:gd name="T24" fmla="*/ 726052 w 634"/>
              <a:gd name="T25" fmla="*/ 103117 h 604"/>
              <a:gd name="T26" fmla="*/ 726052 w 634"/>
              <a:gd name="T27" fmla="*/ 103117 h 604"/>
              <a:gd name="T28" fmla="*/ 1381613 w 634"/>
              <a:gd name="T29" fmla="*/ 447624 h 604"/>
              <a:gd name="T30" fmla="*/ 726052 w 634"/>
              <a:gd name="T31" fmla="*/ 724166 h 604"/>
              <a:gd name="T32" fmla="*/ 103386 w 634"/>
              <a:gd name="T33" fmla="*/ 447624 h 604"/>
              <a:gd name="T34" fmla="*/ 726052 w 634"/>
              <a:gd name="T35" fmla="*/ 103117 h 604"/>
              <a:gd name="T36" fmla="*/ 726052 w 634"/>
              <a:gd name="T37" fmla="*/ 1310061 h 604"/>
              <a:gd name="T38" fmla="*/ 726052 w 634"/>
              <a:gd name="T39" fmla="*/ 1310061 h 604"/>
              <a:gd name="T40" fmla="*/ 103386 w 634"/>
              <a:gd name="T41" fmla="*/ 1033519 h 604"/>
              <a:gd name="T42" fmla="*/ 0 w 634"/>
              <a:gd name="T43" fmla="*/ 1000708 h 604"/>
              <a:gd name="T44" fmla="*/ 32896 w 634"/>
              <a:gd name="T45" fmla="*/ 1103826 h 604"/>
              <a:gd name="T46" fmla="*/ 655561 w 634"/>
              <a:gd name="T47" fmla="*/ 1380368 h 604"/>
              <a:gd name="T48" fmla="*/ 794192 w 634"/>
              <a:gd name="T49" fmla="*/ 1380368 h 604"/>
              <a:gd name="T50" fmla="*/ 1416858 w 634"/>
              <a:gd name="T51" fmla="*/ 1103826 h 604"/>
              <a:gd name="T52" fmla="*/ 1487348 w 634"/>
              <a:gd name="T53" fmla="*/ 1000708 h 604"/>
              <a:gd name="T54" fmla="*/ 1381613 w 634"/>
              <a:gd name="T55" fmla="*/ 1033519 h 604"/>
              <a:gd name="T56" fmla="*/ 726052 w 634"/>
              <a:gd name="T57" fmla="*/ 1310061 h 604"/>
              <a:gd name="T58" fmla="*/ 32896 w 634"/>
              <a:gd name="T59" fmla="*/ 792130 h 604"/>
              <a:gd name="T60" fmla="*/ 32896 w 634"/>
              <a:gd name="T61" fmla="*/ 792130 h 604"/>
              <a:gd name="T62" fmla="*/ 655561 w 634"/>
              <a:gd name="T63" fmla="*/ 1103826 h 604"/>
              <a:gd name="T64" fmla="*/ 794192 w 634"/>
              <a:gd name="T65" fmla="*/ 1103826 h 604"/>
              <a:gd name="T66" fmla="*/ 1416858 w 634"/>
              <a:gd name="T67" fmla="*/ 792130 h 604"/>
              <a:gd name="T68" fmla="*/ 1487348 w 634"/>
              <a:gd name="T69" fmla="*/ 689012 h 604"/>
              <a:gd name="T70" fmla="*/ 1381613 w 634"/>
              <a:gd name="T71" fmla="*/ 724166 h 604"/>
              <a:gd name="T72" fmla="*/ 726052 w 634"/>
              <a:gd name="T73" fmla="*/ 1033519 h 604"/>
              <a:gd name="T74" fmla="*/ 103386 w 634"/>
              <a:gd name="T75" fmla="*/ 724166 h 604"/>
              <a:gd name="T76" fmla="*/ 0 w 634"/>
              <a:gd name="T77" fmla="*/ 689012 h 604"/>
              <a:gd name="T78" fmla="*/ 32896 w 634"/>
              <a:gd name="T79" fmla="*/ 79213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48144" name="Rectangle 22"/>
          <p:cNvSpPr>
            <a:spLocks noChangeArrowheads="1"/>
          </p:cNvSpPr>
          <p:nvPr/>
        </p:nvSpPr>
        <p:spPr bwMode="auto">
          <a:xfrm>
            <a:off x="10463213" y="7007225"/>
            <a:ext cx="340995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n-US"/>
              <a:t>Element Name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n-US" sz="2400"/>
              <a:t>Write here the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MATRIX CIRCLE DIAGRAM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3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7" grpId="0" animBg="1"/>
      <p:bldP spid="48136" grpId="0" animBg="1"/>
      <p:bldP spid="48137" grpId="0"/>
      <p:bldP spid="48138" grpId="0"/>
      <p:bldP spid="48139" grpId="0"/>
      <p:bldP spid="48140" grpId="0"/>
      <p:bldP spid="48141" grpId="0"/>
      <p:bldP spid="48142" grpId="0"/>
      <p:bldP spid="48143" grpId="0" animBg="1"/>
      <p:bldP spid="48144" grpId="0"/>
    </p:bldLst>
  </p:timing>
</p:sld>
</file>

<file path=ppt/theme/theme1.xml><?xml version="1.0" encoding="utf-8"?>
<a:theme xmlns:a="http://schemas.openxmlformats.org/drawingml/2006/main" name="Default Theme">
  <a:themeElements>
    <a:clrScheme name="Dark color Test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BC42"/>
      </a:accent1>
      <a:accent2>
        <a:srgbClr val="0496FF"/>
      </a:accent2>
      <a:accent3>
        <a:srgbClr val="006BA6"/>
      </a:accent3>
      <a:accent4>
        <a:srgbClr val="D81159"/>
      </a:accent4>
      <a:accent5>
        <a:srgbClr val="8F2D56"/>
      </a:accent5>
      <a:accent6>
        <a:srgbClr val="06D6A0"/>
      </a:accent6>
      <a:hlink>
        <a:srgbClr val="48A1FA"/>
      </a:hlink>
      <a:folHlink>
        <a:srgbClr val="034A90"/>
      </a:folHlink>
    </a:clrScheme>
    <a:fontScheme name="Custom 4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77717</TotalTime>
  <Words>996</Words>
  <Application>Microsoft Office PowerPoint</Application>
  <PresentationFormat>Custom</PresentationFormat>
  <Paragraphs>179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Unicode MS</vt:lpstr>
      <vt:lpstr>Calibri</vt:lpstr>
      <vt:lpstr>Gill Sans</vt:lpstr>
      <vt:lpstr>Helvetica Neue Light</vt:lpstr>
      <vt:lpstr>Lato</vt:lpstr>
      <vt:lpstr>Lato Black</vt:lpstr>
      <vt:lpstr>Lato Black</vt:lpstr>
      <vt:lpstr>Lato Light</vt:lpstr>
      <vt:lpstr>Montserrat</vt:lpstr>
      <vt:lpstr>Montserrat Hairline</vt:lpstr>
      <vt:lpstr>Montserrat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Afjal Hossain</dc:creator>
  <cp:keywords/>
  <dc:description/>
  <cp:lastModifiedBy>User</cp:lastModifiedBy>
  <cp:revision>13589</cp:revision>
  <dcterms:created xsi:type="dcterms:W3CDTF">2014-11-12T21:47:38Z</dcterms:created>
  <dcterms:modified xsi:type="dcterms:W3CDTF">2018-12-31T16:17:34Z</dcterms:modified>
  <cp:category/>
</cp:coreProperties>
</file>